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26"/>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Lst>
  <p:sldSz cx="9144000" cy="5143500" type="screen16x9"/>
  <p:notesSz cx="9144000" cy="5143500"/>
  <p:embeddedFontLst>
    <p:embeddedFont>
      <p:font typeface="Archivo Narrow" panose="020B0604020202020204" charset="0"/>
      <p:regular r:id="rId27"/>
      <p:bold r:id="rId28"/>
      <p:italic r:id="rId29"/>
      <p:boldItalic r:id="rId30"/>
    </p:embeddedFont>
    <p:embeddedFont>
      <p:font typeface="Archivo Narrow Medium" panose="020B0604020202020204" charset="0"/>
      <p:regular r:id="rId31"/>
      <p:bold r:id="rId32"/>
      <p:italic r:id="rId33"/>
      <p:boldItalic r:id="rId34"/>
    </p:embeddedFont>
    <p:embeddedFont>
      <p:font typeface="Archivo Narrow SemiBold" panose="020B0604020202020204" charset="0"/>
      <p:bold r:id="rId35"/>
      <p:boldItalic r:id="rId36"/>
    </p:embeddedFont>
    <p:embeddedFont>
      <p:font typeface="Inter" panose="020B0604020202020204" charset="0"/>
      <p:regular r:id="rId37"/>
      <p:bold r:id="rId38"/>
      <p:italic r:id="rId39"/>
      <p:boldItalic r:id="rId40"/>
    </p:embeddedFont>
    <p:embeddedFont>
      <p:font typeface="Inter Medium" panose="020B0604020202020204" charset="0"/>
      <p:regular r:id="rId41"/>
      <p:bold r:id="rId42"/>
      <p:italic r:id="rId43"/>
      <p:boldItalic r:id="rId44"/>
    </p:embeddedFont>
    <p:embeddedFont>
      <p:font typeface="Inter SemiBold" panose="020B0604020202020204" charset="0"/>
      <p:regular r:id="rId45"/>
      <p:bold r:id="rId46"/>
      <p:italic r:id="rId47"/>
      <p:boldItalic r:id="rId48"/>
    </p:embeddedFont>
    <p:embeddedFont>
      <p:font typeface="Segoe UI" panose="020B0502040204020203" pitchFamily="34" charset="0"/>
      <p:regular r:id="rId49"/>
      <p:bold r:id="rId50"/>
      <p:italic r:id="rId51"/>
      <p:boldItalic r:id="rId5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000000"/>
          </p15:clr>
        </p15:guide>
        <p15:guide id="2" pos="2160">
          <p15:clr>
            <a:srgbClr val="000000"/>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7" roundtripDataSignature="AMtx7mgGp5n6ex2M5N/RzcaHLiyzFZmwc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tt Terry" initials="MT" lastIdx="6" clrIdx="0">
    <p:extLst>
      <p:ext uri="{19B8F6BF-5375-455C-9EA6-DF929625EA0E}">
        <p15:presenceInfo xmlns:p15="http://schemas.microsoft.com/office/powerpoint/2012/main" userId="S-1-5-21-607414612-374435565-1062434389-7721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5092A0-B5FA-F57A-B32D-795E59948B7E}" v="1" dt="2025-01-07T18:43:30.5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0498" autoAdjust="0"/>
  </p:normalViewPr>
  <p:slideViewPr>
    <p:cSldViewPr snapToGrid="0">
      <p:cViewPr varScale="1">
        <p:scale>
          <a:sx n="85" d="100"/>
          <a:sy n="85" d="100"/>
        </p:scale>
        <p:origin x="2286" y="84"/>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9" Type="http://schemas.openxmlformats.org/officeDocument/2006/relationships/font" Target="fonts/font13.fntdata"/><Relationship Id="rId21" Type="http://schemas.openxmlformats.org/officeDocument/2006/relationships/slide" Target="slides/slide17.xml"/><Relationship Id="rId34" Type="http://schemas.openxmlformats.org/officeDocument/2006/relationships/font" Target="fonts/font8.fntdata"/><Relationship Id="rId42" Type="http://schemas.openxmlformats.org/officeDocument/2006/relationships/font" Target="fonts/font16.fntdata"/><Relationship Id="rId47" Type="http://schemas.openxmlformats.org/officeDocument/2006/relationships/font" Target="fonts/font21.fntdata"/><Relationship Id="rId50" Type="http://schemas.openxmlformats.org/officeDocument/2006/relationships/font" Target="fonts/font24.fntdata"/><Relationship Id="rId63"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font" Target="fonts/font3.fntdata"/><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schemas.openxmlformats.org/officeDocument/2006/relationships/font" Target="fonts/font19.fntdata"/><Relationship Id="rId58" Type="http://schemas.openxmlformats.org/officeDocument/2006/relationships/commentAuthors" Target="commentAuthors.xml"/><Relationship Id="rId5" Type="http://schemas.openxmlformats.org/officeDocument/2006/relationships/slide" Target="slides/slide1.xml"/><Relationship Id="rId61" Type="http://schemas.openxmlformats.org/officeDocument/2006/relationships/theme" Target="theme/them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font" Target="fonts/font17.fntdata"/><Relationship Id="rId48" Type="http://schemas.openxmlformats.org/officeDocument/2006/relationships/font" Target="fonts/font22.fntdata"/><Relationship Id="rId8" Type="http://schemas.openxmlformats.org/officeDocument/2006/relationships/slide" Target="slides/slide4.xml"/><Relationship Id="rId51" Type="http://schemas.openxmlformats.org/officeDocument/2006/relationships/font" Target="fonts/font25.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7.fntdata"/><Relationship Id="rId38" Type="http://schemas.openxmlformats.org/officeDocument/2006/relationships/font" Target="fonts/font12.fntdata"/><Relationship Id="rId46" Type="http://schemas.openxmlformats.org/officeDocument/2006/relationships/font" Target="fonts/font20.fntdata"/><Relationship Id="rId59"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font" Target="fonts/font15.fntdata"/><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2.fntdata"/><Relationship Id="rId36" Type="http://schemas.openxmlformats.org/officeDocument/2006/relationships/font" Target="fonts/font10.fntdata"/><Relationship Id="rId49" Type="http://schemas.openxmlformats.org/officeDocument/2006/relationships/font" Target="fonts/font23.fntdata"/><Relationship Id="rId57" Type="http://customschemas.google.com/relationships/presentationmetadata" Target="metadata"/><Relationship Id="rId10" Type="http://schemas.openxmlformats.org/officeDocument/2006/relationships/slide" Target="slides/slide6.xml"/><Relationship Id="rId31" Type="http://schemas.openxmlformats.org/officeDocument/2006/relationships/font" Target="fonts/font5.fntdata"/><Relationship Id="rId44" Type="http://schemas.openxmlformats.org/officeDocument/2006/relationships/font" Target="fonts/font18.fntdata"/><Relationship Id="rId52" Type="http://schemas.openxmlformats.org/officeDocument/2006/relationships/font" Target="fonts/font26.fntdata"/><Relationship Id="rId6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524300" y="385750"/>
            <a:ext cx="6096300" cy="19288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914400" y="2443150"/>
            <a:ext cx="7315200" cy="2314575"/>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0682681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1:notes"/>
          <p:cNvSpPr txBox="1">
            <a:spLocks noGrp="1"/>
          </p:cNvSpPr>
          <p:nvPr>
            <p:ph type="body" idx="1"/>
          </p:nvPr>
        </p:nvSpPr>
        <p:spPr>
          <a:xfrm>
            <a:off x="914400" y="2443150"/>
            <a:ext cx="7315200" cy="23145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9" name="Google Shape;89;p1:notes"/>
          <p:cNvSpPr>
            <a:spLocks noGrp="1" noRot="1" noChangeAspect="1"/>
          </p:cNvSpPr>
          <p:nvPr>
            <p:ph type="sldImg" idx="2"/>
          </p:nvPr>
        </p:nvSpPr>
        <p:spPr>
          <a:xfrm>
            <a:off x="2857500" y="385763"/>
            <a:ext cx="3429000" cy="192881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517042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5"/>
        <p:cNvGrpSpPr/>
        <p:nvPr/>
      </p:nvGrpSpPr>
      <p:grpSpPr>
        <a:xfrm>
          <a:off x="0" y="0"/>
          <a:ext cx="0" cy="0"/>
          <a:chOff x="0" y="0"/>
          <a:chExt cx="0" cy="0"/>
        </a:xfrm>
      </p:grpSpPr>
      <p:sp>
        <p:nvSpPr>
          <p:cNvPr id="1636" name="Google Shape;1636;p10:notes"/>
          <p:cNvSpPr txBox="1">
            <a:spLocks noGrp="1"/>
          </p:cNvSpPr>
          <p:nvPr>
            <p:ph type="body" idx="1"/>
          </p:nvPr>
        </p:nvSpPr>
        <p:spPr>
          <a:xfrm>
            <a:off x="914400" y="2443150"/>
            <a:ext cx="7315200" cy="2314575"/>
          </a:xfrm>
          <a:prstGeom prst="rect">
            <a:avLst/>
          </a:prstGeom>
        </p:spPr>
        <p:txBody>
          <a:bodyPr spcFirstLastPara="1" wrap="square" lIns="91425" tIns="91425" rIns="91425" bIns="91425" anchor="t" anchorCtr="0">
            <a:noAutofit/>
          </a:bodyPr>
          <a:lstStyle/>
          <a:p>
            <a:pPr marL="158750" indent="0" algn="l" rtl="0" fontAlgn="base">
              <a:buNone/>
            </a:pPr>
            <a:r>
              <a:rPr lang="en-US" sz="1800" b="0" i="0" dirty="0">
                <a:solidFill>
                  <a:srgbClr val="000000"/>
                </a:solidFill>
                <a:effectLst/>
                <a:latin typeface="Calibri" panose="020F0502020204030204" pitchFamily="34" charset="0"/>
              </a:rPr>
              <a:t>We’ll start with a statistic you may find surprising – 3 out of 4 energy and utilities workers said they’d be willing to switch jobs for better benefits. </a:t>
            </a:r>
            <a:endParaRPr lang="en-US" b="0"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And, considering that turnover—and the cost of replacing workers—are both at all-time highs, it is critical that companies are proactive in their approach to employee benefits. </a:t>
            </a:r>
            <a:endParaRPr lang="en-US" sz="1100" b="0" i="0" dirty="0">
              <a:solidFill>
                <a:srgbClr val="000000"/>
              </a:solidFill>
              <a:effectLst/>
              <a:latin typeface="Segoe UI" panose="020B0502040204020203" pitchFamily="34" charset="0"/>
            </a:endParaRPr>
          </a:p>
          <a:p>
            <a:pPr marL="158750" indent="0" algn="l" rtl="0" fontAlgn="base">
              <a:buNone/>
            </a:pPr>
            <a:endParaRPr lang="en-US" sz="1100" b="0" i="0" dirty="0">
              <a:solidFill>
                <a:srgbClr val="000000"/>
              </a:solidFill>
              <a:effectLst/>
              <a:latin typeface="Segoe UI" panose="020B0502040204020203" pitchFamily="34" charset="0"/>
            </a:endParaRPr>
          </a:p>
          <a:p>
            <a:pPr marL="158750" indent="0" algn="l" rtl="0" fontAlgn="base">
              <a:buNone/>
            </a:pPr>
            <a:r>
              <a:rPr lang="en-US" sz="1800" b="0" i="0" dirty="0">
                <a:solidFill>
                  <a:srgbClr val="000000"/>
                </a:solidFill>
                <a:effectLst/>
                <a:latin typeface="Calibri" panose="020F0502020204030204" pitchFamily="34" charset="0"/>
              </a:rPr>
              <a:t>This underscores the importance of companies treating benefits not as cost drivers, but as a way to gain a competitive advantage in the pursuit of top talent. </a:t>
            </a:r>
            <a:endParaRPr lang="en-US" b="0"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But even if they’re provided the most comprehensive benefits programs, workers can still face challenges... </a:t>
            </a:r>
            <a:endParaRPr lang="en-US" b="0" i="0" dirty="0">
              <a:solidFill>
                <a:srgbClr val="000000"/>
              </a:solidFill>
              <a:effectLst/>
              <a:latin typeface="Segoe UI" panose="020B0502040204020203" pitchFamily="34" charset="0"/>
            </a:endParaRPr>
          </a:p>
          <a:p>
            <a:pPr marL="0" lvl="0" indent="0" algn="l" rtl="0">
              <a:spcBef>
                <a:spcPts val="0"/>
              </a:spcBef>
              <a:spcAft>
                <a:spcPts val="0"/>
              </a:spcAft>
              <a:buNone/>
            </a:pPr>
            <a:endParaRPr dirty="0"/>
          </a:p>
        </p:txBody>
      </p:sp>
      <p:sp>
        <p:nvSpPr>
          <p:cNvPr id="1637" name="Google Shape;1637;p10:notes"/>
          <p:cNvSpPr>
            <a:spLocks noGrp="1" noRot="1" noChangeAspect="1"/>
          </p:cNvSpPr>
          <p:nvPr>
            <p:ph type="sldImg" idx="2"/>
          </p:nvPr>
        </p:nvSpPr>
        <p:spPr>
          <a:xfrm>
            <a:off x="2857500" y="385763"/>
            <a:ext cx="3429000" cy="192881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374980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5"/>
        <p:cNvGrpSpPr/>
        <p:nvPr/>
      </p:nvGrpSpPr>
      <p:grpSpPr>
        <a:xfrm>
          <a:off x="0" y="0"/>
          <a:ext cx="0" cy="0"/>
          <a:chOff x="0" y="0"/>
          <a:chExt cx="0" cy="0"/>
        </a:xfrm>
      </p:grpSpPr>
      <p:sp>
        <p:nvSpPr>
          <p:cNvPr id="1796" name="Google Shape;1796;p11:notes"/>
          <p:cNvSpPr txBox="1">
            <a:spLocks noGrp="1"/>
          </p:cNvSpPr>
          <p:nvPr>
            <p:ph type="body" idx="1"/>
          </p:nvPr>
        </p:nvSpPr>
        <p:spPr>
          <a:xfrm>
            <a:off x="914400" y="2443150"/>
            <a:ext cx="7315200" cy="2314575"/>
          </a:xfrm>
          <a:prstGeom prst="rect">
            <a:avLst/>
          </a:prstGeom>
        </p:spPr>
        <p:txBody>
          <a:bodyPr spcFirstLastPara="1" wrap="square" lIns="91425" tIns="91425" rIns="91425" bIns="91425" anchor="t" anchorCtr="0">
            <a:noAutofit/>
          </a:bodyPr>
          <a:lstStyle/>
          <a:p>
            <a:pPr marL="158750" indent="0" algn="l" rtl="0" fontAlgn="base">
              <a:buNone/>
            </a:pPr>
            <a:r>
              <a:rPr lang="en-US" sz="1800" b="0" i="0" dirty="0">
                <a:solidFill>
                  <a:srgbClr val="000000"/>
                </a:solidFill>
                <a:effectLst/>
                <a:latin typeface="Calibri" panose="020F0502020204030204" pitchFamily="34" charset="0"/>
              </a:rPr>
              <a:t>Despite energy and utilities companies’ best efforts, employees may not always take advantage of the benefits provided to them. </a:t>
            </a:r>
            <a:endParaRPr lang="en-US" sz="1100" b="0" i="0" dirty="0">
              <a:solidFill>
                <a:srgbClr val="000000"/>
              </a:solidFill>
              <a:effectLst/>
              <a:latin typeface="Segoe UI" panose="020B0502040204020203" pitchFamily="34" charset="0"/>
            </a:endParaRPr>
          </a:p>
          <a:p>
            <a:pPr marL="158750" indent="0" algn="l" rtl="0" fontAlgn="base">
              <a:buNone/>
            </a:pPr>
            <a:endParaRPr lang="en-US" sz="1100" b="0" i="0" dirty="0">
              <a:solidFill>
                <a:srgbClr val="000000"/>
              </a:solidFill>
              <a:effectLst/>
              <a:latin typeface="Segoe UI" panose="020B0502040204020203" pitchFamily="34" charset="0"/>
            </a:endParaRPr>
          </a:p>
          <a:p>
            <a:pPr marL="158750" indent="0" algn="l" rtl="0" fontAlgn="base">
              <a:buNone/>
            </a:pPr>
            <a:r>
              <a:rPr lang="en-US" sz="1800" b="0" i="0" dirty="0">
                <a:solidFill>
                  <a:srgbClr val="000000"/>
                </a:solidFill>
                <a:effectLst/>
                <a:latin typeface="Calibri" panose="020F0502020204030204" pitchFamily="34" charset="0"/>
              </a:rPr>
              <a:t>In fact, 2 out of 3 workers say they’re not always </a:t>
            </a:r>
            <a:r>
              <a:rPr lang="en-US" sz="1800" b="0" i="0" dirty="0">
                <a:solidFill>
                  <a:schemeClr val="tx1"/>
                </a:solidFill>
                <a:effectLst/>
                <a:latin typeface="Calibri" panose="020F0502020204030204" pitchFamily="34" charset="0"/>
              </a:rPr>
              <a:t>able to take full advantage </a:t>
            </a:r>
            <a:r>
              <a:rPr lang="en-US" sz="1800" b="0" i="0" dirty="0">
                <a:solidFill>
                  <a:srgbClr val="000000"/>
                </a:solidFill>
                <a:effectLst/>
                <a:latin typeface="Calibri" panose="020F0502020204030204" pitchFamily="34" charset="0"/>
              </a:rPr>
              <a:t>of the benefits available because their companies don’t sufficiently explain or promote them. </a:t>
            </a:r>
            <a:endParaRPr lang="en-US" sz="1100" b="0" i="0" dirty="0">
              <a:solidFill>
                <a:srgbClr val="000000"/>
              </a:solidFill>
              <a:effectLst/>
              <a:latin typeface="Segoe UI" panose="020B0502040204020203" pitchFamily="34" charset="0"/>
            </a:endParaRPr>
          </a:p>
          <a:p>
            <a:pPr marL="158750" indent="0" algn="l" rtl="0" fontAlgn="base">
              <a:buNone/>
            </a:pPr>
            <a:endParaRPr lang="en-US" sz="1100" b="0" i="0" dirty="0">
              <a:solidFill>
                <a:srgbClr val="000000"/>
              </a:solidFill>
              <a:effectLst/>
              <a:latin typeface="Segoe UI" panose="020B0502040204020203" pitchFamily="34" charset="0"/>
            </a:endParaRPr>
          </a:p>
          <a:p>
            <a:pPr marL="158750" indent="0" algn="l" rtl="0" fontAlgn="base">
              <a:buNone/>
            </a:pPr>
            <a:r>
              <a:rPr lang="en-US" sz="1800" b="0" i="0" dirty="0">
                <a:solidFill>
                  <a:srgbClr val="000000"/>
                </a:solidFill>
                <a:effectLst/>
                <a:latin typeface="Calibri" panose="020F0502020204030204" pitchFamily="34" charset="0"/>
              </a:rPr>
              <a:t>A company may have a top-flight benefits package, but without sufficient communication, benefits can go unused and create a wasted opportunity for businesses. </a:t>
            </a:r>
            <a:endParaRPr lang="en-US" sz="1100" b="0" i="0" dirty="0">
              <a:solidFill>
                <a:srgbClr val="000000"/>
              </a:solidFill>
              <a:effectLst/>
              <a:latin typeface="Segoe UI" panose="020B0502040204020203" pitchFamily="34" charset="0"/>
            </a:endParaRPr>
          </a:p>
          <a:p>
            <a:pPr marL="158750" indent="0" algn="l" rtl="0" fontAlgn="base">
              <a:buNone/>
            </a:pPr>
            <a:endParaRPr lang="en-US" sz="1100" b="0" i="0" dirty="0">
              <a:solidFill>
                <a:srgbClr val="000000"/>
              </a:solidFill>
              <a:effectLst/>
              <a:latin typeface="Segoe UI" panose="020B0502040204020203" pitchFamily="34" charset="0"/>
            </a:endParaRPr>
          </a:p>
          <a:p>
            <a:pPr marL="158750" indent="0" algn="l" rtl="0" fontAlgn="base">
              <a:buNone/>
            </a:pPr>
            <a:r>
              <a:rPr lang="en-US" sz="1800" b="0" i="0" dirty="0">
                <a:solidFill>
                  <a:srgbClr val="000000"/>
                </a:solidFill>
                <a:effectLst/>
                <a:latin typeface="Calibri" panose="020F0502020204030204" pitchFamily="34" charset="0"/>
              </a:rPr>
              <a:t>To maximize employee usage of the benefits offered to them, companies can: </a:t>
            </a:r>
            <a:endParaRPr lang="en-US" sz="1100" b="0" i="0" dirty="0">
              <a:solidFill>
                <a:srgbClr val="000000"/>
              </a:solidFill>
              <a:effectLst/>
              <a:latin typeface="Segoe UI" panose="020B0502040204020203" pitchFamily="34" charset="0"/>
            </a:endParaRPr>
          </a:p>
          <a:p>
            <a:pPr marL="457200" indent="-298450" algn="l" rtl="0" fontAlgn="base"/>
            <a:r>
              <a:rPr lang="en-US" sz="1800" b="0" i="0" dirty="0">
                <a:solidFill>
                  <a:srgbClr val="000000"/>
                </a:solidFill>
                <a:effectLst/>
                <a:latin typeface="Calibri" panose="020F0502020204030204" pitchFamily="34" charset="0"/>
              </a:rPr>
              <a:t>Establish a single benefits platform to simplify and streamline the process  </a:t>
            </a:r>
          </a:p>
          <a:p>
            <a:pPr marL="457200" indent="-298450" algn="l" rtl="0" fontAlgn="base"/>
            <a:r>
              <a:rPr lang="en-US" sz="1800" b="0" i="0" dirty="0">
                <a:solidFill>
                  <a:srgbClr val="000000"/>
                </a:solidFill>
                <a:effectLst/>
                <a:latin typeface="Calibri" panose="020F0502020204030204" pitchFamily="34" charset="0"/>
              </a:rPr>
              <a:t>Create support resources, such as a dedicated team or helpline to give employees the help they need </a:t>
            </a:r>
          </a:p>
          <a:p>
            <a:pPr marL="457200" indent="-298450" algn="l" rtl="0" fontAlgn="base"/>
            <a:r>
              <a:rPr lang="en-US" sz="1800" b="0" i="0" dirty="0">
                <a:solidFill>
                  <a:srgbClr val="000000"/>
                </a:solidFill>
                <a:effectLst/>
                <a:latin typeface="Calibri" panose="020F0502020204030204" pitchFamily="34" charset="0"/>
              </a:rPr>
              <a:t>Personalize the benefits experience to incentivize them to engage  </a:t>
            </a: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But increasing employee adoption of benefits doesn’t stop there though... </a:t>
            </a:r>
            <a:endParaRPr lang="en-US" b="0" i="0" dirty="0">
              <a:solidFill>
                <a:srgbClr val="000000"/>
              </a:solidFill>
              <a:effectLst/>
              <a:latin typeface="Segoe UI" panose="020B0502040204020203" pitchFamily="34" charset="0"/>
            </a:endParaRPr>
          </a:p>
          <a:p>
            <a:pPr marL="0" lvl="0" indent="0" algn="l" rtl="0">
              <a:spcBef>
                <a:spcPts val="0"/>
              </a:spcBef>
              <a:spcAft>
                <a:spcPts val="0"/>
              </a:spcAft>
              <a:buNone/>
            </a:pPr>
            <a:endParaRPr dirty="0"/>
          </a:p>
        </p:txBody>
      </p:sp>
      <p:sp>
        <p:nvSpPr>
          <p:cNvPr id="1797" name="Google Shape;1797;p11:notes"/>
          <p:cNvSpPr>
            <a:spLocks noGrp="1" noRot="1" noChangeAspect="1"/>
          </p:cNvSpPr>
          <p:nvPr>
            <p:ph type="sldImg" idx="2"/>
          </p:nvPr>
        </p:nvSpPr>
        <p:spPr>
          <a:xfrm>
            <a:off x="2857500" y="385763"/>
            <a:ext cx="3429000" cy="192881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958939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3"/>
        <p:cNvGrpSpPr/>
        <p:nvPr/>
      </p:nvGrpSpPr>
      <p:grpSpPr>
        <a:xfrm>
          <a:off x="0" y="0"/>
          <a:ext cx="0" cy="0"/>
          <a:chOff x="0" y="0"/>
          <a:chExt cx="0" cy="0"/>
        </a:xfrm>
      </p:grpSpPr>
      <p:sp>
        <p:nvSpPr>
          <p:cNvPr id="2444" name="Google Shape;2444;p12:notes"/>
          <p:cNvSpPr txBox="1">
            <a:spLocks noGrp="1"/>
          </p:cNvSpPr>
          <p:nvPr>
            <p:ph type="body" idx="1"/>
          </p:nvPr>
        </p:nvSpPr>
        <p:spPr>
          <a:xfrm>
            <a:off x="914400" y="2443150"/>
            <a:ext cx="7315200" cy="2314575"/>
          </a:xfrm>
          <a:prstGeom prst="rect">
            <a:avLst/>
          </a:prstGeom>
        </p:spPr>
        <p:txBody>
          <a:bodyPr spcFirstLastPara="1" wrap="square" lIns="91425" tIns="91425" rIns="91425" bIns="91425" anchor="t" anchorCtr="0">
            <a:noAutofit/>
          </a:bodyPr>
          <a:lstStyle/>
          <a:p>
            <a:pPr marL="158750" indent="0" algn="l" rtl="0" fontAlgn="base">
              <a:buNone/>
            </a:pPr>
            <a:r>
              <a:rPr lang="en-US" sz="1800" b="0" i="0" dirty="0">
                <a:solidFill>
                  <a:srgbClr val="000000"/>
                </a:solidFill>
                <a:effectLst/>
                <a:latin typeface="Calibri" panose="020F0502020204030204" pitchFamily="34" charset="0"/>
              </a:rPr>
              <a:t>There is a need for better communications about benefits, especially to young workers. </a:t>
            </a:r>
            <a:endParaRPr lang="en-US" b="0"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One-third of industry Gen Z employees don’t think their employer clearly communicates about retirement plans…and over 40% say they lack clarity on how much income they’ll receive in retirement. </a:t>
            </a:r>
            <a:endParaRPr lang="en-US" b="0"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Amid uncertainty around Social Security, companies shifting away from DB plans, and more complex retirement plans, communications are more important than ever. </a:t>
            </a:r>
            <a:endParaRPr lang="en-US" b="0"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But benefits don’t have to be baffling. </a:t>
            </a:r>
            <a:endParaRPr lang="en-US" b="0"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To optimize retirement plan participation, employers should focus their communications on inclusivity and should:  </a:t>
            </a:r>
            <a:endParaRPr lang="en-US" sz="1100" b="0" i="0" dirty="0">
              <a:solidFill>
                <a:srgbClr val="000000"/>
              </a:solidFill>
              <a:effectLst/>
              <a:latin typeface="Segoe UI" panose="020B0502040204020203" pitchFamily="34" charset="0"/>
            </a:endParaRPr>
          </a:p>
          <a:p>
            <a:pPr marL="457200" indent="-298450" algn="l" rtl="0" fontAlgn="base"/>
            <a:r>
              <a:rPr lang="en-US" sz="1800" b="0" i="0" dirty="0">
                <a:solidFill>
                  <a:srgbClr val="000000"/>
                </a:solidFill>
                <a:effectLst/>
                <a:latin typeface="Calibri" panose="020F0502020204030204" pitchFamily="34" charset="0"/>
              </a:rPr>
              <a:t>Use plain language </a:t>
            </a:r>
          </a:p>
          <a:p>
            <a:pPr marL="457200" indent="-298450" algn="l" rtl="0" fontAlgn="base"/>
            <a:r>
              <a:rPr lang="en-US" sz="1800" b="0" i="0" dirty="0">
                <a:solidFill>
                  <a:srgbClr val="000000"/>
                </a:solidFill>
                <a:effectLst/>
                <a:latin typeface="Calibri" panose="020F0502020204030204" pitchFamily="34" charset="0"/>
              </a:rPr>
              <a:t>Send content in different ways </a:t>
            </a:r>
          </a:p>
          <a:p>
            <a:pPr marL="457200" indent="-298450" algn="l" rtl="0" fontAlgn="base"/>
            <a:r>
              <a:rPr lang="en-US" sz="1800" b="0" i="0" dirty="0">
                <a:solidFill>
                  <a:srgbClr val="000000"/>
                </a:solidFill>
                <a:effectLst/>
                <a:latin typeface="Calibri" panose="020F0502020204030204" pitchFamily="34" charset="0"/>
              </a:rPr>
              <a:t>Offer diverse ways of support for enrollment </a:t>
            </a: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So, recognizing the importance that employees place on their benefits—and the communication of those benefits—let’s look at what workers value the most.</a:t>
            </a:r>
            <a:endParaRPr dirty="0"/>
          </a:p>
        </p:txBody>
      </p:sp>
      <p:sp>
        <p:nvSpPr>
          <p:cNvPr id="2445" name="Google Shape;2445;p12:notes"/>
          <p:cNvSpPr>
            <a:spLocks noGrp="1" noRot="1" noChangeAspect="1"/>
          </p:cNvSpPr>
          <p:nvPr>
            <p:ph type="sldImg" idx="2"/>
          </p:nvPr>
        </p:nvSpPr>
        <p:spPr>
          <a:xfrm>
            <a:off x="2857500" y="385763"/>
            <a:ext cx="3429000" cy="192881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673484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6"/>
        <p:cNvGrpSpPr/>
        <p:nvPr/>
      </p:nvGrpSpPr>
      <p:grpSpPr>
        <a:xfrm>
          <a:off x="0" y="0"/>
          <a:ext cx="0" cy="0"/>
          <a:chOff x="0" y="0"/>
          <a:chExt cx="0" cy="0"/>
        </a:xfrm>
      </p:grpSpPr>
      <p:sp>
        <p:nvSpPr>
          <p:cNvPr id="2507" name="Google Shape;2507;p13:notes"/>
          <p:cNvSpPr txBox="1">
            <a:spLocks noGrp="1"/>
          </p:cNvSpPr>
          <p:nvPr>
            <p:ph type="body" idx="1"/>
          </p:nvPr>
        </p:nvSpPr>
        <p:spPr>
          <a:xfrm>
            <a:off x="914400" y="2443150"/>
            <a:ext cx="7315200" cy="2314575"/>
          </a:xfrm>
          <a:prstGeom prst="rect">
            <a:avLst/>
          </a:prstGeom>
        </p:spPr>
        <p:txBody>
          <a:bodyPr spcFirstLastPara="1" wrap="square" lIns="91425" tIns="91425" rIns="91425" bIns="91425" anchor="t" anchorCtr="0">
            <a:noAutofit/>
          </a:bodyPr>
          <a:lstStyle/>
          <a:p>
            <a:pPr marL="158750" indent="0" algn="l" rtl="0" fontAlgn="base">
              <a:buNone/>
            </a:pPr>
            <a:r>
              <a:rPr lang="en-US" sz="1800" b="0" i="0" dirty="0">
                <a:solidFill>
                  <a:srgbClr val="000000"/>
                </a:solidFill>
                <a:effectLst/>
                <a:latin typeface="Calibri" panose="020F0502020204030204" pitchFamily="34" charset="0"/>
              </a:rPr>
              <a:t>Knowing worker preferences can help companies optimize their benefit packages for their diverse employee base. </a:t>
            </a:r>
            <a:endParaRPr lang="en-US" b="0" i="0" dirty="0">
              <a:solidFill>
                <a:srgbClr val="000000"/>
              </a:solidFill>
              <a:effectLst/>
              <a:latin typeface="Segoe UI" panose="020B0502040204020203" pitchFamily="34" charset="0"/>
            </a:endParaRPr>
          </a:p>
          <a:p>
            <a:pPr algn="l" rtl="0" fontAlgn="base"/>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Let’s look first at a benefit that is valuable to employees today and for the future of the company: education.  </a:t>
            </a:r>
            <a:endParaRPr lang="en-US" b="0" i="0" dirty="0">
              <a:solidFill>
                <a:srgbClr val="000000"/>
              </a:solidFill>
              <a:effectLst/>
              <a:latin typeface="Segoe UI" panose="020B0502040204020203" pitchFamily="34" charset="0"/>
            </a:endParaRPr>
          </a:p>
          <a:p>
            <a:pPr marL="0" lvl="0" indent="0" algn="l" rtl="0">
              <a:spcBef>
                <a:spcPts val="0"/>
              </a:spcBef>
              <a:spcAft>
                <a:spcPts val="0"/>
              </a:spcAft>
              <a:buNone/>
            </a:pPr>
            <a:endParaRPr dirty="0"/>
          </a:p>
        </p:txBody>
      </p:sp>
      <p:sp>
        <p:nvSpPr>
          <p:cNvPr id="2508" name="Google Shape;2508;p13:notes"/>
          <p:cNvSpPr>
            <a:spLocks noGrp="1" noRot="1" noChangeAspect="1"/>
          </p:cNvSpPr>
          <p:nvPr>
            <p:ph type="sldImg" idx="2"/>
          </p:nvPr>
        </p:nvSpPr>
        <p:spPr>
          <a:xfrm>
            <a:off x="2857500" y="385763"/>
            <a:ext cx="3429000" cy="192881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59401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9"/>
        <p:cNvGrpSpPr/>
        <p:nvPr/>
      </p:nvGrpSpPr>
      <p:grpSpPr>
        <a:xfrm>
          <a:off x="0" y="0"/>
          <a:ext cx="0" cy="0"/>
          <a:chOff x="0" y="0"/>
          <a:chExt cx="0" cy="0"/>
        </a:xfrm>
      </p:grpSpPr>
      <p:sp>
        <p:nvSpPr>
          <p:cNvPr id="2700" name="Google Shape;2700;p14:notes"/>
          <p:cNvSpPr txBox="1">
            <a:spLocks noGrp="1"/>
          </p:cNvSpPr>
          <p:nvPr>
            <p:ph type="body" idx="1"/>
          </p:nvPr>
        </p:nvSpPr>
        <p:spPr>
          <a:xfrm>
            <a:off x="914400" y="2443150"/>
            <a:ext cx="7315200" cy="2314575"/>
          </a:xfrm>
          <a:prstGeom prst="rect">
            <a:avLst/>
          </a:prstGeom>
        </p:spPr>
        <p:txBody>
          <a:bodyPr spcFirstLastPara="1" wrap="square" lIns="91425" tIns="91425" rIns="91425" bIns="91425" anchor="t" anchorCtr="0">
            <a:noAutofit/>
          </a:bodyPr>
          <a:lstStyle/>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Energy and utility companies must develop their young workforces, so it’s a good thing that industry workers highly value education and training. </a:t>
            </a:r>
            <a:endParaRPr lang="en-US" b="0"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4 in 5 Gen Z workers say that education and training are important considerations when they choose their jobs. </a:t>
            </a:r>
            <a:endParaRPr lang="en-US" b="0"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As the industry transitions to renewable and other new technologies, new skills will be in demand, so, strong education and training benefits can create competitive advantages for companies who offer them. </a:t>
            </a:r>
            <a:endParaRPr lang="en-US" b="0"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There are ways for companies to capitalize on this trend. </a:t>
            </a:r>
            <a:endParaRPr lang="en-US" sz="1100" b="0" i="0" dirty="0">
              <a:solidFill>
                <a:srgbClr val="000000"/>
              </a:solidFill>
              <a:effectLst/>
              <a:latin typeface="Segoe UI" panose="020B0502040204020203" pitchFamily="34" charset="0"/>
            </a:endParaRPr>
          </a:p>
          <a:p>
            <a:pPr marL="158750" indent="0" algn="l" rtl="0" fontAlgn="base">
              <a:buNone/>
            </a:pPr>
            <a:endParaRPr lang="en-US" sz="1100" b="0" i="0" dirty="0">
              <a:solidFill>
                <a:srgbClr val="000000"/>
              </a:solidFill>
              <a:effectLst/>
              <a:latin typeface="Segoe UI" panose="020B0502040204020203" pitchFamily="34" charset="0"/>
            </a:endParaRPr>
          </a:p>
          <a:p>
            <a:pPr marL="158750" indent="0" algn="l" rtl="0" fontAlgn="base">
              <a:buNone/>
            </a:pPr>
            <a:r>
              <a:rPr lang="en-US" sz="1800" b="0" i="0" dirty="0">
                <a:solidFill>
                  <a:srgbClr val="000000"/>
                </a:solidFill>
                <a:effectLst/>
                <a:latin typeface="Calibri" panose="020F0502020204030204" pitchFamily="34" charset="0"/>
              </a:rPr>
              <a:t>For example, they can promote employee development by: </a:t>
            </a:r>
            <a:endParaRPr lang="en-US" sz="1100" b="0" i="0" dirty="0">
              <a:solidFill>
                <a:srgbClr val="000000"/>
              </a:solidFill>
              <a:effectLst/>
              <a:latin typeface="Segoe UI" panose="020B0502040204020203" pitchFamily="34" charset="0"/>
            </a:endParaRPr>
          </a:p>
          <a:p>
            <a:pPr marL="457200" indent="-298450" algn="l" rtl="0" fontAlgn="base"/>
            <a:r>
              <a:rPr lang="en-US" sz="1800" b="0" i="0" dirty="0">
                <a:solidFill>
                  <a:srgbClr val="000000"/>
                </a:solidFill>
                <a:effectLst/>
                <a:latin typeface="Calibri" panose="020F0502020204030204" pitchFamily="34" charset="0"/>
              </a:rPr>
              <a:t>Creating rotational programs that offer new training  </a:t>
            </a:r>
          </a:p>
          <a:p>
            <a:pPr marL="457200" indent="-298450" algn="l" rtl="0" fontAlgn="base"/>
            <a:r>
              <a:rPr lang="en-US" sz="1800" b="0" i="0" dirty="0">
                <a:solidFill>
                  <a:srgbClr val="000000"/>
                </a:solidFill>
                <a:effectLst/>
                <a:latin typeface="Calibri" panose="020F0502020204030204" pitchFamily="34" charset="0"/>
              </a:rPr>
              <a:t>Offering student loan assistance for more formal education </a:t>
            </a: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These benefits can help with retention too… </a:t>
            </a:r>
            <a:endParaRPr lang="en-US" b="0" i="0" dirty="0">
              <a:solidFill>
                <a:srgbClr val="000000"/>
              </a:solidFill>
              <a:effectLst/>
              <a:latin typeface="Segoe UI" panose="020B0502040204020203" pitchFamily="34" charset="0"/>
            </a:endParaRPr>
          </a:p>
          <a:p>
            <a:pPr marL="0" lvl="0" indent="0" algn="l" rtl="0">
              <a:spcBef>
                <a:spcPts val="0"/>
              </a:spcBef>
              <a:spcAft>
                <a:spcPts val="0"/>
              </a:spcAft>
              <a:buNone/>
            </a:pPr>
            <a:endParaRPr dirty="0"/>
          </a:p>
        </p:txBody>
      </p:sp>
      <p:sp>
        <p:nvSpPr>
          <p:cNvPr id="2701" name="Google Shape;2701;p14:notes"/>
          <p:cNvSpPr>
            <a:spLocks noGrp="1" noRot="1" noChangeAspect="1"/>
          </p:cNvSpPr>
          <p:nvPr>
            <p:ph type="sldImg" idx="2"/>
          </p:nvPr>
        </p:nvSpPr>
        <p:spPr>
          <a:xfrm>
            <a:off x="2857500" y="385763"/>
            <a:ext cx="3429000" cy="192881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804544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3"/>
        <p:cNvGrpSpPr/>
        <p:nvPr/>
      </p:nvGrpSpPr>
      <p:grpSpPr>
        <a:xfrm>
          <a:off x="0" y="0"/>
          <a:ext cx="0" cy="0"/>
          <a:chOff x="0" y="0"/>
          <a:chExt cx="0" cy="0"/>
        </a:xfrm>
      </p:grpSpPr>
      <p:sp>
        <p:nvSpPr>
          <p:cNvPr id="2764" name="Google Shape;2764;p15:notes"/>
          <p:cNvSpPr txBox="1">
            <a:spLocks noGrp="1"/>
          </p:cNvSpPr>
          <p:nvPr>
            <p:ph type="body" idx="1"/>
          </p:nvPr>
        </p:nvSpPr>
        <p:spPr>
          <a:xfrm>
            <a:off x="914400" y="2443150"/>
            <a:ext cx="7315200" cy="2314575"/>
          </a:xfrm>
          <a:prstGeom prst="rect">
            <a:avLst/>
          </a:prstGeom>
        </p:spPr>
        <p:txBody>
          <a:bodyPr spcFirstLastPara="1" wrap="square" lIns="91425" tIns="91425" rIns="91425" bIns="91425" anchor="t" anchorCtr="0">
            <a:noAutofit/>
          </a:bodyPr>
          <a:lstStyle/>
          <a:p>
            <a:pPr marL="158750" indent="0" algn="l" rtl="0" fontAlgn="base">
              <a:buNone/>
            </a:pPr>
            <a:r>
              <a:rPr lang="en-US" sz="1800" b="0" i="0" dirty="0">
                <a:solidFill>
                  <a:srgbClr val="000000"/>
                </a:solidFill>
                <a:effectLst/>
                <a:latin typeface="Calibri" panose="020F0502020204030204" pitchFamily="34" charset="0"/>
              </a:rPr>
              <a:t>Companies can help strengthen employee retention with “future-focused” benefits that prioritize career development. </a:t>
            </a:r>
            <a:endParaRPr lang="en-US" b="0"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Employers should recognize that 3 in 5 young workers would change jobs for better education benefits—and a majority of industry workers have less than 10 years of experience. </a:t>
            </a:r>
            <a:endParaRPr lang="en-US" b="0"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Plus, that number is higher among minorities. </a:t>
            </a:r>
            <a:endParaRPr lang="en-US" b="0"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So, benefits should help create clear career paths for workers and enable younger them to develop their skills. </a:t>
            </a:r>
            <a:endParaRPr lang="en-US" b="0"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Doing so will help foster a committed, diverse workforce for the long term. </a:t>
            </a:r>
            <a:endParaRPr lang="en-US" b="0"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Keeping in the theme of diversity, we’ll look at the benefits that are valued by immigrants… </a:t>
            </a:r>
            <a:endParaRPr lang="en-US" b="0" i="0" dirty="0">
              <a:solidFill>
                <a:srgbClr val="000000"/>
              </a:solidFill>
              <a:effectLst/>
              <a:latin typeface="Segoe UI" panose="020B0502040204020203" pitchFamily="34" charset="0"/>
            </a:endParaRPr>
          </a:p>
          <a:p>
            <a:pPr marL="0" lvl="0" indent="0" algn="l" rtl="0">
              <a:spcBef>
                <a:spcPts val="0"/>
              </a:spcBef>
              <a:spcAft>
                <a:spcPts val="0"/>
              </a:spcAft>
              <a:buNone/>
            </a:pPr>
            <a:endParaRPr dirty="0"/>
          </a:p>
        </p:txBody>
      </p:sp>
      <p:sp>
        <p:nvSpPr>
          <p:cNvPr id="2765" name="Google Shape;2765;p15:notes"/>
          <p:cNvSpPr>
            <a:spLocks noGrp="1" noRot="1" noChangeAspect="1"/>
          </p:cNvSpPr>
          <p:nvPr>
            <p:ph type="sldImg" idx="2"/>
          </p:nvPr>
        </p:nvSpPr>
        <p:spPr>
          <a:xfrm>
            <a:off x="2857500" y="385763"/>
            <a:ext cx="3429000" cy="192881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19175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9"/>
        <p:cNvGrpSpPr/>
        <p:nvPr/>
      </p:nvGrpSpPr>
      <p:grpSpPr>
        <a:xfrm>
          <a:off x="0" y="0"/>
          <a:ext cx="0" cy="0"/>
          <a:chOff x="0" y="0"/>
          <a:chExt cx="0" cy="0"/>
        </a:xfrm>
      </p:grpSpPr>
      <p:sp>
        <p:nvSpPr>
          <p:cNvPr id="3040" name="Google Shape;3040;p16:notes"/>
          <p:cNvSpPr txBox="1">
            <a:spLocks noGrp="1"/>
          </p:cNvSpPr>
          <p:nvPr>
            <p:ph type="body" idx="1"/>
          </p:nvPr>
        </p:nvSpPr>
        <p:spPr>
          <a:xfrm>
            <a:off x="914400" y="2443150"/>
            <a:ext cx="7315200" cy="2314575"/>
          </a:xfrm>
          <a:prstGeom prst="rect">
            <a:avLst/>
          </a:prstGeom>
        </p:spPr>
        <p:txBody>
          <a:bodyPr spcFirstLastPara="1" wrap="square" lIns="91425" tIns="91425" rIns="91425" bIns="91425" anchor="t" anchorCtr="0">
            <a:noAutofit/>
          </a:bodyPr>
          <a:lstStyle/>
          <a:p>
            <a:pPr marL="158750" indent="0" algn="l" rtl="0" fontAlgn="base">
              <a:buNone/>
            </a:pPr>
            <a:r>
              <a:rPr lang="en-US" sz="1800" b="0" i="0" dirty="0">
                <a:solidFill>
                  <a:srgbClr val="000000"/>
                </a:solidFill>
                <a:effectLst/>
                <a:latin typeface="Calibri" panose="020F0502020204030204" pitchFamily="34" charset="0"/>
              </a:rPr>
              <a:t>Immigrants are significant part of a diverse workforce, and companies are increasingly relying on a global talent pool.  </a:t>
            </a:r>
            <a:endParaRPr lang="en-US" b="0"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But industry immigrants have unique benefit needs. For example: </a:t>
            </a:r>
            <a:endParaRPr lang="en-US" sz="1100" b="0" i="0" dirty="0">
              <a:solidFill>
                <a:srgbClr val="000000"/>
              </a:solidFill>
              <a:effectLst/>
              <a:latin typeface="Segoe UI" panose="020B0502040204020203" pitchFamily="34" charset="0"/>
            </a:endParaRPr>
          </a:p>
          <a:p>
            <a:pPr marL="457200" indent="-298450" algn="l" rtl="0" fontAlgn="base"/>
            <a:r>
              <a:rPr lang="en-US" sz="1800" b="0" i="0" dirty="0">
                <a:solidFill>
                  <a:srgbClr val="000000"/>
                </a:solidFill>
                <a:effectLst/>
                <a:latin typeface="Calibri" panose="020F0502020204030204" pitchFamily="34" charset="0"/>
              </a:rPr>
              <a:t>More than half say they don’t have paid enough time off for family and personal reasons </a:t>
            </a:r>
          </a:p>
          <a:p>
            <a:pPr marL="457200" indent="-298450" algn="l" rtl="0" fontAlgn="base"/>
            <a:r>
              <a:rPr lang="en-US" sz="1800" b="0" i="0" dirty="0">
                <a:solidFill>
                  <a:srgbClr val="000000"/>
                </a:solidFill>
                <a:effectLst/>
                <a:latin typeface="Calibri" panose="020F0502020204030204" pitchFamily="34" charset="0"/>
              </a:rPr>
              <a:t>They largely value education </a:t>
            </a:r>
          </a:p>
          <a:p>
            <a:pPr marL="457200" indent="-298450" algn="l" rtl="0" fontAlgn="base"/>
            <a:r>
              <a:rPr lang="en-US" sz="1800" b="0" i="0" dirty="0">
                <a:solidFill>
                  <a:srgbClr val="000000"/>
                </a:solidFill>
                <a:effectLst/>
                <a:latin typeface="Calibri" panose="020F0502020204030204" pitchFamily="34" charset="0"/>
              </a:rPr>
              <a:t>And more than 3 in 4 value their financial wellness benefits </a:t>
            </a: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Putting that into context: </a:t>
            </a:r>
            <a:endParaRPr lang="en-US" b="0" i="0" dirty="0">
              <a:solidFill>
                <a:srgbClr val="000000"/>
              </a:solidFill>
              <a:effectLst/>
              <a:latin typeface="Segoe UI" panose="020B0502040204020203" pitchFamily="34" charset="0"/>
            </a:endParaRPr>
          </a:p>
          <a:p>
            <a:pPr marL="457200" indent="-298450" algn="l" rtl="0" fontAlgn="base"/>
            <a:r>
              <a:rPr lang="en-US" sz="1800" b="0" i="0" dirty="0">
                <a:solidFill>
                  <a:srgbClr val="000000"/>
                </a:solidFill>
                <a:effectLst/>
                <a:latin typeface="Calibri" panose="020F0502020204030204" pitchFamily="34" charset="0"/>
              </a:rPr>
              <a:t>The number of energy and utilities jobs is expected to grow by over 9 million in the next decade  </a:t>
            </a:r>
          </a:p>
          <a:p>
            <a:pPr marL="457200" indent="-298450" algn="l" rtl="0" fontAlgn="base"/>
            <a:r>
              <a:rPr lang="en-US" sz="1800" b="0" i="0" dirty="0">
                <a:solidFill>
                  <a:srgbClr val="000000"/>
                </a:solidFill>
                <a:effectLst/>
                <a:latin typeface="Calibri" panose="020F0502020204030204" pitchFamily="34" charset="0"/>
              </a:rPr>
              <a:t>The growing workforce will rely heavily on international workers for STEM roles and those that require advanced degrees </a:t>
            </a: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Here again, a diverse benefit package can help: </a:t>
            </a:r>
            <a:endParaRPr lang="en-US" b="0" i="0" dirty="0">
              <a:solidFill>
                <a:srgbClr val="000000"/>
              </a:solidFill>
              <a:effectLst/>
              <a:latin typeface="Segoe UI" panose="020B0502040204020203" pitchFamily="34" charset="0"/>
            </a:endParaRPr>
          </a:p>
          <a:p>
            <a:pPr marL="457200" indent="-298450" algn="l" rtl="0" fontAlgn="base"/>
            <a:r>
              <a:rPr lang="en-US" sz="1800" b="0" i="0" dirty="0">
                <a:solidFill>
                  <a:srgbClr val="000000"/>
                </a:solidFill>
                <a:effectLst/>
                <a:latin typeface="Calibri" panose="020F0502020204030204" pitchFamily="34" charset="0"/>
              </a:rPr>
              <a:t>Floating holidays can be used in place of US centric ones </a:t>
            </a:r>
          </a:p>
          <a:p>
            <a:pPr marL="457200" indent="-298450" algn="l" rtl="0" fontAlgn="base"/>
            <a:r>
              <a:rPr lang="en-US" sz="1800" b="0" i="0" dirty="0">
                <a:solidFill>
                  <a:srgbClr val="000000"/>
                </a:solidFill>
                <a:effectLst/>
                <a:latin typeface="Calibri" panose="020F0502020204030204" pitchFamily="34" charset="0"/>
              </a:rPr>
              <a:t>Educational bridge programs can help with the unique needs of international workers </a:t>
            </a:r>
          </a:p>
          <a:p>
            <a:pPr marL="457200" indent="-298450" algn="l" rtl="0" fontAlgn="base"/>
            <a:r>
              <a:rPr lang="en-US" sz="1800" b="0" i="0" dirty="0">
                <a:solidFill>
                  <a:srgbClr val="000000"/>
                </a:solidFill>
                <a:effectLst/>
                <a:latin typeface="Calibri" panose="020F0502020204030204" pitchFamily="34" charset="0"/>
              </a:rPr>
              <a:t>And financial assistance can help them make the transition  </a:t>
            </a: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Next, we’ll look at the important and unique ways that benefits packages support women… </a:t>
            </a:r>
            <a:endParaRPr lang="en-US" b="0" i="0" dirty="0">
              <a:solidFill>
                <a:srgbClr val="000000"/>
              </a:solidFill>
              <a:effectLst/>
              <a:latin typeface="Segoe UI" panose="020B0502040204020203" pitchFamily="34" charset="0"/>
            </a:endParaRPr>
          </a:p>
          <a:p>
            <a:pPr marL="0" lvl="0" indent="0" algn="l" rtl="0">
              <a:spcBef>
                <a:spcPts val="0"/>
              </a:spcBef>
              <a:spcAft>
                <a:spcPts val="0"/>
              </a:spcAft>
              <a:buNone/>
            </a:pPr>
            <a:endParaRPr dirty="0"/>
          </a:p>
        </p:txBody>
      </p:sp>
      <p:sp>
        <p:nvSpPr>
          <p:cNvPr id="3041" name="Google Shape;3041;p16:notes"/>
          <p:cNvSpPr>
            <a:spLocks noGrp="1" noRot="1" noChangeAspect="1"/>
          </p:cNvSpPr>
          <p:nvPr>
            <p:ph type="sldImg" idx="2"/>
          </p:nvPr>
        </p:nvSpPr>
        <p:spPr>
          <a:xfrm>
            <a:off x="2857500" y="385763"/>
            <a:ext cx="3429000" cy="192881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870225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9"/>
        <p:cNvGrpSpPr/>
        <p:nvPr/>
      </p:nvGrpSpPr>
      <p:grpSpPr>
        <a:xfrm>
          <a:off x="0" y="0"/>
          <a:ext cx="0" cy="0"/>
          <a:chOff x="0" y="0"/>
          <a:chExt cx="0" cy="0"/>
        </a:xfrm>
      </p:grpSpPr>
      <p:sp>
        <p:nvSpPr>
          <p:cNvPr id="3100" name="Google Shape;3100;p17:notes"/>
          <p:cNvSpPr txBox="1">
            <a:spLocks noGrp="1"/>
          </p:cNvSpPr>
          <p:nvPr>
            <p:ph type="body" idx="1"/>
          </p:nvPr>
        </p:nvSpPr>
        <p:spPr>
          <a:xfrm>
            <a:off x="914400" y="2443150"/>
            <a:ext cx="7315200" cy="2314575"/>
          </a:xfrm>
          <a:prstGeom prst="rect">
            <a:avLst/>
          </a:prstGeom>
        </p:spPr>
        <p:txBody>
          <a:bodyPr spcFirstLastPara="1" wrap="square" lIns="91425" tIns="91425" rIns="91425" bIns="91425" anchor="t" anchorCtr="0">
            <a:noAutofit/>
          </a:bodyPr>
          <a:lstStyle/>
          <a:p>
            <a:pPr marL="158750" indent="0" algn="l" rtl="0" fontAlgn="base">
              <a:buNone/>
            </a:pPr>
            <a:r>
              <a:rPr lang="en-US" sz="1800" b="0" i="0" dirty="0">
                <a:solidFill>
                  <a:srgbClr val="000000"/>
                </a:solidFill>
                <a:effectLst/>
                <a:latin typeface="Calibri" panose="020F0502020204030204" pitchFamily="34" charset="0"/>
              </a:rPr>
              <a:t>Based on the research, women seem to value many core benefits more than men when they think about where they work. </a:t>
            </a:r>
            <a:endParaRPr lang="en-US" b="0"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a:cs typeface="Calibri"/>
              </a:rPr>
              <a:t>Specifically, women place more value on retirement, </a:t>
            </a:r>
            <a:r>
              <a:rPr lang="en-US" sz="1800" dirty="0">
                <a:latin typeface="Calibri"/>
                <a:cs typeface="Calibri"/>
              </a:rPr>
              <a:t>health</a:t>
            </a:r>
            <a:r>
              <a:rPr lang="en-US" sz="1800" b="0" i="0" dirty="0">
                <a:solidFill>
                  <a:srgbClr val="000000"/>
                </a:solidFill>
                <a:effectLst/>
                <a:latin typeface="Calibri"/>
                <a:cs typeface="Calibri"/>
              </a:rPr>
              <a:t>, and time-off benefits. </a:t>
            </a:r>
            <a:endParaRPr lang="en-US" b="0" i="0" dirty="0">
              <a:solidFill>
                <a:srgbClr val="000000"/>
              </a:solidFill>
              <a:effectLst/>
              <a:latin typeface="Calibri"/>
              <a:cs typeface="Calibri"/>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But women are underrepresented in the energy sector—they are about 1 in 4 workers, which is far less than the roughly 1 in 2 of the broader US workforce. </a:t>
            </a:r>
            <a:endParaRPr lang="en-US" b="0"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So, to promote a workforce with more diverse thinking and experience, companies should cater their benefits to women to help encourage them to stay in the sector.  </a:t>
            </a:r>
            <a:endParaRPr lang="en-US" b="0"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Doing so may also help increase female representation, particularly in technical and management roles.   </a:t>
            </a:r>
            <a:endParaRPr lang="en-US" b="0"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Next, a look at the importance of family care benefits… </a:t>
            </a:r>
            <a:endParaRPr lang="en-US" b="0" i="0" dirty="0">
              <a:solidFill>
                <a:srgbClr val="000000"/>
              </a:solidFill>
              <a:effectLst/>
              <a:latin typeface="Segoe UI" panose="020B0502040204020203" pitchFamily="34" charset="0"/>
            </a:endParaRPr>
          </a:p>
          <a:p>
            <a:pPr marL="0" lvl="0" indent="0" algn="l" rtl="0">
              <a:spcBef>
                <a:spcPts val="0"/>
              </a:spcBef>
              <a:spcAft>
                <a:spcPts val="0"/>
              </a:spcAft>
              <a:buNone/>
            </a:pPr>
            <a:endParaRPr dirty="0"/>
          </a:p>
        </p:txBody>
      </p:sp>
      <p:sp>
        <p:nvSpPr>
          <p:cNvPr id="3101" name="Google Shape;3101;p17:notes"/>
          <p:cNvSpPr>
            <a:spLocks noGrp="1" noRot="1" noChangeAspect="1"/>
          </p:cNvSpPr>
          <p:nvPr>
            <p:ph type="sldImg" idx="2"/>
          </p:nvPr>
        </p:nvSpPr>
        <p:spPr>
          <a:xfrm>
            <a:off x="2857500" y="385763"/>
            <a:ext cx="3429000" cy="192881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206590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0"/>
        <p:cNvGrpSpPr/>
        <p:nvPr/>
      </p:nvGrpSpPr>
      <p:grpSpPr>
        <a:xfrm>
          <a:off x="0" y="0"/>
          <a:ext cx="0" cy="0"/>
          <a:chOff x="0" y="0"/>
          <a:chExt cx="0" cy="0"/>
        </a:xfrm>
      </p:grpSpPr>
      <p:sp>
        <p:nvSpPr>
          <p:cNvPr id="3161" name="Google Shape;3161;p18:notes"/>
          <p:cNvSpPr txBox="1">
            <a:spLocks noGrp="1"/>
          </p:cNvSpPr>
          <p:nvPr>
            <p:ph type="body" idx="1"/>
          </p:nvPr>
        </p:nvSpPr>
        <p:spPr>
          <a:xfrm>
            <a:off x="914400" y="2443150"/>
            <a:ext cx="7315200" cy="2314575"/>
          </a:xfrm>
          <a:prstGeom prst="rect">
            <a:avLst/>
          </a:prstGeom>
        </p:spPr>
        <p:txBody>
          <a:bodyPr spcFirstLastPara="1" wrap="square" lIns="91425" tIns="91425" rIns="91425" bIns="91425" anchor="t" anchorCtr="0">
            <a:noAutofit/>
          </a:bodyPr>
          <a:lstStyle/>
          <a:p>
            <a:pPr marL="158750" indent="0" algn="l" rtl="0" fontAlgn="base">
              <a:buNone/>
            </a:pPr>
            <a:r>
              <a:rPr lang="en-US" sz="1800" b="0" i="0" dirty="0">
                <a:solidFill>
                  <a:srgbClr val="000000"/>
                </a:solidFill>
                <a:effectLst/>
                <a:latin typeface="Calibri" panose="020F0502020204030204" pitchFamily="34" charset="0"/>
              </a:rPr>
              <a:t>Senior company managers stated that family care benefits have allowed them to achieve balance between their personal and professional lives. </a:t>
            </a:r>
            <a:endParaRPr lang="en-US" b="0"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30% said that caregiving benefits enabled them or their partner to keep working. </a:t>
            </a:r>
            <a:endParaRPr lang="en-US" b="0"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And about the same percentage said these benefits gave them more control over their personal and professional goals. </a:t>
            </a:r>
            <a:endParaRPr lang="en-US" b="0"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However, only about half of surveyed industry workers said they have access to extended leave for things like caregiving. </a:t>
            </a:r>
            <a:endParaRPr lang="en-US" b="0"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And fewer than that have access to caregiving accommodations like flexible work or mothers’ rooms. </a:t>
            </a:r>
            <a:endParaRPr lang="en-US" b="0"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These results point to the importance of family and care benefits as a means to help offset declining tenure and rising absenteeism. </a:t>
            </a:r>
            <a:endParaRPr lang="en-US" b="0"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But companies shouldn’t assume they know what workers want or need…instead, they should investigate potential hidden costs </a:t>
            </a:r>
            <a:r>
              <a:rPr lang="en-US" sz="1800" b="0" i="0" baseline="0" dirty="0">
                <a:solidFill>
                  <a:srgbClr val="000000"/>
                </a:solidFill>
                <a:effectLst/>
                <a:latin typeface="Calibri" panose="020F0502020204030204" pitchFamily="34" charset="0"/>
              </a:rPr>
              <a:t>that often stem from </a:t>
            </a:r>
            <a:r>
              <a:rPr lang="en-US" sz="1800" b="0" i="0" dirty="0">
                <a:solidFill>
                  <a:schemeClr val="tx1"/>
                </a:solidFill>
                <a:effectLst/>
                <a:latin typeface="Calibri" panose="020F0502020204030204" pitchFamily="34" charset="0"/>
              </a:rPr>
              <a:t>workers’ caregiving responsibilities</a:t>
            </a:r>
            <a:r>
              <a:rPr lang="en-US" sz="1800" b="0" i="0" baseline="0" dirty="0">
                <a:solidFill>
                  <a:schemeClr val="tx1"/>
                </a:solidFill>
                <a:effectLst/>
                <a:latin typeface="Calibri" panose="020F0502020204030204" pitchFamily="34" charset="0"/>
              </a:rPr>
              <a:t> </a:t>
            </a:r>
            <a:r>
              <a:rPr lang="en-US" sz="1800" b="0" i="0" dirty="0">
                <a:solidFill>
                  <a:srgbClr val="000000"/>
                </a:solidFill>
                <a:effectLst/>
                <a:latin typeface="Calibri" panose="020F0502020204030204" pitchFamily="34" charset="0"/>
              </a:rPr>
              <a:t>through annual surveys or assessments. </a:t>
            </a:r>
            <a:endParaRPr lang="en-US" b="0" i="0" dirty="0">
              <a:solidFill>
                <a:srgbClr val="000000"/>
              </a:solidFill>
              <a:effectLst/>
              <a:latin typeface="Segoe UI" panose="020B0502040204020203" pitchFamily="34" charset="0"/>
            </a:endParaRPr>
          </a:p>
          <a:p>
            <a:pPr marL="0" lvl="0" indent="0" algn="l" rtl="0">
              <a:spcBef>
                <a:spcPts val="0"/>
              </a:spcBef>
              <a:spcAft>
                <a:spcPts val="0"/>
              </a:spcAft>
              <a:buNone/>
            </a:pPr>
            <a:endParaRPr dirty="0"/>
          </a:p>
        </p:txBody>
      </p:sp>
      <p:sp>
        <p:nvSpPr>
          <p:cNvPr id="3162" name="Google Shape;3162;p18:notes"/>
          <p:cNvSpPr>
            <a:spLocks noGrp="1" noRot="1" noChangeAspect="1"/>
          </p:cNvSpPr>
          <p:nvPr>
            <p:ph type="sldImg" idx="2"/>
          </p:nvPr>
        </p:nvSpPr>
        <p:spPr>
          <a:xfrm>
            <a:off x="2857500" y="385763"/>
            <a:ext cx="3429000" cy="192881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693045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1"/>
        <p:cNvGrpSpPr/>
        <p:nvPr/>
      </p:nvGrpSpPr>
      <p:grpSpPr>
        <a:xfrm>
          <a:off x="0" y="0"/>
          <a:ext cx="0" cy="0"/>
          <a:chOff x="0" y="0"/>
          <a:chExt cx="0" cy="0"/>
        </a:xfrm>
      </p:grpSpPr>
      <p:sp>
        <p:nvSpPr>
          <p:cNvPr id="3212" name="Google Shape;3212;p19:notes"/>
          <p:cNvSpPr txBox="1">
            <a:spLocks noGrp="1"/>
          </p:cNvSpPr>
          <p:nvPr>
            <p:ph type="body" idx="1"/>
          </p:nvPr>
        </p:nvSpPr>
        <p:spPr>
          <a:xfrm>
            <a:off x="914400" y="2443150"/>
            <a:ext cx="7315200" cy="2314575"/>
          </a:xfrm>
          <a:prstGeom prst="rect">
            <a:avLst/>
          </a:prstGeom>
        </p:spPr>
        <p:txBody>
          <a:bodyPr spcFirstLastPara="1" wrap="square" lIns="91425" tIns="91425" rIns="91425" bIns="91425" anchor="t" anchorCtr="0">
            <a:noAutofit/>
          </a:bodyPr>
          <a:lstStyle/>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Earlier, we talked about younger workers desire for more clarity about their retirement plans, but it appears the plans themselves aren’t meeting expectations. </a:t>
            </a:r>
            <a:endParaRPr lang="en-US" b="0"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FF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In fact, less than 25% of young workers are confident they will be able to retire at the federal retirement age—far less than the 63% of older workers. </a:t>
            </a:r>
            <a:endParaRPr lang="en-US" b="0"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But among all energy and utilities workers, retirement plans are ranked as the most important benefit—more than any other benefit. This is where unique solutions like lifetime income can help.</a:t>
            </a:r>
            <a:endParaRPr lang="en-US" b="0"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Thus, companies should ensure retirement benefits are engaging to everyone—regardless of their age. </a:t>
            </a:r>
            <a:endParaRPr lang="en-US" b="0"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Last, let’s look at a specific and very topical benefit – wellness… </a:t>
            </a:r>
            <a:endParaRPr lang="en-US" b="0" i="0" dirty="0">
              <a:solidFill>
                <a:srgbClr val="000000"/>
              </a:solidFill>
              <a:effectLst/>
              <a:latin typeface="Segoe UI" panose="020B0502040204020203" pitchFamily="34" charset="0"/>
            </a:endParaRPr>
          </a:p>
          <a:p>
            <a:pPr marL="0" lvl="0" indent="0" algn="l" rtl="0">
              <a:spcBef>
                <a:spcPts val="0"/>
              </a:spcBef>
              <a:spcAft>
                <a:spcPts val="0"/>
              </a:spcAft>
              <a:buNone/>
            </a:pPr>
            <a:endParaRPr dirty="0"/>
          </a:p>
        </p:txBody>
      </p:sp>
      <p:sp>
        <p:nvSpPr>
          <p:cNvPr id="3213" name="Google Shape;3213;p19:notes"/>
          <p:cNvSpPr>
            <a:spLocks noGrp="1" noRot="1" noChangeAspect="1"/>
          </p:cNvSpPr>
          <p:nvPr>
            <p:ph type="sldImg" idx="2"/>
          </p:nvPr>
        </p:nvSpPr>
        <p:spPr>
          <a:xfrm>
            <a:off x="2857500" y="385763"/>
            <a:ext cx="3429000" cy="192881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69541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p2:notes"/>
          <p:cNvSpPr txBox="1">
            <a:spLocks noGrp="1"/>
          </p:cNvSpPr>
          <p:nvPr>
            <p:ph type="body" idx="1"/>
          </p:nvPr>
        </p:nvSpPr>
        <p:spPr>
          <a:xfrm>
            <a:off x="914400" y="2443150"/>
            <a:ext cx="7315200" cy="2314575"/>
          </a:xfrm>
          <a:prstGeom prst="rect">
            <a:avLst/>
          </a:prstGeom>
        </p:spPr>
        <p:txBody>
          <a:bodyPr spcFirstLastPara="1" wrap="square" lIns="91425" tIns="91425" rIns="91425" bIns="91425" anchor="t" anchorCtr="0">
            <a:noAutofit/>
          </a:bodyPr>
          <a:lstStyle/>
          <a:p>
            <a:pPr marL="158750" indent="0" algn="l" rtl="0" fontAlgn="base">
              <a:buNone/>
            </a:pPr>
            <a:r>
              <a:rPr lang="en-US" sz="1800" b="0" i="0" dirty="0">
                <a:solidFill>
                  <a:srgbClr val="000000"/>
                </a:solidFill>
                <a:effectLst/>
                <a:latin typeface="Calibri" panose="020F0502020204030204" pitchFamily="34" charset="0"/>
              </a:rPr>
              <a:t>Thank you for joining me.</a:t>
            </a:r>
          </a:p>
          <a:p>
            <a:pPr marL="158750" indent="0" algn="l" rtl="0" fontAlgn="base">
              <a:buNone/>
            </a:pPr>
            <a:endParaRPr lang="en-US" b="0" i="0" dirty="0">
              <a:solidFill>
                <a:srgbClr val="000000"/>
              </a:solidFill>
              <a:effectLst/>
              <a:latin typeface="Segoe UI" panose="020B0502040204020203" pitchFamily="34" charset="0"/>
            </a:endParaRPr>
          </a:p>
          <a:p>
            <a:pPr marL="158750" indent="0" algn="l" rtl="0" fontAlgn="base">
              <a:buNone/>
            </a:pPr>
            <a:r>
              <a:rPr lang="en-US" sz="1800" b="0" i="0" dirty="0">
                <a:solidFill>
                  <a:srgbClr val="000000"/>
                </a:solidFill>
                <a:effectLst/>
                <a:latin typeface="Calibri" panose="020F0502020204030204" pitchFamily="34" charset="0"/>
              </a:rPr>
              <a:t>As I’m sure you’re aware, companies in the energy and utilities industry are facing many uncertainties and challenges including the transition to clean energy, expanding global markets, and changing employee demographics.  </a:t>
            </a:r>
            <a:endParaRPr lang="en-US" sz="1100" b="0" i="0" dirty="0">
              <a:solidFill>
                <a:srgbClr val="000000"/>
              </a:solidFill>
              <a:effectLst/>
              <a:latin typeface="Segoe UI" panose="020B0502040204020203" pitchFamily="34" charset="0"/>
            </a:endParaRPr>
          </a:p>
          <a:p>
            <a:pPr marL="158750" indent="0" algn="l" rtl="0" fontAlgn="base">
              <a:buNone/>
            </a:pPr>
            <a:endParaRPr lang="en-US" sz="1100" b="0" i="0" dirty="0">
              <a:solidFill>
                <a:srgbClr val="000000"/>
              </a:solidFill>
              <a:effectLst/>
              <a:latin typeface="Segoe UI" panose="020B0502040204020203" pitchFamily="34" charset="0"/>
            </a:endParaRPr>
          </a:p>
          <a:p>
            <a:pPr marL="158750" indent="0" algn="l" rtl="0" fontAlgn="base">
              <a:buNone/>
            </a:pPr>
            <a:r>
              <a:rPr lang="en-US" sz="1800" b="0" i="0" dirty="0">
                <a:solidFill>
                  <a:srgbClr val="000000"/>
                </a:solidFill>
                <a:effectLst/>
                <a:latin typeface="Calibri" panose="020F0502020204030204" pitchFamily="34" charset="0"/>
              </a:rPr>
              <a:t>Amid these challenges, employer-provided benefits can actually help companies weather the storm and take advantage of new opportunities. </a:t>
            </a:r>
            <a:endParaRPr lang="en-US" b="0"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These insights are part of Benefits 2.0 – a 2024 study sponsored by Nuveen and conducted by Economist Impact, and I’m thrilled to discuss the highlights of that research with you today. </a:t>
            </a:r>
          </a:p>
          <a:p>
            <a:pPr marL="158750" indent="0" algn="l" rtl="0" fontAlgn="base">
              <a:buNone/>
            </a:pPr>
            <a:endParaRPr lang="en-US" b="0" i="0" dirty="0">
              <a:solidFill>
                <a:srgbClr val="000000"/>
              </a:solidFill>
              <a:effectLst/>
              <a:latin typeface="Segoe UI" panose="020B0502040204020203" pitchFamily="34" charset="0"/>
            </a:endParaRPr>
          </a:p>
          <a:p>
            <a:pPr marL="158750" indent="0" algn="l" rtl="0" fontAlgn="base">
              <a:buNone/>
            </a:pPr>
            <a:r>
              <a:rPr lang="en-US" sz="1800" b="0" i="0" dirty="0">
                <a:solidFill>
                  <a:srgbClr val="000000"/>
                </a:solidFill>
                <a:effectLst/>
                <a:latin typeface="Calibri" panose="020F0502020204030204" pitchFamily="34" charset="0"/>
              </a:rPr>
              <a:t>This presentation is divided into a few sections.  </a:t>
            </a:r>
            <a:endParaRPr lang="en-US" sz="1100" b="0" i="0" dirty="0">
              <a:solidFill>
                <a:srgbClr val="000000"/>
              </a:solidFill>
              <a:effectLst/>
              <a:latin typeface="Segoe UI" panose="020B0502040204020203" pitchFamily="34" charset="0"/>
            </a:endParaRPr>
          </a:p>
          <a:p>
            <a:pPr marL="457200" indent="-298450" algn="l" rtl="0" fontAlgn="base"/>
            <a:r>
              <a:rPr lang="en-US" sz="1800" b="0" i="0" dirty="0">
                <a:solidFill>
                  <a:srgbClr val="000000"/>
                </a:solidFill>
                <a:effectLst/>
                <a:latin typeface="Calibri" panose="020F0502020204030204" pitchFamily="34" charset="0"/>
              </a:rPr>
              <a:t>First, I’ll give an introduction and overview of the Benefits 2.0 program, including methodology and approach, before sharing some of the key findings with you. </a:t>
            </a:r>
            <a:endParaRPr lang="en-US"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Calibri" panose="020F0502020204030204" pitchFamily="34" charset="0"/>
              </a:rPr>
              <a:t>After looking at the broad results, I’ll go a bit deeper to explore some of the findings as they apply specifically to companies and employees within the energy and utilities sector. </a:t>
            </a:r>
            <a:endParaRPr lang="en-US" b="0"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Let’s get started… </a:t>
            </a:r>
            <a:endParaRPr lang="en-US" b="0" i="0" dirty="0">
              <a:solidFill>
                <a:srgbClr val="000000"/>
              </a:solidFill>
              <a:effectLst/>
              <a:latin typeface="Segoe UI" panose="020B0502040204020203" pitchFamily="34" charset="0"/>
            </a:endParaRPr>
          </a:p>
        </p:txBody>
      </p:sp>
      <p:sp>
        <p:nvSpPr>
          <p:cNvPr id="618" name="Google Shape;618;p2:notes"/>
          <p:cNvSpPr>
            <a:spLocks noGrp="1" noRot="1" noChangeAspect="1"/>
          </p:cNvSpPr>
          <p:nvPr>
            <p:ph type="sldImg" idx="2"/>
          </p:nvPr>
        </p:nvSpPr>
        <p:spPr>
          <a:xfrm>
            <a:off x="2857500" y="385763"/>
            <a:ext cx="3429000" cy="192881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607226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1"/>
        <p:cNvGrpSpPr/>
        <p:nvPr/>
      </p:nvGrpSpPr>
      <p:grpSpPr>
        <a:xfrm>
          <a:off x="0" y="0"/>
          <a:ext cx="0" cy="0"/>
          <a:chOff x="0" y="0"/>
          <a:chExt cx="0" cy="0"/>
        </a:xfrm>
      </p:grpSpPr>
      <p:sp>
        <p:nvSpPr>
          <p:cNvPr id="3252" name="Google Shape;3252;p20:notes"/>
          <p:cNvSpPr txBox="1">
            <a:spLocks noGrp="1"/>
          </p:cNvSpPr>
          <p:nvPr>
            <p:ph type="body" idx="1"/>
          </p:nvPr>
        </p:nvSpPr>
        <p:spPr>
          <a:xfrm>
            <a:off x="914400" y="2443150"/>
            <a:ext cx="7315200" cy="2314575"/>
          </a:xfrm>
          <a:prstGeom prst="rect">
            <a:avLst/>
          </a:prstGeom>
        </p:spPr>
        <p:txBody>
          <a:bodyPr spcFirstLastPara="1" wrap="square" lIns="91425" tIns="91425" rIns="91425" bIns="91425" anchor="t" anchorCtr="0">
            <a:noAutofit/>
          </a:bodyPr>
          <a:lstStyle/>
          <a:p>
            <a:pPr marL="158750" indent="0" algn="l" rtl="0" fontAlgn="base">
              <a:buNone/>
            </a:pPr>
            <a:r>
              <a:rPr lang="en-US" sz="1800" b="0" i="0" dirty="0">
                <a:solidFill>
                  <a:srgbClr val="000000"/>
                </a:solidFill>
                <a:effectLst/>
                <a:latin typeface="Calibri" panose="020F0502020204030204" pitchFamily="34" charset="0"/>
              </a:rPr>
              <a:t>Energy and utilities workers place a lot of value on wellness benefits that can help with their physical and mental health. </a:t>
            </a:r>
            <a:endParaRPr lang="en-US" b="0"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Three quarters say these benefits are useful to them, and more than half would be willing to change jobs for better wellness benefits. </a:t>
            </a:r>
            <a:endParaRPr lang="en-US" b="0"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Wellness benefits such as exercise programs, health screenings or stress management education can play a big role for those in physically demanding jobs. </a:t>
            </a:r>
            <a:endParaRPr lang="en-US" b="0"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One of the biggest stressors on utility systems, for example, is employees getting sick and missing work or not being able to perform at top capacity. </a:t>
            </a:r>
            <a:endParaRPr lang="en-US" sz="1100" b="0" i="0" dirty="0">
              <a:solidFill>
                <a:srgbClr val="000000"/>
              </a:solidFill>
              <a:effectLst/>
              <a:latin typeface="Segoe UI" panose="020B0502040204020203" pitchFamily="34" charset="0"/>
            </a:endParaRPr>
          </a:p>
          <a:p>
            <a:pPr marL="457200" indent="-298450" algn="l" rtl="0" fontAlgn="base"/>
            <a:r>
              <a:rPr lang="en-US" sz="1800" b="0" i="0" dirty="0">
                <a:solidFill>
                  <a:srgbClr val="000000"/>
                </a:solidFill>
                <a:effectLst/>
                <a:latin typeface="Calibri" panose="020F0502020204030204" pitchFamily="34" charset="0"/>
              </a:rPr>
              <a:t>Wellness benefits can help address this and other problems by reducing absenteeism by 41%, according to one study. </a:t>
            </a:r>
          </a:p>
          <a:p>
            <a:pPr marL="457200" indent="-298450" algn="l" rtl="0" fontAlgn="base"/>
            <a:r>
              <a:rPr lang="en-US" sz="1800" b="0" i="0" dirty="0">
                <a:solidFill>
                  <a:srgbClr val="000000"/>
                </a:solidFill>
                <a:effectLst/>
                <a:latin typeface="Calibri" panose="020F0502020204030204" pitchFamily="34" charset="0"/>
              </a:rPr>
              <a:t>They can also help trim medical costs and change worker behavior to get screened or vaccinated more often—and generally be more healthy. </a:t>
            </a: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Offering and optimizing wellness benefits helps companies get more bang for their benefit buck. </a:t>
            </a:r>
            <a:endParaRPr lang="en-US" b="0"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1" i="0" dirty="0">
                <a:solidFill>
                  <a:srgbClr val="000000"/>
                </a:solidFill>
                <a:effectLst/>
                <a:latin typeface="Calibri" panose="020F0502020204030204" pitchFamily="34" charset="0"/>
              </a:rPr>
              <a:t>In fact, all the topics we covered today can help do that.  </a:t>
            </a:r>
            <a:endParaRPr lang="en-US" b="1"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a:cs typeface="Calibri"/>
              </a:rPr>
              <a:t>With a sound strategy and thorough execution, energy and utility companies can boost job satisfaction, increase worker loyalty, and promote healthier employees.  </a:t>
            </a:r>
            <a:endParaRPr lang="en-US" sz="1100" b="0" i="0" dirty="0">
              <a:solidFill>
                <a:srgbClr val="000000"/>
              </a:solidFill>
              <a:effectLst/>
              <a:latin typeface="Calibri"/>
              <a:cs typeface="Calibri"/>
            </a:endParaRPr>
          </a:p>
          <a:p>
            <a:pPr marL="158750" indent="0" algn="l" rtl="0" fontAlgn="base">
              <a:buNone/>
            </a:pPr>
            <a:endParaRPr lang="en-US" sz="1100" b="0" i="0" dirty="0">
              <a:solidFill>
                <a:srgbClr val="000000"/>
              </a:solidFill>
              <a:effectLst/>
              <a:latin typeface="Segoe UI" panose="020B0502040204020203" pitchFamily="34" charset="0"/>
            </a:endParaRPr>
          </a:p>
          <a:p>
            <a:pPr marL="158750" indent="0">
              <a:buNone/>
            </a:pPr>
            <a:r>
              <a:rPr lang="en-US" dirty="0"/>
              <a:t> </a:t>
            </a:r>
            <a:r>
              <a:rPr lang="en-US" b="0" i="0" dirty="0">
                <a:solidFill>
                  <a:srgbClr val="000000"/>
                </a:solidFill>
                <a:effectLst/>
              </a:rPr>
              <a:t>And a happier, healthier, and more loyal workforce </a:t>
            </a:r>
            <a:r>
              <a:rPr lang="en-US" dirty="0"/>
              <a:t>may mean </a:t>
            </a:r>
            <a:r>
              <a:rPr lang="en-US" b="0" i="0" dirty="0">
                <a:solidFill>
                  <a:srgbClr val="000000"/>
                </a:solidFill>
                <a:effectLst/>
              </a:rPr>
              <a:t>a stronger company.</a:t>
            </a:r>
            <a:endParaRPr lang="en-US" dirty="0"/>
          </a:p>
          <a:p>
            <a:pPr marL="158750" indent="0" algn="l" rtl="0" fontAlgn="base">
              <a:buNone/>
            </a:pPr>
            <a:endParaRPr lang="en-US" sz="1100" b="0" i="0" dirty="0">
              <a:solidFill>
                <a:srgbClr val="000000"/>
              </a:solidFill>
              <a:effectLst/>
              <a:latin typeface="Segoe UI" panose="020B0502040204020203" pitchFamily="34" charset="0"/>
            </a:endParaRPr>
          </a:p>
          <a:p>
            <a:pPr marL="158750" indent="0" algn="l" rtl="0" fontAlgn="base">
              <a:buNone/>
            </a:pPr>
            <a:r>
              <a:rPr lang="en-US" sz="1800" b="0" i="0" dirty="0">
                <a:solidFill>
                  <a:srgbClr val="000000"/>
                </a:solidFill>
                <a:effectLst/>
                <a:latin typeface="Calibri" panose="020F0502020204030204" pitchFamily="34" charset="0"/>
              </a:rPr>
              <a:t>Plus, in a competitive job market, a strong benefits package can give companies a distinct advantage in its pursuit of top talent. </a:t>
            </a: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Thank you for your attention. I am happy to answer any questions.  </a:t>
            </a:r>
            <a:endParaRPr lang="en-US" b="1" i="0" dirty="0">
              <a:solidFill>
                <a:srgbClr val="000000"/>
              </a:solidFill>
              <a:effectLst/>
              <a:latin typeface="Segoe UI" panose="020B0502040204020203" pitchFamily="34" charset="0"/>
            </a:endParaRPr>
          </a:p>
          <a:p>
            <a:pPr marL="0" lvl="0" indent="0" algn="l" rtl="0">
              <a:spcBef>
                <a:spcPts val="0"/>
              </a:spcBef>
              <a:spcAft>
                <a:spcPts val="0"/>
              </a:spcAft>
              <a:buNone/>
            </a:pPr>
            <a:endParaRPr dirty="0"/>
          </a:p>
        </p:txBody>
      </p:sp>
      <p:sp>
        <p:nvSpPr>
          <p:cNvPr id="3253" name="Google Shape;3253;p20:notes"/>
          <p:cNvSpPr>
            <a:spLocks noGrp="1" noRot="1" noChangeAspect="1"/>
          </p:cNvSpPr>
          <p:nvPr>
            <p:ph type="sldImg" idx="2"/>
          </p:nvPr>
        </p:nvSpPr>
        <p:spPr>
          <a:xfrm>
            <a:off x="2857500" y="385763"/>
            <a:ext cx="3429000" cy="192881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62066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3"/>
        <p:cNvGrpSpPr/>
        <p:nvPr/>
      </p:nvGrpSpPr>
      <p:grpSpPr>
        <a:xfrm>
          <a:off x="0" y="0"/>
          <a:ext cx="0" cy="0"/>
          <a:chOff x="0" y="0"/>
          <a:chExt cx="0" cy="0"/>
        </a:xfrm>
      </p:grpSpPr>
      <p:sp>
        <p:nvSpPr>
          <p:cNvPr id="3304" name="Google Shape;3304;p21:notes"/>
          <p:cNvSpPr txBox="1">
            <a:spLocks noGrp="1"/>
          </p:cNvSpPr>
          <p:nvPr>
            <p:ph type="body" idx="1"/>
          </p:nvPr>
        </p:nvSpPr>
        <p:spPr>
          <a:xfrm>
            <a:off x="914400" y="2443150"/>
            <a:ext cx="7315200" cy="23145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05" name="Google Shape;3305;p21:notes"/>
          <p:cNvSpPr>
            <a:spLocks noGrp="1" noRot="1" noChangeAspect="1"/>
          </p:cNvSpPr>
          <p:nvPr>
            <p:ph type="sldImg" idx="2"/>
          </p:nvPr>
        </p:nvSpPr>
        <p:spPr>
          <a:xfrm>
            <a:off x="2857500" y="385763"/>
            <a:ext cx="3429000" cy="192881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011171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Google Shape;644;p3:notes"/>
          <p:cNvSpPr txBox="1">
            <a:spLocks noGrp="1"/>
          </p:cNvSpPr>
          <p:nvPr>
            <p:ph type="body" idx="1"/>
          </p:nvPr>
        </p:nvSpPr>
        <p:spPr>
          <a:xfrm>
            <a:off x="914400" y="2443150"/>
            <a:ext cx="7315200" cy="2314575"/>
          </a:xfrm>
          <a:prstGeom prst="rect">
            <a:avLst/>
          </a:prstGeom>
        </p:spPr>
        <p:txBody>
          <a:bodyPr spcFirstLastPara="1" wrap="square" lIns="91425" tIns="91425" rIns="91425" bIns="91425" anchor="t" anchorCtr="0">
            <a:noAutofit/>
          </a:bodyPr>
          <a:lstStyle/>
          <a:p>
            <a:pPr marL="158750" indent="0" algn="l" rtl="0" fontAlgn="base">
              <a:buNone/>
            </a:pPr>
            <a:r>
              <a:rPr lang="en-US" sz="1800" b="0" i="0" dirty="0">
                <a:solidFill>
                  <a:srgbClr val="000000"/>
                </a:solidFill>
                <a:effectLst/>
                <a:latin typeface="Calibri" panose="020F0502020204030204" pitchFamily="34" charset="0"/>
              </a:rPr>
              <a:t>The research showed that despite benefits being almost a third of U.S. employee compensation, participant expectations weren’t being met. </a:t>
            </a:r>
            <a:endParaRPr lang="en-US" sz="1100" b="0"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The Benefits 2.0 program explored how employee benefits can be optimized to meet workers’ needs while providing a competitive advantage to companies and driving socioeconomic growth. </a:t>
            </a:r>
            <a:endParaRPr lang="en-US" b="0"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In doing so, the program sought to better understand the usefulness of employee benefits, identify potential gaps in usage, and assist employers in optimizing their benefits programs. </a:t>
            </a:r>
            <a:endParaRPr lang="en-US" b="0"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Before diving into the details, let’s look at the different types of benefits that comprise the typical benefits program.</a:t>
            </a:r>
            <a:endParaRPr lang="en-US" b="0" i="0" dirty="0">
              <a:solidFill>
                <a:srgbClr val="000000"/>
              </a:solidFill>
              <a:effectLst/>
              <a:latin typeface="Segoe UI" panose="020B0502040204020203" pitchFamily="34" charset="0"/>
            </a:endParaRPr>
          </a:p>
          <a:p>
            <a:pPr marL="0" lvl="0" indent="0" algn="l" rtl="0">
              <a:spcBef>
                <a:spcPts val="0"/>
              </a:spcBef>
              <a:spcAft>
                <a:spcPts val="0"/>
              </a:spcAft>
              <a:buNone/>
            </a:pPr>
            <a:endParaRPr dirty="0"/>
          </a:p>
        </p:txBody>
      </p:sp>
      <p:sp>
        <p:nvSpPr>
          <p:cNvPr id="645" name="Google Shape;645;p3:notes"/>
          <p:cNvSpPr>
            <a:spLocks noGrp="1" noRot="1" noChangeAspect="1"/>
          </p:cNvSpPr>
          <p:nvPr>
            <p:ph type="sldImg" idx="2"/>
          </p:nvPr>
        </p:nvSpPr>
        <p:spPr>
          <a:xfrm>
            <a:off x="2857500" y="385763"/>
            <a:ext cx="3429000" cy="192881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81594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7"/>
        <p:cNvGrpSpPr/>
        <p:nvPr/>
      </p:nvGrpSpPr>
      <p:grpSpPr>
        <a:xfrm>
          <a:off x="0" y="0"/>
          <a:ext cx="0" cy="0"/>
          <a:chOff x="0" y="0"/>
          <a:chExt cx="0" cy="0"/>
        </a:xfrm>
      </p:grpSpPr>
      <p:sp>
        <p:nvSpPr>
          <p:cNvPr id="738" name="Google Shape;738;p4:notes"/>
          <p:cNvSpPr txBox="1">
            <a:spLocks noGrp="1"/>
          </p:cNvSpPr>
          <p:nvPr>
            <p:ph type="body" idx="1"/>
          </p:nvPr>
        </p:nvSpPr>
        <p:spPr>
          <a:xfrm>
            <a:off x="914400" y="2443150"/>
            <a:ext cx="7315200" cy="2314575"/>
          </a:xfrm>
          <a:prstGeom prst="rect">
            <a:avLst/>
          </a:prstGeom>
        </p:spPr>
        <p:txBody>
          <a:bodyPr spcFirstLastPara="1" wrap="square" lIns="91425" tIns="91425" rIns="91425" bIns="91425" anchor="t" anchorCtr="0">
            <a:noAutofit/>
          </a:bodyPr>
          <a:lstStyle/>
          <a:p>
            <a:pPr marL="158750" indent="0" algn="l" rtl="0" fontAlgn="base">
              <a:buNone/>
            </a:pPr>
            <a:r>
              <a:rPr lang="en-US" sz="1800" b="0" i="0" dirty="0">
                <a:solidFill>
                  <a:srgbClr val="000000"/>
                </a:solidFill>
                <a:effectLst/>
                <a:latin typeface="Calibri" panose="020F0502020204030204" pitchFamily="34" charset="0"/>
              </a:rPr>
              <a:t>Companies provide several types of benefits to their employees. They include: </a:t>
            </a:r>
            <a:endParaRPr lang="en-US" b="0" i="0" dirty="0">
              <a:solidFill>
                <a:srgbClr val="000000"/>
              </a:solidFill>
              <a:effectLst/>
              <a:latin typeface="Segoe UI" panose="020B0502040204020203" pitchFamily="34" charset="0"/>
            </a:endParaRPr>
          </a:p>
          <a:p>
            <a:pPr marL="158750" indent="0" algn="l" rtl="0" fontAlgn="base">
              <a:buFont typeface="Arial" panose="020B0604020202020204" pitchFamily="34" charset="0"/>
              <a:buNone/>
            </a:pPr>
            <a:endParaRPr lang="en-US" sz="1800" b="1" i="0" dirty="0">
              <a:solidFill>
                <a:srgbClr val="000000"/>
              </a:solidFill>
              <a:effectLst/>
              <a:latin typeface="Calibri" panose="020F0502020204030204" pitchFamily="34" charset="0"/>
            </a:endParaRPr>
          </a:p>
          <a:p>
            <a:pPr marL="457200" indent="-298450" algn="l" rtl="0" fontAlgn="base"/>
            <a:r>
              <a:rPr lang="en-US" sz="1800" b="1" i="0" dirty="0">
                <a:solidFill>
                  <a:srgbClr val="000000"/>
                </a:solidFill>
                <a:effectLst/>
                <a:latin typeface="Calibri" panose="020F0502020204030204" pitchFamily="34" charset="0"/>
              </a:rPr>
              <a:t>Retirement: </a:t>
            </a:r>
            <a:r>
              <a:rPr lang="en-US" sz="1800" b="0" i="0" dirty="0">
                <a:solidFill>
                  <a:srgbClr val="000000"/>
                </a:solidFill>
                <a:effectLst/>
                <a:latin typeface="Calibri" panose="020F0502020204030204" pitchFamily="34" charset="0"/>
              </a:rPr>
              <a:t>Employer-sponsored investment plans that help employees save for retirement (</a:t>
            </a:r>
            <a:r>
              <a:rPr lang="en-US" sz="1800" b="0" i="0" dirty="0" err="1">
                <a:solidFill>
                  <a:srgbClr val="000000"/>
                </a:solidFill>
                <a:effectLst/>
                <a:latin typeface="Calibri" panose="020F0502020204030204" pitchFamily="34" charset="0"/>
              </a:rPr>
              <a:t>eg</a:t>
            </a:r>
            <a:r>
              <a:rPr lang="en-US" sz="1800" b="0" i="0" dirty="0">
                <a:solidFill>
                  <a:srgbClr val="000000"/>
                </a:solidFill>
                <a:effectLst/>
                <a:latin typeface="Calibri" panose="020F0502020204030204" pitchFamily="34" charset="0"/>
              </a:rPr>
              <a:t>, pension, 401k) </a:t>
            </a:r>
          </a:p>
          <a:p>
            <a:pPr marL="457200" indent="-298450" algn="l" rtl="0" fontAlgn="base"/>
            <a:r>
              <a:rPr lang="en-US" sz="1800" b="1" i="0" dirty="0">
                <a:solidFill>
                  <a:srgbClr val="000000"/>
                </a:solidFill>
                <a:effectLst/>
                <a:latin typeface="Calibri" panose="020F0502020204030204" pitchFamily="34" charset="0"/>
              </a:rPr>
              <a:t>Insurance:</a:t>
            </a:r>
            <a:r>
              <a:rPr lang="en-US" sz="1800" b="0" i="0" dirty="0">
                <a:solidFill>
                  <a:srgbClr val="000000"/>
                </a:solidFill>
                <a:effectLst/>
                <a:latin typeface="Calibri" panose="020F0502020204030204" pitchFamily="34" charset="0"/>
              </a:rPr>
              <a:t> Health, life and disability insurance plans, which provide access to routine healthcare and coverage in case of emergencies </a:t>
            </a:r>
          </a:p>
          <a:p>
            <a:pPr marL="457200" indent="-298450" algn="l" rtl="0" fontAlgn="base"/>
            <a:r>
              <a:rPr lang="en-US" sz="1800" b="1" i="0" dirty="0">
                <a:solidFill>
                  <a:srgbClr val="000000"/>
                </a:solidFill>
                <a:effectLst/>
                <a:latin typeface="Calibri" panose="020F0502020204030204" pitchFamily="34" charset="0"/>
              </a:rPr>
              <a:t>Paid time off: </a:t>
            </a:r>
            <a:r>
              <a:rPr lang="en-US" sz="1800" b="0" i="0" dirty="0">
                <a:solidFill>
                  <a:srgbClr val="000000"/>
                </a:solidFill>
                <a:effectLst/>
                <a:latin typeface="Calibri" panose="020F0502020204030204" pitchFamily="34" charset="0"/>
              </a:rPr>
              <a:t>Paid time off for vacation, sick leave, mental health, family reasons or volunteering </a:t>
            </a:r>
          </a:p>
          <a:p>
            <a:pPr marL="457200" indent="-298450" algn="l" rtl="0" fontAlgn="base"/>
            <a:r>
              <a:rPr lang="en-US" sz="1800" b="1" i="0" dirty="0">
                <a:solidFill>
                  <a:srgbClr val="000000"/>
                </a:solidFill>
                <a:effectLst/>
                <a:latin typeface="Calibri" panose="020F0502020204030204" pitchFamily="34" charset="0"/>
              </a:rPr>
              <a:t>Family planning and care: </a:t>
            </a:r>
            <a:r>
              <a:rPr lang="en-US" sz="1800" b="0" i="0" dirty="0">
                <a:solidFill>
                  <a:srgbClr val="000000"/>
                </a:solidFill>
                <a:effectLst/>
                <a:latin typeface="Calibri" panose="020F0502020204030204" pitchFamily="34" charset="0"/>
              </a:rPr>
              <a:t>Fertility/family planning benefits (</a:t>
            </a:r>
            <a:r>
              <a:rPr lang="en-US" sz="1800" b="0" i="0" dirty="0" err="1">
                <a:solidFill>
                  <a:srgbClr val="000000"/>
                </a:solidFill>
                <a:effectLst/>
                <a:latin typeface="Calibri" panose="020F0502020204030204" pitchFamily="34" charset="0"/>
              </a:rPr>
              <a:t>eg</a:t>
            </a:r>
            <a:r>
              <a:rPr lang="en-US" sz="1800" b="0" i="0" dirty="0">
                <a:solidFill>
                  <a:srgbClr val="000000"/>
                </a:solidFill>
                <a:effectLst/>
                <a:latin typeface="Calibri" panose="020F0502020204030204" pitchFamily="34" charset="0"/>
              </a:rPr>
              <a:t>, financial support for IVF), parental leave/support and caregiving support </a:t>
            </a:r>
          </a:p>
          <a:p>
            <a:pPr marL="457200" indent="-298450" algn="l" rtl="0" fontAlgn="base"/>
            <a:r>
              <a:rPr lang="en-US" sz="1800" b="1" i="0" dirty="0">
                <a:solidFill>
                  <a:srgbClr val="000000"/>
                </a:solidFill>
                <a:effectLst/>
                <a:latin typeface="Calibri" panose="020F0502020204030204" pitchFamily="34" charset="0"/>
              </a:rPr>
              <a:t>Education and training: </a:t>
            </a:r>
            <a:r>
              <a:rPr lang="en-US" sz="1800" b="0" i="0" dirty="0">
                <a:solidFill>
                  <a:srgbClr val="000000"/>
                </a:solidFill>
                <a:effectLst/>
                <a:latin typeface="Calibri" panose="020F0502020204030204" pitchFamily="34" charset="0"/>
              </a:rPr>
              <a:t>Education or training offered/sponsored by an employer. Can include student loan repayment benefits. </a:t>
            </a:r>
          </a:p>
          <a:p>
            <a:pPr marL="457200" indent="-298450" algn="l" rtl="0" fontAlgn="base"/>
            <a:r>
              <a:rPr lang="en-US" sz="1800" b="1" i="0" dirty="0">
                <a:solidFill>
                  <a:srgbClr val="000000"/>
                </a:solidFill>
                <a:effectLst/>
                <a:latin typeface="Calibri" panose="020F0502020204030204" pitchFamily="34" charset="0"/>
              </a:rPr>
              <a:t>Wellness: </a:t>
            </a:r>
            <a:r>
              <a:rPr lang="en-US" sz="1800" b="0" i="0" dirty="0">
                <a:solidFill>
                  <a:srgbClr val="000000"/>
                </a:solidFill>
                <a:effectLst/>
                <a:latin typeface="Calibri" panose="020F0502020204030204" pitchFamily="34" charset="0"/>
              </a:rPr>
              <a:t>Physical wellness benefits (e.g., gym memberships), mental wellness benefits (e.g., employee assistance programs) and financial wellness benefits (e.g., financial advice/resources) </a:t>
            </a: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Throughout this presentation, we’ll touch on these different types of benefits. Next, we’ll look at the scope and process of the study.</a:t>
            </a:r>
            <a:endParaRPr lang="en-US" b="0" i="0" dirty="0">
              <a:solidFill>
                <a:srgbClr val="000000"/>
              </a:solidFill>
              <a:effectLst/>
              <a:latin typeface="Segoe UI" panose="020B0502040204020203" pitchFamily="34" charset="0"/>
            </a:endParaRPr>
          </a:p>
          <a:p>
            <a:pPr marL="0" lvl="0" indent="0" algn="l" rtl="0">
              <a:spcBef>
                <a:spcPts val="0"/>
              </a:spcBef>
              <a:spcAft>
                <a:spcPts val="0"/>
              </a:spcAft>
              <a:buNone/>
            </a:pPr>
            <a:endParaRPr dirty="0"/>
          </a:p>
        </p:txBody>
      </p:sp>
      <p:sp>
        <p:nvSpPr>
          <p:cNvPr id="739" name="Google Shape;739;p4:notes"/>
          <p:cNvSpPr>
            <a:spLocks noGrp="1" noRot="1" noChangeAspect="1"/>
          </p:cNvSpPr>
          <p:nvPr>
            <p:ph type="sldImg" idx="2"/>
          </p:nvPr>
        </p:nvSpPr>
        <p:spPr>
          <a:xfrm>
            <a:off x="2857500" y="385763"/>
            <a:ext cx="3429000" cy="192881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352613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3"/>
        <p:cNvGrpSpPr/>
        <p:nvPr/>
      </p:nvGrpSpPr>
      <p:grpSpPr>
        <a:xfrm>
          <a:off x="0" y="0"/>
          <a:ext cx="0" cy="0"/>
          <a:chOff x="0" y="0"/>
          <a:chExt cx="0" cy="0"/>
        </a:xfrm>
      </p:grpSpPr>
      <p:sp>
        <p:nvSpPr>
          <p:cNvPr id="784" name="Google Shape;784;p5:notes"/>
          <p:cNvSpPr txBox="1">
            <a:spLocks noGrp="1"/>
          </p:cNvSpPr>
          <p:nvPr>
            <p:ph type="body" idx="1"/>
          </p:nvPr>
        </p:nvSpPr>
        <p:spPr>
          <a:xfrm>
            <a:off x="914400" y="2443150"/>
            <a:ext cx="7315200" cy="2314575"/>
          </a:xfrm>
          <a:prstGeom prst="rect">
            <a:avLst/>
          </a:prstGeom>
        </p:spPr>
        <p:txBody>
          <a:bodyPr spcFirstLastPara="1" wrap="square" lIns="91425" tIns="91425" rIns="91425" bIns="91425" anchor="t" anchorCtr="0">
            <a:noAutofit/>
          </a:bodyPr>
          <a:lstStyle/>
          <a:p>
            <a:pPr marL="158750" indent="0" algn="l" rtl="0" fontAlgn="base">
              <a:buNone/>
            </a:pPr>
            <a:r>
              <a:rPr lang="en-US" sz="1800" b="0" i="0" dirty="0">
                <a:solidFill>
                  <a:srgbClr val="000000"/>
                </a:solidFill>
                <a:effectLst/>
                <a:latin typeface="Calibri" panose="020F0502020204030204" pitchFamily="34" charset="0"/>
              </a:rPr>
              <a:t>The Benefits 2.0 research process started with a broad survey of 1,500 workers at U.S. companies with at least 1,000 employees—including 500 from the energy and utilities sector. </a:t>
            </a:r>
          </a:p>
          <a:p>
            <a:pPr marL="158750" indent="0" algn="l" rtl="0" fontAlgn="base">
              <a:buNone/>
            </a:pPr>
            <a:endParaRPr lang="en-US" b="0" i="0" dirty="0">
              <a:solidFill>
                <a:srgbClr val="000000"/>
              </a:solidFill>
              <a:effectLst/>
              <a:latin typeface="Segoe UI" panose="020B0502040204020203" pitchFamily="34" charset="0"/>
            </a:endParaRPr>
          </a:p>
          <a:p>
            <a:pPr marL="158750" indent="0" algn="l" rtl="0" fontAlgn="base">
              <a:buNone/>
            </a:pPr>
            <a:r>
              <a:rPr lang="en-US" sz="1800" b="0" i="0" dirty="0">
                <a:solidFill>
                  <a:srgbClr val="000000"/>
                </a:solidFill>
                <a:effectLst/>
                <a:latin typeface="Calibri" panose="020F0502020204030204" pitchFamily="34" charset="0"/>
              </a:rPr>
              <a:t>Survey findings were supplemented by input from senior leaders at employers, unions, benefits providers, and consultants. </a:t>
            </a:r>
            <a:endParaRPr lang="en-US" b="0" i="0" dirty="0">
              <a:solidFill>
                <a:srgbClr val="000000"/>
              </a:solidFill>
              <a:effectLst/>
              <a:latin typeface="Segoe UI" panose="020B0502040204020203" pitchFamily="34" charset="0"/>
            </a:endParaRPr>
          </a:p>
          <a:p>
            <a:pPr marL="158750" indent="0" algn="l" rtl="0" fontAlgn="base">
              <a:buNone/>
            </a:pPr>
            <a:br>
              <a:rPr lang="en-US" sz="1800" b="0" i="0" dirty="0">
                <a:solidFill>
                  <a:srgbClr val="000000"/>
                </a:solidFill>
                <a:effectLst/>
                <a:latin typeface="Calibri" panose="020F0502020204030204" pitchFamily="34" charset="0"/>
              </a:rPr>
            </a:br>
            <a:r>
              <a:rPr lang="en-US" sz="1800" b="0" i="0" dirty="0">
                <a:solidFill>
                  <a:srgbClr val="000000"/>
                </a:solidFill>
                <a:effectLst/>
                <a:latin typeface="Calibri" panose="020F0502020204030204" pitchFamily="34" charset="0"/>
              </a:rPr>
              <a:t>In addition to general findings, the program offers deeper analysis of three industry sectors: manufacturing, energy and utilities, and sports, media and entertainment. </a:t>
            </a:r>
            <a:endParaRPr lang="en-US" b="0"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Today, of course, we’ll focus on energy and utilities. </a:t>
            </a:r>
            <a:endParaRPr lang="en-US" b="0"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The goal for Benefits 2.0: To provide actionable insights to the various stakeholders including employees, employers, and other industry participants. </a:t>
            </a:r>
            <a:endParaRPr lang="en-US" b="0"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Let’s dive deeper into the survey’s methodology.</a:t>
            </a:r>
            <a:endParaRPr lang="en-US" b="0" i="0" dirty="0">
              <a:solidFill>
                <a:srgbClr val="000000"/>
              </a:solidFill>
              <a:effectLst/>
              <a:latin typeface="Segoe UI" panose="020B0502040204020203" pitchFamily="34" charset="0"/>
            </a:endParaRPr>
          </a:p>
          <a:p>
            <a:pPr marL="0" lvl="0" indent="0" algn="l" rtl="0">
              <a:spcBef>
                <a:spcPts val="0"/>
              </a:spcBef>
              <a:spcAft>
                <a:spcPts val="0"/>
              </a:spcAft>
              <a:buNone/>
            </a:pPr>
            <a:endParaRPr dirty="0"/>
          </a:p>
        </p:txBody>
      </p:sp>
      <p:sp>
        <p:nvSpPr>
          <p:cNvPr id="785" name="Google Shape;785;p5:notes"/>
          <p:cNvSpPr>
            <a:spLocks noGrp="1" noRot="1" noChangeAspect="1"/>
          </p:cNvSpPr>
          <p:nvPr>
            <p:ph type="sldImg" idx="2"/>
          </p:nvPr>
        </p:nvSpPr>
        <p:spPr>
          <a:xfrm>
            <a:off x="2857500" y="385763"/>
            <a:ext cx="3429000" cy="192881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671943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9"/>
        <p:cNvGrpSpPr/>
        <p:nvPr/>
      </p:nvGrpSpPr>
      <p:grpSpPr>
        <a:xfrm>
          <a:off x="0" y="0"/>
          <a:ext cx="0" cy="0"/>
          <a:chOff x="0" y="0"/>
          <a:chExt cx="0" cy="0"/>
        </a:xfrm>
      </p:grpSpPr>
      <p:sp>
        <p:nvSpPr>
          <p:cNvPr id="1010" name="Google Shape;1010;p6:notes"/>
          <p:cNvSpPr txBox="1">
            <a:spLocks noGrp="1"/>
          </p:cNvSpPr>
          <p:nvPr>
            <p:ph type="body" idx="1"/>
          </p:nvPr>
        </p:nvSpPr>
        <p:spPr>
          <a:xfrm>
            <a:off x="914400" y="2443150"/>
            <a:ext cx="7315200" cy="2314575"/>
          </a:xfrm>
          <a:prstGeom prst="rect">
            <a:avLst/>
          </a:prstGeom>
        </p:spPr>
        <p:txBody>
          <a:bodyPr spcFirstLastPara="1" wrap="square" lIns="91425" tIns="91425" rIns="91425" bIns="91425" anchor="t" anchorCtr="0">
            <a:noAutofit/>
          </a:bodyPr>
          <a:lstStyle/>
          <a:p>
            <a:pPr marL="158750" indent="0" algn="l" rtl="0" fontAlgn="base">
              <a:buNone/>
            </a:pPr>
            <a:r>
              <a:rPr lang="en-US" sz="1800" b="0" i="0" dirty="0">
                <a:solidFill>
                  <a:srgbClr val="000000"/>
                </a:solidFill>
                <a:effectLst/>
                <a:latin typeface="Calibri" panose="020F0502020204030204" pitchFamily="34" charset="0"/>
              </a:rPr>
              <a:t>Survey respondents were evenly divided between the three industries and represented various demographics, job functions, and seniority levels. </a:t>
            </a:r>
            <a:endParaRPr lang="en-US" b="0"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There was roughly an even split of respondents from companies with 1,000-5,000 employees and companies with over 5,000 employees. </a:t>
            </a:r>
            <a:endParaRPr lang="en-US" b="0"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About 2/3 of respondents hold management or leadership roles, and 1/3 at more junior levels. </a:t>
            </a:r>
            <a:endParaRPr lang="en-US" b="0"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Survey respondents were split evenly between female and male, and included at least 20% Asian, Black, Hispanic, and White respondents. </a:t>
            </a:r>
            <a:endParaRPr lang="en-US" b="0"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More than a dozen job functions were represented, with no single function accounting for more than 10% of respondents.  </a:t>
            </a:r>
            <a:endParaRPr lang="en-US" sz="1100" b="0" i="0" dirty="0">
              <a:solidFill>
                <a:srgbClr val="000000"/>
              </a:solidFill>
              <a:effectLst/>
              <a:latin typeface="Segoe UI" panose="020B0502040204020203" pitchFamily="34" charset="0"/>
            </a:endParaRPr>
          </a:p>
          <a:p>
            <a:pPr marL="158750" indent="0" algn="l" rtl="0" fontAlgn="base">
              <a:buNone/>
            </a:pPr>
            <a:endParaRPr lang="en-US" sz="1100" b="0" i="0" dirty="0">
              <a:solidFill>
                <a:srgbClr val="000000"/>
              </a:solidFill>
              <a:effectLst/>
              <a:latin typeface="Segoe UI" panose="020B0502040204020203" pitchFamily="34" charset="0"/>
            </a:endParaRPr>
          </a:p>
          <a:p>
            <a:pPr marL="158750" indent="0" algn="l" rtl="0" fontAlgn="base">
              <a:buNone/>
            </a:pPr>
            <a:r>
              <a:rPr lang="en-US" sz="1800" b="0" i="0" dirty="0">
                <a:solidFill>
                  <a:srgbClr val="000000"/>
                </a:solidFill>
                <a:effectLst/>
                <a:latin typeface="Calibri" panose="020F0502020204030204" pitchFamily="34" charset="0"/>
              </a:rPr>
              <a:t>Job functions: Administration, Audit and compliance, Consulting, Customer service, Finance, General management, Human resources/talent, IT/Tech, Legal, marketing and communications, Operations and production, Procurement, Research, Sales, Strategy, Other </a:t>
            </a: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So, what did the survey uncover? </a:t>
            </a:r>
            <a:endParaRPr lang="en-US" b="0" i="0" dirty="0">
              <a:solidFill>
                <a:srgbClr val="000000"/>
              </a:solidFill>
              <a:effectLst/>
              <a:latin typeface="Segoe UI" panose="020B0502040204020203" pitchFamily="34" charset="0"/>
            </a:endParaRPr>
          </a:p>
          <a:p>
            <a:pPr marL="0" lvl="0" indent="0" algn="l" rtl="0">
              <a:spcBef>
                <a:spcPts val="0"/>
              </a:spcBef>
              <a:spcAft>
                <a:spcPts val="0"/>
              </a:spcAft>
              <a:buNone/>
            </a:pPr>
            <a:endParaRPr dirty="0"/>
          </a:p>
        </p:txBody>
      </p:sp>
      <p:sp>
        <p:nvSpPr>
          <p:cNvPr id="1011" name="Google Shape;1011;p6:notes"/>
          <p:cNvSpPr>
            <a:spLocks noGrp="1" noRot="1" noChangeAspect="1"/>
          </p:cNvSpPr>
          <p:nvPr>
            <p:ph type="sldImg" idx="2"/>
          </p:nvPr>
        </p:nvSpPr>
        <p:spPr>
          <a:xfrm>
            <a:off x="2857500" y="385763"/>
            <a:ext cx="3429000" cy="192881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13001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2"/>
        <p:cNvGrpSpPr/>
        <p:nvPr/>
      </p:nvGrpSpPr>
      <p:grpSpPr>
        <a:xfrm>
          <a:off x="0" y="0"/>
          <a:ext cx="0" cy="0"/>
          <a:chOff x="0" y="0"/>
          <a:chExt cx="0" cy="0"/>
        </a:xfrm>
      </p:grpSpPr>
      <p:sp>
        <p:nvSpPr>
          <p:cNvPr id="1063" name="Google Shape;1063;p7:notes"/>
          <p:cNvSpPr txBox="1">
            <a:spLocks noGrp="1"/>
          </p:cNvSpPr>
          <p:nvPr>
            <p:ph type="body" idx="1"/>
          </p:nvPr>
        </p:nvSpPr>
        <p:spPr>
          <a:xfrm>
            <a:off x="914400" y="2443150"/>
            <a:ext cx="7315200" cy="2314575"/>
          </a:xfrm>
          <a:prstGeom prst="rect">
            <a:avLst/>
          </a:prstGeom>
        </p:spPr>
        <p:txBody>
          <a:bodyPr spcFirstLastPara="1" wrap="square" lIns="91425" tIns="91425" rIns="91425" bIns="91425" anchor="t" anchorCtr="0">
            <a:noAutofit/>
          </a:bodyPr>
          <a:lstStyle/>
          <a:p>
            <a:pPr marL="158750" indent="0" algn="l" rtl="0" fontAlgn="base">
              <a:buNone/>
            </a:pPr>
            <a:r>
              <a:rPr lang="en-US" sz="1800" b="0" i="0" dirty="0">
                <a:solidFill>
                  <a:srgbClr val="000000"/>
                </a:solidFill>
                <a:effectLst/>
                <a:latin typeface="Calibri" panose="020F0502020204030204" pitchFamily="34" charset="0"/>
              </a:rPr>
              <a:t>Ultimately, the program created a playbook for organizations as a guide to designing market-leading benefits programs. </a:t>
            </a:r>
            <a:endParaRPr lang="en-US" b="0"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The playbook is driven by answers to three key questions, which you’ll hear about throughout this presentation. </a:t>
            </a:r>
          </a:p>
          <a:p>
            <a:pPr marL="158750" indent="0" algn="l" rtl="0" fontAlgn="base">
              <a:buNone/>
            </a:pPr>
            <a:endParaRPr lang="en-US" b="0" i="0" dirty="0">
              <a:solidFill>
                <a:srgbClr val="000000"/>
              </a:solidFill>
              <a:effectLst/>
              <a:latin typeface="Segoe UI" panose="020B0502040204020203" pitchFamily="34" charset="0"/>
            </a:endParaRPr>
          </a:p>
          <a:p>
            <a:pPr marL="501650" indent="-342900" algn="l" rtl="0" fontAlgn="base">
              <a:buFont typeface="+mj-lt"/>
              <a:buAutoNum type="arabicPeriod"/>
            </a:pPr>
            <a:r>
              <a:rPr lang="en-US" sz="1800" b="1" i="0" dirty="0">
                <a:solidFill>
                  <a:srgbClr val="000000"/>
                </a:solidFill>
                <a:effectLst/>
                <a:latin typeface="Calibri" panose="020F0502020204030204" pitchFamily="34" charset="0"/>
              </a:rPr>
              <a:t>Benefits can create a competitive advantage for companies</a:t>
            </a:r>
            <a:r>
              <a:rPr lang="en-US" sz="1800" b="0" i="0" dirty="0">
                <a:solidFill>
                  <a:srgbClr val="000000"/>
                </a:solidFill>
                <a:effectLst/>
                <a:latin typeface="Calibri" panose="020F0502020204030204" pitchFamily="34" charset="0"/>
              </a:rPr>
              <a:t>, and should not just be considered a cost-driver </a:t>
            </a:r>
          </a:p>
          <a:p>
            <a:pPr marL="501650" indent="-342900" algn="l" rtl="0" fontAlgn="base">
              <a:buFont typeface="+mj-lt"/>
              <a:buAutoNum type="arabicPeriod"/>
            </a:pPr>
            <a:r>
              <a:rPr lang="en-US" sz="1800" b="0" i="0" dirty="0">
                <a:solidFill>
                  <a:srgbClr val="000000"/>
                </a:solidFill>
                <a:effectLst/>
                <a:latin typeface="Calibri" panose="020F0502020204030204" pitchFamily="34" charset="0"/>
              </a:rPr>
              <a:t>There is no one-size-fits-all solution; instead </a:t>
            </a:r>
            <a:r>
              <a:rPr lang="en-US" sz="1800" b="1" i="0" dirty="0">
                <a:solidFill>
                  <a:srgbClr val="000000"/>
                </a:solidFill>
                <a:effectLst/>
                <a:latin typeface="Calibri" panose="020F0502020204030204" pitchFamily="34" charset="0"/>
              </a:rPr>
              <a:t>plans should evolve to meet the needs of a diverse employee base</a:t>
            </a:r>
            <a:endParaRPr lang="en-US" sz="1800" b="0" i="0" dirty="0">
              <a:solidFill>
                <a:srgbClr val="000000"/>
              </a:solidFill>
              <a:effectLst/>
              <a:latin typeface="Calibri" panose="020F0502020204030204" pitchFamily="34" charset="0"/>
            </a:endParaRPr>
          </a:p>
          <a:p>
            <a:pPr marL="501650" indent="-342900" algn="l" rtl="0" fontAlgn="base">
              <a:buFont typeface="+mj-lt"/>
              <a:buAutoNum type="arabicPeriod"/>
            </a:pPr>
            <a:r>
              <a:rPr lang="en-US" sz="1800" b="1" i="0" dirty="0">
                <a:solidFill>
                  <a:srgbClr val="000000"/>
                </a:solidFill>
                <a:effectLst/>
                <a:latin typeface="Calibri" panose="020F0502020204030204" pitchFamily="34" charset="0"/>
              </a:rPr>
              <a:t>Benefits don’t have to be baffling</a:t>
            </a:r>
            <a:r>
              <a:rPr lang="en-US" sz="1800" b="0" i="0" dirty="0">
                <a:solidFill>
                  <a:srgbClr val="000000"/>
                </a:solidFill>
                <a:effectLst/>
                <a:latin typeface="Calibri" panose="020F0502020204030204" pitchFamily="34" charset="0"/>
              </a:rPr>
              <a:t> – organizations should ensure they are properly communicating, so benefits don’t go unused </a:t>
            </a: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Let’s first look more closely at how benefits can help create a competitive advantage.</a:t>
            </a:r>
            <a:endParaRPr dirty="0"/>
          </a:p>
        </p:txBody>
      </p:sp>
      <p:sp>
        <p:nvSpPr>
          <p:cNvPr id="1064" name="Google Shape;1064;p7:notes"/>
          <p:cNvSpPr>
            <a:spLocks noGrp="1" noRot="1" noChangeAspect="1"/>
          </p:cNvSpPr>
          <p:nvPr>
            <p:ph type="sldImg" idx="2"/>
          </p:nvPr>
        </p:nvSpPr>
        <p:spPr>
          <a:xfrm>
            <a:off x="2857500" y="385763"/>
            <a:ext cx="3429000" cy="192881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434319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2"/>
        <p:cNvGrpSpPr/>
        <p:nvPr/>
      </p:nvGrpSpPr>
      <p:grpSpPr>
        <a:xfrm>
          <a:off x="0" y="0"/>
          <a:ext cx="0" cy="0"/>
          <a:chOff x="0" y="0"/>
          <a:chExt cx="0" cy="0"/>
        </a:xfrm>
      </p:grpSpPr>
      <p:sp>
        <p:nvSpPr>
          <p:cNvPr id="1153" name="Google Shape;1153;p8:notes"/>
          <p:cNvSpPr txBox="1">
            <a:spLocks noGrp="1"/>
          </p:cNvSpPr>
          <p:nvPr>
            <p:ph type="body" idx="1"/>
          </p:nvPr>
        </p:nvSpPr>
        <p:spPr>
          <a:xfrm>
            <a:off x="914400" y="2443150"/>
            <a:ext cx="7315200" cy="2314575"/>
          </a:xfrm>
          <a:prstGeom prst="rect">
            <a:avLst/>
          </a:prstGeom>
        </p:spPr>
        <p:txBody>
          <a:bodyPr spcFirstLastPara="1" wrap="square" lIns="91425" tIns="91425" rIns="91425" bIns="91425" anchor="t" anchorCtr="0">
            <a:noAutofit/>
          </a:bodyPr>
          <a:lstStyle/>
          <a:p>
            <a:pPr marL="158750" indent="0" algn="l" rtl="0" fontAlgn="base">
              <a:buNone/>
            </a:pPr>
            <a:r>
              <a:rPr lang="en-US" sz="1800" b="0" i="0" dirty="0">
                <a:solidFill>
                  <a:srgbClr val="000000"/>
                </a:solidFill>
                <a:effectLst/>
                <a:latin typeface="Calibri" panose="020F0502020204030204" pitchFamily="34" charset="0"/>
              </a:rPr>
              <a:t>Now let’s look at some of the Benefits 2.0 research findings that are specific to the Energy and Utilities industry.  </a:t>
            </a:r>
            <a:endParaRPr lang="en-US" b="0" i="0" dirty="0">
              <a:solidFill>
                <a:srgbClr val="000000"/>
              </a:solidFill>
              <a:effectLst/>
              <a:latin typeface="Segoe UI" panose="020B0502040204020203" pitchFamily="34" charset="0"/>
            </a:endParaRPr>
          </a:p>
          <a:p>
            <a:pPr marL="158750" indent="0" algn="l" rtl="0" fontAlgn="base">
              <a:buNone/>
            </a:pPr>
            <a:endParaRPr lang="en-US" sz="1800" b="0" i="0" dirty="0">
              <a:solidFill>
                <a:srgbClr val="000000"/>
              </a:solidFill>
              <a:effectLst/>
              <a:latin typeface="Calibri" panose="020F0502020204030204" pitchFamily="34" charset="0"/>
            </a:endParaRPr>
          </a:p>
          <a:p>
            <a:pPr marL="158750" indent="0" algn="l" rtl="0" fontAlgn="base">
              <a:buNone/>
            </a:pPr>
            <a:r>
              <a:rPr lang="en-US" sz="1800" b="0" i="0" dirty="0">
                <a:solidFill>
                  <a:srgbClr val="000000"/>
                </a:solidFill>
                <a:effectLst/>
                <a:latin typeface="Calibri" panose="020F0502020204030204" pitchFamily="34" charset="0"/>
              </a:rPr>
              <a:t>In doing so, we’ll see how companies can get the most out of their benefit investments while improving employee retention, satisfaction, and health. </a:t>
            </a:r>
            <a:endParaRPr lang="en-US" b="0" i="0" dirty="0">
              <a:solidFill>
                <a:srgbClr val="000000"/>
              </a:solidFill>
              <a:effectLst/>
              <a:latin typeface="Segoe UI" panose="020B0502040204020203" pitchFamily="34" charset="0"/>
            </a:endParaRPr>
          </a:p>
          <a:p>
            <a:pPr marL="0" lvl="0" indent="0" algn="l" rtl="0">
              <a:spcBef>
                <a:spcPts val="0"/>
              </a:spcBef>
              <a:spcAft>
                <a:spcPts val="0"/>
              </a:spcAft>
              <a:buNone/>
            </a:pPr>
            <a:endParaRPr dirty="0"/>
          </a:p>
        </p:txBody>
      </p:sp>
      <p:sp>
        <p:nvSpPr>
          <p:cNvPr id="1154" name="Google Shape;1154;p8:notes"/>
          <p:cNvSpPr>
            <a:spLocks noGrp="1" noRot="1" noChangeAspect="1"/>
          </p:cNvSpPr>
          <p:nvPr>
            <p:ph type="sldImg" idx="2"/>
          </p:nvPr>
        </p:nvSpPr>
        <p:spPr>
          <a:xfrm>
            <a:off x="2857500" y="385763"/>
            <a:ext cx="3429000" cy="192881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42146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2"/>
        <p:cNvGrpSpPr/>
        <p:nvPr/>
      </p:nvGrpSpPr>
      <p:grpSpPr>
        <a:xfrm>
          <a:off x="0" y="0"/>
          <a:ext cx="0" cy="0"/>
          <a:chOff x="0" y="0"/>
          <a:chExt cx="0" cy="0"/>
        </a:xfrm>
      </p:grpSpPr>
      <p:sp>
        <p:nvSpPr>
          <p:cNvPr id="1383" name="Google Shape;1383;p9:notes"/>
          <p:cNvSpPr txBox="1">
            <a:spLocks noGrp="1"/>
          </p:cNvSpPr>
          <p:nvPr>
            <p:ph type="body" idx="1"/>
          </p:nvPr>
        </p:nvSpPr>
        <p:spPr>
          <a:xfrm>
            <a:off x="914400" y="2443150"/>
            <a:ext cx="7315200" cy="23145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800" b="0" i="0" dirty="0">
                <a:solidFill>
                  <a:srgbClr val="000000"/>
                </a:solidFill>
                <a:effectLst/>
                <a:latin typeface="Calibri" panose="020F0502020204030204" pitchFamily="34" charset="0"/>
              </a:rPr>
              <a:t>First, let’s look at how companies tackle the strategy and administration of their benefits programs. </a:t>
            </a:r>
            <a:endParaRPr dirty="0"/>
          </a:p>
        </p:txBody>
      </p:sp>
      <p:sp>
        <p:nvSpPr>
          <p:cNvPr id="1384" name="Google Shape;1384;p9:notes"/>
          <p:cNvSpPr>
            <a:spLocks noGrp="1" noRot="1" noChangeAspect="1"/>
          </p:cNvSpPr>
          <p:nvPr>
            <p:ph type="sldImg" idx="2"/>
          </p:nvPr>
        </p:nvSpPr>
        <p:spPr>
          <a:xfrm>
            <a:off x="2857500" y="385763"/>
            <a:ext cx="3429000" cy="192881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057427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obj">
  <p:cSld name="OBJECT">
    <p:spTree>
      <p:nvGrpSpPr>
        <p:cNvPr id="1" name="Shape 11"/>
        <p:cNvGrpSpPr/>
        <p:nvPr/>
      </p:nvGrpSpPr>
      <p:grpSpPr>
        <a:xfrm>
          <a:off x="0" y="0"/>
          <a:ext cx="0" cy="0"/>
          <a:chOff x="0" y="0"/>
          <a:chExt cx="0" cy="0"/>
        </a:xfrm>
      </p:grpSpPr>
      <p:sp>
        <p:nvSpPr>
          <p:cNvPr id="12" name="Google Shape;12;p23"/>
          <p:cNvSpPr txBox="1">
            <a:spLocks noGrp="1"/>
          </p:cNvSpPr>
          <p:nvPr>
            <p:ph type="ftr" idx="11"/>
          </p:nvPr>
        </p:nvSpPr>
        <p:spPr>
          <a:xfrm>
            <a:off x="3108960" y="4783455"/>
            <a:ext cx="2926080" cy="257175"/>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23"/>
          <p:cNvSpPr txBox="1">
            <a:spLocks noGrp="1"/>
          </p:cNvSpPr>
          <p:nvPr>
            <p:ph type="dt" idx="10"/>
          </p:nvPr>
        </p:nvSpPr>
        <p:spPr>
          <a:xfrm>
            <a:off x="457200" y="4783455"/>
            <a:ext cx="2103120" cy="257175"/>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 name="Google Shape;14;p23"/>
          <p:cNvSpPr txBox="1">
            <a:spLocks noGrp="1"/>
          </p:cNvSpPr>
          <p:nvPr>
            <p:ph type="sldNum" idx="12"/>
          </p:nvPr>
        </p:nvSpPr>
        <p:spPr>
          <a:xfrm>
            <a:off x="6583680" y="4783455"/>
            <a:ext cx="2103120" cy="257175"/>
          </a:xfrm>
          <a:prstGeom prst="rect">
            <a:avLst/>
          </a:prstGeom>
          <a:noFill/>
          <a:ln>
            <a:noFill/>
          </a:ln>
        </p:spPr>
        <p:txBody>
          <a:bodyPr spcFirstLastPara="1" wrap="square" lIns="0" tIns="0" rIns="0" bIns="0" anchor="t" anchorCtr="0">
            <a:spAutoFit/>
          </a:bodyPr>
          <a:lstStyle>
            <a:lvl1pPr lvl="0" indent="0" algn="r">
              <a:spcBef>
                <a:spcPts val="0"/>
              </a:spcBef>
              <a:buNone/>
              <a:defRPr>
                <a:solidFill>
                  <a:srgbClr val="888888"/>
                </a:solidFill>
              </a:defRPr>
            </a:lvl1pPr>
            <a:lvl2pPr lvl="1" indent="0" algn="r">
              <a:spcBef>
                <a:spcPts val="0"/>
              </a:spcBef>
              <a:buNone/>
              <a:defRPr>
                <a:solidFill>
                  <a:srgbClr val="888888"/>
                </a:solidFill>
              </a:defRPr>
            </a:lvl2pPr>
            <a:lvl3pPr lvl="2" indent="0" algn="r">
              <a:spcBef>
                <a:spcPts val="0"/>
              </a:spcBef>
              <a:buNone/>
              <a:defRPr>
                <a:solidFill>
                  <a:srgbClr val="888888"/>
                </a:solidFill>
              </a:defRPr>
            </a:lvl3pPr>
            <a:lvl4pPr lvl="3" indent="0" algn="r">
              <a:spcBef>
                <a:spcPts val="0"/>
              </a:spcBef>
              <a:buNone/>
              <a:defRPr>
                <a:solidFill>
                  <a:srgbClr val="888888"/>
                </a:solidFill>
              </a:defRPr>
            </a:lvl4pPr>
            <a:lvl5pPr lvl="4" indent="0" algn="r">
              <a:spcBef>
                <a:spcPts val="0"/>
              </a:spcBef>
              <a:buNone/>
              <a:defRPr>
                <a:solidFill>
                  <a:srgbClr val="888888"/>
                </a:solidFill>
              </a:defRPr>
            </a:lvl5pPr>
            <a:lvl6pPr lvl="5" indent="0" algn="r">
              <a:spcBef>
                <a:spcPts val="0"/>
              </a:spcBef>
              <a:buNone/>
              <a:defRPr>
                <a:solidFill>
                  <a:srgbClr val="888888"/>
                </a:solidFill>
              </a:defRPr>
            </a:lvl6pPr>
            <a:lvl7pPr lvl="6" indent="0" algn="r">
              <a:spcBef>
                <a:spcPts val="0"/>
              </a:spcBef>
              <a:buNone/>
              <a:defRPr>
                <a:solidFill>
                  <a:srgbClr val="888888"/>
                </a:solidFill>
              </a:defRPr>
            </a:lvl7pPr>
            <a:lvl8pPr lvl="7" indent="0" algn="r">
              <a:spcBef>
                <a:spcPts val="0"/>
              </a:spcBef>
              <a:buNone/>
              <a:defRPr>
                <a:solidFill>
                  <a:srgbClr val="888888"/>
                </a:solidFill>
              </a:defRPr>
            </a:lvl8pPr>
            <a:lvl9pPr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 Slide">
  <p:cSld name="Title Slide">
    <p:bg>
      <p:bgPr>
        <a:solidFill>
          <a:schemeClr val="lt1"/>
        </a:solidFill>
        <a:effectLst/>
      </p:bgPr>
    </p:bg>
    <p:spTree>
      <p:nvGrpSpPr>
        <p:cNvPr id="1" name="Shape 15"/>
        <p:cNvGrpSpPr/>
        <p:nvPr/>
      </p:nvGrpSpPr>
      <p:grpSpPr>
        <a:xfrm>
          <a:off x="0" y="0"/>
          <a:ext cx="0" cy="0"/>
          <a:chOff x="0" y="0"/>
          <a:chExt cx="0" cy="0"/>
        </a:xfrm>
      </p:grpSpPr>
      <p:sp>
        <p:nvSpPr>
          <p:cNvPr id="16" name="Google Shape;16;p24"/>
          <p:cNvSpPr/>
          <p:nvPr/>
        </p:nvSpPr>
        <p:spPr>
          <a:xfrm>
            <a:off x="0" y="0"/>
            <a:ext cx="9144000" cy="5143500"/>
          </a:xfrm>
          <a:custGeom>
            <a:avLst/>
            <a:gdLst/>
            <a:ahLst/>
            <a:cxnLst/>
            <a:rect l="l" t="t" r="r" b="b"/>
            <a:pathLst>
              <a:path w="9144000" h="5143500" extrusionOk="0">
                <a:moveTo>
                  <a:pt x="9144000" y="0"/>
                </a:moveTo>
                <a:lnTo>
                  <a:pt x="0" y="0"/>
                </a:lnTo>
                <a:lnTo>
                  <a:pt x="0" y="5143500"/>
                </a:lnTo>
                <a:lnTo>
                  <a:pt x="9144000" y="5143500"/>
                </a:lnTo>
                <a:lnTo>
                  <a:pt x="9144000" y="0"/>
                </a:lnTo>
                <a:close/>
              </a:path>
            </a:pathLst>
          </a:custGeom>
          <a:solidFill>
            <a:srgbClr val="FEFBF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 name="Google Shape;17;p24"/>
          <p:cNvSpPr/>
          <p:nvPr/>
        </p:nvSpPr>
        <p:spPr>
          <a:xfrm>
            <a:off x="4486135" y="4247882"/>
            <a:ext cx="1086485" cy="638810"/>
          </a:xfrm>
          <a:custGeom>
            <a:avLst/>
            <a:gdLst/>
            <a:ahLst/>
            <a:cxnLst/>
            <a:rect l="l" t="t" r="r" b="b"/>
            <a:pathLst>
              <a:path w="1086485" h="638810" extrusionOk="0">
                <a:moveTo>
                  <a:pt x="592385" y="0"/>
                </a:moveTo>
                <a:lnTo>
                  <a:pt x="539199" y="6824"/>
                </a:lnTo>
                <a:lnTo>
                  <a:pt x="488886" y="27400"/>
                </a:lnTo>
                <a:lnTo>
                  <a:pt x="35610" y="284168"/>
                </a:lnTo>
                <a:lnTo>
                  <a:pt x="2429" y="326638"/>
                </a:lnTo>
                <a:lnTo>
                  <a:pt x="0" y="345039"/>
                </a:lnTo>
                <a:lnTo>
                  <a:pt x="2376" y="363578"/>
                </a:lnTo>
                <a:lnTo>
                  <a:pt x="35280" y="406241"/>
                </a:lnTo>
                <a:lnTo>
                  <a:pt x="390372" y="611117"/>
                </a:lnTo>
                <a:lnTo>
                  <a:pt x="441016" y="631951"/>
                </a:lnTo>
                <a:lnTo>
                  <a:pt x="494207" y="638727"/>
                </a:lnTo>
                <a:lnTo>
                  <a:pt x="520858" y="637038"/>
                </a:lnTo>
                <a:lnTo>
                  <a:pt x="547165" y="631951"/>
                </a:lnTo>
                <a:lnTo>
                  <a:pt x="572783" y="623436"/>
                </a:lnTo>
                <a:lnTo>
                  <a:pt x="574415" y="622641"/>
                </a:lnTo>
                <a:lnTo>
                  <a:pt x="493582" y="622641"/>
                </a:lnTo>
                <a:lnTo>
                  <a:pt x="444449" y="616241"/>
                </a:lnTo>
                <a:lnTo>
                  <a:pt x="398030" y="597147"/>
                </a:lnTo>
                <a:lnTo>
                  <a:pt x="42938" y="392271"/>
                </a:lnTo>
                <a:lnTo>
                  <a:pt x="17523" y="359293"/>
                </a:lnTo>
                <a:lnTo>
                  <a:pt x="15646" y="345039"/>
                </a:lnTo>
                <a:lnTo>
                  <a:pt x="17528" y="330737"/>
                </a:lnTo>
                <a:lnTo>
                  <a:pt x="43268" y="297808"/>
                </a:lnTo>
                <a:lnTo>
                  <a:pt x="496531" y="41027"/>
                </a:lnTo>
                <a:lnTo>
                  <a:pt x="542753" y="22032"/>
                </a:lnTo>
                <a:lnTo>
                  <a:pt x="566799" y="17370"/>
                </a:lnTo>
                <a:lnTo>
                  <a:pt x="566252" y="17370"/>
                </a:lnTo>
                <a:lnTo>
                  <a:pt x="591718" y="15754"/>
                </a:lnTo>
                <a:lnTo>
                  <a:pt x="666875" y="15754"/>
                </a:lnTo>
                <a:lnTo>
                  <a:pt x="645570" y="6958"/>
                </a:lnTo>
                <a:lnTo>
                  <a:pt x="592385" y="0"/>
                </a:lnTo>
                <a:close/>
              </a:path>
              <a:path w="1086485" h="638810" extrusionOk="0">
                <a:moveTo>
                  <a:pt x="666875" y="15754"/>
                </a:moveTo>
                <a:lnTo>
                  <a:pt x="592048" y="15754"/>
                </a:lnTo>
                <a:lnTo>
                  <a:pt x="616943" y="17370"/>
                </a:lnTo>
                <a:lnTo>
                  <a:pt x="641467" y="22198"/>
                </a:lnTo>
                <a:lnTo>
                  <a:pt x="687895" y="41357"/>
                </a:lnTo>
                <a:lnTo>
                  <a:pt x="1042987" y="246246"/>
                </a:lnTo>
                <a:lnTo>
                  <a:pt x="1068401" y="279223"/>
                </a:lnTo>
                <a:lnTo>
                  <a:pt x="1070279" y="293477"/>
                </a:lnTo>
                <a:lnTo>
                  <a:pt x="1068396" y="307785"/>
                </a:lnTo>
                <a:lnTo>
                  <a:pt x="1042657" y="340709"/>
                </a:lnTo>
                <a:lnTo>
                  <a:pt x="589381" y="597490"/>
                </a:lnTo>
                <a:lnTo>
                  <a:pt x="542777" y="616380"/>
                </a:lnTo>
                <a:lnTo>
                  <a:pt x="493582" y="622641"/>
                </a:lnTo>
                <a:lnTo>
                  <a:pt x="574415" y="622641"/>
                </a:lnTo>
                <a:lnTo>
                  <a:pt x="1050645" y="354679"/>
                </a:lnTo>
                <a:lnTo>
                  <a:pt x="1083815" y="312209"/>
                </a:lnTo>
                <a:lnTo>
                  <a:pt x="1086243" y="293808"/>
                </a:lnTo>
                <a:lnTo>
                  <a:pt x="1083867" y="275269"/>
                </a:lnTo>
                <a:lnTo>
                  <a:pt x="1076967" y="258475"/>
                </a:lnTo>
                <a:lnTo>
                  <a:pt x="1065889" y="244050"/>
                </a:lnTo>
                <a:lnTo>
                  <a:pt x="1050975" y="232619"/>
                </a:lnTo>
                <a:lnTo>
                  <a:pt x="695883" y="27730"/>
                </a:lnTo>
                <a:lnTo>
                  <a:pt x="666875" y="15754"/>
                </a:lnTo>
                <a:close/>
              </a:path>
            </a:pathLst>
          </a:custGeom>
          <a:solidFill>
            <a:srgbClr val="F8C3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8" name="Google Shape;18;p24"/>
          <p:cNvPicPr preferRelativeResize="0"/>
          <p:nvPr/>
        </p:nvPicPr>
        <p:blipFill rotWithShape="1">
          <a:blip r:embed="rId2">
            <a:alphaModFix/>
          </a:blip>
          <a:srcRect/>
          <a:stretch/>
        </p:blipFill>
        <p:spPr>
          <a:xfrm>
            <a:off x="4920770" y="4698019"/>
            <a:ext cx="132124" cy="128393"/>
          </a:xfrm>
          <a:prstGeom prst="rect">
            <a:avLst/>
          </a:prstGeom>
          <a:noFill/>
          <a:ln>
            <a:noFill/>
          </a:ln>
        </p:spPr>
      </p:pic>
      <p:pic>
        <p:nvPicPr>
          <p:cNvPr id="19" name="Google Shape;19;p24"/>
          <p:cNvPicPr preferRelativeResize="0"/>
          <p:nvPr/>
        </p:nvPicPr>
        <p:blipFill rotWithShape="1">
          <a:blip r:embed="rId3">
            <a:alphaModFix/>
          </a:blip>
          <a:srcRect/>
          <a:stretch/>
        </p:blipFill>
        <p:spPr>
          <a:xfrm>
            <a:off x="4629241" y="4528393"/>
            <a:ext cx="132123" cy="128394"/>
          </a:xfrm>
          <a:prstGeom prst="rect">
            <a:avLst/>
          </a:prstGeom>
          <a:noFill/>
          <a:ln>
            <a:noFill/>
          </a:ln>
        </p:spPr>
      </p:pic>
      <p:pic>
        <p:nvPicPr>
          <p:cNvPr id="20" name="Google Shape;20;p24"/>
          <p:cNvPicPr preferRelativeResize="0"/>
          <p:nvPr/>
        </p:nvPicPr>
        <p:blipFill rotWithShape="1">
          <a:blip r:embed="rId4">
            <a:alphaModFix/>
          </a:blip>
          <a:srcRect/>
          <a:stretch/>
        </p:blipFill>
        <p:spPr>
          <a:xfrm>
            <a:off x="5307811" y="4476507"/>
            <a:ext cx="132123" cy="128724"/>
          </a:xfrm>
          <a:prstGeom prst="rect">
            <a:avLst/>
          </a:prstGeom>
          <a:noFill/>
          <a:ln>
            <a:noFill/>
          </a:ln>
        </p:spPr>
      </p:pic>
      <p:pic>
        <p:nvPicPr>
          <p:cNvPr id="21" name="Google Shape;21;p24"/>
          <p:cNvPicPr preferRelativeResize="0"/>
          <p:nvPr/>
        </p:nvPicPr>
        <p:blipFill rotWithShape="1">
          <a:blip r:embed="rId5">
            <a:alphaModFix/>
          </a:blip>
          <a:srcRect/>
          <a:stretch/>
        </p:blipFill>
        <p:spPr>
          <a:xfrm>
            <a:off x="5013621" y="4306544"/>
            <a:ext cx="132123" cy="128388"/>
          </a:xfrm>
          <a:prstGeom prst="rect">
            <a:avLst/>
          </a:prstGeom>
          <a:noFill/>
          <a:ln>
            <a:noFill/>
          </a:ln>
        </p:spPr>
      </p:pic>
      <p:pic>
        <p:nvPicPr>
          <p:cNvPr id="22" name="Google Shape;22;p24"/>
          <p:cNvPicPr preferRelativeResize="0"/>
          <p:nvPr/>
        </p:nvPicPr>
        <p:blipFill rotWithShape="1">
          <a:blip r:embed="rId6">
            <a:alphaModFix/>
          </a:blip>
          <a:srcRect/>
          <a:stretch/>
        </p:blipFill>
        <p:spPr>
          <a:xfrm>
            <a:off x="4574997" y="3948658"/>
            <a:ext cx="62560" cy="23114"/>
          </a:xfrm>
          <a:prstGeom prst="rect">
            <a:avLst/>
          </a:prstGeom>
          <a:noFill/>
          <a:ln>
            <a:noFill/>
          </a:ln>
        </p:spPr>
      </p:pic>
      <p:sp>
        <p:nvSpPr>
          <p:cNvPr id="23" name="Google Shape;23;p24"/>
          <p:cNvSpPr/>
          <p:nvPr/>
        </p:nvSpPr>
        <p:spPr>
          <a:xfrm>
            <a:off x="4575074" y="3924876"/>
            <a:ext cx="62865" cy="38100"/>
          </a:xfrm>
          <a:custGeom>
            <a:avLst/>
            <a:gdLst/>
            <a:ahLst/>
            <a:cxnLst/>
            <a:rect l="l" t="t" r="r" b="b"/>
            <a:pathLst>
              <a:path w="62864" h="38100" extrusionOk="0">
                <a:moveTo>
                  <a:pt x="31497" y="0"/>
                </a:moveTo>
                <a:lnTo>
                  <a:pt x="19667" y="1371"/>
                </a:lnTo>
                <a:lnTo>
                  <a:pt x="9239" y="5486"/>
                </a:lnTo>
                <a:lnTo>
                  <a:pt x="2309" y="11701"/>
                </a:lnTo>
                <a:lnTo>
                  <a:pt x="0" y="18789"/>
                </a:lnTo>
                <a:lnTo>
                  <a:pt x="2309" y="25878"/>
                </a:lnTo>
                <a:lnTo>
                  <a:pt x="9239" y="32092"/>
                </a:lnTo>
                <a:lnTo>
                  <a:pt x="19476" y="36207"/>
                </a:lnTo>
                <a:lnTo>
                  <a:pt x="31245" y="37579"/>
                </a:lnTo>
                <a:lnTo>
                  <a:pt x="43075" y="36207"/>
                </a:lnTo>
                <a:lnTo>
                  <a:pt x="53498" y="32092"/>
                </a:lnTo>
                <a:lnTo>
                  <a:pt x="60428" y="25878"/>
                </a:lnTo>
                <a:lnTo>
                  <a:pt x="62738" y="18789"/>
                </a:lnTo>
                <a:lnTo>
                  <a:pt x="60428" y="11701"/>
                </a:lnTo>
                <a:lnTo>
                  <a:pt x="53498" y="5486"/>
                </a:lnTo>
                <a:lnTo>
                  <a:pt x="43263" y="1371"/>
                </a:lnTo>
                <a:lnTo>
                  <a:pt x="31497" y="0"/>
                </a:lnTo>
                <a:close/>
              </a:path>
            </a:pathLst>
          </a:custGeom>
          <a:solidFill>
            <a:srgbClr val="F0E68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4" name="Google Shape;24;p24"/>
          <p:cNvPicPr preferRelativeResize="0"/>
          <p:nvPr/>
        </p:nvPicPr>
        <p:blipFill rotWithShape="1">
          <a:blip r:embed="rId6">
            <a:alphaModFix/>
          </a:blip>
          <a:srcRect/>
          <a:stretch/>
        </p:blipFill>
        <p:spPr>
          <a:xfrm>
            <a:off x="4574995" y="3929697"/>
            <a:ext cx="62560" cy="23113"/>
          </a:xfrm>
          <a:prstGeom prst="rect">
            <a:avLst/>
          </a:prstGeom>
          <a:noFill/>
          <a:ln>
            <a:noFill/>
          </a:ln>
        </p:spPr>
      </p:pic>
      <p:sp>
        <p:nvSpPr>
          <p:cNvPr id="25" name="Google Shape;25;p24"/>
          <p:cNvSpPr/>
          <p:nvPr/>
        </p:nvSpPr>
        <p:spPr>
          <a:xfrm>
            <a:off x="4575074" y="3905921"/>
            <a:ext cx="62865" cy="38100"/>
          </a:xfrm>
          <a:custGeom>
            <a:avLst/>
            <a:gdLst/>
            <a:ahLst/>
            <a:cxnLst/>
            <a:rect l="l" t="t" r="r" b="b"/>
            <a:pathLst>
              <a:path w="62864" h="38100" extrusionOk="0">
                <a:moveTo>
                  <a:pt x="31497" y="0"/>
                </a:moveTo>
                <a:lnTo>
                  <a:pt x="19667" y="1371"/>
                </a:lnTo>
                <a:lnTo>
                  <a:pt x="9239" y="5486"/>
                </a:lnTo>
                <a:lnTo>
                  <a:pt x="2309" y="11701"/>
                </a:lnTo>
                <a:lnTo>
                  <a:pt x="0" y="18789"/>
                </a:lnTo>
                <a:lnTo>
                  <a:pt x="2309" y="25878"/>
                </a:lnTo>
                <a:lnTo>
                  <a:pt x="9239" y="32092"/>
                </a:lnTo>
                <a:lnTo>
                  <a:pt x="19621" y="36207"/>
                </a:lnTo>
                <a:lnTo>
                  <a:pt x="31373" y="37579"/>
                </a:lnTo>
                <a:lnTo>
                  <a:pt x="43123" y="36207"/>
                </a:lnTo>
                <a:lnTo>
                  <a:pt x="53498" y="32092"/>
                </a:lnTo>
                <a:lnTo>
                  <a:pt x="60428" y="25878"/>
                </a:lnTo>
                <a:lnTo>
                  <a:pt x="62738" y="18789"/>
                </a:lnTo>
                <a:lnTo>
                  <a:pt x="60428" y="11701"/>
                </a:lnTo>
                <a:lnTo>
                  <a:pt x="53498" y="5486"/>
                </a:lnTo>
                <a:lnTo>
                  <a:pt x="43263" y="1371"/>
                </a:lnTo>
                <a:lnTo>
                  <a:pt x="31497" y="0"/>
                </a:lnTo>
                <a:close/>
              </a:path>
            </a:pathLst>
          </a:custGeom>
          <a:solidFill>
            <a:srgbClr val="F0E68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6" name="Google Shape;26;p24"/>
          <p:cNvPicPr preferRelativeResize="0"/>
          <p:nvPr/>
        </p:nvPicPr>
        <p:blipFill rotWithShape="1">
          <a:blip r:embed="rId6">
            <a:alphaModFix/>
          </a:blip>
          <a:srcRect/>
          <a:stretch/>
        </p:blipFill>
        <p:spPr>
          <a:xfrm>
            <a:off x="4574995" y="3910406"/>
            <a:ext cx="62560" cy="23113"/>
          </a:xfrm>
          <a:prstGeom prst="rect">
            <a:avLst/>
          </a:prstGeom>
          <a:noFill/>
          <a:ln>
            <a:noFill/>
          </a:ln>
        </p:spPr>
      </p:pic>
      <p:sp>
        <p:nvSpPr>
          <p:cNvPr id="27" name="Google Shape;27;p24"/>
          <p:cNvSpPr/>
          <p:nvPr/>
        </p:nvSpPr>
        <p:spPr>
          <a:xfrm>
            <a:off x="4575074" y="3886629"/>
            <a:ext cx="62865" cy="38100"/>
          </a:xfrm>
          <a:custGeom>
            <a:avLst/>
            <a:gdLst/>
            <a:ahLst/>
            <a:cxnLst/>
            <a:rect l="l" t="t" r="r" b="b"/>
            <a:pathLst>
              <a:path w="62864" h="38100" extrusionOk="0">
                <a:moveTo>
                  <a:pt x="31497" y="0"/>
                </a:moveTo>
                <a:lnTo>
                  <a:pt x="19667" y="1371"/>
                </a:lnTo>
                <a:lnTo>
                  <a:pt x="9239" y="5486"/>
                </a:lnTo>
                <a:lnTo>
                  <a:pt x="2309" y="11701"/>
                </a:lnTo>
                <a:lnTo>
                  <a:pt x="0" y="18789"/>
                </a:lnTo>
                <a:lnTo>
                  <a:pt x="2309" y="25878"/>
                </a:lnTo>
                <a:lnTo>
                  <a:pt x="9239" y="32092"/>
                </a:lnTo>
                <a:lnTo>
                  <a:pt x="19476" y="36207"/>
                </a:lnTo>
                <a:lnTo>
                  <a:pt x="31245" y="37579"/>
                </a:lnTo>
                <a:lnTo>
                  <a:pt x="43075" y="36207"/>
                </a:lnTo>
                <a:lnTo>
                  <a:pt x="53498" y="32092"/>
                </a:lnTo>
                <a:lnTo>
                  <a:pt x="60428" y="25878"/>
                </a:lnTo>
                <a:lnTo>
                  <a:pt x="62738" y="18789"/>
                </a:lnTo>
                <a:lnTo>
                  <a:pt x="60428" y="11701"/>
                </a:lnTo>
                <a:lnTo>
                  <a:pt x="53498" y="5486"/>
                </a:lnTo>
                <a:lnTo>
                  <a:pt x="43263" y="1371"/>
                </a:lnTo>
                <a:lnTo>
                  <a:pt x="31497" y="0"/>
                </a:lnTo>
                <a:close/>
              </a:path>
            </a:pathLst>
          </a:custGeom>
          <a:solidFill>
            <a:srgbClr val="F0E68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8" name="Google Shape;28;p24"/>
          <p:cNvPicPr preferRelativeResize="0"/>
          <p:nvPr/>
        </p:nvPicPr>
        <p:blipFill rotWithShape="1">
          <a:blip r:embed="rId6">
            <a:alphaModFix/>
          </a:blip>
          <a:srcRect/>
          <a:stretch/>
        </p:blipFill>
        <p:spPr>
          <a:xfrm>
            <a:off x="4574995" y="3890454"/>
            <a:ext cx="62560" cy="23113"/>
          </a:xfrm>
          <a:prstGeom prst="rect">
            <a:avLst/>
          </a:prstGeom>
          <a:noFill/>
          <a:ln>
            <a:noFill/>
          </a:ln>
        </p:spPr>
      </p:pic>
      <p:sp>
        <p:nvSpPr>
          <p:cNvPr id="29" name="Google Shape;29;p24"/>
          <p:cNvSpPr/>
          <p:nvPr/>
        </p:nvSpPr>
        <p:spPr>
          <a:xfrm>
            <a:off x="4575074" y="3866670"/>
            <a:ext cx="62865" cy="38100"/>
          </a:xfrm>
          <a:custGeom>
            <a:avLst/>
            <a:gdLst/>
            <a:ahLst/>
            <a:cxnLst/>
            <a:rect l="l" t="t" r="r" b="b"/>
            <a:pathLst>
              <a:path w="62864" h="38100" extrusionOk="0">
                <a:moveTo>
                  <a:pt x="31497" y="0"/>
                </a:moveTo>
                <a:lnTo>
                  <a:pt x="19667" y="1371"/>
                </a:lnTo>
                <a:lnTo>
                  <a:pt x="9239" y="5486"/>
                </a:lnTo>
                <a:lnTo>
                  <a:pt x="2309" y="11701"/>
                </a:lnTo>
                <a:lnTo>
                  <a:pt x="0" y="18789"/>
                </a:lnTo>
                <a:lnTo>
                  <a:pt x="2309" y="25878"/>
                </a:lnTo>
                <a:lnTo>
                  <a:pt x="9239" y="32092"/>
                </a:lnTo>
                <a:lnTo>
                  <a:pt x="19621" y="36207"/>
                </a:lnTo>
                <a:lnTo>
                  <a:pt x="31373" y="37579"/>
                </a:lnTo>
                <a:lnTo>
                  <a:pt x="43123" y="36207"/>
                </a:lnTo>
                <a:lnTo>
                  <a:pt x="53498" y="32092"/>
                </a:lnTo>
                <a:lnTo>
                  <a:pt x="60428" y="25878"/>
                </a:lnTo>
                <a:lnTo>
                  <a:pt x="62738" y="18789"/>
                </a:lnTo>
                <a:lnTo>
                  <a:pt x="60428" y="11701"/>
                </a:lnTo>
                <a:lnTo>
                  <a:pt x="53498" y="5486"/>
                </a:lnTo>
                <a:lnTo>
                  <a:pt x="43263" y="1371"/>
                </a:lnTo>
                <a:lnTo>
                  <a:pt x="31497" y="0"/>
                </a:lnTo>
                <a:close/>
              </a:path>
            </a:pathLst>
          </a:custGeom>
          <a:solidFill>
            <a:srgbClr val="F0E68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0" name="Google Shape;30;p24"/>
          <p:cNvPicPr preferRelativeResize="0"/>
          <p:nvPr/>
        </p:nvPicPr>
        <p:blipFill rotWithShape="1">
          <a:blip r:embed="rId6">
            <a:alphaModFix/>
          </a:blip>
          <a:srcRect/>
          <a:stretch/>
        </p:blipFill>
        <p:spPr>
          <a:xfrm>
            <a:off x="4574995" y="3870833"/>
            <a:ext cx="62560" cy="23113"/>
          </a:xfrm>
          <a:prstGeom prst="rect">
            <a:avLst/>
          </a:prstGeom>
          <a:noFill/>
          <a:ln>
            <a:noFill/>
          </a:ln>
        </p:spPr>
      </p:pic>
      <p:sp>
        <p:nvSpPr>
          <p:cNvPr id="31" name="Google Shape;31;p24"/>
          <p:cNvSpPr/>
          <p:nvPr/>
        </p:nvSpPr>
        <p:spPr>
          <a:xfrm>
            <a:off x="4575074" y="3846714"/>
            <a:ext cx="62865" cy="38100"/>
          </a:xfrm>
          <a:custGeom>
            <a:avLst/>
            <a:gdLst/>
            <a:ahLst/>
            <a:cxnLst/>
            <a:rect l="l" t="t" r="r" b="b"/>
            <a:pathLst>
              <a:path w="62864" h="38100" extrusionOk="0">
                <a:moveTo>
                  <a:pt x="31497" y="0"/>
                </a:moveTo>
                <a:lnTo>
                  <a:pt x="19667" y="1371"/>
                </a:lnTo>
                <a:lnTo>
                  <a:pt x="9239" y="5486"/>
                </a:lnTo>
                <a:lnTo>
                  <a:pt x="2309" y="11701"/>
                </a:lnTo>
                <a:lnTo>
                  <a:pt x="0" y="18789"/>
                </a:lnTo>
                <a:lnTo>
                  <a:pt x="2309" y="25878"/>
                </a:lnTo>
                <a:lnTo>
                  <a:pt x="9239" y="32092"/>
                </a:lnTo>
                <a:lnTo>
                  <a:pt x="19621" y="36207"/>
                </a:lnTo>
                <a:lnTo>
                  <a:pt x="31373" y="37579"/>
                </a:lnTo>
                <a:lnTo>
                  <a:pt x="43123" y="36207"/>
                </a:lnTo>
                <a:lnTo>
                  <a:pt x="53498" y="32092"/>
                </a:lnTo>
                <a:lnTo>
                  <a:pt x="60428" y="25878"/>
                </a:lnTo>
                <a:lnTo>
                  <a:pt x="62738" y="18789"/>
                </a:lnTo>
                <a:lnTo>
                  <a:pt x="60428" y="11701"/>
                </a:lnTo>
                <a:lnTo>
                  <a:pt x="53498" y="5486"/>
                </a:lnTo>
                <a:lnTo>
                  <a:pt x="43263" y="1371"/>
                </a:lnTo>
                <a:lnTo>
                  <a:pt x="31497" y="0"/>
                </a:lnTo>
                <a:close/>
              </a:path>
            </a:pathLst>
          </a:custGeom>
          <a:solidFill>
            <a:srgbClr val="F0E68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2" name="Google Shape;32;p24"/>
          <p:cNvPicPr preferRelativeResize="0"/>
          <p:nvPr/>
        </p:nvPicPr>
        <p:blipFill rotWithShape="1">
          <a:blip r:embed="rId7">
            <a:alphaModFix/>
          </a:blip>
          <a:srcRect/>
          <a:stretch/>
        </p:blipFill>
        <p:spPr>
          <a:xfrm>
            <a:off x="4574995" y="3850868"/>
            <a:ext cx="62560" cy="23126"/>
          </a:xfrm>
          <a:prstGeom prst="rect">
            <a:avLst/>
          </a:prstGeom>
          <a:noFill/>
          <a:ln>
            <a:noFill/>
          </a:ln>
        </p:spPr>
      </p:pic>
      <p:sp>
        <p:nvSpPr>
          <p:cNvPr id="33" name="Google Shape;33;p24"/>
          <p:cNvSpPr/>
          <p:nvPr/>
        </p:nvSpPr>
        <p:spPr>
          <a:xfrm>
            <a:off x="4575074" y="3826759"/>
            <a:ext cx="62865" cy="38100"/>
          </a:xfrm>
          <a:custGeom>
            <a:avLst/>
            <a:gdLst/>
            <a:ahLst/>
            <a:cxnLst/>
            <a:rect l="l" t="t" r="r" b="b"/>
            <a:pathLst>
              <a:path w="62864" h="38100" extrusionOk="0">
                <a:moveTo>
                  <a:pt x="31497" y="0"/>
                </a:moveTo>
                <a:lnTo>
                  <a:pt x="19667" y="1371"/>
                </a:lnTo>
                <a:lnTo>
                  <a:pt x="9239" y="5486"/>
                </a:lnTo>
                <a:lnTo>
                  <a:pt x="2309" y="11701"/>
                </a:lnTo>
                <a:lnTo>
                  <a:pt x="0" y="18789"/>
                </a:lnTo>
                <a:lnTo>
                  <a:pt x="2309" y="25878"/>
                </a:lnTo>
                <a:lnTo>
                  <a:pt x="9239" y="32092"/>
                </a:lnTo>
                <a:lnTo>
                  <a:pt x="19476" y="36207"/>
                </a:lnTo>
                <a:lnTo>
                  <a:pt x="31245" y="37579"/>
                </a:lnTo>
                <a:lnTo>
                  <a:pt x="43075" y="36207"/>
                </a:lnTo>
                <a:lnTo>
                  <a:pt x="53498" y="32092"/>
                </a:lnTo>
                <a:lnTo>
                  <a:pt x="60428" y="25878"/>
                </a:lnTo>
                <a:lnTo>
                  <a:pt x="62738" y="18789"/>
                </a:lnTo>
                <a:lnTo>
                  <a:pt x="60428" y="11701"/>
                </a:lnTo>
                <a:lnTo>
                  <a:pt x="53498" y="5486"/>
                </a:lnTo>
                <a:lnTo>
                  <a:pt x="43263" y="1371"/>
                </a:lnTo>
                <a:lnTo>
                  <a:pt x="31497" y="0"/>
                </a:lnTo>
                <a:close/>
              </a:path>
            </a:pathLst>
          </a:custGeom>
          <a:solidFill>
            <a:srgbClr val="F0E68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4" name="Google Shape;34;p24"/>
          <p:cNvPicPr preferRelativeResize="0"/>
          <p:nvPr/>
        </p:nvPicPr>
        <p:blipFill rotWithShape="1">
          <a:blip r:embed="rId6">
            <a:alphaModFix/>
          </a:blip>
          <a:srcRect/>
          <a:stretch/>
        </p:blipFill>
        <p:spPr>
          <a:xfrm>
            <a:off x="4574995" y="3830917"/>
            <a:ext cx="62560" cy="23113"/>
          </a:xfrm>
          <a:prstGeom prst="rect">
            <a:avLst/>
          </a:prstGeom>
          <a:noFill/>
          <a:ln>
            <a:noFill/>
          </a:ln>
        </p:spPr>
      </p:pic>
      <p:sp>
        <p:nvSpPr>
          <p:cNvPr id="35" name="Google Shape;35;p24"/>
          <p:cNvSpPr/>
          <p:nvPr/>
        </p:nvSpPr>
        <p:spPr>
          <a:xfrm>
            <a:off x="4575074" y="3807137"/>
            <a:ext cx="62865" cy="38100"/>
          </a:xfrm>
          <a:custGeom>
            <a:avLst/>
            <a:gdLst/>
            <a:ahLst/>
            <a:cxnLst/>
            <a:rect l="l" t="t" r="r" b="b"/>
            <a:pathLst>
              <a:path w="62864" h="38100" extrusionOk="0">
                <a:moveTo>
                  <a:pt x="31497" y="0"/>
                </a:moveTo>
                <a:lnTo>
                  <a:pt x="19667" y="1371"/>
                </a:lnTo>
                <a:lnTo>
                  <a:pt x="9239" y="5486"/>
                </a:lnTo>
                <a:lnTo>
                  <a:pt x="2309" y="11701"/>
                </a:lnTo>
                <a:lnTo>
                  <a:pt x="0" y="18789"/>
                </a:lnTo>
                <a:lnTo>
                  <a:pt x="2309" y="25878"/>
                </a:lnTo>
                <a:lnTo>
                  <a:pt x="9239" y="32092"/>
                </a:lnTo>
                <a:lnTo>
                  <a:pt x="19621" y="36207"/>
                </a:lnTo>
                <a:lnTo>
                  <a:pt x="31373" y="37579"/>
                </a:lnTo>
                <a:lnTo>
                  <a:pt x="43123" y="36207"/>
                </a:lnTo>
                <a:lnTo>
                  <a:pt x="53498" y="32092"/>
                </a:lnTo>
                <a:lnTo>
                  <a:pt x="60428" y="25878"/>
                </a:lnTo>
                <a:lnTo>
                  <a:pt x="62738" y="18789"/>
                </a:lnTo>
                <a:lnTo>
                  <a:pt x="60428" y="11701"/>
                </a:lnTo>
                <a:lnTo>
                  <a:pt x="53498" y="5486"/>
                </a:lnTo>
                <a:lnTo>
                  <a:pt x="43263" y="1371"/>
                </a:lnTo>
                <a:lnTo>
                  <a:pt x="31497" y="0"/>
                </a:lnTo>
                <a:close/>
              </a:path>
            </a:pathLst>
          </a:custGeom>
          <a:solidFill>
            <a:srgbClr val="F0E68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6" name="Google Shape;36;p24"/>
          <p:cNvSpPr/>
          <p:nvPr/>
        </p:nvSpPr>
        <p:spPr>
          <a:xfrm>
            <a:off x="4595964" y="3819939"/>
            <a:ext cx="20320" cy="12065"/>
          </a:xfrm>
          <a:custGeom>
            <a:avLst/>
            <a:gdLst/>
            <a:ahLst/>
            <a:cxnLst/>
            <a:rect l="l" t="t" r="r" b="b"/>
            <a:pathLst>
              <a:path w="20320" h="12064" extrusionOk="0">
                <a:moveTo>
                  <a:pt x="12979" y="0"/>
                </a:moveTo>
                <a:lnTo>
                  <a:pt x="7315" y="0"/>
                </a:lnTo>
                <a:lnTo>
                  <a:pt x="3657" y="1993"/>
                </a:lnTo>
                <a:lnTo>
                  <a:pt x="0" y="3987"/>
                </a:lnTo>
                <a:lnTo>
                  <a:pt x="0" y="7645"/>
                </a:lnTo>
                <a:lnTo>
                  <a:pt x="3657" y="9982"/>
                </a:lnTo>
                <a:lnTo>
                  <a:pt x="7315" y="11976"/>
                </a:lnTo>
                <a:lnTo>
                  <a:pt x="12979" y="11976"/>
                </a:lnTo>
                <a:lnTo>
                  <a:pt x="20294" y="7975"/>
                </a:lnTo>
                <a:lnTo>
                  <a:pt x="20294" y="4317"/>
                </a:lnTo>
                <a:lnTo>
                  <a:pt x="16637" y="1993"/>
                </a:lnTo>
                <a:lnTo>
                  <a:pt x="12979" y="0"/>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7" name="Google Shape;37;p24"/>
          <p:cNvSpPr/>
          <p:nvPr/>
        </p:nvSpPr>
        <p:spPr>
          <a:xfrm>
            <a:off x="4601617" y="3779028"/>
            <a:ext cx="9525" cy="49530"/>
          </a:xfrm>
          <a:custGeom>
            <a:avLst/>
            <a:gdLst/>
            <a:ahLst/>
            <a:cxnLst/>
            <a:rect l="l" t="t" r="r" b="b"/>
            <a:pathLst>
              <a:path w="9525" h="49529" extrusionOk="0">
                <a:moveTo>
                  <a:pt x="7327" y="0"/>
                </a:moveTo>
                <a:lnTo>
                  <a:pt x="1993" y="0"/>
                </a:lnTo>
                <a:lnTo>
                  <a:pt x="0" y="1993"/>
                </a:lnTo>
                <a:lnTo>
                  <a:pt x="0" y="46901"/>
                </a:lnTo>
                <a:lnTo>
                  <a:pt x="1993" y="49225"/>
                </a:lnTo>
                <a:lnTo>
                  <a:pt x="4660" y="49225"/>
                </a:lnTo>
                <a:lnTo>
                  <a:pt x="6985" y="49225"/>
                </a:lnTo>
                <a:lnTo>
                  <a:pt x="9321" y="47231"/>
                </a:lnTo>
                <a:lnTo>
                  <a:pt x="9321" y="2324"/>
                </a:lnTo>
                <a:lnTo>
                  <a:pt x="7327" y="0"/>
                </a:lnTo>
                <a:close/>
              </a:path>
            </a:pathLst>
          </a:custGeom>
          <a:solidFill>
            <a:srgbClr val="F8C3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8" name="Google Shape;38;p24"/>
          <p:cNvPicPr preferRelativeResize="0"/>
          <p:nvPr/>
        </p:nvPicPr>
        <p:blipFill rotWithShape="1">
          <a:blip r:embed="rId6">
            <a:alphaModFix/>
          </a:blip>
          <a:srcRect/>
          <a:stretch/>
        </p:blipFill>
        <p:spPr>
          <a:xfrm>
            <a:off x="5462219" y="3440099"/>
            <a:ext cx="62572" cy="23114"/>
          </a:xfrm>
          <a:prstGeom prst="rect">
            <a:avLst/>
          </a:prstGeom>
          <a:noFill/>
          <a:ln>
            <a:noFill/>
          </a:ln>
        </p:spPr>
      </p:pic>
      <p:sp>
        <p:nvSpPr>
          <p:cNvPr id="39" name="Google Shape;39;p24"/>
          <p:cNvSpPr/>
          <p:nvPr/>
        </p:nvSpPr>
        <p:spPr>
          <a:xfrm>
            <a:off x="5461974" y="3415987"/>
            <a:ext cx="62865" cy="38100"/>
          </a:xfrm>
          <a:custGeom>
            <a:avLst/>
            <a:gdLst/>
            <a:ahLst/>
            <a:cxnLst/>
            <a:rect l="l" t="t" r="r" b="b"/>
            <a:pathLst>
              <a:path w="62864" h="38100" extrusionOk="0">
                <a:moveTo>
                  <a:pt x="31497" y="0"/>
                </a:moveTo>
                <a:lnTo>
                  <a:pt x="19667" y="1371"/>
                </a:lnTo>
                <a:lnTo>
                  <a:pt x="9239" y="5486"/>
                </a:lnTo>
                <a:lnTo>
                  <a:pt x="2309" y="11701"/>
                </a:lnTo>
                <a:lnTo>
                  <a:pt x="0" y="18789"/>
                </a:lnTo>
                <a:lnTo>
                  <a:pt x="2309" y="25878"/>
                </a:lnTo>
                <a:lnTo>
                  <a:pt x="9239" y="32092"/>
                </a:lnTo>
                <a:lnTo>
                  <a:pt x="19621" y="36207"/>
                </a:lnTo>
                <a:lnTo>
                  <a:pt x="31373" y="37579"/>
                </a:lnTo>
                <a:lnTo>
                  <a:pt x="43123" y="36207"/>
                </a:lnTo>
                <a:lnTo>
                  <a:pt x="53498" y="32092"/>
                </a:lnTo>
                <a:lnTo>
                  <a:pt x="60428" y="25878"/>
                </a:lnTo>
                <a:lnTo>
                  <a:pt x="62738" y="18789"/>
                </a:lnTo>
                <a:lnTo>
                  <a:pt x="60428" y="11701"/>
                </a:lnTo>
                <a:lnTo>
                  <a:pt x="53498" y="5486"/>
                </a:lnTo>
                <a:lnTo>
                  <a:pt x="43263" y="1371"/>
                </a:lnTo>
                <a:lnTo>
                  <a:pt x="31497" y="0"/>
                </a:lnTo>
                <a:close/>
              </a:path>
            </a:pathLst>
          </a:custGeom>
          <a:solidFill>
            <a:srgbClr val="F0E68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40" name="Google Shape;40;p24"/>
          <p:cNvPicPr preferRelativeResize="0"/>
          <p:nvPr/>
        </p:nvPicPr>
        <p:blipFill rotWithShape="1">
          <a:blip r:embed="rId6">
            <a:alphaModFix/>
          </a:blip>
          <a:srcRect/>
          <a:stretch/>
        </p:blipFill>
        <p:spPr>
          <a:xfrm>
            <a:off x="5462219" y="3421151"/>
            <a:ext cx="62572" cy="23114"/>
          </a:xfrm>
          <a:prstGeom prst="rect">
            <a:avLst/>
          </a:prstGeom>
          <a:noFill/>
          <a:ln>
            <a:noFill/>
          </a:ln>
        </p:spPr>
      </p:pic>
      <p:sp>
        <p:nvSpPr>
          <p:cNvPr id="41" name="Google Shape;41;p24"/>
          <p:cNvSpPr/>
          <p:nvPr/>
        </p:nvSpPr>
        <p:spPr>
          <a:xfrm>
            <a:off x="5461974" y="3397361"/>
            <a:ext cx="62865" cy="38100"/>
          </a:xfrm>
          <a:custGeom>
            <a:avLst/>
            <a:gdLst/>
            <a:ahLst/>
            <a:cxnLst/>
            <a:rect l="l" t="t" r="r" b="b"/>
            <a:pathLst>
              <a:path w="62864" h="38100" extrusionOk="0">
                <a:moveTo>
                  <a:pt x="31373" y="0"/>
                </a:moveTo>
                <a:lnTo>
                  <a:pt x="19621" y="1371"/>
                </a:lnTo>
                <a:lnTo>
                  <a:pt x="9239" y="5486"/>
                </a:lnTo>
                <a:lnTo>
                  <a:pt x="2309" y="11701"/>
                </a:lnTo>
                <a:lnTo>
                  <a:pt x="0" y="18789"/>
                </a:lnTo>
                <a:lnTo>
                  <a:pt x="2309" y="25878"/>
                </a:lnTo>
                <a:lnTo>
                  <a:pt x="9239" y="32092"/>
                </a:lnTo>
                <a:lnTo>
                  <a:pt x="19621" y="36207"/>
                </a:lnTo>
                <a:lnTo>
                  <a:pt x="31373" y="37579"/>
                </a:lnTo>
                <a:lnTo>
                  <a:pt x="43123" y="36207"/>
                </a:lnTo>
                <a:lnTo>
                  <a:pt x="53498" y="32092"/>
                </a:lnTo>
                <a:lnTo>
                  <a:pt x="60428" y="25878"/>
                </a:lnTo>
                <a:lnTo>
                  <a:pt x="62738" y="18789"/>
                </a:lnTo>
                <a:lnTo>
                  <a:pt x="60428" y="11701"/>
                </a:lnTo>
                <a:lnTo>
                  <a:pt x="53498" y="5486"/>
                </a:lnTo>
                <a:lnTo>
                  <a:pt x="43123" y="1371"/>
                </a:lnTo>
                <a:lnTo>
                  <a:pt x="31373" y="0"/>
                </a:lnTo>
                <a:close/>
              </a:path>
            </a:pathLst>
          </a:custGeom>
          <a:solidFill>
            <a:srgbClr val="F0E68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42" name="Google Shape;42;p24"/>
          <p:cNvPicPr preferRelativeResize="0"/>
          <p:nvPr/>
        </p:nvPicPr>
        <p:blipFill rotWithShape="1">
          <a:blip r:embed="rId6">
            <a:alphaModFix/>
          </a:blip>
          <a:srcRect/>
          <a:stretch/>
        </p:blipFill>
        <p:spPr>
          <a:xfrm>
            <a:off x="5462219" y="3401860"/>
            <a:ext cx="62572" cy="23101"/>
          </a:xfrm>
          <a:prstGeom prst="rect">
            <a:avLst/>
          </a:prstGeom>
          <a:noFill/>
          <a:ln>
            <a:noFill/>
          </a:ln>
        </p:spPr>
      </p:pic>
      <p:sp>
        <p:nvSpPr>
          <p:cNvPr id="43" name="Google Shape;43;p24"/>
          <p:cNvSpPr/>
          <p:nvPr/>
        </p:nvSpPr>
        <p:spPr>
          <a:xfrm>
            <a:off x="5461974" y="3378071"/>
            <a:ext cx="62865" cy="38100"/>
          </a:xfrm>
          <a:custGeom>
            <a:avLst/>
            <a:gdLst/>
            <a:ahLst/>
            <a:cxnLst/>
            <a:rect l="l" t="t" r="r" b="b"/>
            <a:pathLst>
              <a:path w="62864" h="38100" extrusionOk="0">
                <a:moveTo>
                  <a:pt x="31373" y="0"/>
                </a:moveTo>
                <a:lnTo>
                  <a:pt x="19621" y="1371"/>
                </a:lnTo>
                <a:lnTo>
                  <a:pt x="9239" y="5486"/>
                </a:lnTo>
                <a:lnTo>
                  <a:pt x="2309" y="11701"/>
                </a:lnTo>
                <a:lnTo>
                  <a:pt x="0" y="18789"/>
                </a:lnTo>
                <a:lnTo>
                  <a:pt x="2309" y="25878"/>
                </a:lnTo>
                <a:lnTo>
                  <a:pt x="9239" y="32092"/>
                </a:lnTo>
                <a:lnTo>
                  <a:pt x="19476" y="36207"/>
                </a:lnTo>
                <a:lnTo>
                  <a:pt x="31245" y="37579"/>
                </a:lnTo>
                <a:lnTo>
                  <a:pt x="43075" y="36207"/>
                </a:lnTo>
                <a:lnTo>
                  <a:pt x="53498" y="32092"/>
                </a:lnTo>
                <a:lnTo>
                  <a:pt x="60428" y="25878"/>
                </a:lnTo>
                <a:lnTo>
                  <a:pt x="62738" y="18789"/>
                </a:lnTo>
                <a:lnTo>
                  <a:pt x="60428" y="11701"/>
                </a:lnTo>
                <a:lnTo>
                  <a:pt x="53498" y="5486"/>
                </a:lnTo>
                <a:lnTo>
                  <a:pt x="43123" y="1371"/>
                </a:lnTo>
                <a:lnTo>
                  <a:pt x="31373" y="0"/>
                </a:lnTo>
                <a:close/>
              </a:path>
            </a:pathLst>
          </a:custGeom>
          <a:solidFill>
            <a:srgbClr val="F0E68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44" name="Google Shape;44;p24"/>
          <p:cNvPicPr preferRelativeResize="0"/>
          <p:nvPr/>
        </p:nvPicPr>
        <p:blipFill rotWithShape="1">
          <a:blip r:embed="rId6">
            <a:alphaModFix/>
          </a:blip>
          <a:srcRect/>
          <a:stretch/>
        </p:blipFill>
        <p:spPr>
          <a:xfrm>
            <a:off x="5462219" y="3381895"/>
            <a:ext cx="62572" cy="23114"/>
          </a:xfrm>
          <a:prstGeom prst="rect">
            <a:avLst/>
          </a:prstGeom>
          <a:noFill/>
          <a:ln>
            <a:noFill/>
          </a:ln>
        </p:spPr>
      </p:pic>
      <p:sp>
        <p:nvSpPr>
          <p:cNvPr id="45" name="Google Shape;45;p24"/>
          <p:cNvSpPr/>
          <p:nvPr/>
        </p:nvSpPr>
        <p:spPr>
          <a:xfrm>
            <a:off x="5461974" y="3358114"/>
            <a:ext cx="62865" cy="38100"/>
          </a:xfrm>
          <a:custGeom>
            <a:avLst/>
            <a:gdLst/>
            <a:ahLst/>
            <a:cxnLst/>
            <a:rect l="l" t="t" r="r" b="b"/>
            <a:pathLst>
              <a:path w="62864" h="38100" extrusionOk="0">
                <a:moveTo>
                  <a:pt x="31373" y="0"/>
                </a:moveTo>
                <a:lnTo>
                  <a:pt x="19621" y="1371"/>
                </a:lnTo>
                <a:lnTo>
                  <a:pt x="9239" y="5486"/>
                </a:lnTo>
                <a:lnTo>
                  <a:pt x="2309" y="11701"/>
                </a:lnTo>
                <a:lnTo>
                  <a:pt x="0" y="18789"/>
                </a:lnTo>
                <a:lnTo>
                  <a:pt x="2309" y="25878"/>
                </a:lnTo>
                <a:lnTo>
                  <a:pt x="9239" y="32092"/>
                </a:lnTo>
                <a:lnTo>
                  <a:pt x="19476" y="36207"/>
                </a:lnTo>
                <a:lnTo>
                  <a:pt x="31245" y="37579"/>
                </a:lnTo>
                <a:lnTo>
                  <a:pt x="43075" y="36207"/>
                </a:lnTo>
                <a:lnTo>
                  <a:pt x="53498" y="32092"/>
                </a:lnTo>
                <a:lnTo>
                  <a:pt x="60428" y="25878"/>
                </a:lnTo>
                <a:lnTo>
                  <a:pt x="62738" y="18789"/>
                </a:lnTo>
                <a:lnTo>
                  <a:pt x="60428" y="11701"/>
                </a:lnTo>
                <a:lnTo>
                  <a:pt x="53498" y="5486"/>
                </a:lnTo>
                <a:lnTo>
                  <a:pt x="43123" y="1371"/>
                </a:lnTo>
                <a:lnTo>
                  <a:pt x="31373" y="0"/>
                </a:lnTo>
                <a:close/>
              </a:path>
            </a:pathLst>
          </a:custGeom>
          <a:solidFill>
            <a:srgbClr val="F0E68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46" name="Google Shape;46;p24"/>
          <p:cNvPicPr preferRelativeResize="0"/>
          <p:nvPr/>
        </p:nvPicPr>
        <p:blipFill rotWithShape="1">
          <a:blip r:embed="rId6">
            <a:alphaModFix/>
          </a:blip>
          <a:srcRect/>
          <a:stretch/>
        </p:blipFill>
        <p:spPr>
          <a:xfrm>
            <a:off x="5462219" y="3361943"/>
            <a:ext cx="62572" cy="23110"/>
          </a:xfrm>
          <a:prstGeom prst="rect">
            <a:avLst/>
          </a:prstGeom>
          <a:noFill/>
          <a:ln>
            <a:noFill/>
          </a:ln>
        </p:spPr>
      </p:pic>
      <p:sp>
        <p:nvSpPr>
          <p:cNvPr id="47" name="Google Shape;47;p24"/>
          <p:cNvSpPr/>
          <p:nvPr/>
        </p:nvSpPr>
        <p:spPr>
          <a:xfrm>
            <a:off x="5461974" y="3338159"/>
            <a:ext cx="62865" cy="38100"/>
          </a:xfrm>
          <a:custGeom>
            <a:avLst/>
            <a:gdLst/>
            <a:ahLst/>
            <a:cxnLst/>
            <a:rect l="l" t="t" r="r" b="b"/>
            <a:pathLst>
              <a:path w="62864" h="38100" extrusionOk="0">
                <a:moveTo>
                  <a:pt x="31373" y="0"/>
                </a:moveTo>
                <a:lnTo>
                  <a:pt x="19621" y="1371"/>
                </a:lnTo>
                <a:lnTo>
                  <a:pt x="9239" y="5486"/>
                </a:lnTo>
                <a:lnTo>
                  <a:pt x="2309" y="11701"/>
                </a:lnTo>
                <a:lnTo>
                  <a:pt x="0" y="18789"/>
                </a:lnTo>
                <a:lnTo>
                  <a:pt x="2309" y="25878"/>
                </a:lnTo>
                <a:lnTo>
                  <a:pt x="9239" y="32092"/>
                </a:lnTo>
                <a:lnTo>
                  <a:pt x="19621" y="36207"/>
                </a:lnTo>
                <a:lnTo>
                  <a:pt x="31373" y="37579"/>
                </a:lnTo>
                <a:lnTo>
                  <a:pt x="43123" y="36207"/>
                </a:lnTo>
                <a:lnTo>
                  <a:pt x="53498" y="32092"/>
                </a:lnTo>
                <a:lnTo>
                  <a:pt x="60428" y="25878"/>
                </a:lnTo>
                <a:lnTo>
                  <a:pt x="62738" y="18789"/>
                </a:lnTo>
                <a:lnTo>
                  <a:pt x="60428" y="11701"/>
                </a:lnTo>
                <a:lnTo>
                  <a:pt x="53498" y="5486"/>
                </a:lnTo>
                <a:lnTo>
                  <a:pt x="43123" y="1371"/>
                </a:lnTo>
                <a:lnTo>
                  <a:pt x="31373" y="0"/>
                </a:lnTo>
                <a:close/>
              </a:path>
            </a:pathLst>
          </a:custGeom>
          <a:solidFill>
            <a:srgbClr val="F0E68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48" name="Google Shape;48;p24"/>
          <p:cNvPicPr preferRelativeResize="0"/>
          <p:nvPr/>
        </p:nvPicPr>
        <p:blipFill rotWithShape="1">
          <a:blip r:embed="rId6">
            <a:alphaModFix/>
          </a:blip>
          <a:srcRect/>
          <a:stretch/>
        </p:blipFill>
        <p:spPr>
          <a:xfrm>
            <a:off x="5462219" y="3341979"/>
            <a:ext cx="62572" cy="23114"/>
          </a:xfrm>
          <a:prstGeom prst="rect">
            <a:avLst/>
          </a:prstGeom>
          <a:noFill/>
          <a:ln>
            <a:noFill/>
          </a:ln>
        </p:spPr>
      </p:pic>
      <p:sp>
        <p:nvSpPr>
          <p:cNvPr id="49" name="Google Shape;49;p24"/>
          <p:cNvSpPr/>
          <p:nvPr/>
        </p:nvSpPr>
        <p:spPr>
          <a:xfrm>
            <a:off x="5461974" y="3318204"/>
            <a:ext cx="62865" cy="38100"/>
          </a:xfrm>
          <a:custGeom>
            <a:avLst/>
            <a:gdLst/>
            <a:ahLst/>
            <a:cxnLst/>
            <a:rect l="l" t="t" r="r" b="b"/>
            <a:pathLst>
              <a:path w="62864" h="38100" extrusionOk="0">
                <a:moveTo>
                  <a:pt x="31497" y="0"/>
                </a:moveTo>
                <a:lnTo>
                  <a:pt x="19667" y="1371"/>
                </a:lnTo>
                <a:lnTo>
                  <a:pt x="9239" y="5486"/>
                </a:lnTo>
                <a:lnTo>
                  <a:pt x="2309" y="11701"/>
                </a:lnTo>
                <a:lnTo>
                  <a:pt x="0" y="18789"/>
                </a:lnTo>
                <a:lnTo>
                  <a:pt x="2309" y="25878"/>
                </a:lnTo>
                <a:lnTo>
                  <a:pt x="9239" y="32092"/>
                </a:lnTo>
                <a:lnTo>
                  <a:pt x="19621" y="36207"/>
                </a:lnTo>
                <a:lnTo>
                  <a:pt x="31373" y="37579"/>
                </a:lnTo>
                <a:lnTo>
                  <a:pt x="43123" y="36207"/>
                </a:lnTo>
                <a:lnTo>
                  <a:pt x="53498" y="32092"/>
                </a:lnTo>
                <a:lnTo>
                  <a:pt x="60428" y="25878"/>
                </a:lnTo>
                <a:lnTo>
                  <a:pt x="62738" y="18789"/>
                </a:lnTo>
                <a:lnTo>
                  <a:pt x="60428" y="11701"/>
                </a:lnTo>
                <a:lnTo>
                  <a:pt x="53498" y="5486"/>
                </a:lnTo>
                <a:lnTo>
                  <a:pt x="43263" y="1371"/>
                </a:lnTo>
                <a:lnTo>
                  <a:pt x="31497" y="0"/>
                </a:lnTo>
                <a:close/>
              </a:path>
            </a:pathLst>
          </a:custGeom>
          <a:solidFill>
            <a:srgbClr val="F0E68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50" name="Google Shape;50;p24"/>
          <p:cNvPicPr preferRelativeResize="0"/>
          <p:nvPr/>
        </p:nvPicPr>
        <p:blipFill rotWithShape="1">
          <a:blip r:embed="rId7">
            <a:alphaModFix/>
          </a:blip>
          <a:srcRect/>
          <a:stretch/>
        </p:blipFill>
        <p:spPr>
          <a:xfrm>
            <a:off x="5462219" y="3322027"/>
            <a:ext cx="62572" cy="23114"/>
          </a:xfrm>
          <a:prstGeom prst="rect">
            <a:avLst/>
          </a:prstGeom>
          <a:noFill/>
          <a:ln>
            <a:noFill/>
          </a:ln>
        </p:spPr>
      </p:pic>
      <p:pic>
        <p:nvPicPr>
          <p:cNvPr id="51" name="Google Shape;51;p24"/>
          <p:cNvPicPr preferRelativeResize="0"/>
          <p:nvPr/>
        </p:nvPicPr>
        <p:blipFill rotWithShape="1">
          <a:blip r:embed="rId8">
            <a:alphaModFix/>
          </a:blip>
          <a:srcRect/>
          <a:stretch/>
        </p:blipFill>
        <p:spPr>
          <a:xfrm>
            <a:off x="4599616" y="3182990"/>
            <a:ext cx="925095" cy="1545971"/>
          </a:xfrm>
          <a:prstGeom prst="rect">
            <a:avLst/>
          </a:prstGeom>
          <a:noFill/>
          <a:ln>
            <a:noFill/>
          </a:ln>
        </p:spPr>
      </p:pic>
      <p:sp>
        <p:nvSpPr>
          <p:cNvPr id="52" name="Google Shape;52;p24"/>
          <p:cNvSpPr/>
          <p:nvPr/>
        </p:nvSpPr>
        <p:spPr>
          <a:xfrm>
            <a:off x="1167317" y="1009666"/>
            <a:ext cx="6572884" cy="3164840"/>
          </a:xfrm>
          <a:custGeom>
            <a:avLst/>
            <a:gdLst/>
            <a:ahLst/>
            <a:cxnLst/>
            <a:rect l="l" t="t" r="r" b="b"/>
            <a:pathLst>
              <a:path w="6572884" h="3164840" extrusionOk="0">
                <a:moveTo>
                  <a:pt x="6572656" y="1683702"/>
                </a:moveTo>
                <a:lnTo>
                  <a:pt x="6572656" y="0"/>
                </a:lnTo>
                <a:lnTo>
                  <a:pt x="0" y="0"/>
                </a:lnTo>
                <a:lnTo>
                  <a:pt x="0" y="3164725"/>
                </a:lnTo>
                <a:lnTo>
                  <a:pt x="3646487" y="3164725"/>
                </a:lnTo>
              </a:path>
            </a:pathLst>
          </a:custGeom>
          <a:noFill/>
          <a:ln w="25400" cap="flat" cmpd="sng">
            <a:solidFill>
              <a:srgbClr val="E1130A"/>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3" name="Google Shape;53;p24"/>
          <p:cNvSpPr/>
          <p:nvPr/>
        </p:nvSpPr>
        <p:spPr>
          <a:xfrm>
            <a:off x="1181" y="425323"/>
            <a:ext cx="1165860" cy="582930"/>
          </a:xfrm>
          <a:custGeom>
            <a:avLst/>
            <a:gdLst/>
            <a:ahLst/>
            <a:cxnLst/>
            <a:rect l="l" t="t" r="r" b="b"/>
            <a:pathLst>
              <a:path w="1165860" h="582930" extrusionOk="0">
                <a:moveTo>
                  <a:pt x="1165694" y="0"/>
                </a:moveTo>
                <a:lnTo>
                  <a:pt x="0" y="0"/>
                </a:lnTo>
                <a:lnTo>
                  <a:pt x="0" y="582853"/>
                </a:lnTo>
                <a:lnTo>
                  <a:pt x="1165694" y="582853"/>
                </a:lnTo>
                <a:lnTo>
                  <a:pt x="1165694" y="0"/>
                </a:lnTo>
                <a:close/>
              </a:path>
            </a:pathLst>
          </a:custGeom>
          <a:solidFill>
            <a:srgbClr val="E2120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54" name="Google Shape;54;p24"/>
          <p:cNvPicPr preferRelativeResize="0"/>
          <p:nvPr/>
        </p:nvPicPr>
        <p:blipFill rotWithShape="1">
          <a:blip r:embed="rId9">
            <a:alphaModFix/>
          </a:blip>
          <a:srcRect/>
          <a:stretch/>
        </p:blipFill>
        <p:spPr>
          <a:xfrm>
            <a:off x="185190" y="582353"/>
            <a:ext cx="258667" cy="96570"/>
          </a:xfrm>
          <a:prstGeom prst="rect">
            <a:avLst/>
          </a:prstGeom>
          <a:noFill/>
          <a:ln>
            <a:noFill/>
          </a:ln>
        </p:spPr>
      </p:pic>
      <p:pic>
        <p:nvPicPr>
          <p:cNvPr id="55" name="Google Shape;55;p24"/>
          <p:cNvPicPr preferRelativeResize="0"/>
          <p:nvPr/>
        </p:nvPicPr>
        <p:blipFill rotWithShape="1">
          <a:blip r:embed="rId10">
            <a:alphaModFix/>
          </a:blip>
          <a:srcRect/>
          <a:stretch/>
        </p:blipFill>
        <p:spPr>
          <a:xfrm>
            <a:off x="464736" y="584079"/>
            <a:ext cx="79527" cy="93256"/>
          </a:xfrm>
          <a:prstGeom prst="rect">
            <a:avLst/>
          </a:prstGeom>
          <a:noFill/>
          <a:ln>
            <a:noFill/>
          </a:ln>
        </p:spPr>
      </p:pic>
      <p:pic>
        <p:nvPicPr>
          <p:cNvPr id="56" name="Google Shape;56;p24"/>
          <p:cNvPicPr preferRelativeResize="0"/>
          <p:nvPr/>
        </p:nvPicPr>
        <p:blipFill rotWithShape="1">
          <a:blip r:embed="rId11">
            <a:alphaModFix/>
          </a:blip>
          <a:srcRect/>
          <a:stretch/>
        </p:blipFill>
        <p:spPr>
          <a:xfrm>
            <a:off x="676511" y="584079"/>
            <a:ext cx="91541" cy="93256"/>
          </a:xfrm>
          <a:prstGeom prst="rect">
            <a:avLst/>
          </a:prstGeom>
          <a:noFill/>
          <a:ln>
            <a:noFill/>
          </a:ln>
        </p:spPr>
      </p:pic>
      <p:pic>
        <p:nvPicPr>
          <p:cNvPr id="57" name="Google Shape;57;p24"/>
          <p:cNvPicPr preferRelativeResize="0"/>
          <p:nvPr/>
        </p:nvPicPr>
        <p:blipFill rotWithShape="1">
          <a:blip r:embed="rId12">
            <a:alphaModFix/>
          </a:blip>
          <a:srcRect/>
          <a:stretch/>
        </p:blipFill>
        <p:spPr>
          <a:xfrm>
            <a:off x="563845" y="582359"/>
            <a:ext cx="91784" cy="96558"/>
          </a:xfrm>
          <a:prstGeom prst="rect">
            <a:avLst/>
          </a:prstGeom>
          <a:noFill/>
          <a:ln>
            <a:noFill/>
          </a:ln>
        </p:spPr>
      </p:pic>
      <p:sp>
        <p:nvSpPr>
          <p:cNvPr id="58" name="Google Shape;58;p24"/>
          <p:cNvSpPr/>
          <p:nvPr/>
        </p:nvSpPr>
        <p:spPr>
          <a:xfrm>
            <a:off x="792506" y="584079"/>
            <a:ext cx="21590" cy="93345"/>
          </a:xfrm>
          <a:custGeom>
            <a:avLst/>
            <a:gdLst/>
            <a:ahLst/>
            <a:cxnLst/>
            <a:rect l="l" t="t" r="r" b="b"/>
            <a:pathLst>
              <a:path w="21590" h="93345" extrusionOk="0">
                <a:moveTo>
                  <a:pt x="21526" y="0"/>
                </a:moveTo>
                <a:lnTo>
                  <a:pt x="0" y="0"/>
                </a:lnTo>
                <a:lnTo>
                  <a:pt x="0" y="93256"/>
                </a:lnTo>
                <a:lnTo>
                  <a:pt x="21526" y="93256"/>
                </a:lnTo>
                <a:lnTo>
                  <a:pt x="21526"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59" name="Google Shape;59;p24"/>
          <p:cNvPicPr preferRelativeResize="0"/>
          <p:nvPr/>
        </p:nvPicPr>
        <p:blipFill rotWithShape="1">
          <a:blip r:embed="rId13">
            <a:alphaModFix/>
          </a:blip>
          <a:srcRect/>
          <a:stretch/>
        </p:blipFill>
        <p:spPr>
          <a:xfrm>
            <a:off x="834122" y="582366"/>
            <a:ext cx="148752" cy="96558"/>
          </a:xfrm>
          <a:prstGeom prst="rect">
            <a:avLst/>
          </a:prstGeom>
          <a:noFill/>
          <a:ln>
            <a:noFill/>
          </a:ln>
        </p:spPr>
      </p:pic>
      <p:sp>
        <p:nvSpPr>
          <p:cNvPr id="60" name="Google Shape;60;p24"/>
          <p:cNvSpPr/>
          <p:nvPr/>
        </p:nvSpPr>
        <p:spPr>
          <a:xfrm>
            <a:off x="336651" y="742607"/>
            <a:ext cx="21590" cy="93345"/>
          </a:xfrm>
          <a:custGeom>
            <a:avLst/>
            <a:gdLst/>
            <a:ahLst/>
            <a:cxnLst/>
            <a:rect l="l" t="t" r="r" b="b"/>
            <a:pathLst>
              <a:path w="21589" h="93344" extrusionOk="0">
                <a:moveTo>
                  <a:pt x="21526" y="0"/>
                </a:moveTo>
                <a:lnTo>
                  <a:pt x="0" y="0"/>
                </a:lnTo>
                <a:lnTo>
                  <a:pt x="0" y="93268"/>
                </a:lnTo>
                <a:lnTo>
                  <a:pt x="21526" y="93268"/>
                </a:lnTo>
                <a:lnTo>
                  <a:pt x="21526"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61" name="Google Shape;61;p24"/>
          <p:cNvPicPr preferRelativeResize="0"/>
          <p:nvPr/>
        </p:nvPicPr>
        <p:blipFill rotWithShape="1">
          <a:blip r:embed="rId14">
            <a:alphaModFix/>
          </a:blip>
          <a:srcRect/>
          <a:stretch/>
        </p:blipFill>
        <p:spPr>
          <a:xfrm>
            <a:off x="382628" y="742604"/>
            <a:ext cx="91541" cy="93268"/>
          </a:xfrm>
          <a:prstGeom prst="rect">
            <a:avLst/>
          </a:prstGeom>
          <a:noFill/>
          <a:ln>
            <a:noFill/>
          </a:ln>
        </p:spPr>
      </p:pic>
      <p:pic>
        <p:nvPicPr>
          <p:cNvPr id="62" name="Google Shape;62;p24"/>
          <p:cNvPicPr preferRelativeResize="0"/>
          <p:nvPr/>
        </p:nvPicPr>
        <p:blipFill rotWithShape="1">
          <a:blip r:embed="rId15">
            <a:alphaModFix/>
          </a:blip>
          <a:srcRect/>
          <a:stretch/>
        </p:blipFill>
        <p:spPr>
          <a:xfrm>
            <a:off x="498623" y="740888"/>
            <a:ext cx="332778" cy="96570"/>
          </a:xfrm>
          <a:prstGeom prst="rect">
            <a:avLst/>
          </a:prstGeom>
          <a:noFill/>
          <a:ln>
            <a:noFill/>
          </a:ln>
        </p:spPr>
      </p:pic>
      <p:sp>
        <p:nvSpPr>
          <p:cNvPr id="63" name="Google Shape;63;p24"/>
          <p:cNvSpPr txBox="1">
            <a:spLocks noGrp="1"/>
          </p:cNvSpPr>
          <p:nvPr>
            <p:ph type="ctrTitle"/>
          </p:nvPr>
        </p:nvSpPr>
        <p:spPr>
          <a:xfrm>
            <a:off x="2686658" y="1987351"/>
            <a:ext cx="3526790" cy="4064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2100" b="1" i="0">
                <a:solidFill>
                  <a:schemeClr val="dk1"/>
                </a:solidFill>
                <a:latin typeface="Archivo Narrow"/>
                <a:ea typeface="Archivo Narrow"/>
                <a:cs typeface="Archivo Narrow"/>
                <a:sym typeface="Archivo Narr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4" name="Google Shape;64;p24"/>
          <p:cNvSpPr txBox="1">
            <a:spLocks noGrp="1"/>
          </p:cNvSpPr>
          <p:nvPr>
            <p:ph type="subTitle" idx="1"/>
          </p:nvPr>
        </p:nvSpPr>
        <p:spPr>
          <a:xfrm>
            <a:off x="1371600" y="2880360"/>
            <a:ext cx="6400800" cy="1285875"/>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24"/>
          <p:cNvSpPr txBox="1">
            <a:spLocks noGrp="1"/>
          </p:cNvSpPr>
          <p:nvPr>
            <p:ph type="ftr" idx="11"/>
          </p:nvPr>
        </p:nvSpPr>
        <p:spPr>
          <a:xfrm>
            <a:off x="3108960" y="4783455"/>
            <a:ext cx="2926080" cy="257175"/>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24"/>
          <p:cNvSpPr txBox="1">
            <a:spLocks noGrp="1"/>
          </p:cNvSpPr>
          <p:nvPr>
            <p:ph type="dt" idx="10"/>
          </p:nvPr>
        </p:nvSpPr>
        <p:spPr>
          <a:xfrm>
            <a:off x="457200" y="4783455"/>
            <a:ext cx="2103120" cy="257175"/>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4"/>
          <p:cNvSpPr txBox="1">
            <a:spLocks noGrp="1"/>
          </p:cNvSpPr>
          <p:nvPr>
            <p:ph type="sldNum" idx="12"/>
          </p:nvPr>
        </p:nvSpPr>
        <p:spPr>
          <a:xfrm>
            <a:off x="6583680" y="4783455"/>
            <a:ext cx="2103120" cy="257175"/>
          </a:xfrm>
          <a:prstGeom prst="rect">
            <a:avLst/>
          </a:prstGeom>
          <a:noFill/>
          <a:ln>
            <a:noFill/>
          </a:ln>
        </p:spPr>
        <p:txBody>
          <a:bodyPr spcFirstLastPara="1" wrap="square" lIns="0" tIns="0" rIns="0" bIns="0" anchor="t" anchorCtr="0">
            <a:spAutoFit/>
          </a:bodyPr>
          <a:lstStyle>
            <a:lvl1pPr lvl="0" indent="0" algn="r">
              <a:spcBef>
                <a:spcPts val="0"/>
              </a:spcBef>
              <a:buNone/>
              <a:defRPr>
                <a:solidFill>
                  <a:srgbClr val="888888"/>
                </a:solidFill>
              </a:defRPr>
            </a:lvl1pPr>
            <a:lvl2pPr lvl="1" indent="0" algn="r">
              <a:spcBef>
                <a:spcPts val="0"/>
              </a:spcBef>
              <a:buNone/>
              <a:defRPr>
                <a:solidFill>
                  <a:srgbClr val="888888"/>
                </a:solidFill>
              </a:defRPr>
            </a:lvl2pPr>
            <a:lvl3pPr lvl="2" indent="0" algn="r">
              <a:spcBef>
                <a:spcPts val="0"/>
              </a:spcBef>
              <a:buNone/>
              <a:defRPr>
                <a:solidFill>
                  <a:srgbClr val="888888"/>
                </a:solidFill>
              </a:defRPr>
            </a:lvl3pPr>
            <a:lvl4pPr lvl="3" indent="0" algn="r">
              <a:spcBef>
                <a:spcPts val="0"/>
              </a:spcBef>
              <a:buNone/>
              <a:defRPr>
                <a:solidFill>
                  <a:srgbClr val="888888"/>
                </a:solidFill>
              </a:defRPr>
            </a:lvl4pPr>
            <a:lvl5pPr lvl="4" indent="0" algn="r">
              <a:spcBef>
                <a:spcPts val="0"/>
              </a:spcBef>
              <a:buNone/>
              <a:defRPr>
                <a:solidFill>
                  <a:srgbClr val="888888"/>
                </a:solidFill>
              </a:defRPr>
            </a:lvl5pPr>
            <a:lvl6pPr lvl="5" indent="0" algn="r">
              <a:spcBef>
                <a:spcPts val="0"/>
              </a:spcBef>
              <a:buNone/>
              <a:defRPr>
                <a:solidFill>
                  <a:srgbClr val="888888"/>
                </a:solidFill>
              </a:defRPr>
            </a:lvl6pPr>
            <a:lvl7pPr lvl="6" indent="0" algn="r">
              <a:spcBef>
                <a:spcPts val="0"/>
              </a:spcBef>
              <a:buNone/>
              <a:defRPr>
                <a:solidFill>
                  <a:srgbClr val="888888"/>
                </a:solidFill>
              </a:defRPr>
            </a:lvl7pPr>
            <a:lvl8pPr lvl="7" indent="0" algn="r">
              <a:spcBef>
                <a:spcPts val="0"/>
              </a:spcBef>
              <a:buNone/>
              <a:defRPr>
                <a:solidFill>
                  <a:srgbClr val="888888"/>
                </a:solidFill>
              </a:defRPr>
            </a:lvl8pPr>
            <a:lvl9pPr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itle Only">
  <p:cSld name="Title Only">
    <p:bg>
      <p:bgPr>
        <a:solidFill>
          <a:schemeClr val="lt1"/>
        </a:solidFill>
        <a:effectLst/>
      </p:bgPr>
    </p:bg>
    <p:spTree>
      <p:nvGrpSpPr>
        <p:cNvPr id="1" name="Shape 68"/>
        <p:cNvGrpSpPr/>
        <p:nvPr/>
      </p:nvGrpSpPr>
      <p:grpSpPr>
        <a:xfrm>
          <a:off x="0" y="0"/>
          <a:ext cx="0" cy="0"/>
          <a:chOff x="0" y="0"/>
          <a:chExt cx="0" cy="0"/>
        </a:xfrm>
      </p:grpSpPr>
      <p:sp>
        <p:nvSpPr>
          <p:cNvPr id="69" name="Google Shape;69;p25"/>
          <p:cNvSpPr/>
          <p:nvPr/>
        </p:nvSpPr>
        <p:spPr>
          <a:xfrm>
            <a:off x="0" y="0"/>
            <a:ext cx="9144000" cy="5143500"/>
          </a:xfrm>
          <a:custGeom>
            <a:avLst/>
            <a:gdLst/>
            <a:ahLst/>
            <a:cxnLst/>
            <a:rect l="l" t="t" r="r" b="b"/>
            <a:pathLst>
              <a:path w="9144000" h="5143500" extrusionOk="0">
                <a:moveTo>
                  <a:pt x="9144000" y="0"/>
                </a:moveTo>
                <a:lnTo>
                  <a:pt x="0" y="0"/>
                </a:lnTo>
                <a:lnTo>
                  <a:pt x="0" y="5143500"/>
                </a:lnTo>
                <a:lnTo>
                  <a:pt x="9144000" y="5143500"/>
                </a:lnTo>
                <a:lnTo>
                  <a:pt x="9144000" y="0"/>
                </a:lnTo>
                <a:close/>
              </a:path>
            </a:pathLst>
          </a:custGeom>
          <a:solidFill>
            <a:srgbClr val="FEFBF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70" name="Google Shape;70;p25"/>
          <p:cNvSpPr txBox="1">
            <a:spLocks noGrp="1"/>
          </p:cNvSpPr>
          <p:nvPr>
            <p:ph type="title"/>
          </p:nvPr>
        </p:nvSpPr>
        <p:spPr>
          <a:xfrm>
            <a:off x="1516137" y="116967"/>
            <a:ext cx="6973323" cy="724528"/>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2100" b="1" i="0">
                <a:solidFill>
                  <a:schemeClr val="dk1"/>
                </a:solidFill>
                <a:latin typeface="Archivo Narrow"/>
                <a:ea typeface="Archivo Narrow"/>
                <a:cs typeface="Archivo Narrow"/>
                <a:sym typeface="Archivo Narr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1" name="Google Shape;71;p25"/>
          <p:cNvSpPr txBox="1">
            <a:spLocks noGrp="1"/>
          </p:cNvSpPr>
          <p:nvPr>
            <p:ph type="ftr" idx="11"/>
          </p:nvPr>
        </p:nvSpPr>
        <p:spPr>
          <a:xfrm>
            <a:off x="3108960" y="4783455"/>
            <a:ext cx="2926080" cy="257175"/>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25"/>
          <p:cNvSpPr txBox="1">
            <a:spLocks noGrp="1"/>
          </p:cNvSpPr>
          <p:nvPr>
            <p:ph type="dt" idx="10"/>
          </p:nvPr>
        </p:nvSpPr>
        <p:spPr>
          <a:xfrm>
            <a:off x="457200" y="4783455"/>
            <a:ext cx="2103120" cy="257175"/>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25"/>
          <p:cNvSpPr txBox="1">
            <a:spLocks noGrp="1"/>
          </p:cNvSpPr>
          <p:nvPr>
            <p:ph type="sldNum" idx="12"/>
          </p:nvPr>
        </p:nvSpPr>
        <p:spPr>
          <a:xfrm>
            <a:off x="6583680" y="4783455"/>
            <a:ext cx="2103120" cy="257175"/>
          </a:xfrm>
          <a:prstGeom prst="rect">
            <a:avLst/>
          </a:prstGeom>
          <a:noFill/>
          <a:ln>
            <a:noFill/>
          </a:ln>
        </p:spPr>
        <p:txBody>
          <a:bodyPr spcFirstLastPara="1" wrap="square" lIns="0" tIns="0" rIns="0" bIns="0" anchor="t" anchorCtr="0">
            <a:spAutoFit/>
          </a:bodyPr>
          <a:lstStyle>
            <a:lvl1pPr lvl="0" indent="0" algn="r">
              <a:spcBef>
                <a:spcPts val="0"/>
              </a:spcBef>
              <a:buNone/>
              <a:defRPr>
                <a:solidFill>
                  <a:srgbClr val="888888"/>
                </a:solidFill>
              </a:defRPr>
            </a:lvl1pPr>
            <a:lvl2pPr lvl="1" indent="0" algn="r">
              <a:spcBef>
                <a:spcPts val="0"/>
              </a:spcBef>
              <a:buNone/>
              <a:defRPr>
                <a:solidFill>
                  <a:srgbClr val="888888"/>
                </a:solidFill>
              </a:defRPr>
            </a:lvl2pPr>
            <a:lvl3pPr lvl="2" indent="0" algn="r">
              <a:spcBef>
                <a:spcPts val="0"/>
              </a:spcBef>
              <a:buNone/>
              <a:defRPr>
                <a:solidFill>
                  <a:srgbClr val="888888"/>
                </a:solidFill>
              </a:defRPr>
            </a:lvl3pPr>
            <a:lvl4pPr lvl="3" indent="0" algn="r">
              <a:spcBef>
                <a:spcPts val="0"/>
              </a:spcBef>
              <a:buNone/>
              <a:defRPr>
                <a:solidFill>
                  <a:srgbClr val="888888"/>
                </a:solidFill>
              </a:defRPr>
            </a:lvl4pPr>
            <a:lvl5pPr lvl="4" indent="0" algn="r">
              <a:spcBef>
                <a:spcPts val="0"/>
              </a:spcBef>
              <a:buNone/>
              <a:defRPr>
                <a:solidFill>
                  <a:srgbClr val="888888"/>
                </a:solidFill>
              </a:defRPr>
            </a:lvl5pPr>
            <a:lvl6pPr lvl="5" indent="0" algn="r">
              <a:spcBef>
                <a:spcPts val="0"/>
              </a:spcBef>
              <a:buNone/>
              <a:defRPr>
                <a:solidFill>
                  <a:srgbClr val="888888"/>
                </a:solidFill>
              </a:defRPr>
            </a:lvl6pPr>
            <a:lvl7pPr lvl="6" indent="0" algn="r">
              <a:spcBef>
                <a:spcPts val="0"/>
              </a:spcBef>
              <a:buNone/>
              <a:defRPr>
                <a:solidFill>
                  <a:srgbClr val="888888"/>
                </a:solidFill>
              </a:defRPr>
            </a:lvl7pPr>
            <a:lvl8pPr lvl="7" indent="0" algn="r">
              <a:spcBef>
                <a:spcPts val="0"/>
              </a:spcBef>
              <a:buNone/>
              <a:defRPr>
                <a:solidFill>
                  <a:srgbClr val="888888"/>
                </a:solidFill>
              </a:defRPr>
            </a:lvl8pPr>
            <a:lvl9pPr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74"/>
        <p:cNvGrpSpPr/>
        <p:nvPr/>
      </p:nvGrpSpPr>
      <p:grpSpPr>
        <a:xfrm>
          <a:off x="0" y="0"/>
          <a:ext cx="0" cy="0"/>
          <a:chOff x="0" y="0"/>
          <a:chExt cx="0" cy="0"/>
        </a:xfrm>
      </p:grpSpPr>
      <p:sp>
        <p:nvSpPr>
          <p:cNvPr id="75" name="Google Shape;75;p26"/>
          <p:cNvSpPr txBox="1">
            <a:spLocks noGrp="1"/>
          </p:cNvSpPr>
          <p:nvPr>
            <p:ph type="title"/>
          </p:nvPr>
        </p:nvSpPr>
        <p:spPr>
          <a:xfrm>
            <a:off x="1516137" y="116967"/>
            <a:ext cx="6973323" cy="724528"/>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2100" b="1" i="0">
                <a:solidFill>
                  <a:schemeClr val="dk1"/>
                </a:solidFill>
                <a:latin typeface="Archivo Narrow"/>
                <a:ea typeface="Archivo Narrow"/>
                <a:cs typeface="Archivo Narrow"/>
                <a:sym typeface="Archivo Narr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6"/>
          <p:cNvSpPr txBox="1">
            <a:spLocks noGrp="1"/>
          </p:cNvSpPr>
          <p:nvPr>
            <p:ph type="body" idx="1"/>
          </p:nvPr>
        </p:nvSpPr>
        <p:spPr>
          <a:xfrm>
            <a:off x="457200" y="1183005"/>
            <a:ext cx="8229600" cy="3394710"/>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77" name="Google Shape;77;p26"/>
          <p:cNvSpPr txBox="1">
            <a:spLocks noGrp="1"/>
          </p:cNvSpPr>
          <p:nvPr>
            <p:ph type="ftr" idx="11"/>
          </p:nvPr>
        </p:nvSpPr>
        <p:spPr>
          <a:xfrm>
            <a:off x="3108960" y="4783455"/>
            <a:ext cx="2926080" cy="257175"/>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26"/>
          <p:cNvSpPr txBox="1">
            <a:spLocks noGrp="1"/>
          </p:cNvSpPr>
          <p:nvPr>
            <p:ph type="dt" idx="10"/>
          </p:nvPr>
        </p:nvSpPr>
        <p:spPr>
          <a:xfrm>
            <a:off x="457200" y="4783455"/>
            <a:ext cx="2103120" cy="257175"/>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 name="Google Shape;79;p26"/>
          <p:cNvSpPr txBox="1">
            <a:spLocks noGrp="1"/>
          </p:cNvSpPr>
          <p:nvPr>
            <p:ph type="sldNum" idx="12"/>
          </p:nvPr>
        </p:nvSpPr>
        <p:spPr>
          <a:xfrm>
            <a:off x="6583680" y="4783455"/>
            <a:ext cx="2103120" cy="257175"/>
          </a:xfrm>
          <a:prstGeom prst="rect">
            <a:avLst/>
          </a:prstGeom>
          <a:noFill/>
          <a:ln>
            <a:noFill/>
          </a:ln>
        </p:spPr>
        <p:txBody>
          <a:bodyPr spcFirstLastPara="1" wrap="square" lIns="0" tIns="0" rIns="0" bIns="0" anchor="t" anchorCtr="0">
            <a:spAutoFit/>
          </a:bodyPr>
          <a:lstStyle>
            <a:lvl1pPr lvl="0" indent="0" algn="r">
              <a:spcBef>
                <a:spcPts val="0"/>
              </a:spcBef>
              <a:buNone/>
              <a:defRPr>
                <a:solidFill>
                  <a:srgbClr val="888888"/>
                </a:solidFill>
              </a:defRPr>
            </a:lvl1pPr>
            <a:lvl2pPr lvl="1" indent="0" algn="r">
              <a:spcBef>
                <a:spcPts val="0"/>
              </a:spcBef>
              <a:buNone/>
              <a:defRPr>
                <a:solidFill>
                  <a:srgbClr val="888888"/>
                </a:solidFill>
              </a:defRPr>
            </a:lvl2pPr>
            <a:lvl3pPr lvl="2" indent="0" algn="r">
              <a:spcBef>
                <a:spcPts val="0"/>
              </a:spcBef>
              <a:buNone/>
              <a:defRPr>
                <a:solidFill>
                  <a:srgbClr val="888888"/>
                </a:solidFill>
              </a:defRPr>
            </a:lvl3pPr>
            <a:lvl4pPr lvl="3" indent="0" algn="r">
              <a:spcBef>
                <a:spcPts val="0"/>
              </a:spcBef>
              <a:buNone/>
              <a:defRPr>
                <a:solidFill>
                  <a:srgbClr val="888888"/>
                </a:solidFill>
              </a:defRPr>
            </a:lvl4pPr>
            <a:lvl5pPr lvl="4" indent="0" algn="r">
              <a:spcBef>
                <a:spcPts val="0"/>
              </a:spcBef>
              <a:buNone/>
              <a:defRPr>
                <a:solidFill>
                  <a:srgbClr val="888888"/>
                </a:solidFill>
              </a:defRPr>
            </a:lvl5pPr>
            <a:lvl6pPr lvl="5" indent="0" algn="r">
              <a:spcBef>
                <a:spcPts val="0"/>
              </a:spcBef>
              <a:buNone/>
              <a:defRPr>
                <a:solidFill>
                  <a:srgbClr val="888888"/>
                </a:solidFill>
              </a:defRPr>
            </a:lvl6pPr>
            <a:lvl7pPr lvl="6" indent="0" algn="r">
              <a:spcBef>
                <a:spcPts val="0"/>
              </a:spcBef>
              <a:buNone/>
              <a:defRPr>
                <a:solidFill>
                  <a:srgbClr val="888888"/>
                </a:solidFill>
              </a:defRPr>
            </a:lvl7pPr>
            <a:lvl8pPr lvl="7" indent="0" algn="r">
              <a:spcBef>
                <a:spcPts val="0"/>
              </a:spcBef>
              <a:buNone/>
              <a:defRPr>
                <a:solidFill>
                  <a:srgbClr val="888888"/>
                </a:solidFill>
              </a:defRPr>
            </a:lvl8pPr>
            <a:lvl9pPr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80"/>
        <p:cNvGrpSpPr/>
        <p:nvPr/>
      </p:nvGrpSpPr>
      <p:grpSpPr>
        <a:xfrm>
          <a:off x="0" y="0"/>
          <a:ext cx="0" cy="0"/>
          <a:chOff x="0" y="0"/>
          <a:chExt cx="0" cy="0"/>
        </a:xfrm>
      </p:grpSpPr>
      <p:sp>
        <p:nvSpPr>
          <p:cNvPr id="81" name="Google Shape;81;p27"/>
          <p:cNvSpPr txBox="1">
            <a:spLocks noGrp="1"/>
          </p:cNvSpPr>
          <p:nvPr>
            <p:ph type="title"/>
          </p:nvPr>
        </p:nvSpPr>
        <p:spPr>
          <a:xfrm>
            <a:off x="1516137" y="116967"/>
            <a:ext cx="6973323" cy="724528"/>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2100" b="1" i="0">
                <a:solidFill>
                  <a:schemeClr val="dk1"/>
                </a:solidFill>
                <a:latin typeface="Archivo Narrow"/>
                <a:ea typeface="Archivo Narrow"/>
                <a:cs typeface="Archivo Narrow"/>
                <a:sym typeface="Archivo Narr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27"/>
          <p:cNvSpPr txBox="1">
            <a:spLocks noGrp="1"/>
          </p:cNvSpPr>
          <p:nvPr>
            <p:ph type="body" idx="1"/>
          </p:nvPr>
        </p:nvSpPr>
        <p:spPr>
          <a:xfrm>
            <a:off x="457200" y="1183005"/>
            <a:ext cx="3977640" cy="3394710"/>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83" name="Google Shape;83;p27"/>
          <p:cNvSpPr txBox="1">
            <a:spLocks noGrp="1"/>
          </p:cNvSpPr>
          <p:nvPr>
            <p:ph type="body" idx="2"/>
          </p:nvPr>
        </p:nvSpPr>
        <p:spPr>
          <a:xfrm>
            <a:off x="4709160" y="1183005"/>
            <a:ext cx="3977640" cy="3394710"/>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84" name="Google Shape;84;p27"/>
          <p:cNvSpPr txBox="1">
            <a:spLocks noGrp="1"/>
          </p:cNvSpPr>
          <p:nvPr>
            <p:ph type="ftr" idx="11"/>
          </p:nvPr>
        </p:nvSpPr>
        <p:spPr>
          <a:xfrm>
            <a:off x="3108960" y="4783455"/>
            <a:ext cx="2926080" cy="257175"/>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27"/>
          <p:cNvSpPr txBox="1">
            <a:spLocks noGrp="1"/>
          </p:cNvSpPr>
          <p:nvPr>
            <p:ph type="dt" idx="10"/>
          </p:nvPr>
        </p:nvSpPr>
        <p:spPr>
          <a:xfrm>
            <a:off x="457200" y="4783455"/>
            <a:ext cx="2103120" cy="257175"/>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27"/>
          <p:cNvSpPr txBox="1">
            <a:spLocks noGrp="1"/>
          </p:cNvSpPr>
          <p:nvPr>
            <p:ph type="sldNum" idx="12"/>
          </p:nvPr>
        </p:nvSpPr>
        <p:spPr>
          <a:xfrm>
            <a:off x="6583680" y="4783455"/>
            <a:ext cx="2103120" cy="257175"/>
          </a:xfrm>
          <a:prstGeom prst="rect">
            <a:avLst/>
          </a:prstGeom>
          <a:noFill/>
          <a:ln>
            <a:noFill/>
          </a:ln>
        </p:spPr>
        <p:txBody>
          <a:bodyPr spcFirstLastPara="1" wrap="square" lIns="0" tIns="0" rIns="0" bIns="0" anchor="t" anchorCtr="0">
            <a:spAutoFit/>
          </a:bodyPr>
          <a:lstStyle>
            <a:lvl1pPr lvl="0" indent="0" algn="r">
              <a:spcBef>
                <a:spcPts val="0"/>
              </a:spcBef>
              <a:buNone/>
              <a:defRPr>
                <a:solidFill>
                  <a:srgbClr val="888888"/>
                </a:solidFill>
              </a:defRPr>
            </a:lvl1pPr>
            <a:lvl2pPr lvl="1" indent="0" algn="r">
              <a:spcBef>
                <a:spcPts val="0"/>
              </a:spcBef>
              <a:buNone/>
              <a:defRPr>
                <a:solidFill>
                  <a:srgbClr val="888888"/>
                </a:solidFill>
              </a:defRPr>
            </a:lvl2pPr>
            <a:lvl3pPr lvl="2" indent="0" algn="r">
              <a:spcBef>
                <a:spcPts val="0"/>
              </a:spcBef>
              <a:buNone/>
              <a:defRPr>
                <a:solidFill>
                  <a:srgbClr val="888888"/>
                </a:solidFill>
              </a:defRPr>
            </a:lvl3pPr>
            <a:lvl4pPr lvl="3" indent="0" algn="r">
              <a:spcBef>
                <a:spcPts val="0"/>
              </a:spcBef>
              <a:buNone/>
              <a:defRPr>
                <a:solidFill>
                  <a:srgbClr val="888888"/>
                </a:solidFill>
              </a:defRPr>
            </a:lvl4pPr>
            <a:lvl5pPr lvl="4" indent="0" algn="r">
              <a:spcBef>
                <a:spcPts val="0"/>
              </a:spcBef>
              <a:buNone/>
              <a:defRPr>
                <a:solidFill>
                  <a:srgbClr val="888888"/>
                </a:solidFill>
              </a:defRPr>
            </a:lvl5pPr>
            <a:lvl6pPr lvl="5" indent="0" algn="r">
              <a:spcBef>
                <a:spcPts val="0"/>
              </a:spcBef>
              <a:buNone/>
              <a:defRPr>
                <a:solidFill>
                  <a:srgbClr val="888888"/>
                </a:solidFill>
              </a:defRPr>
            </a:lvl6pPr>
            <a:lvl7pPr lvl="6" indent="0" algn="r">
              <a:spcBef>
                <a:spcPts val="0"/>
              </a:spcBef>
              <a:buNone/>
              <a:defRPr>
                <a:solidFill>
                  <a:srgbClr val="888888"/>
                </a:solidFill>
              </a:defRPr>
            </a:lvl7pPr>
            <a:lvl8pPr lvl="7" indent="0" algn="r">
              <a:spcBef>
                <a:spcPts val="0"/>
              </a:spcBef>
              <a:buNone/>
              <a:defRPr>
                <a:solidFill>
                  <a:srgbClr val="888888"/>
                </a:solidFill>
              </a:defRPr>
            </a:lvl8pPr>
            <a:lvl9pPr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2"/>
          <p:cNvSpPr txBox="1">
            <a:spLocks noGrp="1"/>
          </p:cNvSpPr>
          <p:nvPr>
            <p:ph type="title"/>
          </p:nvPr>
        </p:nvSpPr>
        <p:spPr>
          <a:xfrm>
            <a:off x="1516137" y="116967"/>
            <a:ext cx="6973323" cy="724528"/>
          </a:xfrm>
          <a:prstGeom prst="rect">
            <a:avLst/>
          </a:prstGeom>
          <a:noFill/>
          <a:ln>
            <a:noFill/>
          </a:ln>
        </p:spPr>
        <p:txBody>
          <a:bodyPr spcFirstLastPara="1" wrap="square" lIns="0" tIns="0" rIns="0" bIns="0" anchor="t" anchorCtr="0">
            <a:spAutoFit/>
          </a:bodyPr>
          <a:lstStyle>
            <a:lvl1pPr marR="0" lvl="0" algn="l" rtl="0">
              <a:spcBef>
                <a:spcPts val="0"/>
              </a:spcBef>
              <a:spcAft>
                <a:spcPts val="0"/>
              </a:spcAft>
              <a:buSzPts val="1400"/>
              <a:buNone/>
              <a:defRPr sz="2100" b="1" i="0" u="none" strike="noStrike" cap="none">
                <a:solidFill>
                  <a:schemeClr val="dk1"/>
                </a:solidFill>
                <a:latin typeface="Archivo Narrow"/>
                <a:ea typeface="Archivo Narrow"/>
                <a:cs typeface="Archivo Narrow"/>
                <a:sym typeface="Archivo Narrow"/>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22"/>
          <p:cNvSpPr txBox="1">
            <a:spLocks noGrp="1"/>
          </p:cNvSpPr>
          <p:nvPr>
            <p:ph type="body" idx="1"/>
          </p:nvPr>
        </p:nvSpPr>
        <p:spPr>
          <a:xfrm>
            <a:off x="457200" y="1183005"/>
            <a:ext cx="8229600" cy="3394710"/>
          </a:xfrm>
          <a:prstGeom prst="rect">
            <a:avLst/>
          </a:prstGeom>
          <a:noFill/>
          <a:ln>
            <a:noFill/>
          </a:ln>
        </p:spPr>
        <p:txBody>
          <a:bodyPr spcFirstLastPara="1" wrap="square" lIns="0" tIns="0" rIns="0" bIns="0" anchor="t" anchorCtr="0">
            <a:spAutoFit/>
          </a:bodyPr>
          <a:lstStyle>
            <a:lvl1pPr marL="457200" marR="0" lvl="0" indent="-228600" algn="l" rtl="0">
              <a:spcBef>
                <a:spcPts val="0"/>
              </a:spcBef>
              <a:spcAft>
                <a:spcPts val="0"/>
              </a:spcAft>
              <a:buSzPts val="1400"/>
              <a:buNone/>
              <a:defRPr sz="1800" b="0" i="0" u="none" strike="noStrike" cap="none">
                <a:latin typeface="Calibri"/>
                <a:ea typeface="Calibri"/>
                <a:cs typeface="Calibri"/>
                <a:sym typeface="Calibri"/>
              </a:defRPr>
            </a:lvl1pPr>
            <a:lvl2pPr marL="914400" marR="0" lvl="1" indent="-228600" algn="l" rtl="0">
              <a:spcBef>
                <a:spcPts val="0"/>
              </a:spcBef>
              <a:spcAft>
                <a:spcPts val="0"/>
              </a:spcAft>
              <a:buSzPts val="1400"/>
              <a:buNone/>
              <a:defRPr sz="18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8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8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8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8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8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8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800" b="0" i="0" u="none" strike="noStrike" cap="none">
                <a:latin typeface="Calibri"/>
                <a:ea typeface="Calibri"/>
                <a:cs typeface="Calibri"/>
                <a:sym typeface="Calibri"/>
              </a:defRPr>
            </a:lvl9pPr>
          </a:lstStyle>
          <a:p>
            <a:endParaRPr/>
          </a:p>
        </p:txBody>
      </p:sp>
      <p:sp>
        <p:nvSpPr>
          <p:cNvPr id="8" name="Google Shape;8;p22"/>
          <p:cNvSpPr txBox="1">
            <a:spLocks noGrp="1"/>
          </p:cNvSpPr>
          <p:nvPr>
            <p:ph type="ftr" idx="11"/>
          </p:nvPr>
        </p:nvSpPr>
        <p:spPr>
          <a:xfrm>
            <a:off x="3108960" y="4783455"/>
            <a:ext cx="2926080" cy="257175"/>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 name="Google Shape;9;p22"/>
          <p:cNvSpPr txBox="1">
            <a:spLocks noGrp="1"/>
          </p:cNvSpPr>
          <p:nvPr>
            <p:ph type="dt" idx="10"/>
          </p:nvPr>
        </p:nvSpPr>
        <p:spPr>
          <a:xfrm>
            <a:off x="457200" y="4783455"/>
            <a:ext cx="2103120" cy="257175"/>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 name="Google Shape;10;p22"/>
          <p:cNvSpPr txBox="1">
            <a:spLocks noGrp="1"/>
          </p:cNvSpPr>
          <p:nvPr>
            <p:ph type="sldNum" idx="12"/>
          </p:nvPr>
        </p:nvSpPr>
        <p:spPr>
          <a:xfrm>
            <a:off x="6583680" y="4783455"/>
            <a:ext cx="2103120" cy="257175"/>
          </a:xfrm>
          <a:prstGeom prst="rect">
            <a:avLst/>
          </a:prstGeom>
          <a:noFill/>
          <a:ln>
            <a:noFill/>
          </a:ln>
        </p:spPr>
        <p:txBody>
          <a:bodyPr spcFirstLastPara="1" wrap="square" lIns="0" tIns="0" rIns="0" bIns="0" anchor="t" anchorCtr="0">
            <a:spAutoFit/>
          </a:bodyPr>
          <a:lstStyle>
            <a:lvl1pPr lvl="0" indent="0" algn="r">
              <a:spcBef>
                <a:spcPts val="0"/>
              </a:spcBef>
              <a:buNone/>
              <a:defRPr sz="1800">
                <a:solidFill>
                  <a:srgbClr val="888888"/>
                </a:solidFill>
              </a:defRPr>
            </a:lvl1pPr>
            <a:lvl2pPr lvl="1" indent="0" algn="r">
              <a:spcBef>
                <a:spcPts val="0"/>
              </a:spcBef>
              <a:buNone/>
              <a:defRPr sz="1800">
                <a:solidFill>
                  <a:srgbClr val="888888"/>
                </a:solidFill>
              </a:defRPr>
            </a:lvl2pPr>
            <a:lvl3pPr lvl="2" indent="0" algn="r">
              <a:spcBef>
                <a:spcPts val="0"/>
              </a:spcBef>
              <a:buNone/>
              <a:defRPr sz="1800">
                <a:solidFill>
                  <a:srgbClr val="888888"/>
                </a:solidFill>
              </a:defRPr>
            </a:lvl3pPr>
            <a:lvl4pPr lvl="3" indent="0" algn="r">
              <a:spcBef>
                <a:spcPts val="0"/>
              </a:spcBef>
              <a:buNone/>
              <a:defRPr sz="1800">
                <a:solidFill>
                  <a:srgbClr val="888888"/>
                </a:solidFill>
              </a:defRPr>
            </a:lvl4pPr>
            <a:lvl5pPr lvl="4" indent="0" algn="r">
              <a:spcBef>
                <a:spcPts val="0"/>
              </a:spcBef>
              <a:buNone/>
              <a:defRPr sz="1800">
                <a:solidFill>
                  <a:srgbClr val="888888"/>
                </a:solidFill>
              </a:defRPr>
            </a:lvl5pPr>
            <a:lvl6pPr lvl="5" indent="0" algn="r">
              <a:spcBef>
                <a:spcPts val="0"/>
              </a:spcBef>
              <a:buNone/>
              <a:defRPr sz="1800">
                <a:solidFill>
                  <a:srgbClr val="888888"/>
                </a:solidFill>
              </a:defRPr>
            </a:lvl6pPr>
            <a:lvl7pPr lvl="6" indent="0" algn="r">
              <a:spcBef>
                <a:spcPts val="0"/>
              </a:spcBef>
              <a:buNone/>
              <a:defRPr sz="1800">
                <a:solidFill>
                  <a:srgbClr val="888888"/>
                </a:solidFill>
              </a:defRPr>
            </a:lvl7pPr>
            <a:lvl8pPr lvl="7" indent="0" algn="r">
              <a:spcBef>
                <a:spcPts val="0"/>
              </a:spcBef>
              <a:buNone/>
              <a:defRPr sz="1800">
                <a:solidFill>
                  <a:srgbClr val="888888"/>
                </a:solidFill>
              </a:defRPr>
            </a:lvl8pPr>
            <a:lvl9pPr lvl="8" indent="0" algn="r">
              <a:spcBef>
                <a:spcPts val="0"/>
              </a:spcBef>
              <a:buNone/>
              <a:defRPr sz="1800">
                <a:solidFill>
                  <a:srgbClr val="888888"/>
                </a:solidFill>
              </a:defRPr>
            </a:lvl9pPr>
          </a:lstStyle>
          <a:p>
            <a:pPr marL="0" lvl="0" indent="0" algn="r" rtl="0">
              <a:spcBef>
                <a:spcPts val="0"/>
              </a:spcBef>
              <a:spcAft>
                <a:spcPts val="0"/>
              </a:spcAft>
              <a:buNone/>
            </a:pPr>
            <a:fld id="{00000000-1234-1234-1234-123412341234}" type="slidenum">
              <a:rPr lang="en-US"/>
              <a:t>‹#›</a:t>
            </a:fld>
            <a:endParaRPr sz="1400">
              <a:solidFill>
                <a:srgbClr val="000000"/>
              </a:solidFill>
            </a:endParaRPr>
          </a:p>
        </p:txBody>
      </p:sp>
      <p:sp>
        <p:nvSpPr>
          <p:cNvPr id="3" name="TextBox 2">
            <a:extLst>
              <a:ext uri="{FF2B5EF4-FFF2-40B4-BE49-F238E27FC236}">
                <a16:creationId xmlns:a16="http://schemas.microsoft.com/office/drawing/2014/main" id="{746F81C7-B3EB-DAF0-8F12-583EE8255D9B}"/>
              </a:ext>
            </a:extLst>
          </p:cNvPr>
          <p:cNvSpPr txBox="1"/>
          <p:nvPr userDrawn="1">
            <p:extLst>
              <p:ext uri="{1162E1C5-73C7-4A58-AE30-91384D911F3F}">
                <p184:classification xmlns:p184="http://schemas.microsoft.com/office/powerpoint/2018/4/main" val="ftr"/>
              </p:ext>
            </p:extLst>
          </p:nvPr>
        </p:nvSpPr>
        <p:spPr>
          <a:xfrm>
            <a:off x="4172712" y="4927600"/>
            <a:ext cx="827088" cy="152400"/>
          </a:xfrm>
          <a:prstGeom prst="rect">
            <a:avLst/>
          </a:prstGeom>
        </p:spPr>
        <p:txBody>
          <a:bodyPr horzOverflow="overflow" lIns="0" tIns="0" rIns="0" bIns="0">
            <a:spAutoFit/>
          </a:bodyPr>
          <a:lstStyle/>
          <a:p>
            <a:pPr algn="l"/>
            <a:r>
              <a:rPr lang="en-US" sz="1000">
                <a:solidFill>
                  <a:srgbClr val="000000"/>
                </a:solidFill>
                <a:latin typeface="Calibri" panose="020F0502020204030204" pitchFamily="34" charset="0"/>
                <a:ea typeface="Calibri" panose="020F0502020204030204" pitchFamily="34" charset="0"/>
                <a:cs typeface="Calibri" panose="020F0502020204030204" pitchFamily="34" charset="0"/>
              </a:rPr>
              <a:t>Confidential (C)</a:t>
            </a: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7" Type="http://schemas.openxmlformats.org/officeDocument/2006/relationships/image" Target="../media/image129.png"/><Relationship Id="rId21" Type="http://schemas.openxmlformats.org/officeDocument/2006/relationships/image" Target="../media/image33.png"/><Relationship Id="rId42" Type="http://schemas.openxmlformats.org/officeDocument/2006/relationships/image" Target="../media/image54.png"/><Relationship Id="rId63" Type="http://schemas.openxmlformats.org/officeDocument/2006/relationships/image" Target="../media/image75.png"/><Relationship Id="rId84" Type="http://schemas.openxmlformats.org/officeDocument/2006/relationships/image" Target="../media/image96.png"/><Relationship Id="rId138" Type="http://schemas.openxmlformats.org/officeDocument/2006/relationships/image" Target="../media/image150.png"/><Relationship Id="rId159" Type="http://schemas.openxmlformats.org/officeDocument/2006/relationships/image" Target="../media/image171.png"/><Relationship Id="rId170" Type="http://schemas.openxmlformats.org/officeDocument/2006/relationships/image" Target="../media/image182.png"/><Relationship Id="rId191" Type="http://schemas.openxmlformats.org/officeDocument/2006/relationships/image" Target="../media/image203.png"/><Relationship Id="rId205" Type="http://schemas.openxmlformats.org/officeDocument/2006/relationships/image" Target="../media/image217.png"/><Relationship Id="rId107" Type="http://schemas.openxmlformats.org/officeDocument/2006/relationships/image" Target="../media/image119.png"/><Relationship Id="rId11" Type="http://schemas.openxmlformats.org/officeDocument/2006/relationships/image" Target="../media/image23.png"/><Relationship Id="rId32" Type="http://schemas.openxmlformats.org/officeDocument/2006/relationships/image" Target="../media/image44.png"/><Relationship Id="rId53" Type="http://schemas.openxmlformats.org/officeDocument/2006/relationships/image" Target="../media/image65.png"/><Relationship Id="rId74" Type="http://schemas.openxmlformats.org/officeDocument/2006/relationships/image" Target="../media/image86.png"/><Relationship Id="rId128" Type="http://schemas.openxmlformats.org/officeDocument/2006/relationships/image" Target="../media/image140.png"/><Relationship Id="rId149" Type="http://schemas.openxmlformats.org/officeDocument/2006/relationships/image" Target="../media/image161.png"/><Relationship Id="rId5" Type="http://schemas.openxmlformats.org/officeDocument/2006/relationships/image" Target="../media/image17.png"/><Relationship Id="rId95" Type="http://schemas.openxmlformats.org/officeDocument/2006/relationships/image" Target="../media/image107.png"/><Relationship Id="rId160" Type="http://schemas.openxmlformats.org/officeDocument/2006/relationships/image" Target="../media/image172.png"/><Relationship Id="rId181" Type="http://schemas.openxmlformats.org/officeDocument/2006/relationships/image" Target="../media/image193.png"/><Relationship Id="rId216" Type="http://schemas.openxmlformats.org/officeDocument/2006/relationships/image" Target="../media/image228.png"/><Relationship Id="rId22" Type="http://schemas.openxmlformats.org/officeDocument/2006/relationships/image" Target="../media/image34.png"/><Relationship Id="rId43" Type="http://schemas.openxmlformats.org/officeDocument/2006/relationships/image" Target="../media/image55.png"/><Relationship Id="rId64" Type="http://schemas.openxmlformats.org/officeDocument/2006/relationships/image" Target="../media/image76.png"/><Relationship Id="rId118" Type="http://schemas.openxmlformats.org/officeDocument/2006/relationships/image" Target="../media/image130.png"/><Relationship Id="rId139" Type="http://schemas.openxmlformats.org/officeDocument/2006/relationships/image" Target="../media/image151.png"/><Relationship Id="rId85" Type="http://schemas.openxmlformats.org/officeDocument/2006/relationships/image" Target="../media/image97.png"/><Relationship Id="rId150" Type="http://schemas.openxmlformats.org/officeDocument/2006/relationships/image" Target="../media/image162.png"/><Relationship Id="rId171" Type="http://schemas.openxmlformats.org/officeDocument/2006/relationships/image" Target="../media/image183.png"/><Relationship Id="rId192" Type="http://schemas.openxmlformats.org/officeDocument/2006/relationships/image" Target="../media/image204.png"/><Relationship Id="rId206" Type="http://schemas.openxmlformats.org/officeDocument/2006/relationships/image" Target="../media/image218.png"/><Relationship Id="rId12" Type="http://schemas.openxmlformats.org/officeDocument/2006/relationships/image" Target="../media/image24.png"/><Relationship Id="rId33" Type="http://schemas.openxmlformats.org/officeDocument/2006/relationships/image" Target="../media/image45.png"/><Relationship Id="rId108" Type="http://schemas.openxmlformats.org/officeDocument/2006/relationships/image" Target="../media/image120.png"/><Relationship Id="rId129" Type="http://schemas.openxmlformats.org/officeDocument/2006/relationships/image" Target="../media/image141.png"/><Relationship Id="rId54" Type="http://schemas.openxmlformats.org/officeDocument/2006/relationships/image" Target="../media/image66.png"/><Relationship Id="rId75" Type="http://schemas.openxmlformats.org/officeDocument/2006/relationships/image" Target="../media/image87.png"/><Relationship Id="rId96" Type="http://schemas.openxmlformats.org/officeDocument/2006/relationships/image" Target="../media/image108.png"/><Relationship Id="rId140" Type="http://schemas.openxmlformats.org/officeDocument/2006/relationships/image" Target="../media/image152.png"/><Relationship Id="rId161" Type="http://schemas.openxmlformats.org/officeDocument/2006/relationships/image" Target="../media/image173.png"/><Relationship Id="rId182" Type="http://schemas.openxmlformats.org/officeDocument/2006/relationships/image" Target="../media/image194.png"/><Relationship Id="rId217" Type="http://schemas.openxmlformats.org/officeDocument/2006/relationships/image" Target="../media/image229.png"/><Relationship Id="rId6" Type="http://schemas.openxmlformats.org/officeDocument/2006/relationships/image" Target="../media/image18.png"/><Relationship Id="rId23" Type="http://schemas.openxmlformats.org/officeDocument/2006/relationships/image" Target="../media/image35.png"/><Relationship Id="rId119" Type="http://schemas.openxmlformats.org/officeDocument/2006/relationships/image" Target="../media/image131.png"/><Relationship Id="rId44" Type="http://schemas.openxmlformats.org/officeDocument/2006/relationships/image" Target="../media/image56.png"/><Relationship Id="rId65" Type="http://schemas.openxmlformats.org/officeDocument/2006/relationships/image" Target="../media/image77.png"/><Relationship Id="rId86" Type="http://schemas.openxmlformats.org/officeDocument/2006/relationships/image" Target="../media/image98.png"/><Relationship Id="rId130" Type="http://schemas.openxmlformats.org/officeDocument/2006/relationships/image" Target="../media/image142.png"/><Relationship Id="rId151" Type="http://schemas.openxmlformats.org/officeDocument/2006/relationships/image" Target="../media/image163.png"/><Relationship Id="rId172" Type="http://schemas.openxmlformats.org/officeDocument/2006/relationships/image" Target="../media/image184.png"/><Relationship Id="rId193" Type="http://schemas.openxmlformats.org/officeDocument/2006/relationships/image" Target="../media/image205.png"/><Relationship Id="rId207" Type="http://schemas.openxmlformats.org/officeDocument/2006/relationships/image" Target="../media/image219.png"/><Relationship Id="rId13" Type="http://schemas.openxmlformats.org/officeDocument/2006/relationships/image" Target="../media/image25.png"/><Relationship Id="rId109" Type="http://schemas.openxmlformats.org/officeDocument/2006/relationships/image" Target="../media/image121.png"/><Relationship Id="rId34" Type="http://schemas.openxmlformats.org/officeDocument/2006/relationships/image" Target="../media/image46.png"/><Relationship Id="rId55" Type="http://schemas.openxmlformats.org/officeDocument/2006/relationships/image" Target="../media/image67.png"/><Relationship Id="rId76" Type="http://schemas.openxmlformats.org/officeDocument/2006/relationships/image" Target="../media/image88.png"/><Relationship Id="rId97" Type="http://schemas.openxmlformats.org/officeDocument/2006/relationships/image" Target="../media/image109.png"/><Relationship Id="rId120" Type="http://schemas.openxmlformats.org/officeDocument/2006/relationships/image" Target="../media/image132.png"/><Relationship Id="rId141" Type="http://schemas.openxmlformats.org/officeDocument/2006/relationships/image" Target="../media/image153.png"/><Relationship Id="rId7" Type="http://schemas.openxmlformats.org/officeDocument/2006/relationships/image" Target="../media/image19.png"/><Relationship Id="rId162" Type="http://schemas.openxmlformats.org/officeDocument/2006/relationships/image" Target="../media/image174.png"/><Relationship Id="rId183" Type="http://schemas.openxmlformats.org/officeDocument/2006/relationships/image" Target="../media/image195.png"/><Relationship Id="rId218" Type="http://schemas.openxmlformats.org/officeDocument/2006/relationships/image" Target="../media/image230.png"/><Relationship Id="rId24" Type="http://schemas.openxmlformats.org/officeDocument/2006/relationships/image" Target="../media/image36.png"/><Relationship Id="rId45" Type="http://schemas.openxmlformats.org/officeDocument/2006/relationships/image" Target="../media/image57.png"/><Relationship Id="rId66" Type="http://schemas.openxmlformats.org/officeDocument/2006/relationships/image" Target="../media/image78.png"/><Relationship Id="rId87" Type="http://schemas.openxmlformats.org/officeDocument/2006/relationships/image" Target="../media/image99.png"/><Relationship Id="rId110" Type="http://schemas.openxmlformats.org/officeDocument/2006/relationships/image" Target="../media/image122.png"/><Relationship Id="rId131" Type="http://schemas.openxmlformats.org/officeDocument/2006/relationships/image" Target="../media/image143.png"/><Relationship Id="rId152" Type="http://schemas.openxmlformats.org/officeDocument/2006/relationships/image" Target="../media/image164.png"/><Relationship Id="rId173" Type="http://schemas.openxmlformats.org/officeDocument/2006/relationships/image" Target="../media/image185.png"/><Relationship Id="rId194" Type="http://schemas.openxmlformats.org/officeDocument/2006/relationships/image" Target="../media/image206.png"/><Relationship Id="rId208" Type="http://schemas.openxmlformats.org/officeDocument/2006/relationships/image" Target="../media/image220.png"/><Relationship Id="rId14" Type="http://schemas.openxmlformats.org/officeDocument/2006/relationships/image" Target="../media/image26.png"/><Relationship Id="rId35" Type="http://schemas.openxmlformats.org/officeDocument/2006/relationships/image" Target="../media/image47.png"/><Relationship Id="rId56" Type="http://schemas.openxmlformats.org/officeDocument/2006/relationships/image" Target="../media/image68.png"/><Relationship Id="rId77" Type="http://schemas.openxmlformats.org/officeDocument/2006/relationships/image" Target="../media/image89.png"/><Relationship Id="rId100" Type="http://schemas.openxmlformats.org/officeDocument/2006/relationships/image" Target="../media/image112.png"/><Relationship Id="rId8" Type="http://schemas.openxmlformats.org/officeDocument/2006/relationships/image" Target="../media/image20.png"/><Relationship Id="rId51" Type="http://schemas.openxmlformats.org/officeDocument/2006/relationships/image" Target="../media/image63.png"/><Relationship Id="rId72" Type="http://schemas.openxmlformats.org/officeDocument/2006/relationships/image" Target="../media/image84.png"/><Relationship Id="rId93" Type="http://schemas.openxmlformats.org/officeDocument/2006/relationships/image" Target="../media/image105.png"/><Relationship Id="rId98" Type="http://schemas.openxmlformats.org/officeDocument/2006/relationships/image" Target="../media/image110.png"/><Relationship Id="rId121" Type="http://schemas.openxmlformats.org/officeDocument/2006/relationships/image" Target="../media/image133.png"/><Relationship Id="rId142" Type="http://schemas.openxmlformats.org/officeDocument/2006/relationships/image" Target="../media/image154.png"/><Relationship Id="rId163" Type="http://schemas.openxmlformats.org/officeDocument/2006/relationships/image" Target="../media/image175.png"/><Relationship Id="rId184" Type="http://schemas.openxmlformats.org/officeDocument/2006/relationships/image" Target="../media/image196.png"/><Relationship Id="rId189" Type="http://schemas.openxmlformats.org/officeDocument/2006/relationships/image" Target="../media/image201.png"/><Relationship Id="rId219" Type="http://schemas.openxmlformats.org/officeDocument/2006/relationships/image" Target="../media/image231.png"/><Relationship Id="rId3" Type="http://schemas.openxmlformats.org/officeDocument/2006/relationships/image" Target="../media/image15.jpg"/><Relationship Id="rId214" Type="http://schemas.openxmlformats.org/officeDocument/2006/relationships/image" Target="../media/image226.png"/><Relationship Id="rId25" Type="http://schemas.openxmlformats.org/officeDocument/2006/relationships/image" Target="../media/image37.png"/><Relationship Id="rId46" Type="http://schemas.openxmlformats.org/officeDocument/2006/relationships/image" Target="../media/image58.png"/><Relationship Id="rId67" Type="http://schemas.openxmlformats.org/officeDocument/2006/relationships/image" Target="../media/image79.png"/><Relationship Id="rId116" Type="http://schemas.openxmlformats.org/officeDocument/2006/relationships/image" Target="../media/image128.png"/><Relationship Id="rId137" Type="http://schemas.openxmlformats.org/officeDocument/2006/relationships/image" Target="../media/image149.png"/><Relationship Id="rId158" Type="http://schemas.openxmlformats.org/officeDocument/2006/relationships/image" Target="../media/image170.png"/><Relationship Id="rId20" Type="http://schemas.openxmlformats.org/officeDocument/2006/relationships/image" Target="../media/image32.png"/><Relationship Id="rId41" Type="http://schemas.openxmlformats.org/officeDocument/2006/relationships/image" Target="../media/image53.png"/><Relationship Id="rId62" Type="http://schemas.openxmlformats.org/officeDocument/2006/relationships/image" Target="../media/image74.png"/><Relationship Id="rId83" Type="http://schemas.openxmlformats.org/officeDocument/2006/relationships/image" Target="../media/image95.png"/><Relationship Id="rId88" Type="http://schemas.openxmlformats.org/officeDocument/2006/relationships/image" Target="../media/image100.png"/><Relationship Id="rId111" Type="http://schemas.openxmlformats.org/officeDocument/2006/relationships/image" Target="../media/image123.png"/><Relationship Id="rId132" Type="http://schemas.openxmlformats.org/officeDocument/2006/relationships/image" Target="../media/image144.png"/><Relationship Id="rId153" Type="http://schemas.openxmlformats.org/officeDocument/2006/relationships/image" Target="../media/image165.png"/><Relationship Id="rId174" Type="http://schemas.openxmlformats.org/officeDocument/2006/relationships/image" Target="../media/image186.png"/><Relationship Id="rId179" Type="http://schemas.openxmlformats.org/officeDocument/2006/relationships/image" Target="../media/image191.png"/><Relationship Id="rId195" Type="http://schemas.openxmlformats.org/officeDocument/2006/relationships/image" Target="../media/image207.png"/><Relationship Id="rId209" Type="http://schemas.openxmlformats.org/officeDocument/2006/relationships/image" Target="../media/image221.png"/><Relationship Id="rId190" Type="http://schemas.openxmlformats.org/officeDocument/2006/relationships/image" Target="../media/image202.png"/><Relationship Id="rId204" Type="http://schemas.openxmlformats.org/officeDocument/2006/relationships/image" Target="../media/image216.png"/><Relationship Id="rId220" Type="http://schemas.openxmlformats.org/officeDocument/2006/relationships/image" Target="../media/image232.png"/><Relationship Id="rId15" Type="http://schemas.openxmlformats.org/officeDocument/2006/relationships/image" Target="../media/image27.png"/><Relationship Id="rId36" Type="http://schemas.openxmlformats.org/officeDocument/2006/relationships/image" Target="../media/image48.png"/><Relationship Id="rId57" Type="http://schemas.openxmlformats.org/officeDocument/2006/relationships/image" Target="../media/image69.png"/><Relationship Id="rId106" Type="http://schemas.openxmlformats.org/officeDocument/2006/relationships/image" Target="../media/image118.png"/><Relationship Id="rId127" Type="http://schemas.openxmlformats.org/officeDocument/2006/relationships/image" Target="../media/image139.png"/><Relationship Id="rId10" Type="http://schemas.openxmlformats.org/officeDocument/2006/relationships/image" Target="../media/image22.png"/><Relationship Id="rId31" Type="http://schemas.openxmlformats.org/officeDocument/2006/relationships/image" Target="../media/image43.png"/><Relationship Id="rId52" Type="http://schemas.openxmlformats.org/officeDocument/2006/relationships/image" Target="../media/image64.png"/><Relationship Id="rId73" Type="http://schemas.openxmlformats.org/officeDocument/2006/relationships/image" Target="../media/image85.png"/><Relationship Id="rId78" Type="http://schemas.openxmlformats.org/officeDocument/2006/relationships/image" Target="../media/image90.png"/><Relationship Id="rId94" Type="http://schemas.openxmlformats.org/officeDocument/2006/relationships/image" Target="../media/image106.png"/><Relationship Id="rId99" Type="http://schemas.openxmlformats.org/officeDocument/2006/relationships/image" Target="../media/image111.png"/><Relationship Id="rId101" Type="http://schemas.openxmlformats.org/officeDocument/2006/relationships/image" Target="../media/image113.png"/><Relationship Id="rId122" Type="http://schemas.openxmlformats.org/officeDocument/2006/relationships/image" Target="../media/image134.png"/><Relationship Id="rId143" Type="http://schemas.openxmlformats.org/officeDocument/2006/relationships/image" Target="../media/image155.png"/><Relationship Id="rId148" Type="http://schemas.openxmlformats.org/officeDocument/2006/relationships/image" Target="../media/image160.png"/><Relationship Id="rId164" Type="http://schemas.openxmlformats.org/officeDocument/2006/relationships/image" Target="../media/image176.png"/><Relationship Id="rId169" Type="http://schemas.openxmlformats.org/officeDocument/2006/relationships/image" Target="../media/image181.png"/><Relationship Id="rId185" Type="http://schemas.openxmlformats.org/officeDocument/2006/relationships/image" Target="../media/image197.png"/><Relationship Id="rId4" Type="http://schemas.openxmlformats.org/officeDocument/2006/relationships/image" Target="../media/image16.png"/><Relationship Id="rId9" Type="http://schemas.openxmlformats.org/officeDocument/2006/relationships/image" Target="../media/image21.png"/><Relationship Id="rId180" Type="http://schemas.openxmlformats.org/officeDocument/2006/relationships/image" Target="../media/image192.png"/><Relationship Id="rId210" Type="http://schemas.openxmlformats.org/officeDocument/2006/relationships/image" Target="../media/image222.png"/><Relationship Id="rId215" Type="http://schemas.openxmlformats.org/officeDocument/2006/relationships/image" Target="../media/image227.png"/><Relationship Id="rId26" Type="http://schemas.openxmlformats.org/officeDocument/2006/relationships/image" Target="../media/image38.png"/><Relationship Id="rId47" Type="http://schemas.openxmlformats.org/officeDocument/2006/relationships/image" Target="../media/image59.png"/><Relationship Id="rId68" Type="http://schemas.openxmlformats.org/officeDocument/2006/relationships/image" Target="../media/image80.png"/><Relationship Id="rId89" Type="http://schemas.openxmlformats.org/officeDocument/2006/relationships/image" Target="../media/image101.png"/><Relationship Id="rId112" Type="http://schemas.openxmlformats.org/officeDocument/2006/relationships/image" Target="../media/image124.png"/><Relationship Id="rId133" Type="http://schemas.openxmlformats.org/officeDocument/2006/relationships/image" Target="../media/image145.png"/><Relationship Id="rId154" Type="http://schemas.openxmlformats.org/officeDocument/2006/relationships/image" Target="../media/image166.png"/><Relationship Id="rId175" Type="http://schemas.openxmlformats.org/officeDocument/2006/relationships/image" Target="../media/image187.png"/><Relationship Id="rId196" Type="http://schemas.openxmlformats.org/officeDocument/2006/relationships/image" Target="../media/image208.png"/><Relationship Id="rId200" Type="http://schemas.openxmlformats.org/officeDocument/2006/relationships/image" Target="../media/image212.png"/><Relationship Id="rId16" Type="http://schemas.openxmlformats.org/officeDocument/2006/relationships/image" Target="../media/image28.png"/><Relationship Id="rId221" Type="http://schemas.openxmlformats.org/officeDocument/2006/relationships/image" Target="../media/image233.png"/><Relationship Id="rId37" Type="http://schemas.openxmlformats.org/officeDocument/2006/relationships/image" Target="../media/image49.png"/><Relationship Id="rId58" Type="http://schemas.openxmlformats.org/officeDocument/2006/relationships/image" Target="../media/image70.png"/><Relationship Id="rId79" Type="http://schemas.openxmlformats.org/officeDocument/2006/relationships/image" Target="../media/image91.png"/><Relationship Id="rId102" Type="http://schemas.openxmlformats.org/officeDocument/2006/relationships/image" Target="../media/image114.png"/><Relationship Id="rId123" Type="http://schemas.openxmlformats.org/officeDocument/2006/relationships/image" Target="../media/image135.png"/><Relationship Id="rId144" Type="http://schemas.openxmlformats.org/officeDocument/2006/relationships/image" Target="../media/image156.png"/><Relationship Id="rId90" Type="http://schemas.openxmlformats.org/officeDocument/2006/relationships/image" Target="../media/image102.png"/><Relationship Id="rId165" Type="http://schemas.openxmlformats.org/officeDocument/2006/relationships/image" Target="../media/image177.png"/><Relationship Id="rId186" Type="http://schemas.openxmlformats.org/officeDocument/2006/relationships/image" Target="../media/image198.png"/><Relationship Id="rId211" Type="http://schemas.openxmlformats.org/officeDocument/2006/relationships/image" Target="../media/image223.png"/><Relationship Id="rId27" Type="http://schemas.openxmlformats.org/officeDocument/2006/relationships/image" Target="../media/image39.png"/><Relationship Id="rId48" Type="http://schemas.openxmlformats.org/officeDocument/2006/relationships/image" Target="../media/image60.png"/><Relationship Id="rId69" Type="http://schemas.openxmlformats.org/officeDocument/2006/relationships/image" Target="../media/image81.png"/><Relationship Id="rId113" Type="http://schemas.openxmlformats.org/officeDocument/2006/relationships/image" Target="../media/image125.png"/><Relationship Id="rId134" Type="http://schemas.openxmlformats.org/officeDocument/2006/relationships/image" Target="../media/image146.png"/><Relationship Id="rId80" Type="http://schemas.openxmlformats.org/officeDocument/2006/relationships/image" Target="../media/image92.png"/><Relationship Id="rId155" Type="http://schemas.openxmlformats.org/officeDocument/2006/relationships/image" Target="../media/image167.png"/><Relationship Id="rId176" Type="http://schemas.openxmlformats.org/officeDocument/2006/relationships/image" Target="../media/image188.png"/><Relationship Id="rId197" Type="http://schemas.openxmlformats.org/officeDocument/2006/relationships/image" Target="../media/image209.png"/><Relationship Id="rId201" Type="http://schemas.openxmlformats.org/officeDocument/2006/relationships/image" Target="../media/image213.png"/><Relationship Id="rId222" Type="http://schemas.openxmlformats.org/officeDocument/2006/relationships/image" Target="../media/image234.png"/><Relationship Id="rId17" Type="http://schemas.openxmlformats.org/officeDocument/2006/relationships/image" Target="../media/image29.png"/><Relationship Id="rId38" Type="http://schemas.openxmlformats.org/officeDocument/2006/relationships/image" Target="../media/image50.png"/><Relationship Id="rId59" Type="http://schemas.openxmlformats.org/officeDocument/2006/relationships/image" Target="../media/image71.png"/><Relationship Id="rId103" Type="http://schemas.openxmlformats.org/officeDocument/2006/relationships/image" Target="../media/image115.png"/><Relationship Id="rId124" Type="http://schemas.openxmlformats.org/officeDocument/2006/relationships/image" Target="../media/image136.png"/><Relationship Id="rId70" Type="http://schemas.openxmlformats.org/officeDocument/2006/relationships/image" Target="../media/image82.png"/><Relationship Id="rId91" Type="http://schemas.openxmlformats.org/officeDocument/2006/relationships/image" Target="../media/image103.png"/><Relationship Id="rId145" Type="http://schemas.openxmlformats.org/officeDocument/2006/relationships/image" Target="../media/image157.png"/><Relationship Id="rId166" Type="http://schemas.openxmlformats.org/officeDocument/2006/relationships/image" Target="../media/image178.png"/><Relationship Id="rId187" Type="http://schemas.openxmlformats.org/officeDocument/2006/relationships/image" Target="../media/image199.png"/><Relationship Id="rId1" Type="http://schemas.openxmlformats.org/officeDocument/2006/relationships/slideLayout" Target="../slideLayouts/slideLayout1.xml"/><Relationship Id="rId212" Type="http://schemas.openxmlformats.org/officeDocument/2006/relationships/image" Target="../media/image224.png"/><Relationship Id="rId28" Type="http://schemas.openxmlformats.org/officeDocument/2006/relationships/image" Target="../media/image40.png"/><Relationship Id="rId49" Type="http://schemas.openxmlformats.org/officeDocument/2006/relationships/image" Target="../media/image61.png"/><Relationship Id="rId114" Type="http://schemas.openxmlformats.org/officeDocument/2006/relationships/image" Target="../media/image126.png"/><Relationship Id="rId60" Type="http://schemas.openxmlformats.org/officeDocument/2006/relationships/image" Target="../media/image72.png"/><Relationship Id="rId81" Type="http://schemas.openxmlformats.org/officeDocument/2006/relationships/image" Target="../media/image93.png"/><Relationship Id="rId135" Type="http://schemas.openxmlformats.org/officeDocument/2006/relationships/image" Target="../media/image147.png"/><Relationship Id="rId156" Type="http://schemas.openxmlformats.org/officeDocument/2006/relationships/image" Target="../media/image168.png"/><Relationship Id="rId177" Type="http://schemas.openxmlformats.org/officeDocument/2006/relationships/image" Target="../media/image189.png"/><Relationship Id="rId198" Type="http://schemas.openxmlformats.org/officeDocument/2006/relationships/image" Target="../media/image210.png"/><Relationship Id="rId202" Type="http://schemas.openxmlformats.org/officeDocument/2006/relationships/image" Target="../media/image214.png"/><Relationship Id="rId223" Type="http://schemas.openxmlformats.org/officeDocument/2006/relationships/image" Target="../media/image235.png"/><Relationship Id="rId18" Type="http://schemas.openxmlformats.org/officeDocument/2006/relationships/image" Target="../media/image30.png"/><Relationship Id="rId39" Type="http://schemas.openxmlformats.org/officeDocument/2006/relationships/image" Target="../media/image51.png"/><Relationship Id="rId50" Type="http://schemas.openxmlformats.org/officeDocument/2006/relationships/image" Target="../media/image62.png"/><Relationship Id="rId104" Type="http://schemas.openxmlformats.org/officeDocument/2006/relationships/image" Target="../media/image116.png"/><Relationship Id="rId125" Type="http://schemas.openxmlformats.org/officeDocument/2006/relationships/image" Target="../media/image137.png"/><Relationship Id="rId146" Type="http://schemas.openxmlformats.org/officeDocument/2006/relationships/image" Target="../media/image158.png"/><Relationship Id="rId167" Type="http://schemas.openxmlformats.org/officeDocument/2006/relationships/image" Target="../media/image179.png"/><Relationship Id="rId188" Type="http://schemas.openxmlformats.org/officeDocument/2006/relationships/image" Target="../media/image200.png"/><Relationship Id="rId71" Type="http://schemas.openxmlformats.org/officeDocument/2006/relationships/image" Target="../media/image83.png"/><Relationship Id="rId92" Type="http://schemas.openxmlformats.org/officeDocument/2006/relationships/image" Target="../media/image104.png"/><Relationship Id="rId213" Type="http://schemas.openxmlformats.org/officeDocument/2006/relationships/image" Target="../media/image225.png"/><Relationship Id="rId2" Type="http://schemas.openxmlformats.org/officeDocument/2006/relationships/notesSlide" Target="../notesSlides/notesSlide1.xml"/><Relationship Id="rId29" Type="http://schemas.openxmlformats.org/officeDocument/2006/relationships/image" Target="../media/image41.png"/><Relationship Id="rId40" Type="http://schemas.openxmlformats.org/officeDocument/2006/relationships/image" Target="../media/image52.png"/><Relationship Id="rId115" Type="http://schemas.openxmlformats.org/officeDocument/2006/relationships/image" Target="../media/image127.png"/><Relationship Id="rId136" Type="http://schemas.openxmlformats.org/officeDocument/2006/relationships/image" Target="../media/image148.png"/><Relationship Id="rId157" Type="http://schemas.openxmlformats.org/officeDocument/2006/relationships/image" Target="../media/image169.png"/><Relationship Id="rId178" Type="http://schemas.openxmlformats.org/officeDocument/2006/relationships/image" Target="../media/image190.png"/><Relationship Id="rId61" Type="http://schemas.openxmlformats.org/officeDocument/2006/relationships/image" Target="../media/image73.png"/><Relationship Id="rId82" Type="http://schemas.openxmlformats.org/officeDocument/2006/relationships/image" Target="../media/image94.png"/><Relationship Id="rId199" Type="http://schemas.openxmlformats.org/officeDocument/2006/relationships/image" Target="../media/image211.png"/><Relationship Id="rId203" Type="http://schemas.openxmlformats.org/officeDocument/2006/relationships/image" Target="../media/image215.png"/><Relationship Id="rId19" Type="http://schemas.openxmlformats.org/officeDocument/2006/relationships/image" Target="../media/image31.png"/><Relationship Id="rId224" Type="http://schemas.openxmlformats.org/officeDocument/2006/relationships/image" Target="../media/image236.png"/><Relationship Id="rId30" Type="http://schemas.openxmlformats.org/officeDocument/2006/relationships/image" Target="../media/image42.png"/><Relationship Id="rId105" Type="http://schemas.openxmlformats.org/officeDocument/2006/relationships/image" Target="../media/image117.png"/><Relationship Id="rId126" Type="http://schemas.openxmlformats.org/officeDocument/2006/relationships/image" Target="../media/image138.png"/><Relationship Id="rId147" Type="http://schemas.openxmlformats.org/officeDocument/2006/relationships/image" Target="../media/image159.png"/><Relationship Id="rId168" Type="http://schemas.openxmlformats.org/officeDocument/2006/relationships/image" Target="../media/image180.png"/></Relationships>
</file>

<file path=ppt/slides/_rels/slide10.xml.rels><?xml version="1.0" encoding="UTF-8" standalone="yes"?>
<Relationships xmlns="http://schemas.openxmlformats.org/package/2006/relationships"><Relationship Id="rId13" Type="http://schemas.openxmlformats.org/officeDocument/2006/relationships/image" Target="../media/image496.png"/><Relationship Id="rId18" Type="http://schemas.openxmlformats.org/officeDocument/2006/relationships/image" Target="../media/image501.png"/><Relationship Id="rId26" Type="http://schemas.openxmlformats.org/officeDocument/2006/relationships/image" Target="../media/image509.png"/><Relationship Id="rId3" Type="http://schemas.openxmlformats.org/officeDocument/2006/relationships/image" Target="../media/image245.png"/><Relationship Id="rId21" Type="http://schemas.openxmlformats.org/officeDocument/2006/relationships/image" Target="../media/image504.png"/><Relationship Id="rId34" Type="http://schemas.openxmlformats.org/officeDocument/2006/relationships/image" Target="../media/image517.png"/><Relationship Id="rId7" Type="http://schemas.openxmlformats.org/officeDocument/2006/relationships/image" Target="../media/image490.png"/><Relationship Id="rId12" Type="http://schemas.openxmlformats.org/officeDocument/2006/relationships/image" Target="../media/image495.png"/><Relationship Id="rId17" Type="http://schemas.openxmlformats.org/officeDocument/2006/relationships/image" Target="../media/image500.png"/><Relationship Id="rId25" Type="http://schemas.openxmlformats.org/officeDocument/2006/relationships/image" Target="../media/image508.png"/><Relationship Id="rId33" Type="http://schemas.openxmlformats.org/officeDocument/2006/relationships/image" Target="../media/image516.png"/><Relationship Id="rId2" Type="http://schemas.openxmlformats.org/officeDocument/2006/relationships/notesSlide" Target="../notesSlides/notesSlide10.xml"/><Relationship Id="rId16" Type="http://schemas.openxmlformats.org/officeDocument/2006/relationships/image" Target="../media/image499.png"/><Relationship Id="rId20" Type="http://schemas.openxmlformats.org/officeDocument/2006/relationships/image" Target="../media/image503.png"/><Relationship Id="rId29" Type="http://schemas.openxmlformats.org/officeDocument/2006/relationships/image" Target="../media/image512.png"/><Relationship Id="rId1" Type="http://schemas.openxmlformats.org/officeDocument/2006/relationships/slideLayout" Target="../slideLayouts/slideLayout4.xml"/><Relationship Id="rId6" Type="http://schemas.openxmlformats.org/officeDocument/2006/relationships/image" Target="../media/image489.png"/><Relationship Id="rId11" Type="http://schemas.openxmlformats.org/officeDocument/2006/relationships/image" Target="../media/image494.png"/><Relationship Id="rId24" Type="http://schemas.openxmlformats.org/officeDocument/2006/relationships/image" Target="../media/image507.png"/><Relationship Id="rId32" Type="http://schemas.openxmlformats.org/officeDocument/2006/relationships/image" Target="../media/image515.png"/><Relationship Id="rId5" Type="http://schemas.openxmlformats.org/officeDocument/2006/relationships/image" Target="../media/image488.png"/><Relationship Id="rId15" Type="http://schemas.openxmlformats.org/officeDocument/2006/relationships/image" Target="../media/image498.png"/><Relationship Id="rId23" Type="http://schemas.openxmlformats.org/officeDocument/2006/relationships/image" Target="../media/image506.png"/><Relationship Id="rId28" Type="http://schemas.openxmlformats.org/officeDocument/2006/relationships/image" Target="../media/image511.png"/><Relationship Id="rId36" Type="http://schemas.openxmlformats.org/officeDocument/2006/relationships/image" Target="../media/image519.png"/><Relationship Id="rId10" Type="http://schemas.openxmlformats.org/officeDocument/2006/relationships/image" Target="../media/image493.png"/><Relationship Id="rId19" Type="http://schemas.openxmlformats.org/officeDocument/2006/relationships/image" Target="../media/image502.png"/><Relationship Id="rId31" Type="http://schemas.openxmlformats.org/officeDocument/2006/relationships/image" Target="../media/image514.png"/><Relationship Id="rId4" Type="http://schemas.openxmlformats.org/officeDocument/2006/relationships/image" Target="../media/image246.png"/><Relationship Id="rId9" Type="http://schemas.openxmlformats.org/officeDocument/2006/relationships/image" Target="../media/image492.png"/><Relationship Id="rId14" Type="http://schemas.openxmlformats.org/officeDocument/2006/relationships/image" Target="../media/image497.png"/><Relationship Id="rId22" Type="http://schemas.openxmlformats.org/officeDocument/2006/relationships/image" Target="../media/image505.png"/><Relationship Id="rId27" Type="http://schemas.openxmlformats.org/officeDocument/2006/relationships/image" Target="../media/image510.png"/><Relationship Id="rId30" Type="http://schemas.openxmlformats.org/officeDocument/2006/relationships/image" Target="../media/image513.png"/><Relationship Id="rId35" Type="http://schemas.openxmlformats.org/officeDocument/2006/relationships/image" Target="../media/image518.png"/><Relationship Id="rId8" Type="http://schemas.openxmlformats.org/officeDocument/2006/relationships/image" Target="../media/image491.png"/></Relationships>
</file>

<file path=ppt/slides/_rels/slide11.xml.rels><?xml version="1.0" encoding="UTF-8" standalone="yes"?>
<Relationships xmlns="http://schemas.openxmlformats.org/package/2006/relationships"><Relationship Id="rId8" Type="http://schemas.openxmlformats.org/officeDocument/2006/relationships/image" Target="../media/image524.png"/><Relationship Id="rId13" Type="http://schemas.openxmlformats.org/officeDocument/2006/relationships/image" Target="../media/image529.png"/><Relationship Id="rId18" Type="http://schemas.openxmlformats.org/officeDocument/2006/relationships/image" Target="../media/image534.png"/><Relationship Id="rId3" Type="http://schemas.openxmlformats.org/officeDocument/2006/relationships/image" Target="../media/image520.png"/><Relationship Id="rId21" Type="http://schemas.openxmlformats.org/officeDocument/2006/relationships/image" Target="../media/image537.png"/><Relationship Id="rId7" Type="http://schemas.openxmlformats.org/officeDocument/2006/relationships/image" Target="../media/image523.png"/><Relationship Id="rId12" Type="http://schemas.openxmlformats.org/officeDocument/2006/relationships/image" Target="../media/image528.png"/><Relationship Id="rId17" Type="http://schemas.openxmlformats.org/officeDocument/2006/relationships/image" Target="../media/image533.png"/><Relationship Id="rId2" Type="http://schemas.openxmlformats.org/officeDocument/2006/relationships/notesSlide" Target="../notesSlides/notesSlide11.xml"/><Relationship Id="rId16" Type="http://schemas.openxmlformats.org/officeDocument/2006/relationships/image" Target="../media/image532.png"/><Relationship Id="rId20" Type="http://schemas.openxmlformats.org/officeDocument/2006/relationships/image" Target="../media/image536.png"/><Relationship Id="rId1" Type="http://schemas.openxmlformats.org/officeDocument/2006/relationships/slideLayout" Target="../slideLayouts/slideLayout4.xml"/><Relationship Id="rId6" Type="http://schemas.openxmlformats.org/officeDocument/2006/relationships/image" Target="../media/image522.png"/><Relationship Id="rId11" Type="http://schemas.openxmlformats.org/officeDocument/2006/relationships/image" Target="../media/image527.png"/><Relationship Id="rId5" Type="http://schemas.openxmlformats.org/officeDocument/2006/relationships/image" Target="../media/image521.png"/><Relationship Id="rId15" Type="http://schemas.openxmlformats.org/officeDocument/2006/relationships/image" Target="../media/image531.png"/><Relationship Id="rId10" Type="http://schemas.openxmlformats.org/officeDocument/2006/relationships/image" Target="../media/image526.png"/><Relationship Id="rId19" Type="http://schemas.openxmlformats.org/officeDocument/2006/relationships/image" Target="../media/image535.png"/><Relationship Id="rId4" Type="http://schemas.openxmlformats.org/officeDocument/2006/relationships/image" Target="../media/image245.png"/><Relationship Id="rId9" Type="http://schemas.openxmlformats.org/officeDocument/2006/relationships/image" Target="../media/image525.png"/><Relationship Id="rId14" Type="http://schemas.openxmlformats.org/officeDocument/2006/relationships/image" Target="../media/image530.png"/></Relationships>
</file>

<file path=ppt/slides/_rels/slide12.xml.rels><?xml version="1.0" encoding="UTF-8" standalone="yes"?>
<Relationships xmlns="http://schemas.openxmlformats.org/package/2006/relationships"><Relationship Id="rId8" Type="http://schemas.openxmlformats.org/officeDocument/2006/relationships/image" Target="../media/image541.png"/><Relationship Id="rId3" Type="http://schemas.openxmlformats.org/officeDocument/2006/relationships/image" Target="../media/image538.png"/><Relationship Id="rId7" Type="http://schemas.openxmlformats.org/officeDocument/2006/relationships/image" Target="../media/image245.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520.png"/><Relationship Id="rId5" Type="http://schemas.openxmlformats.org/officeDocument/2006/relationships/image" Target="../media/image540.png"/><Relationship Id="rId4" Type="http://schemas.openxmlformats.org/officeDocument/2006/relationships/image" Target="../media/image539.png"/><Relationship Id="rId9" Type="http://schemas.openxmlformats.org/officeDocument/2006/relationships/image" Target="../media/image542.png"/></Relationships>
</file>

<file path=ppt/slides/_rels/slide13.xml.rels><?xml version="1.0" encoding="UTF-8" standalone="yes"?>
<Relationships xmlns="http://schemas.openxmlformats.org/package/2006/relationships"><Relationship Id="rId26" Type="http://schemas.openxmlformats.org/officeDocument/2006/relationships/image" Target="../media/image559.png"/><Relationship Id="rId21" Type="http://schemas.openxmlformats.org/officeDocument/2006/relationships/image" Target="../media/image554.png"/><Relationship Id="rId42" Type="http://schemas.openxmlformats.org/officeDocument/2006/relationships/image" Target="../media/image575.png"/><Relationship Id="rId47" Type="http://schemas.openxmlformats.org/officeDocument/2006/relationships/image" Target="../media/image580.png"/><Relationship Id="rId63" Type="http://schemas.openxmlformats.org/officeDocument/2006/relationships/image" Target="../media/image596.png"/><Relationship Id="rId68" Type="http://schemas.openxmlformats.org/officeDocument/2006/relationships/image" Target="../media/image601.png"/><Relationship Id="rId84" Type="http://schemas.openxmlformats.org/officeDocument/2006/relationships/image" Target="../media/image617.png"/><Relationship Id="rId89" Type="http://schemas.openxmlformats.org/officeDocument/2006/relationships/image" Target="../media/image622.png"/><Relationship Id="rId16" Type="http://schemas.openxmlformats.org/officeDocument/2006/relationships/image" Target="../media/image549.png"/><Relationship Id="rId11" Type="http://schemas.openxmlformats.org/officeDocument/2006/relationships/image" Target="../media/image544.png"/><Relationship Id="rId32" Type="http://schemas.openxmlformats.org/officeDocument/2006/relationships/image" Target="../media/image565.png"/><Relationship Id="rId37" Type="http://schemas.openxmlformats.org/officeDocument/2006/relationships/image" Target="../media/image570.png"/><Relationship Id="rId53" Type="http://schemas.openxmlformats.org/officeDocument/2006/relationships/image" Target="../media/image586.png"/><Relationship Id="rId58" Type="http://schemas.openxmlformats.org/officeDocument/2006/relationships/image" Target="../media/image591.png"/><Relationship Id="rId74" Type="http://schemas.openxmlformats.org/officeDocument/2006/relationships/image" Target="../media/image607.png"/><Relationship Id="rId79" Type="http://schemas.openxmlformats.org/officeDocument/2006/relationships/image" Target="../media/image612.png"/><Relationship Id="rId5" Type="http://schemas.openxmlformats.org/officeDocument/2006/relationships/image" Target="../media/image11.png"/><Relationship Id="rId90" Type="http://schemas.openxmlformats.org/officeDocument/2006/relationships/image" Target="../media/image623.png"/><Relationship Id="rId95" Type="http://schemas.openxmlformats.org/officeDocument/2006/relationships/image" Target="../media/image246.png"/><Relationship Id="rId22" Type="http://schemas.openxmlformats.org/officeDocument/2006/relationships/image" Target="../media/image555.png"/><Relationship Id="rId27" Type="http://schemas.openxmlformats.org/officeDocument/2006/relationships/image" Target="../media/image560.png"/><Relationship Id="rId43" Type="http://schemas.openxmlformats.org/officeDocument/2006/relationships/image" Target="../media/image576.png"/><Relationship Id="rId48" Type="http://schemas.openxmlformats.org/officeDocument/2006/relationships/image" Target="../media/image581.png"/><Relationship Id="rId64" Type="http://schemas.openxmlformats.org/officeDocument/2006/relationships/image" Target="../media/image597.png"/><Relationship Id="rId69" Type="http://schemas.openxmlformats.org/officeDocument/2006/relationships/image" Target="../media/image602.png"/><Relationship Id="rId8" Type="http://schemas.openxmlformats.org/officeDocument/2006/relationships/image" Target="../media/image13.png"/><Relationship Id="rId51" Type="http://schemas.openxmlformats.org/officeDocument/2006/relationships/image" Target="../media/image584.png"/><Relationship Id="rId72" Type="http://schemas.openxmlformats.org/officeDocument/2006/relationships/image" Target="../media/image605.png"/><Relationship Id="rId80" Type="http://schemas.openxmlformats.org/officeDocument/2006/relationships/image" Target="../media/image613.png"/><Relationship Id="rId85" Type="http://schemas.openxmlformats.org/officeDocument/2006/relationships/image" Target="../media/image618.png"/><Relationship Id="rId93" Type="http://schemas.openxmlformats.org/officeDocument/2006/relationships/image" Target="../media/image626.png"/><Relationship Id="rId3" Type="http://schemas.openxmlformats.org/officeDocument/2006/relationships/image" Target="../media/image8.png"/><Relationship Id="rId12" Type="http://schemas.openxmlformats.org/officeDocument/2006/relationships/image" Target="../media/image545.png"/><Relationship Id="rId17" Type="http://schemas.openxmlformats.org/officeDocument/2006/relationships/image" Target="../media/image550.png"/><Relationship Id="rId25" Type="http://schemas.openxmlformats.org/officeDocument/2006/relationships/image" Target="../media/image558.png"/><Relationship Id="rId33" Type="http://schemas.openxmlformats.org/officeDocument/2006/relationships/image" Target="../media/image566.png"/><Relationship Id="rId38" Type="http://schemas.openxmlformats.org/officeDocument/2006/relationships/image" Target="../media/image571.png"/><Relationship Id="rId46" Type="http://schemas.openxmlformats.org/officeDocument/2006/relationships/image" Target="../media/image579.png"/><Relationship Id="rId59" Type="http://schemas.openxmlformats.org/officeDocument/2006/relationships/image" Target="../media/image592.png"/><Relationship Id="rId67" Type="http://schemas.openxmlformats.org/officeDocument/2006/relationships/image" Target="../media/image600.png"/><Relationship Id="rId20" Type="http://schemas.openxmlformats.org/officeDocument/2006/relationships/image" Target="../media/image553.png"/><Relationship Id="rId41" Type="http://schemas.openxmlformats.org/officeDocument/2006/relationships/image" Target="../media/image574.png"/><Relationship Id="rId54" Type="http://schemas.openxmlformats.org/officeDocument/2006/relationships/image" Target="../media/image587.png"/><Relationship Id="rId62" Type="http://schemas.openxmlformats.org/officeDocument/2006/relationships/image" Target="../media/image595.png"/><Relationship Id="rId70" Type="http://schemas.openxmlformats.org/officeDocument/2006/relationships/image" Target="../media/image603.png"/><Relationship Id="rId75" Type="http://schemas.openxmlformats.org/officeDocument/2006/relationships/image" Target="../media/image608.png"/><Relationship Id="rId83" Type="http://schemas.openxmlformats.org/officeDocument/2006/relationships/image" Target="../media/image616.png"/><Relationship Id="rId88" Type="http://schemas.openxmlformats.org/officeDocument/2006/relationships/image" Target="../media/image621.png"/><Relationship Id="rId91" Type="http://schemas.openxmlformats.org/officeDocument/2006/relationships/image" Target="../media/image624.png"/><Relationship Id="rId1" Type="http://schemas.openxmlformats.org/officeDocument/2006/relationships/slideLayout" Target="../slideLayouts/slideLayout3.xml"/><Relationship Id="rId6" Type="http://schemas.openxmlformats.org/officeDocument/2006/relationships/image" Target="../media/image10.png"/><Relationship Id="rId15" Type="http://schemas.openxmlformats.org/officeDocument/2006/relationships/image" Target="../media/image548.png"/><Relationship Id="rId23" Type="http://schemas.openxmlformats.org/officeDocument/2006/relationships/image" Target="../media/image556.png"/><Relationship Id="rId28" Type="http://schemas.openxmlformats.org/officeDocument/2006/relationships/image" Target="../media/image561.png"/><Relationship Id="rId36" Type="http://schemas.openxmlformats.org/officeDocument/2006/relationships/image" Target="../media/image569.png"/><Relationship Id="rId49" Type="http://schemas.openxmlformats.org/officeDocument/2006/relationships/image" Target="../media/image582.png"/><Relationship Id="rId57" Type="http://schemas.openxmlformats.org/officeDocument/2006/relationships/image" Target="../media/image590.png"/><Relationship Id="rId10" Type="http://schemas.openxmlformats.org/officeDocument/2006/relationships/image" Target="../media/image543.png"/><Relationship Id="rId31" Type="http://schemas.openxmlformats.org/officeDocument/2006/relationships/image" Target="../media/image564.png"/><Relationship Id="rId44" Type="http://schemas.openxmlformats.org/officeDocument/2006/relationships/image" Target="../media/image577.png"/><Relationship Id="rId52" Type="http://schemas.openxmlformats.org/officeDocument/2006/relationships/image" Target="../media/image585.png"/><Relationship Id="rId60" Type="http://schemas.openxmlformats.org/officeDocument/2006/relationships/image" Target="../media/image593.png"/><Relationship Id="rId65" Type="http://schemas.openxmlformats.org/officeDocument/2006/relationships/image" Target="../media/image598.png"/><Relationship Id="rId73" Type="http://schemas.openxmlformats.org/officeDocument/2006/relationships/image" Target="../media/image606.png"/><Relationship Id="rId78" Type="http://schemas.openxmlformats.org/officeDocument/2006/relationships/image" Target="../media/image611.png"/><Relationship Id="rId81" Type="http://schemas.openxmlformats.org/officeDocument/2006/relationships/image" Target="../media/image614.png"/><Relationship Id="rId86" Type="http://schemas.openxmlformats.org/officeDocument/2006/relationships/image" Target="../media/image619.png"/><Relationship Id="rId94" Type="http://schemas.openxmlformats.org/officeDocument/2006/relationships/image" Target="../media/image627.png"/><Relationship Id="rId4" Type="http://schemas.openxmlformats.org/officeDocument/2006/relationships/image" Target="../media/image9.png"/><Relationship Id="rId9" Type="http://schemas.openxmlformats.org/officeDocument/2006/relationships/image" Target="../media/image14.png"/><Relationship Id="rId13" Type="http://schemas.openxmlformats.org/officeDocument/2006/relationships/image" Target="../media/image546.png"/><Relationship Id="rId18" Type="http://schemas.openxmlformats.org/officeDocument/2006/relationships/image" Target="../media/image551.png"/><Relationship Id="rId39" Type="http://schemas.openxmlformats.org/officeDocument/2006/relationships/image" Target="../media/image572.png"/><Relationship Id="rId34" Type="http://schemas.openxmlformats.org/officeDocument/2006/relationships/image" Target="../media/image567.png"/><Relationship Id="rId50" Type="http://schemas.openxmlformats.org/officeDocument/2006/relationships/image" Target="../media/image583.png"/><Relationship Id="rId55" Type="http://schemas.openxmlformats.org/officeDocument/2006/relationships/image" Target="../media/image588.png"/><Relationship Id="rId76" Type="http://schemas.openxmlformats.org/officeDocument/2006/relationships/image" Target="../media/image609.png"/><Relationship Id="rId7" Type="http://schemas.openxmlformats.org/officeDocument/2006/relationships/image" Target="../media/image12.png"/><Relationship Id="rId71" Type="http://schemas.openxmlformats.org/officeDocument/2006/relationships/image" Target="../media/image604.png"/><Relationship Id="rId92" Type="http://schemas.openxmlformats.org/officeDocument/2006/relationships/image" Target="../media/image625.png"/><Relationship Id="rId2" Type="http://schemas.openxmlformats.org/officeDocument/2006/relationships/notesSlide" Target="../notesSlides/notesSlide13.xml"/><Relationship Id="rId29" Type="http://schemas.openxmlformats.org/officeDocument/2006/relationships/image" Target="../media/image562.png"/><Relationship Id="rId24" Type="http://schemas.openxmlformats.org/officeDocument/2006/relationships/image" Target="../media/image557.png"/><Relationship Id="rId40" Type="http://schemas.openxmlformats.org/officeDocument/2006/relationships/image" Target="../media/image573.png"/><Relationship Id="rId45" Type="http://schemas.openxmlformats.org/officeDocument/2006/relationships/image" Target="../media/image578.png"/><Relationship Id="rId66" Type="http://schemas.openxmlformats.org/officeDocument/2006/relationships/image" Target="../media/image599.png"/><Relationship Id="rId87" Type="http://schemas.openxmlformats.org/officeDocument/2006/relationships/image" Target="../media/image620.png"/><Relationship Id="rId61" Type="http://schemas.openxmlformats.org/officeDocument/2006/relationships/image" Target="../media/image594.png"/><Relationship Id="rId82" Type="http://schemas.openxmlformats.org/officeDocument/2006/relationships/image" Target="../media/image615.png"/><Relationship Id="rId19" Type="http://schemas.openxmlformats.org/officeDocument/2006/relationships/image" Target="../media/image552.png"/><Relationship Id="rId14" Type="http://schemas.openxmlformats.org/officeDocument/2006/relationships/image" Target="../media/image547.png"/><Relationship Id="rId30" Type="http://schemas.openxmlformats.org/officeDocument/2006/relationships/image" Target="../media/image563.png"/><Relationship Id="rId35" Type="http://schemas.openxmlformats.org/officeDocument/2006/relationships/image" Target="../media/image568.png"/><Relationship Id="rId56" Type="http://schemas.openxmlformats.org/officeDocument/2006/relationships/image" Target="../media/image589.png"/><Relationship Id="rId77" Type="http://schemas.openxmlformats.org/officeDocument/2006/relationships/image" Target="../media/image610.png"/></Relationships>
</file>

<file path=ppt/slides/_rels/slide14.xml.rels><?xml version="1.0" encoding="UTF-8" standalone="yes"?>
<Relationships xmlns="http://schemas.openxmlformats.org/package/2006/relationships"><Relationship Id="rId8" Type="http://schemas.openxmlformats.org/officeDocument/2006/relationships/image" Target="../media/image631.png"/><Relationship Id="rId3" Type="http://schemas.openxmlformats.org/officeDocument/2006/relationships/image" Target="../media/image628.png"/><Relationship Id="rId7" Type="http://schemas.openxmlformats.org/officeDocument/2006/relationships/image" Target="../media/image630.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629.png"/><Relationship Id="rId5" Type="http://schemas.openxmlformats.org/officeDocument/2006/relationships/image" Target="../media/image245.png"/><Relationship Id="rId10" Type="http://schemas.openxmlformats.org/officeDocument/2006/relationships/image" Target="../media/image633.png"/><Relationship Id="rId4" Type="http://schemas.openxmlformats.org/officeDocument/2006/relationships/image" Target="../media/image520.png"/><Relationship Id="rId9" Type="http://schemas.openxmlformats.org/officeDocument/2006/relationships/image" Target="../media/image632.png"/></Relationships>
</file>

<file path=ppt/slides/_rels/slide15.xml.rels><?xml version="1.0" encoding="UTF-8" standalone="yes"?>
<Relationships xmlns="http://schemas.openxmlformats.org/package/2006/relationships"><Relationship Id="rId13" Type="http://schemas.openxmlformats.org/officeDocument/2006/relationships/image" Target="../media/image642.png"/><Relationship Id="rId18" Type="http://schemas.openxmlformats.org/officeDocument/2006/relationships/image" Target="../media/image647.png"/><Relationship Id="rId26" Type="http://schemas.openxmlformats.org/officeDocument/2006/relationships/image" Target="../media/image653.png"/><Relationship Id="rId39" Type="http://schemas.openxmlformats.org/officeDocument/2006/relationships/image" Target="../media/image666.png"/><Relationship Id="rId21" Type="http://schemas.openxmlformats.org/officeDocument/2006/relationships/image" Target="../media/image490.png"/><Relationship Id="rId34" Type="http://schemas.openxmlformats.org/officeDocument/2006/relationships/image" Target="../media/image661.png"/><Relationship Id="rId42" Type="http://schemas.openxmlformats.org/officeDocument/2006/relationships/image" Target="../media/image669.png"/><Relationship Id="rId47" Type="http://schemas.openxmlformats.org/officeDocument/2006/relationships/image" Target="../media/image674.png"/><Relationship Id="rId50" Type="http://schemas.openxmlformats.org/officeDocument/2006/relationships/image" Target="../media/image677.png"/><Relationship Id="rId55" Type="http://schemas.openxmlformats.org/officeDocument/2006/relationships/image" Target="../media/image682.png"/><Relationship Id="rId7" Type="http://schemas.openxmlformats.org/officeDocument/2006/relationships/image" Target="../media/image636.png"/><Relationship Id="rId2" Type="http://schemas.openxmlformats.org/officeDocument/2006/relationships/notesSlide" Target="../notesSlides/notesSlide15.xml"/><Relationship Id="rId16" Type="http://schemas.openxmlformats.org/officeDocument/2006/relationships/image" Target="../media/image645.png"/><Relationship Id="rId29" Type="http://schemas.openxmlformats.org/officeDocument/2006/relationships/image" Target="../media/image656.png"/><Relationship Id="rId11" Type="http://schemas.openxmlformats.org/officeDocument/2006/relationships/image" Target="../media/image640.png"/><Relationship Id="rId24" Type="http://schemas.openxmlformats.org/officeDocument/2006/relationships/image" Target="../media/image651.png"/><Relationship Id="rId32" Type="http://schemas.openxmlformats.org/officeDocument/2006/relationships/image" Target="../media/image659.png"/><Relationship Id="rId37" Type="http://schemas.openxmlformats.org/officeDocument/2006/relationships/image" Target="../media/image664.png"/><Relationship Id="rId40" Type="http://schemas.openxmlformats.org/officeDocument/2006/relationships/image" Target="../media/image667.png"/><Relationship Id="rId45" Type="http://schemas.openxmlformats.org/officeDocument/2006/relationships/image" Target="../media/image672.png"/><Relationship Id="rId53" Type="http://schemas.openxmlformats.org/officeDocument/2006/relationships/image" Target="../media/image680.png"/><Relationship Id="rId58" Type="http://schemas.openxmlformats.org/officeDocument/2006/relationships/image" Target="../media/image685.png"/><Relationship Id="rId5" Type="http://schemas.openxmlformats.org/officeDocument/2006/relationships/image" Target="../media/image634.png"/><Relationship Id="rId61" Type="http://schemas.openxmlformats.org/officeDocument/2006/relationships/image" Target="../media/image688.png"/><Relationship Id="rId19" Type="http://schemas.openxmlformats.org/officeDocument/2006/relationships/image" Target="../media/image648.png"/><Relationship Id="rId14" Type="http://schemas.openxmlformats.org/officeDocument/2006/relationships/image" Target="../media/image643.png"/><Relationship Id="rId22" Type="http://schemas.openxmlformats.org/officeDocument/2006/relationships/image" Target="../media/image649.png"/><Relationship Id="rId27" Type="http://schemas.openxmlformats.org/officeDocument/2006/relationships/image" Target="../media/image654.png"/><Relationship Id="rId30" Type="http://schemas.openxmlformats.org/officeDocument/2006/relationships/image" Target="../media/image657.png"/><Relationship Id="rId35" Type="http://schemas.openxmlformats.org/officeDocument/2006/relationships/image" Target="../media/image662.png"/><Relationship Id="rId43" Type="http://schemas.openxmlformats.org/officeDocument/2006/relationships/image" Target="../media/image670.png"/><Relationship Id="rId48" Type="http://schemas.openxmlformats.org/officeDocument/2006/relationships/image" Target="../media/image675.png"/><Relationship Id="rId56" Type="http://schemas.openxmlformats.org/officeDocument/2006/relationships/image" Target="../media/image683.png"/><Relationship Id="rId8" Type="http://schemas.openxmlformats.org/officeDocument/2006/relationships/image" Target="../media/image637.png"/><Relationship Id="rId51" Type="http://schemas.openxmlformats.org/officeDocument/2006/relationships/image" Target="../media/image678.png"/><Relationship Id="rId3" Type="http://schemas.openxmlformats.org/officeDocument/2006/relationships/image" Target="../media/image245.png"/><Relationship Id="rId12" Type="http://schemas.openxmlformats.org/officeDocument/2006/relationships/image" Target="../media/image641.png"/><Relationship Id="rId17" Type="http://schemas.openxmlformats.org/officeDocument/2006/relationships/image" Target="../media/image646.png"/><Relationship Id="rId25" Type="http://schemas.openxmlformats.org/officeDocument/2006/relationships/image" Target="../media/image652.png"/><Relationship Id="rId33" Type="http://schemas.openxmlformats.org/officeDocument/2006/relationships/image" Target="../media/image660.png"/><Relationship Id="rId38" Type="http://schemas.openxmlformats.org/officeDocument/2006/relationships/image" Target="../media/image665.png"/><Relationship Id="rId46" Type="http://schemas.openxmlformats.org/officeDocument/2006/relationships/image" Target="../media/image673.png"/><Relationship Id="rId59" Type="http://schemas.openxmlformats.org/officeDocument/2006/relationships/image" Target="../media/image686.png"/><Relationship Id="rId20" Type="http://schemas.openxmlformats.org/officeDocument/2006/relationships/image" Target="../media/image492.png"/><Relationship Id="rId41" Type="http://schemas.openxmlformats.org/officeDocument/2006/relationships/image" Target="../media/image668.png"/><Relationship Id="rId54" Type="http://schemas.openxmlformats.org/officeDocument/2006/relationships/image" Target="../media/image681.png"/><Relationship Id="rId62" Type="http://schemas.openxmlformats.org/officeDocument/2006/relationships/image" Target="../media/image689.png"/><Relationship Id="rId1" Type="http://schemas.openxmlformats.org/officeDocument/2006/relationships/slideLayout" Target="../slideLayouts/slideLayout1.xml"/><Relationship Id="rId6" Type="http://schemas.openxmlformats.org/officeDocument/2006/relationships/image" Target="../media/image635.png"/><Relationship Id="rId15" Type="http://schemas.openxmlformats.org/officeDocument/2006/relationships/image" Target="../media/image644.png"/><Relationship Id="rId23" Type="http://schemas.openxmlformats.org/officeDocument/2006/relationships/image" Target="../media/image650.png"/><Relationship Id="rId28" Type="http://schemas.openxmlformats.org/officeDocument/2006/relationships/image" Target="../media/image655.png"/><Relationship Id="rId36" Type="http://schemas.openxmlformats.org/officeDocument/2006/relationships/image" Target="../media/image663.png"/><Relationship Id="rId49" Type="http://schemas.openxmlformats.org/officeDocument/2006/relationships/image" Target="../media/image676.png"/><Relationship Id="rId57" Type="http://schemas.openxmlformats.org/officeDocument/2006/relationships/image" Target="../media/image684.png"/><Relationship Id="rId10" Type="http://schemas.openxmlformats.org/officeDocument/2006/relationships/image" Target="../media/image639.png"/><Relationship Id="rId31" Type="http://schemas.openxmlformats.org/officeDocument/2006/relationships/image" Target="../media/image658.png"/><Relationship Id="rId44" Type="http://schemas.openxmlformats.org/officeDocument/2006/relationships/image" Target="../media/image671.png"/><Relationship Id="rId52" Type="http://schemas.openxmlformats.org/officeDocument/2006/relationships/image" Target="../media/image679.png"/><Relationship Id="rId60" Type="http://schemas.openxmlformats.org/officeDocument/2006/relationships/image" Target="../media/image687.png"/><Relationship Id="rId4" Type="http://schemas.openxmlformats.org/officeDocument/2006/relationships/image" Target="../media/image520.png"/><Relationship Id="rId9" Type="http://schemas.openxmlformats.org/officeDocument/2006/relationships/image" Target="../media/image638.png"/></Relationships>
</file>

<file path=ppt/slides/_rels/slide16.xml.rels><?xml version="1.0" encoding="UTF-8" standalone="yes"?>
<Relationships xmlns="http://schemas.openxmlformats.org/package/2006/relationships"><Relationship Id="rId8" Type="http://schemas.openxmlformats.org/officeDocument/2006/relationships/image" Target="../media/image245.png"/><Relationship Id="rId3" Type="http://schemas.openxmlformats.org/officeDocument/2006/relationships/image" Target="../media/image690.png"/><Relationship Id="rId7" Type="http://schemas.openxmlformats.org/officeDocument/2006/relationships/image" Target="../media/image520.pn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693.png"/><Relationship Id="rId11" Type="http://schemas.openxmlformats.org/officeDocument/2006/relationships/image" Target="../media/image696.png"/><Relationship Id="rId5" Type="http://schemas.openxmlformats.org/officeDocument/2006/relationships/image" Target="../media/image692.png"/><Relationship Id="rId10" Type="http://schemas.openxmlformats.org/officeDocument/2006/relationships/image" Target="../media/image695.png"/><Relationship Id="rId4" Type="http://schemas.openxmlformats.org/officeDocument/2006/relationships/image" Target="../media/image691.png"/><Relationship Id="rId9" Type="http://schemas.openxmlformats.org/officeDocument/2006/relationships/image" Target="../media/image694.png"/></Relationships>
</file>

<file path=ppt/slides/_rels/slide17.xml.rels><?xml version="1.0" encoding="UTF-8" standalone="yes"?>
<Relationships xmlns="http://schemas.openxmlformats.org/package/2006/relationships"><Relationship Id="rId3" Type="http://schemas.openxmlformats.org/officeDocument/2006/relationships/image" Target="../media/image245.png"/><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697.png"/><Relationship Id="rId4" Type="http://schemas.openxmlformats.org/officeDocument/2006/relationships/image" Target="../media/image520.png"/></Relationships>
</file>

<file path=ppt/slides/_rels/slide18.xml.rels><?xml version="1.0" encoding="UTF-8" standalone="yes"?>
<Relationships xmlns="http://schemas.openxmlformats.org/package/2006/relationships"><Relationship Id="rId8" Type="http://schemas.openxmlformats.org/officeDocument/2006/relationships/image" Target="../media/image701.png"/><Relationship Id="rId3" Type="http://schemas.openxmlformats.org/officeDocument/2006/relationships/image" Target="../media/image245.png"/><Relationship Id="rId7" Type="http://schemas.openxmlformats.org/officeDocument/2006/relationships/image" Target="../media/image700.pn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699.png"/><Relationship Id="rId5" Type="http://schemas.openxmlformats.org/officeDocument/2006/relationships/image" Target="../media/image698.png"/><Relationship Id="rId10" Type="http://schemas.openxmlformats.org/officeDocument/2006/relationships/image" Target="../media/image703.png"/><Relationship Id="rId4" Type="http://schemas.openxmlformats.org/officeDocument/2006/relationships/image" Target="../media/image520.png"/><Relationship Id="rId9" Type="http://schemas.openxmlformats.org/officeDocument/2006/relationships/image" Target="../media/image702.png"/></Relationships>
</file>

<file path=ppt/slides/_rels/slide19.xml.rels><?xml version="1.0" encoding="UTF-8" standalone="yes"?>
<Relationships xmlns="http://schemas.openxmlformats.org/package/2006/relationships"><Relationship Id="rId3" Type="http://schemas.openxmlformats.org/officeDocument/2006/relationships/image" Target="../media/image245.png"/><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image" Target="../media/image704.png"/><Relationship Id="rId4" Type="http://schemas.openxmlformats.org/officeDocument/2006/relationships/image" Target="../media/image520.png"/></Relationships>
</file>

<file path=ppt/slides/_rels/slide2.xml.rels><?xml version="1.0" encoding="UTF-8" standalone="yes"?>
<Relationships xmlns="http://schemas.openxmlformats.org/package/2006/relationships"><Relationship Id="rId8" Type="http://schemas.openxmlformats.org/officeDocument/2006/relationships/image" Target="../media/image242.png"/><Relationship Id="rId3" Type="http://schemas.openxmlformats.org/officeDocument/2006/relationships/image" Target="../media/image237.png"/><Relationship Id="rId7" Type="http://schemas.openxmlformats.org/officeDocument/2006/relationships/image" Target="../media/image241.png"/><Relationship Id="rId12" Type="http://schemas.openxmlformats.org/officeDocument/2006/relationships/image" Target="../media/image24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240.png"/><Relationship Id="rId11" Type="http://schemas.openxmlformats.org/officeDocument/2006/relationships/image" Target="../media/image245.png"/><Relationship Id="rId5" Type="http://schemas.openxmlformats.org/officeDocument/2006/relationships/image" Target="../media/image239.png"/><Relationship Id="rId10" Type="http://schemas.openxmlformats.org/officeDocument/2006/relationships/image" Target="../media/image244.png"/><Relationship Id="rId4" Type="http://schemas.openxmlformats.org/officeDocument/2006/relationships/image" Target="../media/image238.png"/><Relationship Id="rId9" Type="http://schemas.openxmlformats.org/officeDocument/2006/relationships/image" Target="../media/image243.png"/></Relationships>
</file>

<file path=ppt/slides/_rels/slide20.xml.rels><?xml version="1.0" encoding="UTF-8" standalone="yes"?>
<Relationships xmlns="http://schemas.openxmlformats.org/package/2006/relationships"><Relationship Id="rId8" Type="http://schemas.openxmlformats.org/officeDocument/2006/relationships/image" Target="../media/image710.png"/><Relationship Id="rId3" Type="http://schemas.openxmlformats.org/officeDocument/2006/relationships/image" Target="../media/image705.png"/><Relationship Id="rId7" Type="http://schemas.openxmlformats.org/officeDocument/2006/relationships/image" Target="../media/image709.png"/><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image" Target="../media/image708.png"/><Relationship Id="rId5" Type="http://schemas.openxmlformats.org/officeDocument/2006/relationships/image" Target="../media/image707.png"/><Relationship Id="rId10" Type="http://schemas.openxmlformats.org/officeDocument/2006/relationships/image" Target="../media/image245.png"/><Relationship Id="rId4" Type="http://schemas.openxmlformats.org/officeDocument/2006/relationships/image" Target="../media/image706.png"/><Relationship Id="rId9" Type="http://schemas.openxmlformats.org/officeDocument/2006/relationships/image" Target="../media/image520.png"/></Relationships>
</file>

<file path=ppt/slides/_rels/slide2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11.png"/><Relationship Id="rId4" Type="http://schemas.openxmlformats.org/officeDocument/2006/relationships/image" Target="../media/image9.png"/><Relationship Id="rId9" Type="http://schemas.openxmlformats.org/officeDocument/2006/relationships/image" Target="../media/image14.png"/></Relationships>
</file>

<file path=ppt/slides/_rels/slide3.xml.rels><?xml version="1.0" encoding="UTF-8" standalone="yes"?>
<Relationships xmlns="http://schemas.openxmlformats.org/package/2006/relationships"><Relationship Id="rId13" Type="http://schemas.openxmlformats.org/officeDocument/2006/relationships/image" Target="../media/image257.png"/><Relationship Id="rId18" Type="http://schemas.openxmlformats.org/officeDocument/2006/relationships/image" Target="../media/image262.png"/><Relationship Id="rId26" Type="http://schemas.openxmlformats.org/officeDocument/2006/relationships/image" Target="../media/image270.png"/><Relationship Id="rId39" Type="http://schemas.openxmlformats.org/officeDocument/2006/relationships/image" Target="../media/image246.png"/><Relationship Id="rId21" Type="http://schemas.openxmlformats.org/officeDocument/2006/relationships/image" Target="../media/image265.png"/><Relationship Id="rId34" Type="http://schemas.openxmlformats.org/officeDocument/2006/relationships/image" Target="../media/image278.png"/><Relationship Id="rId7" Type="http://schemas.openxmlformats.org/officeDocument/2006/relationships/image" Target="../media/image251.png"/><Relationship Id="rId12" Type="http://schemas.openxmlformats.org/officeDocument/2006/relationships/image" Target="../media/image256.png"/><Relationship Id="rId17" Type="http://schemas.openxmlformats.org/officeDocument/2006/relationships/image" Target="../media/image261.png"/><Relationship Id="rId25" Type="http://schemas.openxmlformats.org/officeDocument/2006/relationships/image" Target="../media/image269.png"/><Relationship Id="rId33" Type="http://schemas.openxmlformats.org/officeDocument/2006/relationships/image" Target="../media/image277.png"/><Relationship Id="rId38" Type="http://schemas.openxmlformats.org/officeDocument/2006/relationships/image" Target="../media/image245.png"/><Relationship Id="rId2" Type="http://schemas.openxmlformats.org/officeDocument/2006/relationships/notesSlide" Target="../notesSlides/notesSlide3.xml"/><Relationship Id="rId16" Type="http://schemas.openxmlformats.org/officeDocument/2006/relationships/image" Target="../media/image260.png"/><Relationship Id="rId20" Type="http://schemas.openxmlformats.org/officeDocument/2006/relationships/image" Target="../media/image264.png"/><Relationship Id="rId29" Type="http://schemas.openxmlformats.org/officeDocument/2006/relationships/image" Target="../media/image273.png"/><Relationship Id="rId1" Type="http://schemas.openxmlformats.org/officeDocument/2006/relationships/slideLayout" Target="../slideLayouts/slideLayout1.xml"/><Relationship Id="rId6" Type="http://schemas.openxmlformats.org/officeDocument/2006/relationships/image" Target="../media/image250.png"/><Relationship Id="rId11" Type="http://schemas.openxmlformats.org/officeDocument/2006/relationships/image" Target="../media/image255.png"/><Relationship Id="rId24" Type="http://schemas.openxmlformats.org/officeDocument/2006/relationships/image" Target="../media/image268.png"/><Relationship Id="rId32" Type="http://schemas.openxmlformats.org/officeDocument/2006/relationships/image" Target="../media/image276.png"/><Relationship Id="rId37" Type="http://schemas.openxmlformats.org/officeDocument/2006/relationships/image" Target="../media/image281.png"/><Relationship Id="rId5" Type="http://schemas.openxmlformats.org/officeDocument/2006/relationships/image" Target="../media/image249.png"/><Relationship Id="rId15" Type="http://schemas.openxmlformats.org/officeDocument/2006/relationships/image" Target="../media/image259.png"/><Relationship Id="rId23" Type="http://schemas.openxmlformats.org/officeDocument/2006/relationships/image" Target="../media/image267.png"/><Relationship Id="rId28" Type="http://schemas.openxmlformats.org/officeDocument/2006/relationships/image" Target="../media/image272.png"/><Relationship Id="rId36" Type="http://schemas.openxmlformats.org/officeDocument/2006/relationships/image" Target="../media/image280.png"/><Relationship Id="rId10" Type="http://schemas.openxmlformats.org/officeDocument/2006/relationships/image" Target="../media/image254.png"/><Relationship Id="rId19" Type="http://schemas.openxmlformats.org/officeDocument/2006/relationships/image" Target="../media/image263.png"/><Relationship Id="rId31" Type="http://schemas.openxmlformats.org/officeDocument/2006/relationships/image" Target="../media/image275.png"/><Relationship Id="rId4" Type="http://schemas.openxmlformats.org/officeDocument/2006/relationships/image" Target="../media/image248.png"/><Relationship Id="rId9" Type="http://schemas.openxmlformats.org/officeDocument/2006/relationships/image" Target="../media/image253.png"/><Relationship Id="rId14" Type="http://schemas.openxmlformats.org/officeDocument/2006/relationships/image" Target="../media/image258.png"/><Relationship Id="rId22" Type="http://schemas.openxmlformats.org/officeDocument/2006/relationships/image" Target="../media/image266.png"/><Relationship Id="rId27" Type="http://schemas.openxmlformats.org/officeDocument/2006/relationships/image" Target="../media/image271.png"/><Relationship Id="rId30" Type="http://schemas.openxmlformats.org/officeDocument/2006/relationships/image" Target="../media/image274.png"/><Relationship Id="rId35" Type="http://schemas.openxmlformats.org/officeDocument/2006/relationships/image" Target="../media/image279.png"/><Relationship Id="rId8" Type="http://schemas.openxmlformats.org/officeDocument/2006/relationships/image" Target="../media/image252.png"/><Relationship Id="rId3" Type="http://schemas.openxmlformats.org/officeDocument/2006/relationships/image" Target="../media/image247.png"/></Relationships>
</file>

<file path=ppt/slides/_rels/slide4.xml.rels><?xml version="1.0" encoding="UTF-8" standalone="yes"?>
<Relationships xmlns="http://schemas.openxmlformats.org/package/2006/relationships"><Relationship Id="rId8" Type="http://schemas.openxmlformats.org/officeDocument/2006/relationships/image" Target="../media/image287.png"/><Relationship Id="rId13" Type="http://schemas.openxmlformats.org/officeDocument/2006/relationships/image" Target="../media/image292.png"/><Relationship Id="rId18" Type="http://schemas.openxmlformats.org/officeDocument/2006/relationships/image" Target="../media/image297.png"/><Relationship Id="rId3" Type="http://schemas.openxmlformats.org/officeDocument/2006/relationships/image" Target="../media/image282.png"/><Relationship Id="rId21" Type="http://schemas.openxmlformats.org/officeDocument/2006/relationships/image" Target="../media/image300.png"/><Relationship Id="rId7" Type="http://schemas.openxmlformats.org/officeDocument/2006/relationships/image" Target="../media/image286.png"/><Relationship Id="rId12" Type="http://schemas.openxmlformats.org/officeDocument/2006/relationships/image" Target="../media/image291.png"/><Relationship Id="rId17" Type="http://schemas.openxmlformats.org/officeDocument/2006/relationships/image" Target="../media/image296.png"/><Relationship Id="rId25" Type="http://schemas.openxmlformats.org/officeDocument/2006/relationships/image" Target="../media/image246.png"/><Relationship Id="rId2" Type="http://schemas.openxmlformats.org/officeDocument/2006/relationships/notesSlide" Target="../notesSlides/notesSlide4.xml"/><Relationship Id="rId16" Type="http://schemas.openxmlformats.org/officeDocument/2006/relationships/image" Target="../media/image295.png"/><Relationship Id="rId20" Type="http://schemas.openxmlformats.org/officeDocument/2006/relationships/image" Target="../media/image299.png"/><Relationship Id="rId1" Type="http://schemas.openxmlformats.org/officeDocument/2006/relationships/slideLayout" Target="../slideLayouts/slideLayout1.xml"/><Relationship Id="rId6" Type="http://schemas.openxmlformats.org/officeDocument/2006/relationships/image" Target="../media/image285.png"/><Relationship Id="rId11" Type="http://schemas.openxmlformats.org/officeDocument/2006/relationships/image" Target="../media/image290.png"/><Relationship Id="rId24" Type="http://schemas.openxmlformats.org/officeDocument/2006/relationships/image" Target="../media/image245.png"/><Relationship Id="rId5" Type="http://schemas.openxmlformats.org/officeDocument/2006/relationships/image" Target="../media/image284.png"/><Relationship Id="rId15" Type="http://schemas.openxmlformats.org/officeDocument/2006/relationships/image" Target="../media/image294.png"/><Relationship Id="rId23" Type="http://schemas.openxmlformats.org/officeDocument/2006/relationships/image" Target="../media/image302.png"/><Relationship Id="rId10" Type="http://schemas.openxmlformats.org/officeDocument/2006/relationships/image" Target="../media/image289.png"/><Relationship Id="rId19" Type="http://schemas.openxmlformats.org/officeDocument/2006/relationships/image" Target="../media/image298.png"/><Relationship Id="rId4" Type="http://schemas.openxmlformats.org/officeDocument/2006/relationships/image" Target="../media/image283.png"/><Relationship Id="rId9" Type="http://schemas.openxmlformats.org/officeDocument/2006/relationships/image" Target="../media/image288.png"/><Relationship Id="rId14" Type="http://schemas.openxmlformats.org/officeDocument/2006/relationships/image" Target="../media/image293.png"/><Relationship Id="rId22" Type="http://schemas.openxmlformats.org/officeDocument/2006/relationships/image" Target="../media/image301.png"/></Relationships>
</file>

<file path=ppt/slides/_rels/slide5.xml.rels><?xml version="1.0" encoding="UTF-8" standalone="yes"?>
<Relationships xmlns="http://schemas.openxmlformats.org/package/2006/relationships"><Relationship Id="rId8" Type="http://schemas.openxmlformats.org/officeDocument/2006/relationships/image" Target="../media/image306.png"/><Relationship Id="rId13" Type="http://schemas.openxmlformats.org/officeDocument/2006/relationships/image" Target="../media/image311.png"/><Relationship Id="rId18" Type="http://schemas.openxmlformats.org/officeDocument/2006/relationships/image" Target="../media/image316.jpg"/><Relationship Id="rId26" Type="http://schemas.openxmlformats.org/officeDocument/2006/relationships/image" Target="../media/image324.png"/><Relationship Id="rId3" Type="http://schemas.openxmlformats.org/officeDocument/2006/relationships/image" Target="../media/image245.png"/><Relationship Id="rId21" Type="http://schemas.openxmlformats.org/officeDocument/2006/relationships/image" Target="../media/image319.png"/><Relationship Id="rId7" Type="http://schemas.openxmlformats.org/officeDocument/2006/relationships/image" Target="../media/image305.png"/><Relationship Id="rId12" Type="http://schemas.openxmlformats.org/officeDocument/2006/relationships/image" Target="../media/image310.png"/><Relationship Id="rId17" Type="http://schemas.openxmlformats.org/officeDocument/2006/relationships/image" Target="../media/image315.png"/><Relationship Id="rId25" Type="http://schemas.openxmlformats.org/officeDocument/2006/relationships/image" Target="../media/image323.png"/><Relationship Id="rId2" Type="http://schemas.openxmlformats.org/officeDocument/2006/relationships/notesSlide" Target="../notesSlides/notesSlide5.xml"/><Relationship Id="rId16" Type="http://schemas.openxmlformats.org/officeDocument/2006/relationships/image" Target="../media/image314.png"/><Relationship Id="rId20" Type="http://schemas.openxmlformats.org/officeDocument/2006/relationships/image" Target="../media/image318.jpg"/><Relationship Id="rId29" Type="http://schemas.openxmlformats.org/officeDocument/2006/relationships/image" Target="../media/image327.png"/><Relationship Id="rId1" Type="http://schemas.openxmlformats.org/officeDocument/2006/relationships/slideLayout" Target="../slideLayouts/slideLayout1.xml"/><Relationship Id="rId6" Type="http://schemas.openxmlformats.org/officeDocument/2006/relationships/image" Target="../media/image304.png"/><Relationship Id="rId11" Type="http://schemas.openxmlformats.org/officeDocument/2006/relationships/image" Target="../media/image309.png"/><Relationship Id="rId24" Type="http://schemas.openxmlformats.org/officeDocument/2006/relationships/image" Target="../media/image322.jpg"/><Relationship Id="rId5" Type="http://schemas.openxmlformats.org/officeDocument/2006/relationships/image" Target="../media/image303.png"/><Relationship Id="rId15" Type="http://schemas.openxmlformats.org/officeDocument/2006/relationships/image" Target="../media/image313.png"/><Relationship Id="rId23" Type="http://schemas.openxmlformats.org/officeDocument/2006/relationships/image" Target="../media/image321.png"/><Relationship Id="rId28" Type="http://schemas.openxmlformats.org/officeDocument/2006/relationships/image" Target="../media/image326.png"/><Relationship Id="rId10" Type="http://schemas.openxmlformats.org/officeDocument/2006/relationships/image" Target="../media/image308.png"/><Relationship Id="rId19" Type="http://schemas.openxmlformats.org/officeDocument/2006/relationships/image" Target="../media/image317.jpg"/><Relationship Id="rId4" Type="http://schemas.openxmlformats.org/officeDocument/2006/relationships/image" Target="../media/image246.png"/><Relationship Id="rId9" Type="http://schemas.openxmlformats.org/officeDocument/2006/relationships/image" Target="../media/image307.png"/><Relationship Id="rId14" Type="http://schemas.openxmlformats.org/officeDocument/2006/relationships/image" Target="../media/image312.png"/><Relationship Id="rId22" Type="http://schemas.openxmlformats.org/officeDocument/2006/relationships/image" Target="../media/image320.png"/><Relationship Id="rId27" Type="http://schemas.openxmlformats.org/officeDocument/2006/relationships/image" Target="../media/image325.png"/><Relationship Id="rId30" Type="http://schemas.openxmlformats.org/officeDocument/2006/relationships/image" Target="../media/image328.png"/></Relationships>
</file>

<file path=ppt/slides/_rels/slide6.xml.rels><?xml version="1.0" encoding="UTF-8" standalone="yes"?>
<Relationships xmlns="http://schemas.openxmlformats.org/package/2006/relationships"><Relationship Id="rId8" Type="http://schemas.openxmlformats.org/officeDocument/2006/relationships/image" Target="../media/image332.png"/><Relationship Id="rId13" Type="http://schemas.openxmlformats.org/officeDocument/2006/relationships/image" Target="../media/image337.png"/><Relationship Id="rId18" Type="http://schemas.openxmlformats.org/officeDocument/2006/relationships/image" Target="../media/image342.png"/><Relationship Id="rId3" Type="http://schemas.openxmlformats.org/officeDocument/2006/relationships/image" Target="../media/image245.png"/><Relationship Id="rId21" Type="http://schemas.openxmlformats.org/officeDocument/2006/relationships/image" Target="../media/image345.png"/><Relationship Id="rId7" Type="http://schemas.openxmlformats.org/officeDocument/2006/relationships/image" Target="../media/image331.png"/><Relationship Id="rId12" Type="http://schemas.openxmlformats.org/officeDocument/2006/relationships/image" Target="../media/image336.png"/><Relationship Id="rId17" Type="http://schemas.openxmlformats.org/officeDocument/2006/relationships/image" Target="../media/image341.png"/><Relationship Id="rId2" Type="http://schemas.openxmlformats.org/officeDocument/2006/relationships/notesSlide" Target="../notesSlides/notesSlide6.xml"/><Relationship Id="rId16" Type="http://schemas.openxmlformats.org/officeDocument/2006/relationships/image" Target="../media/image340.png"/><Relationship Id="rId20" Type="http://schemas.openxmlformats.org/officeDocument/2006/relationships/image" Target="../media/image344.png"/><Relationship Id="rId1" Type="http://schemas.openxmlformats.org/officeDocument/2006/relationships/slideLayout" Target="../slideLayouts/slideLayout1.xml"/><Relationship Id="rId6" Type="http://schemas.openxmlformats.org/officeDocument/2006/relationships/image" Target="../media/image330.png"/><Relationship Id="rId11" Type="http://schemas.openxmlformats.org/officeDocument/2006/relationships/image" Target="../media/image335.png"/><Relationship Id="rId24" Type="http://schemas.openxmlformats.org/officeDocument/2006/relationships/image" Target="../media/image348.png"/><Relationship Id="rId5" Type="http://schemas.openxmlformats.org/officeDocument/2006/relationships/image" Target="../media/image329.png"/><Relationship Id="rId15" Type="http://schemas.openxmlformats.org/officeDocument/2006/relationships/image" Target="../media/image339.png"/><Relationship Id="rId23" Type="http://schemas.openxmlformats.org/officeDocument/2006/relationships/image" Target="../media/image347.png"/><Relationship Id="rId10" Type="http://schemas.openxmlformats.org/officeDocument/2006/relationships/image" Target="../media/image334.png"/><Relationship Id="rId19" Type="http://schemas.openxmlformats.org/officeDocument/2006/relationships/image" Target="../media/image343.png"/><Relationship Id="rId4" Type="http://schemas.openxmlformats.org/officeDocument/2006/relationships/image" Target="../media/image246.png"/><Relationship Id="rId9" Type="http://schemas.openxmlformats.org/officeDocument/2006/relationships/image" Target="../media/image333.png"/><Relationship Id="rId14" Type="http://schemas.openxmlformats.org/officeDocument/2006/relationships/image" Target="../media/image338.png"/><Relationship Id="rId22" Type="http://schemas.openxmlformats.org/officeDocument/2006/relationships/image" Target="../media/image346.png"/></Relationships>
</file>

<file path=ppt/slides/_rels/slide7.xml.rels><?xml version="1.0" encoding="UTF-8" standalone="yes"?>
<Relationships xmlns="http://schemas.openxmlformats.org/package/2006/relationships"><Relationship Id="rId13" Type="http://schemas.openxmlformats.org/officeDocument/2006/relationships/image" Target="../media/image359.png"/><Relationship Id="rId18" Type="http://schemas.openxmlformats.org/officeDocument/2006/relationships/image" Target="../media/image364.png"/><Relationship Id="rId26" Type="http://schemas.openxmlformats.org/officeDocument/2006/relationships/image" Target="../media/image372.png"/><Relationship Id="rId39" Type="http://schemas.openxmlformats.org/officeDocument/2006/relationships/image" Target="../media/image246.png"/><Relationship Id="rId21" Type="http://schemas.openxmlformats.org/officeDocument/2006/relationships/image" Target="../media/image367.png"/><Relationship Id="rId34" Type="http://schemas.openxmlformats.org/officeDocument/2006/relationships/image" Target="../media/image380.png"/><Relationship Id="rId7" Type="http://schemas.openxmlformats.org/officeDocument/2006/relationships/image" Target="../media/image353.png"/><Relationship Id="rId12" Type="http://schemas.openxmlformats.org/officeDocument/2006/relationships/image" Target="../media/image358.png"/><Relationship Id="rId17" Type="http://schemas.openxmlformats.org/officeDocument/2006/relationships/image" Target="../media/image363.png"/><Relationship Id="rId25" Type="http://schemas.openxmlformats.org/officeDocument/2006/relationships/image" Target="../media/image371.png"/><Relationship Id="rId33" Type="http://schemas.openxmlformats.org/officeDocument/2006/relationships/image" Target="../media/image379.png"/><Relationship Id="rId38" Type="http://schemas.openxmlformats.org/officeDocument/2006/relationships/image" Target="../media/image245.png"/><Relationship Id="rId2" Type="http://schemas.openxmlformats.org/officeDocument/2006/relationships/notesSlide" Target="../notesSlides/notesSlide7.xml"/><Relationship Id="rId16" Type="http://schemas.openxmlformats.org/officeDocument/2006/relationships/image" Target="../media/image362.png"/><Relationship Id="rId20" Type="http://schemas.openxmlformats.org/officeDocument/2006/relationships/image" Target="../media/image366.png"/><Relationship Id="rId29" Type="http://schemas.openxmlformats.org/officeDocument/2006/relationships/image" Target="../media/image375.png"/><Relationship Id="rId1" Type="http://schemas.openxmlformats.org/officeDocument/2006/relationships/slideLayout" Target="../slideLayouts/slideLayout1.xml"/><Relationship Id="rId6" Type="http://schemas.openxmlformats.org/officeDocument/2006/relationships/image" Target="../media/image352.png"/><Relationship Id="rId11" Type="http://schemas.openxmlformats.org/officeDocument/2006/relationships/image" Target="../media/image357.png"/><Relationship Id="rId24" Type="http://schemas.openxmlformats.org/officeDocument/2006/relationships/image" Target="../media/image370.png"/><Relationship Id="rId32" Type="http://schemas.openxmlformats.org/officeDocument/2006/relationships/image" Target="../media/image378.png"/><Relationship Id="rId37" Type="http://schemas.openxmlformats.org/officeDocument/2006/relationships/image" Target="../media/image383.png"/><Relationship Id="rId5" Type="http://schemas.openxmlformats.org/officeDocument/2006/relationships/image" Target="../media/image351.png"/><Relationship Id="rId15" Type="http://schemas.openxmlformats.org/officeDocument/2006/relationships/image" Target="../media/image361.png"/><Relationship Id="rId23" Type="http://schemas.openxmlformats.org/officeDocument/2006/relationships/image" Target="../media/image369.png"/><Relationship Id="rId28" Type="http://schemas.openxmlformats.org/officeDocument/2006/relationships/image" Target="../media/image374.png"/><Relationship Id="rId36" Type="http://schemas.openxmlformats.org/officeDocument/2006/relationships/image" Target="../media/image382.png"/><Relationship Id="rId10" Type="http://schemas.openxmlformats.org/officeDocument/2006/relationships/image" Target="../media/image356.png"/><Relationship Id="rId19" Type="http://schemas.openxmlformats.org/officeDocument/2006/relationships/image" Target="../media/image365.png"/><Relationship Id="rId31" Type="http://schemas.openxmlformats.org/officeDocument/2006/relationships/image" Target="../media/image377.png"/><Relationship Id="rId4" Type="http://schemas.openxmlformats.org/officeDocument/2006/relationships/image" Target="../media/image350.png"/><Relationship Id="rId9" Type="http://schemas.openxmlformats.org/officeDocument/2006/relationships/image" Target="../media/image355.png"/><Relationship Id="rId14" Type="http://schemas.openxmlformats.org/officeDocument/2006/relationships/image" Target="../media/image360.png"/><Relationship Id="rId22" Type="http://schemas.openxmlformats.org/officeDocument/2006/relationships/image" Target="../media/image368.png"/><Relationship Id="rId27" Type="http://schemas.openxmlformats.org/officeDocument/2006/relationships/image" Target="../media/image373.png"/><Relationship Id="rId30" Type="http://schemas.openxmlformats.org/officeDocument/2006/relationships/image" Target="../media/image376.png"/><Relationship Id="rId35" Type="http://schemas.openxmlformats.org/officeDocument/2006/relationships/image" Target="../media/image381.png"/><Relationship Id="rId8" Type="http://schemas.openxmlformats.org/officeDocument/2006/relationships/image" Target="../media/image354.png"/><Relationship Id="rId3" Type="http://schemas.openxmlformats.org/officeDocument/2006/relationships/image" Target="../media/image349.png"/></Relationships>
</file>

<file path=ppt/slides/_rels/slide8.xml.rels><?xml version="1.0" encoding="UTF-8" standalone="yes"?>
<Relationships xmlns="http://schemas.openxmlformats.org/package/2006/relationships"><Relationship Id="rId26" Type="http://schemas.openxmlformats.org/officeDocument/2006/relationships/image" Target="../media/image407.png"/><Relationship Id="rId21" Type="http://schemas.openxmlformats.org/officeDocument/2006/relationships/image" Target="../media/image402.png"/><Relationship Id="rId34" Type="http://schemas.openxmlformats.org/officeDocument/2006/relationships/image" Target="../media/image415.png"/><Relationship Id="rId42" Type="http://schemas.openxmlformats.org/officeDocument/2006/relationships/image" Target="../media/image423.png"/><Relationship Id="rId47" Type="http://schemas.openxmlformats.org/officeDocument/2006/relationships/image" Target="../media/image428.png"/><Relationship Id="rId50" Type="http://schemas.openxmlformats.org/officeDocument/2006/relationships/image" Target="../media/image431.png"/><Relationship Id="rId55" Type="http://schemas.openxmlformats.org/officeDocument/2006/relationships/image" Target="../media/image436.png"/><Relationship Id="rId63" Type="http://schemas.openxmlformats.org/officeDocument/2006/relationships/image" Target="../media/image444.png"/><Relationship Id="rId7" Type="http://schemas.openxmlformats.org/officeDocument/2006/relationships/image" Target="../media/image388.png"/><Relationship Id="rId2" Type="http://schemas.openxmlformats.org/officeDocument/2006/relationships/notesSlide" Target="../notesSlides/notesSlide8.xml"/><Relationship Id="rId16" Type="http://schemas.openxmlformats.org/officeDocument/2006/relationships/image" Target="../media/image397.png"/><Relationship Id="rId29" Type="http://schemas.openxmlformats.org/officeDocument/2006/relationships/image" Target="../media/image410.png"/><Relationship Id="rId11" Type="http://schemas.openxmlformats.org/officeDocument/2006/relationships/image" Target="../media/image392.png"/><Relationship Id="rId24" Type="http://schemas.openxmlformats.org/officeDocument/2006/relationships/image" Target="../media/image405.png"/><Relationship Id="rId32" Type="http://schemas.openxmlformats.org/officeDocument/2006/relationships/image" Target="../media/image413.png"/><Relationship Id="rId37" Type="http://schemas.openxmlformats.org/officeDocument/2006/relationships/image" Target="../media/image418.png"/><Relationship Id="rId40" Type="http://schemas.openxmlformats.org/officeDocument/2006/relationships/image" Target="../media/image421.png"/><Relationship Id="rId45" Type="http://schemas.openxmlformats.org/officeDocument/2006/relationships/image" Target="../media/image426.png"/><Relationship Id="rId53" Type="http://schemas.openxmlformats.org/officeDocument/2006/relationships/image" Target="../media/image434.png"/><Relationship Id="rId58" Type="http://schemas.openxmlformats.org/officeDocument/2006/relationships/image" Target="../media/image439.png"/><Relationship Id="rId66" Type="http://schemas.openxmlformats.org/officeDocument/2006/relationships/image" Target="../media/image447.png"/><Relationship Id="rId5" Type="http://schemas.openxmlformats.org/officeDocument/2006/relationships/image" Target="../media/image386.png"/><Relationship Id="rId61" Type="http://schemas.openxmlformats.org/officeDocument/2006/relationships/image" Target="../media/image442.png"/><Relationship Id="rId19" Type="http://schemas.openxmlformats.org/officeDocument/2006/relationships/image" Target="../media/image400.png"/><Relationship Id="rId14" Type="http://schemas.openxmlformats.org/officeDocument/2006/relationships/image" Target="../media/image395.png"/><Relationship Id="rId22" Type="http://schemas.openxmlformats.org/officeDocument/2006/relationships/image" Target="../media/image403.png"/><Relationship Id="rId27" Type="http://schemas.openxmlformats.org/officeDocument/2006/relationships/image" Target="../media/image408.png"/><Relationship Id="rId30" Type="http://schemas.openxmlformats.org/officeDocument/2006/relationships/image" Target="../media/image411.png"/><Relationship Id="rId35" Type="http://schemas.openxmlformats.org/officeDocument/2006/relationships/image" Target="../media/image416.png"/><Relationship Id="rId43" Type="http://schemas.openxmlformats.org/officeDocument/2006/relationships/image" Target="../media/image424.png"/><Relationship Id="rId48" Type="http://schemas.openxmlformats.org/officeDocument/2006/relationships/image" Target="../media/image429.png"/><Relationship Id="rId56" Type="http://schemas.openxmlformats.org/officeDocument/2006/relationships/image" Target="../media/image437.png"/><Relationship Id="rId64" Type="http://schemas.openxmlformats.org/officeDocument/2006/relationships/image" Target="../media/image445.png"/><Relationship Id="rId8" Type="http://schemas.openxmlformats.org/officeDocument/2006/relationships/image" Target="../media/image389.png"/><Relationship Id="rId51" Type="http://schemas.openxmlformats.org/officeDocument/2006/relationships/image" Target="../media/image432.png"/><Relationship Id="rId3" Type="http://schemas.openxmlformats.org/officeDocument/2006/relationships/image" Target="../media/image384.png"/><Relationship Id="rId12" Type="http://schemas.openxmlformats.org/officeDocument/2006/relationships/image" Target="../media/image393.png"/><Relationship Id="rId17" Type="http://schemas.openxmlformats.org/officeDocument/2006/relationships/image" Target="../media/image398.png"/><Relationship Id="rId25" Type="http://schemas.openxmlformats.org/officeDocument/2006/relationships/image" Target="../media/image406.png"/><Relationship Id="rId33" Type="http://schemas.openxmlformats.org/officeDocument/2006/relationships/image" Target="../media/image414.png"/><Relationship Id="rId38" Type="http://schemas.openxmlformats.org/officeDocument/2006/relationships/image" Target="../media/image419.png"/><Relationship Id="rId46" Type="http://schemas.openxmlformats.org/officeDocument/2006/relationships/image" Target="../media/image427.png"/><Relationship Id="rId59" Type="http://schemas.openxmlformats.org/officeDocument/2006/relationships/image" Target="../media/image440.png"/><Relationship Id="rId20" Type="http://schemas.openxmlformats.org/officeDocument/2006/relationships/image" Target="../media/image401.png"/><Relationship Id="rId41" Type="http://schemas.openxmlformats.org/officeDocument/2006/relationships/image" Target="../media/image422.png"/><Relationship Id="rId54" Type="http://schemas.openxmlformats.org/officeDocument/2006/relationships/image" Target="../media/image435.png"/><Relationship Id="rId62" Type="http://schemas.openxmlformats.org/officeDocument/2006/relationships/image" Target="../media/image443.png"/><Relationship Id="rId1" Type="http://schemas.openxmlformats.org/officeDocument/2006/relationships/slideLayout" Target="../slideLayouts/slideLayout2.xml"/><Relationship Id="rId6" Type="http://schemas.openxmlformats.org/officeDocument/2006/relationships/image" Target="../media/image387.png"/><Relationship Id="rId15" Type="http://schemas.openxmlformats.org/officeDocument/2006/relationships/image" Target="../media/image396.png"/><Relationship Id="rId23" Type="http://schemas.openxmlformats.org/officeDocument/2006/relationships/image" Target="../media/image404.png"/><Relationship Id="rId28" Type="http://schemas.openxmlformats.org/officeDocument/2006/relationships/image" Target="../media/image409.png"/><Relationship Id="rId36" Type="http://schemas.openxmlformats.org/officeDocument/2006/relationships/image" Target="../media/image417.png"/><Relationship Id="rId49" Type="http://schemas.openxmlformats.org/officeDocument/2006/relationships/image" Target="../media/image430.png"/><Relationship Id="rId57" Type="http://schemas.openxmlformats.org/officeDocument/2006/relationships/image" Target="../media/image438.png"/><Relationship Id="rId10" Type="http://schemas.openxmlformats.org/officeDocument/2006/relationships/image" Target="../media/image391.png"/><Relationship Id="rId31" Type="http://schemas.openxmlformats.org/officeDocument/2006/relationships/image" Target="../media/image412.png"/><Relationship Id="rId44" Type="http://schemas.openxmlformats.org/officeDocument/2006/relationships/image" Target="../media/image425.png"/><Relationship Id="rId52" Type="http://schemas.openxmlformats.org/officeDocument/2006/relationships/image" Target="../media/image433.png"/><Relationship Id="rId60" Type="http://schemas.openxmlformats.org/officeDocument/2006/relationships/image" Target="../media/image441.png"/><Relationship Id="rId65" Type="http://schemas.openxmlformats.org/officeDocument/2006/relationships/image" Target="../media/image446.png"/><Relationship Id="rId4" Type="http://schemas.openxmlformats.org/officeDocument/2006/relationships/image" Target="../media/image385.png"/><Relationship Id="rId9" Type="http://schemas.openxmlformats.org/officeDocument/2006/relationships/image" Target="../media/image390.png"/><Relationship Id="rId13" Type="http://schemas.openxmlformats.org/officeDocument/2006/relationships/image" Target="../media/image394.png"/><Relationship Id="rId18" Type="http://schemas.openxmlformats.org/officeDocument/2006/relationships/image" Target="../media/image399.png"/><Relationship Id="rId39" Type="http://schemas.openxmlformats.org/officeDocument/2006/relationships/image" Target="../media/image420.png"/></Relationships>
</file>

<file path=ppt/slides/_rels/slide9.xml.rels><?xml version="1.0" encoding="UTF-8" standalone="yes"?>
<Relationships xmlns="http://schemas.openxmlformats.org/package/2006/relationships"><Relationship Id="rId13" Type="http://schemas.openxmlformats.org/officeDocument/2006/relationships/image" Target="../media/image451.png"/><Relationship Id="rId18" Type="http://schemas.openxmlformats.org/officeDocument/2006/relationships/image" Target="../media/image456.png"/><Relationship Id="rId26" Type="http://schemas.openxmlformats.org/officeDocument/2006/relationships/image" Target="../media/image464.png"/><Relationship Id="rId39" Type="http://schemas.openxmlformats.org/officeDocument/2006/relationships/image" Target="../media/image477.png"/><Relationship Id="rId21" Type="http://schemas.openxmlformats.org/officeDocument/2006/relationships/image" Target="../media/image459.png"/><Relationship Id="rId34" Type="http://schemas.openxmlformats.org/officeDocument/2006/relationships/image" Target="../media/image472.png"/><Relationship Id="rId42" Type="http://schemas.openxmlformats.org/officeDocument/2006/relationships/image" Target="../media/image480.png"/><Relationship Id="rId47" Type="http://schemas.openxmlformats.org/officeDocument/2006/relationships/image" Target="../media/image485.png"/><Relationship Id="rId7" Type="http://schemas.openxmlformats.org/officeDocument/2006/relationships/image" Target="../media/image12.png"/><Relationship Id="rId2" Type="http://schemas.openxmlformats.org/officeDocument/2006/relationships/notesSlide" Target="../notesSlides/notesSlide9.xml"/><Relationship Id="rId16" Type="http://schemas.openxmlformats.org/officeDocument/2006/relationships/image" Target="../media/image454.png"/><Relationship Id="rId29" Type="http://schemas.openxmlformats.org/officeDocument/2006/relationships/image" Target="../media/image467.png"/><Relationship Id="rId11" Type="http://schemas.openxmlformats.org/officeDocument/2006/relationships/image" Target="../media/image449.png"/><Relationship Id="rId24" Type="http://schemas.openxmlformats.org/officeDocument/2006/relationships/image" Target="../media/image462.png"/><Relationship Id="rId32" Type="http://schemas.openxmlformats.org/officeDocument/2006/relationships/image" Target="../media/image470.png"/><Relationship Id="rId37" Type="http://schemas.openxmlformats.org/officeDocument/2006/relationships/image" Target="../media/image475.png"/><Relationship Id="rId40" Type="http://schemas.openxmlformats.org/officeDocument/2006/relationships/image" Target="../media/image478.png"/><Relationship Id="rId45" Type="http://schemas.openxmlformats.org/officeDocument/2006/relationships/image" Target="../media/image483.png"/><Relationship Id="rId5" Type="http://schemas.openxmlformats.org/officeDocument/2006/relationships/image" Target="../media/image11.png"/><Relationship Id="rId15" Type="http://schemas.openxmlformats.org/officeDocument/2006/relationships/image" Target="../media/image453.png"/><Relationship Id="rId23" Type="http://schemas.openxmlformats.org/officeDocument/2006/relationships/image" Target="../media/image461.png"/><Relationship Id="rId28" Type="http://schemas.openxmlformats.org/officeDocument/2006/relationships/image" Target="../media/image466.png"/><Relationship Id="rId36" Type="http://schemas.openxmlformats.org/officeDocument/2006/relationships/image" Target="../media/image474.png"/><Relationship Id="rId49" Type="http://schemas.openxmlformats.org/officeDocument/2006/relationships/image" Target="../media/image487.png"/><Relationship Id="rId10" Type="http://schemas.openxmlformats.org/officeDocument/2006/relationships/image" Target="../media/image448.png"/><Relationship Id="rId19" Type="http://schemas.openxmlformats.org/officeDocument/2006/relationships/image" Target="../media/image457.png"/><Relationship Id="rId31" Type="http://schemas.openxmlformats.org/officeDocument/2006/relationships/image" Target="../media/image469.png"/><Relationship Id="rId44" Type="http://schemas.openxmlformats.org/officeDocument/2006/relationships/image" Target="../media/image482.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452.png"/><Relationship Id="rId22" Type="http://schemas.openxmlformats.org/officeDocument/2006/relationships/image" Target="../media/image460.png"/><Relationship Id="rId27" Type="http://schemas.openxmlformats.org/officeDocument/2006/relationships/image" Target="../media/image465.png"/><Relationship Id="rId30" Type="http://schemas.openxmlformats.org/officeDocument/2006/relationships/image" Target="../media/image468.png"/><Relationship Id="rId35" Type="http://schemas.openxmlformats.org/officeDocument/2006/relationships/image" Target="../media/image473.png"/><Relationship Id="rId43" Type="http://schemas.openxmlformats.org/officeDocument/2006/relationships/image" Target="../media/image481.png"/><Relationship Id="rId48" Type="http://schemas.openxmlformats.org/officeDocument/2006/relationships/image" Target="../media/image486.png"/><Relationship Id="rId8" Type="http://schemas.openxmlformats.org/officeDocument/2006/relationships/image" Target="../media/image13.png"/><Relationship Id="rId3" Type="http://schemas.openxmlformats.org/officeDocument/2006/relationships/image" Target="../media/image8.png"/><Relationship Id="rId12" Type="http://schemas.openxmlformats.org/officeDocument/2006/relationships/image" Target="../media/image450.png"/><Relationship Id="rId17" Type="http://schemas.openxmlformats.org/officeDocument/2006/relationships/image" Target="../media/image455.png"/><Relationship Id="rId25" Type="http://schemas.openxmlformats.org/officeDocument/2006/relationships/image" Target="../media/image463.png"/><Relationship Id="rId33" Type="http://schemas.openxmlformats.org/officeDocument/2006/relationships/image" Target="../media/image471.png"/><Relationship Id="rId38" Type="http://schemas.openxmlformats.org/officeDocument/2006/relationships/image" Target="../media/image476.png"/><Relationship Id="rId46" Type="http://schemas.openxmlformats.org/officeDocument/2006/relationships/image" Target="../media/image484.png"/><Relationship Id="rId20" Type="http://schemas.openxmlformats.org/officeDocument/2006/relationships/image" Target="../media/image458.png"/><Relationship Id="rId41" Type="http://schemas.openxmlformats.org/officeDocument/2006/relationships/image" Target="../media/image479.png"/><Relationship Id="rId1" Type="http://schemas.openxmlformats.org/officeDocument/2006/relationships/slideLayout" Target="../slideLayouts/slideLayout3.xml"/><Relationship Id="rId6"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Shape 90"/>
        <p:cNvGrpSpPr/>
        <p:nvPr/>
      </p:nvGrpSpPr>
      <p:grpSpPr>
        <a:xfrm>
          <a:off x="0" y="0"/>
          <a:ext cx="0" cy="0"/>
          <a:chOff x="0" y="0"/>
          <a:chExt cx="0" cy="0"/>
        </a:xfrm>
      </p:grpSpPr>
      <p:sp>
        <p:nvSpPr>
          <p:cNvPr id="91" name="Google Shape;91;p1"/>
          <p:cNvSpPr/>
          <p:nvPr/>
        </p:nvSpPr>
        <p:spPr>
          <a:xfrm>
            <a:off x="0" y="0"/>
            <a:ext cx="9135745" cy="5143500"/>
          </a:xfrm>
          <a:custGeom>
            <a:avLst/>
            <a:gdLst/>
            <a:ahLst/>
            <a:cxnLst/>
            <a:rect l="l" t="t" r="r" b="b"/>
            <a:pathLst>
              <a:path w="9135745" h="5143500" extrusionOk="0">
                <a:moveTo>
                  <a:pt x="9135516" y="0"/>
                </a:moveTo>
                <a:lnTo>
                  <a:pt x="0" y="0"/>
                </a:lnTo>
                <a:lnTo>
                  <a:pt x="0" y="5143500"/>
                </a:lnTo>
                <a:lnTo>
                  <a:pt x="9135516" y="5143500"/>
                </a:lnTo>
                <a:lnTo>
                  <a:pt x="9135516" y="0"/>
                </a:lnTo>
                <a:close/>
              </a:path>
            </a:pathLst>
          </a:custGeom>
          <a:solidFill>
            <a:srgbClr val="EBEDF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2" name="Google Shape;92;p1"/>
          <p:cNvSpPr/>
          <p:nvPr/>
        </p:nvSpPr>
        <p:spPr>
          <a:xfrm>
            <a:off x="7087722" y="2564178"/>
            <a:ext cx="0" cy="1231265"/>
          </a:xfrm>
          <a:custGeom>
            <a:avLst/>
            <a:gdLst/>
            <a:ahLst/>
            <a:cxnLst/>
            <a:rect l="l" t="t" r="r" b="b"/>
            <a:pathLst>
              <a:path w="120000" h="1231264" extrusionOk="0">
                <a:moveTo>
                  <a:pt x="0" y="1230896"/>
                </a:moveTo>
                <a:lnTo>
                  <a:pt x="0" y="0"/>
                </a:lnTo>
              </a:path>
            </a:pathLst>
          </a:custGeom>
          <a:noFill/>
          <a:ln w="28575" cap="flat" cmpd="sng">
            <a:solidFill>
              <a:srgbClr val="E6000E"/>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grpSp>
        <p:nvGrpSpPr>
          <p:cNvPr id="93" name="Google Shape;93;p1"/>
          <p:cNvGrpSpPr/>
          <p:nvPr/>
        </p:nvGrpSpPr>
        <p:grpSpPr>
          <a:xfrm>
            <a:off x="0" y="574255"/>
            <a:ext cx="4629324" cy="589208"/>
            <a:chOff x="0" y="574255"/>
            <a:chExt cx="4629324" cy="589208"/>
          </a:xfrm>
        </p:grpSpPr>
        <p:sp>
          <p:nvSpPr>
            <p:cNvPr id="94" name="Google Shape;94;p1"/>
            <p:cNvSpPr/>
            <p:nvPr/>
          </p:nvSpPr>
          <p:spPr>
            <a:xfrm>
              <a:off x="1149524" y="1163463"/>
              <a:ext cx="3479800" cy="0"/>
            </a:xfrm>
            <a:custGeom>
              <a:avLst/>
              <a:gdLst/>
              <a:ahLst/>
              <a:cxnLst/>
              <a:rect l="l" t="t" r="r" b="b"/>
              <a:pathLst>
                <a:path w="3479800" h="120000" extrusionOk="0">
                  <a:moveTo>
                    <a:pt x="3479761" y="0"/>
                  </a:moveTo>
                  <a:lnTo>
                    <a:pt x="0" y="0"/>
                  </a:lnTo>
                </a:path>
              </a:pathLst>
            </a:custGeom>
            <a:noFill/>
            <a:ln w="28575" cap="flat" cmpd="sng">
              <a:solidFill>
                <a:srgbClr val="E6000E"/>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95" name="Google Shape;95;p1"/>
            <p:cNvPicPr preferRelativeResize="0"/>
            <p:nvPr/>
          </p:nvPicPr>
          <p:blipFill rotWithShape="1">
            <a:blip r:embed="rId3">
              <a:alphaModFix/>
            </a:blip>
            <a:srcRect/>
            <a:stretch/>
          </p:blipFill>
          <p:spPr>
            <a:xfrm>
              <a:off x="0" y="574255"/>
              <a:ext cx="1149523" cy="583768"/>
            </a:xfrm>
            <a:prstGeom prst="rect">
              <a:avLst/>
            </a:prstGeom>
            <a:noFill/>
            <a:ln>
              <a:noFill/>
            </a:ln>
          </p:spPr>
        </p:pic>
      </p:grpSp>
      <p:pic>
        <p:nvPicPr>
          <p:cNvPr id="96" name="Google Shape;96;p1"/>
          <p:cNvPicPr preferRelativeResize="0"/>
          <p:nvPr/>
        </p:nvPicPr>
        <p:blipFill rotWithShape="1">
          <a:blip r:embed="rId4">
            <a:alphaModFix/>
          </a:blip>
          <a:srcRect/>
          <a:stretch/>
        </p:blipFill>
        <p:spPr>
          <a:xfrm>
            <a:off x="1574358" y="1832465"/>
            <a:ext cx="1834070" cy="301955"/>
          </a:xfrm>
          <a:prstGeom prst="rect">
            <a:avLst/>
          </a:prstGeom>
          <a:noFill/>
          <a:ln>
            <a:noFill/>
          </a:ln>
        </p:spPr>
      </p:pic>
      <p:grpSp>
        <p:nvGrpSpPr>
          <p:cNvPr id="97" name="Google Shape;97;p1"/>
          <p:cNvGrpSpPr/>
          <p:nvPr/>
        </p:nvGrpSpPr>
        <p:grpSpPr>
          <a:xfrm>
            <a:off x="1136227" y="1150170"/>
            <a:ext cx="5965825" cy="2656205"/>
            <a:chOff x="1136227" y="1150170"/>
            <a:chExt cx="5965825" cy="2656205"/>
          </a:xfrm>
        </p:grpSpPr>
        <p:sp>
          <p:nvSpPr>
            <p:cNvPr id="98" name="Google Shape;98;p1"/>
            <p:cNvSpPr/>
            <p:nvPr/>
          </p:nvSpPr>
          <p:spPr>
            <a:xfrm>
              <a:off x="1148998" y="1150170"/>
              <a:ext cx="0" cy="2656205"/>
            </a:xfrm>
            <a:custGeom>
              <a:avLst/>
              <a:gdLst/>
              <a:ahLst/>
              <a:cxnLst/>
              <a:rect l="l" t="t" r="r" b="b"/>
              <a:pathLst>
                <a:path w="120000" h="2656204" extrusionOk="0">
                  <a:moveTo>
                    <a:pt x="0" y="2656205"/>
                  </a:moveTo>
                  <a:lnTo>
                    <a:pt x="0" y="0"/>
                  </a:lnTo>
                </a:path>
              </a:pathLst>
            </a:custGeom>
            <a:noFill/>
            <a:ln w="28575" cap="flat" cmpd="sng">
              <a:solidFill>
                <a:srgbClr val="E6000E"/>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9" name="Google Shape;99;p1"/>
            <p:cNvSpPr/>
            <p:nvPr/>
          </p:nvSpPr>
          <p:spPr>
            <a:xfrm>
              <a:off x="1136227" y="3795074"/>
              <a:ext cx="5965825" cy="0"/>
            </a:xfrm>
            <a:custGeom>
              <a:avLst/>
              <a:gdLst/>
              <a:ahLst/>
              <a:cxnLst/>
              <a:rect l="l" t="t" r="r" b="b"/>
              <a:pathLst>
                <a:path w="5965825" h="120000" extrusionOk="0">
                  <a:moveTo>
                    <a:pt x="5965494" y="0"/>
                  </a:moveTo>
                  <a:lnTo>
                    <a:pt x="0" y="0"/>
                  </a:lnTo>
                </a:path>
              </a:pathLst>
            </a:custGeom>
            <a:noFill/>
            <a:ln w="28575" cap="flat" cmpd="sng">
              <a:solidFill>
                <a:srgbClr val="E6000E"/>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grpSp>
      <p:pic>
        <p:nvPicPr>
          <p:cNvPr id="100" name="Google Shape;100;p1"/>
          <p:cNvPicPr preferRelativeResize="0"/>
          <p:nvPr/>
        </p:nvPicPr>
        <p:blipFill rotWithShape="1">
          <a:blip r:embed="rId5">
            <a:alphaModFix/>
          </a:blip>
          <a:srcRect/>
          <a:stretch/>
        </p:blipFill>
        <p:spPr>
          <a:xfrm>
            <a:off x="7288622" y="4112615"/>
            <a:ext cx="1284080" cy="315884"/>
          </a:xfrm>
          <a:prstGeom prst="rect">
            <a:avLst/>
          </a:prstGeom>
          <a:noFill/>
          <a:ln>
            <a:noFill/>
          </a:ln>
        </p:spPr>
      </p:pic>
      <p:pic>
        <p:nvPicPr>
          <p:cNvPr id="101" name="Google Shape;101;p1"/>
          <p:cNvPicPr preferRelativeResize="0"/>
          <p:nvPr/>
        </p:nvPicPr>
        <p:blipFill rotWithShape="1">
          <a:blip r:embed="rId6">
            <a:alphaModFix/>
          </a:blip>
          <a:srcRect/>
          <a:stretch/>
        </p:blipFill>
        <p:spPr>
          <a:xfrm>
            <a:off x="7294536" y="3917558"/>
            <a:ext cx="748436" cy="108038"/>
          </a:xfrm>
          <a:prstGeom prst="rect">
            <a:avLst/>
          </a:prstGeom>
          <a:noFill/>
          <a:ln>
            <a:noFill/>
          </a:ln>
        </p:spPr>
      </p:pic>
      <p:grpSp>
        <p:nvGrpSpPr>
          <p:cNvPr id="102" name="Google Shape;102;p1"/>
          <p:cNvGrpSpPr/>
          <p:nvPr/>
        </p:nvGrpSpPr>
        <p:grpSpPr>
          <a:xfrm>
            <a:off x="4001409" y="531723"/>
            <a:ext cx="4591685" cy="3029576"/>
            <a:chOff x="4001409" y="531723"/>
            <a:chExt cx="4591685" cy="3029576"/>
          </a:xfrm>
        </p:grpSpPr>
        <p:sp>
          <p:nvSpPr>
            <p:cNvPr id="103" name="Google Shape;103;p1"/>
            <p:cNvSpPr/>
            <p:nvPr/>
          </p:nvSpPr>
          <p:spPr>
            <a:xfrm>
              <a:off x="4001409" y="1054954"/>
              <a:ext cx="4591685" cy="2506345"/>
            </a:xfrm>
            <a:custGeom>
              <a:avLst/>
              <a:gdLst/>
              <a:ahLst/>
              <a:cxnLst/>
              <a:rect l="l" t="t" r="r" b="b"/>
              <a:pathLst>
                <a:path w="4591684" h="2506345" extrusionOk="0">
                  <a:moveTo>
                    <a:pt x="2294216" y="1613192"/>
                  </a:moveTo>
                  <a:lnTo>
                    <a:pt x="1480197" y="2056930"/>
                  </a:lnTo>
                  <a:lnTo>
                    <a:pt x="2302217" y="2505887"/>
                  </a:lnTo>
                  <a:lnTo>
                    <a:pt x="3116237" y="2061337"/>
                  </a:lnTo>
                  <a:lnTo>
                    <a:pt x="2294216" y="1613192"/>
                  </a:lnTo>
                  <a:close/>
                </a:path>
                <a:path w="4591684" h="2506345" extrusionOk="0">
                  <a:moveTo>
                    <a:pt x="2786951" y="808596"/>
                  </a:moveTo>
                  <a:lnTo>
                    <a:pt x="2295817" y="1077328"/>
                  </a:lnTo>
                  <a:lnTo>
                    <a:pt x="3608565" y="1793811"/>
                  </a:lnTo>
                  <a:lnTo>
                    <a:pt x="4099699" y="1525473"/>
                  </a:lnTo>
                  <a:lnTo>
                    <a:pt x="2786951" y="808596"/>
                  </a:lnTo>
                  <a:close/>
                </a:path>
                <a:path w="4591684" h="2506345" extrusionOk="0">
                  <a:moveTo>
                    <a:pt x="814425" y="804595"/>
                  </a:moveTo>
                  <a:lnTo>
                    <a:pt x="0" y="1249133"/>
                  </a:lnTo>
                  <a:lnTo>
                    <a:pt x="823214" y="1699285"/>
                  </a:lnTo>
                  <a:lnTo>
                    <a:pt x="1636839" y="1254340"/>
                  </a:lnTo>
                  <a:lnTo>
                    <a:pt x="814425" y="804595"/>
                  </a:lnTo>
                  <a:close/>
                </a:path>
                <a:path w="4591684" h="2506345" extrusionOk="0">
                  <a:moveTo>
                    <a:pt x="3278073" y="540258"/>
                  </a:moveTo>
                  <a:lnTo>
                    <a:pt x="2948000" y="720483"/>
                  </a:lnTo>
                  <a:lnTo>
                    <a:pt x="4260748" y="1437360"/>
                  </a:lnTo>
                  <a:lnTo>
                    <a:pt x="4591227" y="1257147"/>
                  </a:lnTo>
                  <a:lnTo>
                    <a:pt x="3278073" y="540258"/>
                  </a:lnTo>
                  <a:close/>
                </a:path>
                <a:path w="4591684" h="2506345" extrusionOk="0">
                  <a:moveTo>
                    <a:pt x="2782557" y="270332"/>
                  </a:moveTo>
                  <a:lnTo>
                    <a:pt x="1961337" y="718477"/>
                  </a:lnTo>
                  <a:lnTo>
                    <a:pt x="2289822" y="897902"/>
                  </a:lnTo>
                  <a:lnTo>
                    <a:pt x="3111436" y="449351"/>
                  </a:lnTo>
                  <a:lnTo>
                    <a:pt x="2782557" y="270332"/>
                  </a:lnTo>
                  <a:close/>
                </a:path>
                <a:path w="4591684" h="2506345" extrusionOk="0">
                  <a:moveTo>
                    <a:pt x="2287816" y="0"/>
                  </a:moveTo>
                  <a:lnTo>
                    <a:pt x="1466608" y="448551"/>
                  </a:lnTo>
                  <a:lnTo>
                    <a:pt x="1632851" y="539470"/>
                  </a:lnTo>
                  <a:lnTo>
                    <a:pt x="2454871" y="90512"/>
                  </a:lnTo>
                  <a:lnTo>
                    <a:pt x="2287816" y="0"/>
                  </a:lnTo>
                  <a:close/>
                </a:path>
              </a:pathLst>
            </a:custGeom>
            <a:solidFill>
              <a:srgbClr val="DAE2E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04" name="Google Shape;104;p1"/>
            <p:cNvSpPr/>
            <p:nvPr/>
          </p:nvSpPr>
          <p:spPr>
            <a:xfrm>
              <a:off x="4984469" y="1145463"/>
              <a:ext cx="2625725" cy="1879600"/>
            </a:xfrm>
            <a:custGeom>
              <a:avLst/>
              <a:gdLst/>
              <a:ahLst/>
              <a:cxnLst/>
              <a:rect l="l" t="t" r="r" b="b"/>
              <a:pathLst>
                <a:path w="2625725" h="1879600" extrusionOk="0">
                  <a:moveTo>
                    <a:pt x="1472196" y="0"/>
                  </a:moveTo>
                  <a:lnTo>
                    <a:pt x="1140904" y="180619"/>
                  </a:lnTo>
                  <a:lnTo>
                    <a:pt x="979855" y="268732"/>
                  </a:lnTo>
                  <a:lnTo>
                    <a:pt x="818819" y="356438"/>
                  </a:lnTo>
                  <a:lnTo>
                    <a:pt x="488327" y="537057"/>
                  </a:lnTo>
                  <a:lnTo>
                    <a:pt x="322084" y="446151"/>
                  </a:lnTo>
                  <a:lnTo>
                    <a:pt x="161442" y="534250"/>
                  </a:lnTo>
                  <a:lnTo>
                    <a:pt x="0" y="622363"/>
                  </a:lnTo>
                  <a:lnTo>
                    <a:pt x="332879" y="803389"/>
                  </a:lnTo>
                  <a:lnTo>
                    <a:pt x="494715" y="891895"/>
                  </a:lnTo>
                  <a:lnTo>
                    <a:pt x="660565" y="983221"/>
                  </a:lnTo>
                  <a:lnTo>
                    <a:pt x="822807" y="1071321"/>
                  </a:lnTo>
                  <a:lnTo>
                    <a:pt x="989444" y="1162240"/>
                  </a:lnTo>
                  <a:lnTo>
                    <a:pt x="658964" y="1342453"/>
                  </a:lnTo>
                  <a:lnTo>
                    <a:pt x="497916" y="1430566"/>
                  </a:lnTo>
                  <a:lnTo>
                    <a:pt x="328879" y="1522679"/>
                  </a:lnTo>
                  <a:lnTo>
                    <a:pt x="5994" y="1699298"/>
                  </a:lnTo>
                  <a:lnTo>
                    <a:pt x="168630" y="1787410"/>
                  </a:lnTo>
                  <a:lnTo>
                    <a:pt x="334873" y="1877910"/>
                  </a:lnTo>
                  <a:lnTo>
                    <a:pt x="826007" y="1609991"/>
                  </a:lnTo>
                  <a:lnTo>
                    <a:pt x="1148905" y="1434160"/>
                  </a:lnTo>
                  <a:lnTo>
                    <a:pt x="1317536" y="1341653"/>
                  </a:lnTo>
                  <a:lnTo>
                    <a:pt x="1479384" y="1430159"/>
                  </a:lnTo>
                  <a:lnTo>
                    <a:pt x="1646427" y="1520672"/>
                  </a:lnTo>
                  <a:lnTo>
                    <a:pt x="1812277" y="1611579"/>
                  </a:lnTo>
                  <a:lnTo>
                    <a:pt x="1974913" y="1700098"/>
                  </a:lnTo>
                  <a:lnTo>
                    <a:pt x="2140762" y="1791017"/>
                  </a:lnTo>
                  <a:lnTo>
                    <a:pt x="2303399" y="1879523"/>
                  </a:lnTo>
                  <a:lnTo>
                    <a:pt x="2625496" y="1703298"/>
                  </a:lnTo>
                  <a:lnTo>
                    <a:pt x="2463253" y="1614792"/>
                  </a:lnTo>
                  <a:lnTo>
                    <a:pt x="2297010" y="1524279"/>
                  </a:lnTo>
                  <a:lnTo>
                    <a:pt x="1968525" y="1344460"/>
                  </a:lnTo>
                  <a:lnTo>
                    <a:pt x="1802282" y="1254353"/>
                  </a:lnTo>
                  <a:lnTo>
                    <a:pt x="1473796" y="1074928"/>
                  </a:lnTo>
                  <a:lnTo>
                    <a:pt x="1311948" y="986815"/>
                  </a:lnTo>
                  <a:lnTo>
                    <a:pt x="1144905" y="895108"/>
                  </a:lnTo>
                  <a:lnTo>
                    <a:pt x="983056" y="806996"/>
                  </a:lnTo>
                  <a:lnTo>
                    <a:pt x="817206" y="716076"/>
                  </a:lnTo>
                  <a:lnTo>
                    <a:pt x="978268" y="627976"/>
                  </a:lnTo>
                  <a:lnTo>
                    <a:pt x="1308747" y="448157"/>
                  </a:lnTo>
                  <a:lnTo>
                    <a:pt x="1799488" y="179819"/>
                  </a:lnTo>
                  <a:lnTo>
                    <a:pt x="1472196" y="0"/>
                  </a:lnTo>
                  <a:close/>
                </a:path>
              </a:pathLst>
            </a:custGeom>
            <a:solidFill>
              <a:srgbClr val="4646A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05" name="Google Shape;105;p1"/>
            <p:cNvSpPr/>
            <p:nvPr/>
          </p:nvSpPr>
          <p:spPr>
            <a:xfrm>
              <a:off x="4815452" y="1503495"/>
              <a:ext cx="3446779" cy="1614170"/>
            </a:xfrm>
            <a:custGeom>
              <a:avLst/>
              <a:gdLst/>
              <a:ahLst/>
              <a:cxnLst/>
              <a:rect l="l" t="t" r="r" b="b"/>
              <a:pathLst>
                <a:path w="3446779" h="1614170" extrusionOk="0">
                  <a:moveTo>
                    <a:pt x="1819146" y="1164640"/>
                  </a:moveTo>
                  <a:lnTo>
                    <a:pt x="1479397" y="1164640"/>
                  </a:lnTo>
                  <a:lnTo>
                    <a:pt x="2301811" y="1613598"/>
                  </a:lnTo>
                  <a:lnTo>
                    <a:pt x="2471254" y="1521485"/>
                  </a:lnTo>
                  <a:lnTo>
                    <a:pt x="2308606" y="1433372"/>
                  </a:lnTo>
                  <a:lnTo>
                    <a:pt x="1819146" y="1164640"/>
                  </a:lnTo>
                  <a:close/>
                </a:path>
                <a:path w="3446779" h="1614170" extrusionOk="0">
                  <a:moveTo>
                    <a:pt x="1486585" y="983615"/>
                  </a:moveTo>
                  <a:lnTo>
                    <a:pt x="503923" y="1520278"/>
                  </a:lnTo>
                  <a:lnTo>
                    <a:pt x="665772" y="1608785"/>
                  </a:lnTo>
                  <a:lnTo>
                    <a:pt x="1479397" y="1164640"/>
                  </a:lnTo>
                  <a:lnTo>
                    <a:pt x="1819146" y="1164640"/>
                  </a:lnTo>
                  <a:lnTo>
                    <a:pt x="1486585" y="983615"/>
                  </a:lnTo>
                  <a:close/>
                </a:path>
                <a:path w="3446779" h="1614170" extrusionOk="0">
                  <a:moveTo>
                    <a:pt x="169037" y="264337"/>
                  </a:moveTo>
                  <a:lnTo>
                    <a:pt x="0" y="356450"/>
                  </a:lnTo>
                  <a:lnTo>
                    <a:pt x="822413" y="805802"/>
                  </a:lnTo>
                  <a:lnTo>
                    <a:pt x="8788" y="1250746"/>
                  </a:lnTo>
                  <a:lnTo>
                    <a:pt x="174637" y="1341666"/>
                  </a:lnTo>
                  <a:lnTo>
                    <a:pt x="1158506" y="804202"/>
                  </a:lnTo>
                  <a:lnTo>
                    <a:pt x="169037" y="264337"/>
                  </a:lnTo>
                  <a:close/>
                </a:path>
                <a:path w="3446779" h="1614170" extrusionOk="0">
                  <a:moveTo>
                    <a:pt x="2294333" y="359638"/>
                  </a:moveTo>
                  <a:lnTo>
                    <a:pt x="1972119" y="359638"/>
                  </a:lnTo>
                  <a:lnTo>
                    <a:pt x="3285274" y="1076528"/>
                  </a:lnTo>
                  <a:lnTo>
                    <a:pt x="3446322" y="988822"/>
                  </a:lnTo>
                  <a:lnTo>
                    <a:pt x="2294333" y="359638"/>
                  </a:lnTo>
                  <a:close/>
                </a:path>
                <a:path w="3446779" h="1614170" extrusionOk="0">
                  <a:moveTo>
                    <a:pt x="1147305" y="269938"/>
                  </a:moveTo>
                  <a:lnTo>
                    <a:pt x="986269" y="358051"/>
                  </a:lnTo>
                  <a:lnTo>
                    <a:pt x="1480997" y="628383"/>
                  </a:lnTo>
                  <a:lnTo>
                    <a:pt x="1807401" y="449364"/>
                  </a:lnTo>
                  <a:lnTo>
                    <a:pt x="1475790" y="449364"/>
                  </a:lnTo>
                  <a:lnTo>
                    <a:pt x="1147305" y="269938"/>
                  </a:lnTo>
                  <a:close/>
                </a:path>
                <a:path w="3446779" h="1614170" extrusionOk="0">
                  <a:moveTo>
                    <a:pt x="2298217" y="406"/>
                  </a:moveTo>
                  <a:lnTo>
                    <a:pt x="1475790" y="449364"/>
                  </a:lnTo>
                  <a:lnTo>
                    <a:pt x="1807401" y="449364"/>
                  </a:lnTo>
                  <a:lnTo>
                    <a:pt x="1972119" y="359638"/>
                  </a:lnTo>
                  <a:lnTo>
                    <a:pt x="2294333" y="359638"/>
                  </a:lnTo>
                  <a:lnTo>
                    <a:pt x="2133968" y="271945"/>
                  </a:lnTo>
                  <a:lnTo>
                    <a:pt x="2464054" y="91719"/>
                  </a:lnTo>
                  <a:lnTo>
                    <a:pt x="2298217" y="406"/>
                  </a:lnTo>
                  <a:close/>
                </a:path>
                <a:path w="3446779" h="1614170" extrusionOk="0">
                  <a:moveTo>
                    <a:pt x="652589" y="0"/>
                  </a:moveTo>
                  <a:lnTo>
                    <a:pt x="491528" y="88112"/>
                  </a:lnTo>
                  <a:lnTo>
                    <a:pt x="657377" y="179031"/>
                  </a:lnTo>
                  <a:lnTo>
                    <a:pt x="818819" y="90919"/>
                  </a:lnTo>
                  <a:lnTo>
                    <a:pt x="652589" y="0"/>
                  </a:lnTo>
                  <a:close/>
                </a:path>
              </a:pathLst>
            </a:custGeom>
            <a:solidFill>
              <a:srgbClr val="DCDD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06" name="Google Shape;106;p1"/>
            <p:cNvSpPr/>
            <p:nvPr/>
          </p:nvSpPr>
          <p:spPr>
            <a:xfrm>
              <a:off x="5168697" y="1680133"/>
              <a:ext cx="1282065" cy="716280"/>
            </a:xfrm>
            <a:custGeom>
              <a:avLst/>
              <a:gdLst/>
              <a:ahLst/>
              <a:cxnLst/>
              <a:rect l="l" t="t" r="r" b="b"/>
              <a:pathLst>
                <a:path w="1282064" h="716280" extrusionOk="0">
                  <a:moveTo>
                    <a:pt x="61531" y="28028"/>
                  </a:moveTo>
                  <a:lnTo>
                    <a:pt x="11188" y="0"/>
                  </a:lnTo>
                  <a:lnTo>
                    <a:pt x="0" y="6007"/>
                  </a:lnTo>
                  <a:lnTo>
                    <a:pt x="50342" y="34442"/>
                  </a:lnTo>
                  <a:lnTo>
                    <a:pt x="61531" y="28028"/>
                  </a:lnTo>
                  <a:close/>
                </a:path>
                <a:path w="1282064" h="716280" extrusionOk="0">
                  <a:moveTo>
                    <a:pt x="164655" y="92113"/>
                  </a:moveTo>
                  <a:lnTo>
                    <a:pt x="114300" y="63677"/>
                  </a:lnTo>
                  <a:lnTo>
                    <a:pt x="102311" y="70078"/>
                  </a:lnTo>
                  <a:lnTo>
                    <a:pt x="153073" y="98920"/>
                  </a:lnTo>
                  <a:lnTo>
                    <a:pt x="164655" y="92113"/>
                  </a:lnTo>
                  <a:close/>
                </a:path>
                <a:path w="1282064" h="716280" extrusionOk="0">
                  <a:moveTo>
                    <a:pt x="702513" y="386473"/>
                  </a:moveTo>
                  <a:lnTo>
                    <a:pt x="651357" y="358038"/>
                  </a:lnTo>
                  <a:lnTo>
                    <a:pt x="639368" y="364045"/>
                  </a:lnTo>
                  <a:lnTo>
                    <a:pt x="690918" y="392874"/>
                  </a:lnTo>
                  <a:lnTo>
                    <a:pt x="702513" y="386473"/>
                  </a:lnTo>
                  <a:close/>
                </a:path>
                <a:path w="1282064" h="716280" extrusionOk="0">
                  <a:moveTo>
                    <a:pt x="812038" y="445744"/>
                  </a:moveTo>
                  <a:lnTo>
                    <a:pt x="761288" y="416915"/>
                  </a:lnTo>
                  <a:lnTo>
                    <a:pt x="749300" y="423722"/>
                  </a:lnTo>
                  <a:lnTo>
                    <a:pt x="800049" y="452564"/>
                  </a:lnTo>
                  <a:lnTo>
                    <a:pt x="812038" y="445744"/>
                  </a:lnTo>
                  <a:close/>
                </a:path>
                <a:path w="1282064" h="716280" extrusionOk="0">
                  <a:moveTo>
                    <a:pt x="929525" y="516229"/>
                  </a:moveTo>
                  <a:lnTo>
                    <a:pt x="879170" y="488200"/>
                  </a:lnTo>
                  <a:lnTo>
                    <a:pt x="867981" y="494207"/>
                  </a:lnTo>
                  <a:lnTo>
                    <a:pt x="917943" y="522643"/>
                  </a:lnTo>
                  <a:lnTo>
                    <a:pt x="929525" y="516229"/>
                  </a:lnTo>
                  <a:close/>
                </a:path>
                <a:path w="1282064" h="716280" extrusionOk="0">
                  <a:moveTo>
                    <a:pt x="1051001" y="580313"/>
                  </a:moveTo>
                  <a:lnTo>
                    <a:pt x="1000252" y="551484"/>
                  </a:lnTo>
                  <a:lnTo>
                    <a:pt x="988656" y="557885"/>
                  </a:lnTo>
                  <a:lnTo>
                    <a:pt x="1039012" y="586320"/>
                  </a:lnTo>
                  <a:lnTo>
                    <a:pt x="1051001" y="580313"/>
                  </a:lnTo>
                  <a:close/>
                </a:path>
                <a:path w="1282064" h="716280" extrusionOk="0">
                  <a:moveTo>
                    <a:pt x="1161288" y="641591"/>
                  </a:moveTo>
                  <a:lnTo>
                    <a:pt x="1110538" y="612762"/>
                  </a:lnTo>
                  <a:lnTo>
                    <a:pt x="1098550" y="619163"/>
                  </a:lnTo>
                  <a:lnTo>
                    <a:pt x="1149299" y="647598"/>
                  </a:lnTo>
                  <a:lnTo>
                    <a:pt x="1161288" y="641591"/>
                  </a:lnTo>
                  <a:close/>
                </a:path>
                <a:path w="1282064" h="716280" extrusionOk="0">
                  <a:moveTo>
                    <a:pt x="1281595" y="709676"/>
                  </a:moveTo>
                  <a:lnTo>
                    <a:pt x="1231239" y="681240"/>
                  </a:lnTo>
                  <a:lnTo>
                    <a:pt x="1220050" y="687641"/>
                  </a:lnTo>
                  <a:lnTo>
                    <a:pt x="1270812" y="716076"/>
                  </a:lnTo>
                  <a:lnTo>
                    <a:pt x="1281595" y="709676"/>
                  </a:lnTo>
                  <a:close/>
                </a:path>
              </a:pathLst>
            </a:custGeom>
            <a:solidFill>
              <a:srgbClr val="E4E4E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07" name="Google Shape;107;p1"/>
            <p:cNvPicPr preferRelativeResize="0"/>
            <p:nvPr/>
          </p:nvPicPr>
          <p:blipFill rotWithShape="1">
            <a:blip r:embed="rId7">
              <a:alphaModFix/>
            </a:blip>
            <a:srcRect/>
            <a:stretch/>
          </p:blipFill>
          <p:spPr>
            <a:xfrm>
              <a:off x="5115161" y="2735828"/>
              <a:ext cx="389234" cy="221872"/>
            </a:xfrm>
            <a:prstGeom prst="rect">
              <a:avLst/>
            </a:prstGeom>
            <a:noFill/>
            <a:ln>
              <a:noFill/>
            </a:ln>
          </p:spPr>
        </p:pic>
        <p:pic>
          <p:nvPicPr>
            <p:cNvPr id="108" name="Google Shape;108;p1"/>
            <p:cNvPicPr preferRelativeResize="0"/>
            <p:nvPr/>
          </p:nvPicPr>
          <p:blipFill rotWithShape="1">
            <a:blip r:embed="rId8">
              <a:alphaModFix/>
            </a:blip>
            <a:srcRect/>
            <a:stretch/>
          </p:blipFill>
          <p:spPr>
            <a:xfrm>
              <a:off x="4392244" y="2001329"/>
              <a:ext cx="1627657" cy="735292"/>
            </a:xfrm>
            <a:prstGeom prst="rect">
              <a:avLst/>
            </a:prstGeom>
            <a:noFill/>
            <a:ln>
              <a:noFill/>
            </a:ln>
          </p:spPr>
        </p:pic>
        <p:sp>
          <p:nvSpPr>
            <p:cNvPr id="109" name="Google Shape;109;p1"/>
            <p:cNvSpPr/>
            <p:nvPr/>
          </p:nvSpPr>
          <p:spPr>
            <a:xfrm>
              <a:off x="4118884" y="938410"/>
              <a:ext cx="274320" cy="1525905"/>
            </a:xfrm>
            <a:custGeom>
              <a:avLst/>
              <a:gdLst/>
              <a:ahLst/>
              <a:cxnLst/>
              <a:rect l="l" t="t" r="r" b="b"/>
              <a:pathLst>
                <a:path w="274320" h="1525905" extrusionOk="0">
                  <a:moveTo>
                    <a:pt x="0" y="0"/>
                  </a:moveTo>
                  <a:lnTo>
                    <a:pt x="0" y="1374101"/>
                  </a:lnTo>
                  <a:lnTo>
                    <a:pt x="274142" y="1525485"/>
                  </a:lnTo>
                  <a:lnTo>
                    <a:pt x="274142" y="150583"/>
                  </a:lnTo>
                  <a:lnTo>
                    <a:pt x="0" y="0"/>
                  </a:lnTo>
                  <a:close/>
                </a:path>
              </a:pathLst>
            </a:custGeom>
            <a:solidFill>
              <a:srgbClr val="F7F0F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10" name="Google Shape;110;p1"/>
            <p:cNvSpPr/>
            <p:nvPr/>
          </p:nvSpPr>
          <p:spPr>
            <a:xfrm>
              <a:off x="4393034" y="841086"/>
              <a:ext cx="454025" cy="1623060"/>
            </a:xfrm>
            <a:custGeom>
              <a:avLst/>
              <a:gdLst/>
              <a:ahLst/>
              <a:cxnLst/>
              <a:rect l="l" t="t" r="r" b="b"/>
              <a:pathLst>
                <a:path w="454025" h="1623060" extrusionOk="0">
                  <a:moveTo>
                    <a:pt x="453974" y="0"/>
                  </a:moveTo>
                  <a:lnTo>
                    <a:pt x="0" y="247916"/>
                  </a:lnTo>
                  <a:lnTo>
                    <a:pt x="0" y="1622805"/>
                  </a:lnTo>
                  <a:lnTo>
                    <a:pt x="453974" y="1375308"/>
                  </a:lnTo>
                  <a:lnTo>
                    <a:pt x="453974" y="0"/>
                  </a:lnTo>
                  <a:close/>
                </a:path>
              </a:pathLst>
            </a:custGeom>
            <a:solidFill>
              <a:srgbClr val="C9C4C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11" name="Google Shape;111;p1"/>
            <p:cNvSpPr/>
            <p:nvPr/>
          </p:nvSpPr>
          <p:spPr>
            <a:xfrm>
              <a:off x="4426596" y="913580"/>
              <a:ext cx="398145" cy="1439545"/>
            </a:xfrm>
            <a:custGeom>
              <a:avLst/>
              <a:gdLst/>
              <a:ahLst/>
              <a:cxnLst/>
              <a:rect l="l" t="t" r="r" b="b"/>
              <a:pathLst>
                <a:path w="398145" h="1439545" extrusionOk="0">
                  <a:moveTo>
                    <a:pt x="397624" y="0"/>
                  </a:moveTo>
                  <a:lnTo>
                    <a:pt x="0" y="218274"/>
                  </a:lnTo>
                  <a:lnTo>
                    <a:pt x="0" y="1438973"/>
                  </a:lnTo>
                  <a:lnTo>
                    <a:pt x="397624" y="1222717"/>
                  </a:lnTo>
                  <a:lnTo>
                    <a:pt x="397624" y="0"/>
                  </a:lnTo>
                  <a:close/>
                </a:path>
              </a:pathLst>
            </a:custGeom>
            <a:solidFill>
              <a:srgbClr val="DADFF5"/>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12" name="Google Shape;112;p1"/>
            <p:cNvPicPr preferRelativeResize="0"/>
            <p:nvPr/>
          </p:nvPicPr>
          <p:blipFill rotWithShape="1">
            <a:blip r:embed="rId9">
              <a:alphaModFix/>
            </a:blip>
            <a:srcRect/>
            <a:stretch/>
          </p:blipFill>
          <p:spPr>
            <a:xfrm>
              <a:off x="4426597" y="930808"/>
              <a:ext cx="397624" cy="1425752"/>
            </a:xfrm>
            <a:prstGeom prst="rect">
              <a:avLst/>
            </a:prstGeom>
            <a:noFill/>
            <a:ln>
              <a:noFill/>
            </a:ln>
          </p:spPr>
        </p:pic>
        <p:sp>
          <p:nvSpPr>
            <p:cNvPr id="113" name="Google Shape;113;p1"/>
            <p:cNvSpPr/>
            <p:nvPr/>
          </p:nvSpPr>
          <p:spPr>
            <a:xfrm>
              <a:off x="4145692" y="1014909"/>
              <a:ext cx="214629" cy="1337945"/>
            </a:xfrm>
            <a:custGeom>
              <a:avLst/>
              <a:gdLst/>
              <a:ahLst/>
              <a:cxnLst/>
              <a:rect l="l" t="t" r="r" b="b"/>
              <a:pathLst>
                <a:path w="214629" h="1337945" extrusionOk="0">
                  <a:moveTo>
                    <a:pt x="0" y="0"/>
                  </a:moveTo>
                  <a:lnTo>
                    <a:pt x="0" y="1222705"/>
                  </a:lnTo>
                  <a:lnTo>
                    <a:pt x="214591" y="1337640"/>
                  </a:lnTo>
                  <a:lnTo>
                    <a:pt x="214591" y="116941"/>
                  </a:lnTo>
                  <a:lnTo>
                    <a:pt x="0" y="0"/>
                  </a:lnTo>
                  <a:close/>
                </a:path>
              </a:pathLst>
            </a:custGeom>
            <a:solidFill>
              <a:srgbClr val="6B67E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14" name="Google Shape;114;p1"/>
            <p:cNvPicPr preferRelativeResize="0"/>
            <p:nvPr/>
          </p:nvPicPr>
          <p:blipFill rotWithShape="1">
            <a:blip r:embed="rId10">
              <a:alphaModFix/>
            </a:blip>
            <a:srcRect/>
            <a:stretch/>
          </p:blipFill>
          <p:spPr>
            <a:xfrm>
              <a:off x="4145686" y="1031328"/>
              <a:ext cx="214592" cy="1321613"/>
            </a:xfrm>
            <a:prstGeom prst="rect">
              <a:avLst/>
            </a:prstGeom>
            <a:noFill/>
            <a:ln>
              <a:noFill/>
            </a:ln>
          </p:spPr>
        </p:pic>
        <p:sp>
          <p:nvSpPr>
            <p:cNvPr id="115" name="Google Shape;115;p1"/>
            <p:cNvSpPr/>
            <p:nvPr/>
          </p:nvSpPr>
          <p:spPr>
            <a:xfrm>
              <a:off x="4119674" y="690105"/>
              <a:ext cx="727710" cy="399415"/>
            </a:xfrm>
            <a:custGeom>
              <a:avLst/>
              <a:gdLst/>
              <a:ahLst/>
              <a:cxnLst/>
              <a:rect l="l" t="t" r="r" b="b"/>
              <a:pathLst>
                <a:path w="727710" h="399415" extrusionOk="0">
                  <a:moveTo>
                    <a:pt x="452373" y="0"/>
                  </a:moveTo>
                  <a:lnTo>
                    <a:pt x="0" y="247103"/>
                  </a:lnTo>
                  <a:lnTo>
                    <a:pt x="275336" y="398894"/>
                  </a:lnTo>
                  <a:lnTo>
                    <a:pt x="727316" y="150990"/>
                  </a:lnTo>
                  <a:lnTo>
                    <a:pt x="452373"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16" name="Google Shape;116;p1"/>
            <p:cNvSpPr/>
            <p:nvPr/>
          </p:nvSpPr>
          <p:spPr>
            <a:xfrm>
              <a:off x="4177638" y="722143"/>
              <a:ext cx="612775" cy="336550"/>
            </a:xfrm>
            <a:custGeom>
              <a:avLst/>
              <a:gdLst/>
              <a:ahLst/>
              <a:cxnLst/>
              <a:rect l="l" t="t" r="r" b="b"/>
              <a:pathLst>
                <a:path w="612775" h="336550" extrusionOk="0">
                  <a:moveTo>
                    <a:pt x="394423" y="0"/>
                  </a:moveTo>
                  <a:lnTo>
                    <a:pt x="0" y="215861"/>
                  </a:lnTo>
                  <a:lnTo>
                    <a:pt x="217398" y="336410"/>
                  </a:lnTo>
                  <a:lnTo>
                    <a:pt x="612622" y="120154"/>
                  </a:lnTo>
                  <a:lnTo>
                    <a:pt x="394423" y="0"/>
                  </a:lnTo>
                  <a:close/>
                </a:path>
              </a:pathLst>
            </a:custGeom>
            <a:solidFill>
              <a:srgbClr val="F879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17" name="Google Shape;117;p1"/>
            <p:cNvPicPr preferRelativeResize="0"/>
            <p:nvPr/>
          </p:nvPicPr>
          <p:blipFill rotWithShape="1">
            <a:blip r:embed="rId11">
              <a:alphaModFix/>
            </a:blip>
            <a:srcRect/>
            <a:stretch/>
          </p:blipFill>
          <p:spPr>
            <a:xfrm>
              <a:off x="4275137" y="915187"/>
              <a:ext cx="95059" cy="42049"/>
            </a:xfrm>
            <a:prstGeom prst="rect">
              <a:avLst/>
            </a:prstGeom>
            <a:noFill/>
            <a:ln>
              <a:noFill/>
            </a:ln>
          </p:spPr>
        </p:pic>
        <p:sp>
          <p:nvSpPr>
            <p:cNvPr id="118" name="Google Shape;118;p1"/>
            <p:cNvSpPr/>
            <p:nvPr/>
          </p:nvSpPr>
          <p:spPr>
            <a:xfrm>
              <a:off x="4260267" y="907519"/>
              <a:ext cx="86360" cy="46990"/>
            </a:xfrm>
            <a:custGeom>
              <a:avLst/>
              <a:gdLst/>
              <a:ahLst/>
              <a:cxnLst/>
              <a:rect l="l" t="t" r="r" b="b"/>
              <a:pathLst>
                <a:path w="86360" h="46990" extrusionOk="0">
                  <a:moveTo>
                    <a:pt x="42559" y="0"/>
                  </a:moveTo>
                  <a:lnTo>
                    <a:pt x="26473" y="1681"/>
                  </a:lnTo>
                  <a:lnTo>
                    <a:pt x="12487" y="6854"/>
                  </a:lnTo>
                  <a:lnTo>
                    <a:pt x="2946" y="14409"/>
                  </a:lnTo>
                  <a:lnTo>
                    <a:pt x="0" y="23128"/>
                  </a:lnTo>
                  <a:lnTo>
                    <a:pt x="3496" y="31920"/>
                  </a:lnTo>
                  <a:lnTo>
                    <a:pt x="13287" y="39697"/>
                  </a:lnTo>
                  <a:lnTo>
                    <a:pt x="27557" y="45111"/>
                  </a:lnTo>
                  <a:lnTo>
                    <a:pt x="43811" y="46958"/>
                  </a:lnTo>
                  <a:lnTo>
                    <a:pt x="59989" y="45276"/>
                  </a:lnTo>
                  <a:lnTo>
                    <a:pt x="74031" y="40103"/>
                  </a:lnTo>
                  <a:lnTo>
                    <a:pt x="83400" y="32548"/>
                  </a:lnTo>
                  <a:lnTo>
                    <a:pt x="86366" y="23829"/>
                  </a:lnTo>
                  <a:lnTo>
                    <a:pt x="82964" y="15037"/>
                  </a:lnTo>
                  <a:lnTo>
                    <a:pt x="73231" y="7261"/>
                  </a:lnTo>
                  <a:lnTo>
                    <a:pt x="58794" y="1847"/>
                  </a:lnTo>
                  <a:lnTo>
                    <a:pt x="42559" y="0"/>
                  </a:lnTo>
                  <a:close/>
                </a:path>
              </a:pathLst>
            </a:custGeom>
            <a:solidFill>
              <a:srgbClr val="D5CCC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19" name="Google Shape;119;p1"/>
            <p:cNvSpPr/>
            <p:nvPr/>
          </p:nvSpPr>
          <p:spPr>
            <a:xfrm>
              <a:off x="4260265" y="907519"/>
              <a:ext cx="86995" cy="46990"/>
            </a:xfrm>
            <a:custGeom>
              <a:avLst/>
              <a:gdLst/>
              <a:ahLst/>
              <a:cxnLst/>
              <a:rect l="l" t="t" r="r" b="b"/>
              <a:pathLst>
                <a:path w="86995" h="46990" extrusionOk="0">
                  <a:moveTo>
                    <a:pt x="42559" y="0"/>
                  </a:moveTo>
                  <a:lnTo>
                    <a:pt x="26473" y="1681"/>
                  </a:lnTo>
                  <a:lnTo>
                    <a:pt x="12487" y="6854"/>
                  </a:lnTo>
                  <a:lnTo>
                    <a:pt x="2946" y="14409"/>
                  </a:lnTo>
                  <a:lnTo>
                    <a:pt x="0" y="23128"/>
                  </a:lnTo>
                  <a:lnTo>
                    <a:pt x="3496" y="31920"/>
                  </a:lnTo>
                  <a:lnTo>
                    <a:pt x="13287" y="39697"/>
                  </a:lnTo>
                  <a:lnTo>
                    <a:pt x="27557" y="45111"/>
                  </a:lnTo>
                  <a:lnTo>
                    <a:pt x="43811" y="46958"/>
                  </a:lnTo>
                  <a:lnTo>
                    <a:pt x="59989" y="45276"/>
                  </a:lnTo>
                  <a:lnTo>
                    <a:pt x="65343" y="43303"/>
                  </a:lnTo>
                  <a:lnTo>
                    <a:pt x="23282" y="43303"/>
                  </a:lnTo>
                  <a:lnTo>
                    <a:pt x="22482" y="42110"/>
                  </a:lnTo>
                  <a:lnTo>
                    <a:pt x="22482" y="39303"/>
                  </a:lnTo>
                  <a:lnTo>
                    <a:pt x="23282" y="37703"/>
                  </a:lnTo>
                  <a:lnTo>
                    <a:pt x="77009" y="37703"/>
                  </a:lnTo>
                  <a:lnTo>
                    <a:pt x="80996" y="34490"/>
                  </a:lnTo>
                  <a:lnTo>
                    <a:pt x="10099" y="34490"/>
                  </a:lnTo>
                  <a:lnTo>
                    <a:pt x="8093" y="32889"/>
                  </a:lnTo>
                  <a:lnTo>
                    <a:pt x="8093" y="29283"/>
                  </a:lnTo>
                  <a:lnTo>
                    <a:pt x="9693" y="27682"/>
                  </a:lnTo>
                  <a:lnTo>
                    <a:pt x="85060" y="27682"/>
                  </a:lnTo>
                  <a:lnTo>
                    <a:pt x="86149" y="24482"/>
                  </a:lnTo>
                  <a:lnTo>
                    <a:pt x="3305" y="24482"/>
                  </a:lnTo>
                  <a:lnTo>
                    <a:pt x="2098" y="23275"/>
                  </a:lnTo>
                  <a:lnTo>
                    <a:pt x="2098" y="20075"/>
                  </a:lnTo>
                  <a:lnTo>
                    <a:pt x="3305" y="19275"/>
                  </a:lnTo>
                  <a:lnTo>
                    <a:pt x="84607" y="19275"/>
                  </a:lnTo>
                  <a:lnTo>
                    <a:pt x="83368" y="16075"/>
                  </a:lnTo>
                  <a:lnTo>
                    <a:pt x="9693" y="16075"/>
                  </a:lnTo>
                  <a:lnTo>
                    <a:pt x="8093" y="15274"/>
                  </a:lnTo>
                  <a:lnTo>
                    <a:pt x="8093" y="13268"/>
                  </a:lnTo>
                  <a:lnTo>
                    <a:pt x="7699" y="12468"/>
                  </a:lnTo>
                  <a:lnTo>
                    <a:pt x="9693" y="10868"/>
                  </a:lnTo>
                  <a:lnTo>
                    <a:pt x="77746" y="10868"/>
                  </a:lnTo>
                  <a:lnTo>
                    <a:pt x="74741" y="8467"/>
                  </a:lnTo>
                  <a:lnTo>
                    <a:pt x="22482" y="8467"/>
                  </a:lnTo>
                  <a:lnTo>
                    <a:pt x="21288" y="7667"/>
                  </a:lnTo>
                  <a:lnTo>
                    <a:pt x="21288" y="6461"/>
                  </a:lnTo>
                  <a:lnTo>
                    <a:pt x="21682" y="5254"/>
                  </a:lnTo>
                  <a:lnTo>
                    <a:pt x="22482" y="4060"/>
                  </a:lnTo>
                  <a:lnTo>
                    <a:pt x="64697" y="4060"/>
                  </a:lnTo>
                  <a:lnTo>
                    <a:pt x="58794" y="1847"/>
                  </a:lnTo>
                  <a:lnTo>
                    <a:pt x="42559" y="0"/>
                  </a:lnTo>
                  <a:close/>
                </a:path>
                <a:path w="86995" h="46990" extrusionOk="0">
                  <a:moveTo>
                    <a:pt x="77009" y="37703"/>
                  </a:moveTo>
                  <a:lnTo>
                    <a:pt x="64036" y="37703"/>
                  </a:lnTo>
                  <a:lnTo>
                    <a:pt x="65243" y="38896"/>
                  </a:lnTo>
                  <a:lnTo>
                    <a:pt x="65243" y="42110"/>
                  </a:lnTo>
                  <a:lnTo>
                    <a:pt x="64442" y="43303"/>
                  </a:lnTo>
                  <a:lnTo>
                    <a:pt x="65343" y="43303"/>
                  </a:lnTo>
                  <a:lnTo>
                    <a:pt x="74031" y="40103"/>
                  </a:lnTo>
                  <a:lnTo>
                    <a:pt x="77009" y="37703"/>
                  </a:lnTo>
                  <a:close/>
                </a:path>
                <a:path w="86995" h="46990" extrusionOk="0">
                  <a:moveTo>
                    <a:pt x="85060" y="27682"/>
                  </a:moveTo>
                  <a:lnTo>
                    <a:pt x="77231" y="27682"/>
                  </a:lnTo>
                  <a:lnTo>
                    <a:pt x="78425" y="29283"/>
                  </a:lnTo>
                  <a:lnTo>
                    <a:pt x="78425" y="32889"/>
                  </a:lnTo>
                  <a:lnTo>
                    <a:pt x="77625" y="34490"/>
                  </a:lnTo>
                  <a:lnTo>
                    <a:pt x="80996" y="34490"/>
                  </a:lnTo>
                  <a:lnTo>
                    <a:pt x="83405" y="32548"/>
                  </a:lnTo>
                  <a:lnTo>
                    <a:pt x="85060" y="27682"/>
                  </a:lnTo>
                  <a:close/>
                </a:path>
                <a:path w="86995" h="46990" extrusionOk="0">
                  <a:moveTo>
                    <a:pt x="84607" y="19275"/>
                  </a:moveTo>
                  <a:lnTo>
                    <a:pt x="82426" y="19275"/>
                  </a:lnTo>
                  <a:lnTo>
                    <a:pt x="84420" y="20481"/>
                  </a:lnTo>
                  <a:lnTo>
                    <a:pt x="84420" y="21675"/>
                  </a:lnTo>
                  <a:lnTo>
                    <a:pt x="84062" y="23128"/>
                  </a:lnTo>
                  <a:lnTo>
                    <a:pt x="84026" y="23275"/>
                  </a:lnTo>
                  <a:lnTo>
                    <a:pt x="82426" y="24482"/>
                  </a:lnTo>
                  <a:lnTo>
                    <a:pt x="86149" y="24482"/>
                  </a:lnTo>
                  <a:lnTo>
                    <a:pt x="86371" y="23829"/>
                  </a:lnTo>
                  <a:lnTo>
                    <a:pt x="84607" y="19275"/>
                  </a:lnTo>
                  <a:close/>
                </a:path>
                <a:path w="86995" h="46990" extrusionOk="0">
                  <a:moveTo>
                    <a:pt x="77746" y="10868"/>
                  </a:moveTo>
                  <a:lnTo>
                    <a:pt x="77231" y="10868"/>
                  </a:lnTo>
                  <a:lnTo>
                    <a:pt x="78832" y="12061"/>
                  </a:lnTo>
                  <a:lnTo>
                    <a:pt x="78832" y="14868"/>
                  </a:lnTo>
                  <a:lnTo>
                    <a:pt x="77625" y="16075"/>
                  </a:lnTo>
                  <a:lnTo>
                    <a:pt x="83368" y="16075"/>
                  </a:lnTo>
                  <a:lnTo>
                    <a:pt x="83058" y="15274"/>
                  </a:lnTo>
                  <a:lnTo>
                    <a:pt x="82966" y="15037"/>
                  </a:lnTo>
                  <a:lnTo>
                    <a:pt x="77746" y="10868"/>
                  </a:lnTo>
                  <a:close/>
                </a:path>
                <a:path w="86995" h="46990" extrusionOk="0">
                  <a:moveTo>
                    <a:pt x="64697" y="4060"/>
                  </a:moveTo>
                  <a:lnTo>
                    <a:pt x="62842" y="4060"/>
                  </a:lnTo>
                  <a:lnTo>
                    <a:pt x="64036" y="4860"/>
                  </a:lnTo>
                  <a:lnTo>
                    <a:pt x="64036" y="7667"/>
                  </a:lnTo>
                  <a:lnTo>
                    <a:pt x="63249" y="8467"/>
                  </a:lnTo>
                  <a:lnTo>
                    <a:pt x="74741" y="8467"/>
                  </a:lnTo>
                  <a:lnTo>
                    <a:pt x="73231" y="7261"/>
                  </a:lnTo>
                  <a:lnTo>
                    <a:pt x="64697" y="406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20" name="Google Shape;120;p1"/>
            <p:cNvSpPr/>
            <p:nvPr/>
          </p:nvSpPr>
          <p:spPr>
            <a:xfrm>
              <a:off x="4259960" y="930800"/>
              <a:ext cx="86995" cy="29845"/>
            </a:xfrm>
            <a:custGeom>
              <a:avLst/>
              <a:gdLst/>
              <a:ahLst/>
              <a:cxnLst/>
              <a:rect l="l" t="t" r="r" b="b"/>
              <a:pathLst>
                <a:path w="86995" h="29844" extrusionOk="0">
                  <a:moveTo>
                    <a:pt x="406" y="0"/>
                  </a:moveTo>
                  <a:lnTo>
                    <a:pt x="148" y="4800"/>
                  </a:lnTo>
                  <a:lnTo>
                    <a:pt x="87" y="6122"/>
                  </a:lnTo>
                  <a:lnTo>
                    <a:pt x="0" y="8013"/>
                  </a:lnTo>
                  <a:lnTo>
                    <a:pt x="343" y="12420"/>
                  </a:lnTo>
                  <a:lnTo>
                    <a:pt x="406" y="13220"/>
                  </a:lnTo>
                  <a:lnTo>
                    <a:pt x="4000" y="19227"/>
                  </a:lnTo>
                  <a:lnTo>
                    <a:pt x="12788" y="23228"/>
                  </a:lnTo>
                  <a:lnTo>
                    <a:pt x="27182" y="27957"/>
                  </a:lnTo>
                  <a:lnTo>
                    <a:pt x="43413" y="29533"/>
                  </a:lnTo>
                  <a:lnTo>
                    <a:pt x="59717" y="27957"/>
                  </a:lnTo>
                  <a:lnTo>
                    <a:pt x="74333" y="23228"/>
                  </a:lnTo>
                  <a:lnTo>
                    <a:pt x="43464" y="23228"/>
                  </a:lnTo>
                  <a:lnTo>
                    <a:pt x="27354" y="21440"/>
                  </a:lnTo>
                  <a:lnTo>
                    <a:pt x="13195" y="16421"/>
                  </a:lnTo>
                  <a:lnTo>
                    <a:pt x="4394" y="12420"/>
                  </a:lnTo>
                  <a:lnTo>
                    <a:pt x="406" y="4800"/>
                  </a:lnTo>
                  <a:lnTo>
                    <a:pt x="406" y="0"/>
                  </a:lnTo>
                  <a:close/>
                </a:path>
                <a:path w="86995" h="29844" extrusionOk="0">
                  <a:moveTo>
                    <a:pt x="86648" y="6122"/>
                  </a:moveTo>
                  <a:lnTo>
                    <a:pt x="82321" y="12420"/>
                  </a:lnTo>
                  <a:lnTo>
                    <a:pt x="74333" y="16814"/>
                  </a:lnTo>
                  <a:lnTo>
                    <a:pt x="59724" y="21711"/>
                  </a:lnTo>
                  <a:lnTo>
                    <a:pt x="43464" y="23228"/>
                  </a:lnTo>
                  <a:lnTo>
                    <a:pt x="74333" y="23228"/>
                  </a:lnTo>
                  <a:lnTo>
                    <a:pt x="82321" y="18427"/>
                  </a:lnTo>
                  <a:lnTo>
                    <a:pt x="86728" y="12814"/>
                  </a:lnTo>
                  <a:lnTo>
                    <a:pt x="86648" y="6122"/>
                  </a:lnTo>
                  <a:close/>
                </a:path>
              </a:pathLst>
            </a:custGeom>
            <a:solidFill>
              <a:srgbClr val="78737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21" name="Google Shape;121;p1"/>
            <p:cNvPicPr preferRelativeResize="0"/>
            <p:nvPr/>
          </p:nvPicPr>
          <p:blipFill rotWithShape="1">
            <a:blip r:embed="rId12">
              <a:alphaModFix/>
            </a:blip>
            <a:srcRect/>
            <a:stretch/>
          </p:blipFill>
          <p:spPr>
            <a:xfrm>
              <a:off x="4385449" y="972058"/>
              <a:ext cx="95059" cy="42049"/>
            </a:xfrm>
            <a:prstGeom prst="rect">
              <a:avLst/>
            </a:prstGeom>
            <a:noFill/>
            <a:ln>
              <a:noFill/>
            </a:ln>
          </p:spPr>
        </p:pic>
        <p:sp>
          <p:nvSpPr>
            <p:cNvPr id="122" name="Google Shape;122;p1"/>
            <p:cNvSpPr/>
            <p:nvPr/>
          </p:nvSpPr>
          <p:spPr>
            <a:xfrm>
              <a:off x="4370256" y="964395"/>
              <a:ext cx="86360" cy="47625"/>
            </a:xfrm>
            <a:custGeom>
              <a:avLst/>
              <a:gdLst/>
              <a:ahLst/>
              <a:cxnLst/>
              <a:rect l="l" t="t" r="r" b="b"/>
              <a:pathLst>
                <a:path w="86360" h="47625" extrusionOk="0">
                  <a:moveTo>
                    <a:pt x="42259" y="0"/>
                  </a:moveTo>
                  <a:lnTo>
                    <a:pt x="26313" y="1685"/>
                  </a:lnTo>
                  <a:lnTo>
                    <a:pt x="12390" y="6865"/>
                  </a:lnTo>
                  <a:lnTo>
                    <a:pt x="3009" y="14477"/>
                  </a:lnTo>
                  <a:lnTo>
                    <a:pt x="0" y="23331"/>
                  </a:lnTo>
                  <a:lnTo>
                    <a:pt x="3283" y="32261"/>
                  </a:lnTo>
                  <a:lnTo>
                    <a:pt x="12784" y="40101"/>
                  </a:lnTo>
                  <a:lnTo>
                    <a:pt x="27163" y="45287"/>
                  </a:lnTo>
                  <a:lnTo>
                    <a:pt x="43303" y="47056"/>
                  </a:lnTo>
                  <a:lnTo>
                    <a:pt x="59370" y="45447"/>
                  </a:lnTo>
                  <a:lnTo>
                    <a:pt x="73528" y="40495"/>
                  </a:lnTo>
                  <a:lnTo>
                    <a:pt x="82952" y="32884"/>
                  </a:lnTo>
                  <a:lnTo>
                    <a:pt x="86010" y="24029"/>
                  </a:lnTo>
                  <a:lnTo>
                    <a:pt x="82627" y="15099"/>
                  </a:lnTo>
                  <a:lnTo>
                    <a:pt x="72728" y="7259"/>
                  </a:lnTo>
                  <a:lnTo>
                    <a:pt x="58355" y="1845"/>
                  </a:lnTo>
                  <a:lnTo>
                    <a:pt x="42259" y="0"/>
                  </a:lnTo>
                  <a:close/>
                </a:path>
              </a:pathLst>
            </a:custGeom>
            <a:solidFill>
              <a:srgbClr val="D5CCC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23" name="Google Shape;123;p1"/>
            <p:cNvSpPr/>
            <p:nvPr/>
          </p:nvSpPr>
          <p:spPr>
            <a:xfrm>
              <a:off x="4370253" y="964394"/>
              <a:ext cx="86360" cy="47625"/>
            </a:xfrm>
            <a:custGeom>
              <a:avLst/>
              <a:gdLst/>
              <a:ahLst/>
              <a:cxnLst/>
              <a:rect l="l" t="t" r="r" b="b"/>
              <a:pathLst>
                <a:path w="86360" h="47625" extrusionOk="0">
                  <a:moveTo>
                    <a:pt x="42259" y="0"/>
                  </a:moveTo>
                  <a:lnTo>
                    <a:pt x="26313" y="1681"/>
                  </a:lnTo>
                  <a:lnTo>
                    <a:pt x="12390" y="6854"/>
                  </a:lnTo>
                  <a:lnTo>
                    <a:pt x="3009" y="14473"/>
                  </a:lnTo>
                  <a:lnTo>
                    <a:pt x="0" y="23331"/>
                  </a:lnTo>
                  <a:lnTo>
                    <a:pt x="3283" y="32263"/>
                  </a:lnTo>
                  <a:lnTo>
                    <a:pt x="12784" y="40103"/>
                  </a:lnTo>
                  <a:lnTo>
                    <a:pt x="27165" y="45288"/>
                  </a:lnTo>
                  <a:lnTo>
                    <a:pt x="43308" y="47058"/>
                  </a:lnTo>
                  <a:lnTo>
                    <a:pt x="59375" y="45448"/>
                  </a:lnTo>
                  <a:lnTo>
                    <a:pt x="65506" y="43303"/>
                  </a:lnTo>
                  <a:lnTo>
                    <a:pt x="23972" y="43303"/>
                  </a:lnTo>
                  <a:lnTo>
                    <a:pt x="22779" y="42110"/>
                  </a:lnTo>
                  <a:lnTo>
                    <a:pt x="22779" y="38896"/>
                  </a:lnTo>
                  <a:lnTo>
                    <a:pt x="23579" y="37703"/>
                  </a:lnTo>
                  <a:lnTo>
                    <a:pt x="76990" y="37703"/>
                  </a:lnTo>
                  <a:lnTo>
                    <a:pt x="80468" y="34896"/>
                  </a:lnTo>
                  <a:lnTo>
                    <a:pt x="9596" y="34896"/>
                  </a:lnTo>
                  <a:lnTo>
                    <a:pt x="8796" y="33296"/>
                  </a:lnTo>
                  <a:lnTo>
                    <a:pt x="8796" y="29283"/>
                  </a:lnTo>
                  <a:lnTo>
                    <a:pt x="9596" y="28089"/>
                  </a:lnTo>
                  <a:lnTo>
                    <a:pt x="84617" y="28089"/>
                  </a:lnTo>
                  <a:lnTo>
                    <a:pt x="85864" y="24482"/>
                  </a:lnTo>
                  <a:lnTo>
                    <a:pt x="3995" y="24482"/>
                  </a:lnTo>
                  <a:lnTo>
                    <a:pt x="2093" y="23331"/>
                  </a:lnTo>
                  <a:lnTo>
                    <a:pt x="2001" y="20075"/>
                  </a:lnTo>
                  <a:lnTo>
                    <a:pt x="3602" y="18881"/>
                  </a:lnTo>
                  <a:lnTo>
                    <a:pt x="84067" y="18881"/>
                  </a:lnTo>
                  <a:lnTo>
                    <a:pt x="83003" y="16075"/>
                  </a:lnTo>
                  <a:lnTo>
                    <a:pt x="9990" y="16075"/>
                  </a:lnTo>
                  <a:lnTo>
                    <a:pt x="8796" y="14868"/>
                  </a:lnTo>
                  <a:lnTo>
                    <a:pt x="8796" y="13674"/>
                  </a:lnTo>
                  <a:lnTo>
                    <a:pt x="8470" y="12381"/>
                  </a:lnTo>
                  <a:lnTo>
                    <a:pt x="8389" y="12061"/>
                  </a:lnTo>
                  <a:lnTo>
                    <a:pt x="9596" y="11261"/>
                  </a:lnTo>
                  <a:lnTo>
                    <a:pt x="77783" y="11261"/>
                  </a:lnTo>
                  <a:lnTo>
                    <a:pt x="74252" y="8467"/>
                  </a:lnTo>
                  <a:lnTo>
                    <a:pt x="23172" y="8467"/>
                  </a:lnTo>
                  <a:lnTo>
                    <a:pt x="22372" y="7667"/>
                  </a:lnTo>
                  <a:lnTo>
                    <a:pt x="22372" y="6461"/>
                  </a:lnTo>
                  <a:lnTo>
                    <a:pt x="21978" y="5254"/>
                  </a:lnTo>
                  <a:lnTo>
                    <a:pt x="22779" y="4454"/>
                  </a:lnTo>
                  <a:lnTo>
                    <a:pt x="65277" y="4454"/>
                  </a:lnTo>
                  <a:lnTo>
                    <a:pt x="58355" y="1847"/>
                  </a:lnTo>
                  <a:lnTo>
                    <a:pt x="42259" y="0"/>
                  </a:lnTo>
                  <a:close/>
                </a:path>
                <a:path w="86360" h="47625" extrusionOk="0">
                  <a:moveTo>
                    <a:pt x="76990" y="37703"/>
                  </a:moveTo>
                  <a:lnTo>
                    <a:pt x="64333" y="37703"/>
                  </a:lnTo>
                  <a:lnTo>
                    <a:pt x="65539" y="38896"/>
                  </a:lnTo>
                  <a:lnTo>
                    <a:pt x="65539" y="40497"/>
                  </a:lnTo>
                  <a:lnTo>
                    <a:pt x="65133" y="42110"/>
                  </a:lnTo>
                  <a:lnTo>
                    <a:pt x="64333" y="43303"/>
                  </a:lnTo>
                  <a:lnTo>
                    <a:pt x="65506" y="43303"/>
                  </a:lnTo>
                  <a:lnTo>
                    <a:pt x="73528" y="40497"/>
                  </a:lnTo>
                  <a:lnTo>
                    <a:pt x="76990" y="37703"/>
                  </a:lnTo>
                  <a:close/>
                </a:path>
                <a:path w="86360" h="47625" extrusionOk="0">
                  <a:moveTo>
                    <a:pt x="84617" y="28089"/>
                  </a:moveTo>
                  <a:lnTo>
                    <a:pt x="77528" y="28089"/>
                  </a:lnTo>
                  <a:lnTo>
                    <a:pt x="79128" y="29283"/>
                  </a:lnTo>
                  <a:lnTo>
                    <a:pt x="79128" y="31289"/>
                  </a:lnTo>
                  <a:lnTo>
                    <a:pt x="78931" y="32263"/>
                  </a:lnTo>
                  <a:lnTo>
                    <a:pt x="78805" y="32885"/>
                  </a:lnTo>
                  <a:lnTo>
                    <a:pt x="78722" y="33296"/>
                  </a:lnTo>
                  <a:lnTo>
                    <a:pt x="77528" y="34896"/>
                  </a:lnTo>
                  <a:lnTo>
                    <a:pt x="80468" y="34896"/>
                  </a:lnTo>
                  <a:lnTo>
                    <a:pt x="82959" y="32885"/>
                  </a:lnTo>
                  <a:lnTo>
                    <a:pt x="84617" y="28089"/>
                  </a:lnTo>
                  <a:close/>
                </a:path>
                <a:path w="86360" h="47625" extrusionOk="0">
                  <a:moveTo>
                    <a:pt x="84067" y="18881"/>
                  </a:moveTo>
                  <a:lnTo>
                    <a:pt x="82723" y="18881"/>
                  </a:lnTo>
                  <a:lnTo>
                    <a:pt x="84323" y="20075"/>
                  </a:lnTo>
                  <a:lnTo>
                    <a:pt x="84249" y="23331"/>
                  </a:lnTo>
                  <a:lnTo>
                    <a:pt x="82723" y="24482"/>
                  </a:lnTo>
                  <a:lnTo>
                    <a:pt x="85864" y="24482"/>
                  </a:lnTo>
                  <a:lnTo>
                    <a:pt x="86020" y="24031"/>
                  </a:lnTo>
                  <a:lnTo>
                    <a:pt x="84067" y="18881"/>
                  </a:lnTo>
                  <a:close/>
                </a:path>
                <a:path w="86360" h="47625" extrusionOk="0">
                  <a:moveTo>
                    <a:pt x="79197" y="12381"/>
                  </a:moveTo>
                  <a:lnTo>
                    <a:pt x="79128" y="15274"/>
                  </a:lnTo>
                  <a:lnTo>
                    <a:pt x="77922" y="16075"/>
                  </a:lnTo>
                  <a:lnTo>
                    <a:pt x="83003" y="16075"/>
                  </a:lnTo>
                  <a:lnTo>
                    <a:pt x="82700" y="15274"/>
                  </a:lnTo>
                  <a:lnTo>
                    <a:pt x="82634" y="15101"/>
                  </a:lnTo>
                  <a:lnTo>
                    <a:pt x="79197" y="12381"/>
                  </a:lnTo>
                  <a:close/>
                </a:path>
                <a:path w="86360" h="47625" extrusionOk="0">
                  <a:moveTo>
                    <a:pt x="65277" y="4454"/>
                  </a:moveTo>
                  <a:lnTo>
                    <a:pt x="63139" y="4454"/>
                  </a:lnTo>
                  <a:lnTo>
                    <a:pt x="64739" y="5254"/>
                  </a:lnTo>
                  <a:lnTo>
                    <a:pt x="64739" y="7667"/>
                  </a:lnTo>
                  <a:lnTo>
                    <a:pt x="63546" y="8467"/>
                  </a:lnTo>
                  <a:lnTo>
                    <a:pt x="74252" y="8467"/>
                  </a:lnTo>
                  <a:lnTo>
                    <a:pt x="72728" y="7261"/>
                  </a:lnTo>
                  <a:lnTo>
                    <a:pt x="65277" y="4454"/>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24" name="Google Shape;124;p1"/>
            <p:cNvSpPr/>
            <p:nvPr/>
          </p:nvSpPr>
          <p:spPr>
            <a:xfrm>
              <a:off x="4369852" y="987680"/>
              <a:ext cx="86995" cy="29845"/>
            </a:xfrm>
            <a:custGeom>
              <a:avLst/>
              <a:gdLst/>
              <a:ahLst/>
              <a:cxnLst/>
              <a:rect l="l" t="t" r="r" b="b"/>
              <a:pathLst>
                <a:path w="86995" h="29844" extrusionOk="0">
                  <a:moveTo>
                    <a:pt x="406" y="0"/>
                  </a:moveTo>
                  <a:lnTo>
                    <a:pt x="147" y="4406"/>
                  </a:lnTo>
                  <a:lnTo>
                    <a:pt x="55" y="6413"/>
                  </a:lnTo>
                  <a:lnTo>
                    <a:pt x="0" y="13614"/>
                  </a:lnTo>
                  <a:lnTo>
                    <a:pt x="4394" y="19227"/>
                  </a:lnTo>
                  <a:lnTo>
                    <a:pt x="12788" y="23228"/>
                  </a:lnTo>
                  <a:lnTo>
                    <a:pt x="27002" y="28186"/>
                  </a:lnTo>
                  <a:lnTo>
                    <a:pt x="43160" y="29838"/>
                  </a:lnTo>
                  <a:lnTo>
                    <a:pt x="59319" y="28186"/>
                  </a:lnTo>
                  <a:lnTo>
                    <a:pt x="73533" y="23228"/>
                  </a:lnTo>
                  <a:lnTo>
                    <a:pt x="74814" y="22528"/>
                  </a:lnTo>
                  <a:lnTo>
                    <a:pt x="43359" y="22528"/>
                  </a:lnTo>
                  <a:lnTo>
                    <a:pt x="27339" y="20812"/>
                  </a:lnTo>
                  <a:lnTo>
                    <a:pt x="13195" y="16014"/>
                  </a:lnTo>
                  <a:lnTo>
                    <a:pt x="4800" y="12014"/>
                  </a:lnTo>
                  <a:lnTo>
                    <a:pt x="406" y="4406"/>
                  </a:lnTo>
                  <a:lnTo>
                    <a:pt x="406" y="0"/>
                  </a:lnTo>
                  <a:close/>
                </a:path>
                <a:path w="86995" h="29844" extrusionOk="0">
                  <a:moveTo>
                    <a:pt x="86321" y="6413"/>
                  </a:moveTo>
                  <a:lnTo>
                    <a:pt x="82321" y="12814"/>
                  </a:lnTo>
                  <a:lnTo>
                    <a:pt x="73533" y="16421"/>
                  </a:lnTo>
                  <a:lnTo>
                    <a:pt x="59381" y="21088"/>
                  </a:lnTo>
                  <a:lnTo>
                    <a:pt x="43359" y="22528"/>
                  </a:lnTo>
                  <a:lnTo>
                    <a:pt x="74814" y="22528"/>
                  </a:lnTo>
                  <a:lnTo>
                    <a:pt x="82321" y="18427"/>
                  </a:lnTo>
                  <a:lnTo>
                    <a:pt x="86715" y="13220"/>
                  </a:lnTo>
                  <a:lnTo>
                    <a:pt x="86321" y="7607"/>
                  </a:lnTo>
                  <a:lnTo>
                    <a:pt x="86321" y="6413"/>
                  </a:lnTo>
                  <a:close/>
                </a:path>
              </a:pathLst>
            </a:custGeom>
            <a:solidFill>
              <a:srgbClr val="78737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25" name="Google Shape;125;p1"/>
            <p:cNvSpPr/>
            <p:nvPr/>
          </p:nvSpPr>
          <p:spPr>
            <a:xfrm>
              <a:off x="4391847" y="2157511"/>
              <a:ext cx="456565" cy="313055"/>
            </a:xfrm>
            <a:custGeom>
              <a:avLst/>
              <a:gdLst/>
              <a:ahLst/>
              <a:cxnLst/>
              <a:rect l="l" t="t" r="r" b="b"/>
              <a:pathLst>
                <a:path w="456564" h="313055" extrusionOk="0">
                  <a:moveTo>
                    <a:pt x="455968" y="0"/>
                  </a:moveTo>
                  <a:lnTo>
                    <a:pt x="0" y="251117"/>
                  </a:lnTo>
                  <a:lnTo>
                    <a:pt x="0" y="312788"/>
                  </a:lnTo>
                  <a:lnTo>
                    <a:pt x="455968" y="62077"/>
                  </a:lnTo>
                  <a:lnTo>
                    <a:pt x="455968" y="0"/>
                  </a:lnTo>
                  <a:close/>
                </a:path>
              </a:pathLst>
            </a:custGeom>
            <a:solidFill>
              <a:srgbClr val="DFD9D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26" name="Google Shape;126;p1"/>
            <p:cNvSpPr/>
            <p:nvPr/>
          </p:nvSpPr>
          <p:spPr>
            <a:xfrm>
              <a:off x="4391847" y="2164323"/>
              <a:ext cx="456565" cy="318135"/>
            </a:xfrm>
            <a:custGeom>
              <a:avLst/>
              <a:gdLst/>
              <a:ahLst/>
              <a:cxnLst/>
              <a:rect l="l" t="t" r="r" b="b"/>
              <a:pathLst>
                <a:path w="456564" h="318135" extrusionOk="0">
                  <a:moveTo>
                    <a:pt x="455968" y="0"/>
                  </a:moveTo>
                  <a:lnTo>
                    <a:pt x="0" y="250710"/>
                  </a:lnTo>
                  <a:lnTo>
                    <a:pt x="0" y="317995"/>
                  </a:lnTo>
                  <a:lnTo>
                    <a:pt x="455968" y="66878"/>
                  </a:lnTo>
                  <a:lnTo>
                    <a:pt x="455968" y="0"/>
                  </a:lnTo>
                  <a:close/>
                </a:path>
              </a:pathLst>
            </a:custGeom>
            <a:solidFill>
              <a:srgbClr val="9396A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27" name="Google Shape;127;p1"/>
            <p:cNvSpPr/>
            <p:nvPr/>
          </p:nvSpPr>
          <p:spPr>
            <a:xfrm>
              <a:off x="4118091" y="2254843"/>
              <a:ext cx="274320" cy="215900"/>
            </a:xfrm>
            <a:custGeom>
              <a:avLst/>
              <a:gdLst/>
              <a:ahLst/>
              <a:cxnLst/>
              <a:rect l="l" t="t" r="r" b="b"/>
              <a:pathLst>
                <a:path w="274320" h="215900" extrusionOk="0">
                  <a:moveTo>
                    <a:pt x="0" y="0"/>
                  </a:moveTo>
                  <a:lnTo>
                    <a:pt x="0" y="61264"/>
                  </a:lnTo>
                  <a:lnTo>
                    <a:pt x="273735" y="215455"/>
                  </a:lnTo>
                  <a:lnTo>
                    <a:pt x="273735" y="154178"/>
                  </a:lnTo>
                  <a:lnTo>
                    <a:pt x="0" y="0"/>
                  </a:lnTo>
                  <a:close/>
                </a:path>
              </a:pathLst>
            </a:custGeom>
            <a:solidFill>
              <a:srgbClr val="EAE3E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28" name="Google Shape;128;p1"/>
            <p:cNvSpPr/>
            <p:nvPr/>
          </p:nvSpPr>
          <p:spPr>
            <a:xfrm>
              <a:off x="4118091" y="2261232"/>
              <a:ext cx="274320" cy="221615"/>
            </a:xfrm>
            <a:custGeom>
              <a:avLst/>
              <a:gdLst/>
              <a:ahLst/>
              <a:cxnLst/>
              <a:rect l="l" t="t" r="r" b="b"/>
              <a:pathLst>
                <a:path w="274320" h="221614" extrusionOk="0">
                  <a:moveTo>
                    <a:pt x="0" y="0"/>
                  </a:moveTo>
                  <a:lnTo>
                    <a:pt x="0" y="69697"/>
                  </a:lnTo>
                  <a:lnTo>
                    <a:pt x="273735" y="221487"/>
                  </a:lnTo>
                  <a:lnTo>
                    <a:pt x="273735" y="154190"/>
                  </a:lnTo>
                  <a:lnTo>
                    <a:pt x="0" y="0"/>
                  </a:lnTo>
                  <a:close/>
                </a:path>
              </a:pathLst>
            </a:custGeom>
            <a:solidFill>
              <a:srgbClr val="BCC0CD"/>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29" name="Google Shape;129;p1"/>
            <p:cNvPicPr preferRelativeResize="0"/>
            <p:nvPr/>
          </p:nvPicPr>
          <p:blipFill rotWithShape="1">
            <a:blip r:embed="rId13">
              <a:alphaModFix/>
            </a:blip>
            <a:srcRect/>
            <a:stretch/>
          </p:blipFill>
          <p:spPr>
            <a:xfrm>
              <a:off x="4631219" y="803452"/>
              <a:ext cx="115087" cy="71285"/>
            </a:xfrm>
            <a:prstGeom prst="rect">
              <a:avLst/>
            </a:prstGeom>
            <a:noFill/>
            <a:ln>
              <a:noFill/>
            </a:ln>
          </p:spPr>
        </p:pic>
        <p:sp>
          <p:nvSpPr>
            <p:cNvPr id="130" name="Google Shape;130;p1"/>
            <p:cNvSpPr/>
            <p:nvPr/>
          </p:nvSpPr>
          <p:spPr>
            <a:xfrm>
              <a:off x="4519710" y="762999"/>
              <a:ext cx="175260" cy="96520"/>
            </a:xfrm>
            <a:custGeom>
              <a:avLst/>
              <a:gdLst/>
              <a:ahLst/>
              <a:cxnLst/>
              <a:rect l="l" t="t" r="r" b="b"/>
              <a:pathLst>
                <a:path w="175260" h="96519" extrusionOk="0">
                  <a:moveTo>
                    <a:pt x="63131" y="0"/>
                  </a:moveTo>
                  <a:lnTo>
                    <a:pt x="0" y="34836"/>
                  </a:lnTo>
                  <a:lnTo>
                    <a:pt x="110693" y="96113"/>
                  </a:lnTo>
                  <a:lnTo>
                    <a:pt x="175031" y="61264"/>
                  </a:lnTo>
                  <a:lnTo>
                    <a:pt x="63131"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1" name="Google Shape;131;p1"/>
            <p:cNvSpPr/>
            <p:nvPr/>
          </p:nvSpPr>
          <p:spPr>
            <a:xfrm>
              <a:off x="4630425" y="824273"/>
              <a:ext cx="64769" cy="49530"/>
            </a:xfrm>
            <a:custGeom>
              <a:avLst/>
              <a:gdLst/>
              <a:ahLst/>
              <a:cxnLst/>
              <a:rect l="l" t="t" r="r" b="b"/>
              <a:pathLst>
                <a:path w="64770" h="49530" extrusionOk="0">
                  <a:moveTo>
                    <a:pt x="64338" y="0"/>
                  </a:moveTo>
                  <a:lnTo>
                    <a:pt x="0" y="34836"/>
                  </a:lnTo>
                  <a:lnTo>
                    <a:pt x="0" y="49263"/>
                  </a:lnTo>
                  <a:lnTo>
                    <a:pt x="64338" y="14414"/>
                  </a:lnTo>
                  <a:lnTo>
                    <a:pt x="64338" y="0"/>
                  </a:lnTo>
                  <a:close/>
                </a:path>
              </a:pathLst>
            </a:custGeom>
            <a:solidFill>
              <a:srgbClr val="78737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2" name="Google Shape;132;p1"/>
            <p:cNvSpPr/>
            <p:nvPr/>
          </p:nvSpPr>
          <p:spPr>
            <a:xfrm>
              <a:off x="4519710" y="797838"/>
              <a:ext cx="111125" cy="76200"/>
            </a:xfrm>
            <a:custGeom>
              <a:avLst/>
              <a:gdLst/>
              <a:ahLst/>
              <a:cxnLst/>
              <a:rect l="l" t="t" r="r" b="b"/>
              <a:pathLst>
                <a:path w="111125" h="76200" extrusionOk="0">
                  <a:moveTo>
                    <a:pt x="0" y="0"/>
                  </a:moveTo>
                  <a:lnTo>
                    <a:pt x="0" y="14820"/>
                  </a:lnTo>
                  <a:lnTo>
                    <a:pt x="110693" y="75691"/>
                  </a:lnTo>
                  <a:lnTo>
                    <a:pt x="110693" y="61277"/>
                  </a:lnTo>
                  <a:lnTo>
                    <a:pt x="0" y="0"/>
                  </a:lnTo>
                  <a:close/>
                </a:path>
              </a:pathLst>
            </a:custGeom>
            <a:solidFill>
              <a:srgbClr val="D5CCC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33" name="Google Shape;133;p1"/>
            <p:cNvPicPr preferRelativeResize="0"/>
            <p:nvPr/>
          </p:nvPicPr>
          <p:blipFill rotWithShape="1">
            <a:blip r:embed="rId14">
              <a:alphaModFix/>
            </a:blip>
            <a:srcRect/>
            <a:stretch/>
          </p:blipFill>
          <p:spPr>
            <a:xfrm>
              <a:off x="4622812" y="799846"/>
              <a:ext cx="61937" cy="44043"/>
            </a:xfrm>
            <a:prstGeom prst="rect">
              <a:avLst/>
            </a:prstGeom>
            <a:noFill/>
            <a:ln>
              <a:noFill/>
            </a:ln>
          </p:spPr>
        </p:pic>
        <p:sp>
          <p:nvSpPr>
            <p:cNvPr id="134" name="Google Shape;134;p1"/>
            <p:cNvSpPr/>
            <p:nvPr/>
          </p:nvSpPr>
          <p:spPr>
            <a:xfrm>
              <a:off x="4550507" y="771801"/>
              <a:ext cx="109220" cy="59690"/>
            </a:xfrm>
            <a:custGeom>
              <a:avLst/>
              <a:gdLst/>
              <a:ahLst/>
              <a:cxnLst/>
              <a:rect l="l" t="t" r="r" b="b"/>
              <a:pathLst>
                <a:path w="109220" h="59690" extrusionOk="0">
                  <a:moveTo>
                    <a:pt x="35966" y="0"/>
                  </a:moveTo>
                  <a:lnTo>
                    <a:pt x="0" y="20434"/>
                  </a:lnTo>
                  <a:lnTo>
                    <a:pt x="72326" y="59677"/>
                  </a:lnTo>
                  <a:lnTo>
                    <a:pt x="108686" y="39649"/>
                  </a:lnTo>
                  <a:lnTo>
                    <a:pt x="35966"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5" name="Google Shape;135;p1"/>
            <p:cNvSpPr/>
            <p:nvPr/>
          </p:nvSpPr>
          <p:spPr>
            <a:xfrm>
              <a:off x="4622845" y="811447"/>
              <a:ext cx="36830" cy="33020"/>
            </a:xfrm>
            <a:custGeom>
              <a:avLst/>
              <a:gdLst/>
              <a:ahLst/>
              <a:cxnLst/>
              <a:rect l="l" t="t" r="r" b="b"/>
              <a:pathLst>
                <a:path w="36829" h="33019" extrusionOk="0">
                  <a:moveTo>
                    <a:pt x="36360" y="0"/>
                  </a:moveTo>
                  <a:lnTo>
                    <a:pt x="0" y="20027"/>
                  </a:lnTo>
                  <a:lnTo>
                    <a:pt x="0" y="32448"/>
                  </a:lnTo>
                  <a:lnTo>
                    <a:pt x="36360" y="12420"/>
                  </a:lnTo>
                  <a:lnTo>
                    <a:pt x="36360" y="0"/>
                  </a:lnTo>
                  <a:close/>
                </a:path>
              </a:pathLst>
            </a:custGeom>
            <a:solidFill>
              <a:srgbClr val="78737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6" name="Google Shape;136;p1"/>
            <p:cNvSpPr/>
            <p:nvPr/>
          </p:nvSpPr>
          <p:spPr>
            <a:xfrm>
              <a:off x="4550507" y="792231"/>
              <a:ext cx="72390" cy="52069"/>
            </a:xfrm>
            <a:custGeom>
              <a:avLst/>
              <a:gdLst/>
              <a:ahLst/>
              <a:cxnLst/>
              <a:rect l="l" t="t" r="r" b="b"/>
              <a:pathLst>
                <a:path w="72389" h="52069" extrusionOk="0">
                  <a:moveTo>
                    <a:pt x="0" y="0"/>
                  </a:moveTo>
                  <a:lnTo>
                    <a:pt x="0" y="12420"/>
                  </a:lnTo>
                  <a:lnTo>
                    <a:pt x="72326" y="51663"/>
                  </a:lnTo>
                  <a:lnTo>
                    <a:pt x="72326" y="39242"/>
                  </a:lnTo>
                  <a:lnTo>
                    <a:pt x="0" y="0"/>
                  </a:lnTo>
                  <a:close/>
                </a:path>
              </a:pathLst>
            </a:custGeom>
            <a:solidFill>
              <a:srgbClr val="D5CCC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37" name="Google Shape;137;p1"/>
            <p:cNvPicPr preferRelativeResize="0"/>
            <p:nvPr/>
          </p:nvPicPr>
          <p:blipFill rotWithShape="1">
            <a:blip r:embed="rId15">
              <a:alphaModFix/>
            </a:blip>
            <a:srcRect/>
            <a:stretch/>
          </p:blipFill>
          <p:spPr>
            <a:xfrm>
              <a:off x="4477765" y="833881"/>
              <a:ext cx="50355" cy="35648"/>
            </a:xfrm>
            <a:prstGeom prst="rect">
              <a:avLst/>
            </a:prstGeom>
            <a:noFill/>
            <a:ln>
              <a:noFill/>
            </a:ln>
          </p:spPr>
        </p:pic>
        <p:sp>
          <p:nvSpPr>
            <p:cNvPr id="138" name="Google Shape;138;p1"/>
            <p:cNvSpPr/>
            <p:nvPr/>
          </p:nvSpPr>
          <p:spPr>
            <a:xfrm>
              <a:off x="4419009" y="811046"/>
              <a:ext cx="88265" cy="48895"/>
            </a:xfrm>
            <a:custGeom>
              <a:avLst/>
              <a:gdLst/>
              <a:ahLst/>
              <a:cxnLst/>
              <a:rect l="l" t="t" r="r" b="b"/>
              <a:pathLst>
                <a:path w="88264" h="48894" extrusionOk="0">
                  <a:moveTo>
                    <a:pt x="29578" y="0"/>
                  </a:moveTo>
                  <a:lnTo>
                    <a:pt x="0" y="16421"/>
                  </a:lnTo>
                  <a:lnTo>
                    <a:pt x="58750" y="48463"/>
                  </a:lnTo>
                  <a:lnTo>
                    <a:pt x="87922" y="32448"/>
                  </a:lnTo>
                  <a:lnTo>
                    <a:pt x="29578"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9" name="Google Shape;139;p1"/>
            <p:cNvSpPr/>
            <p:nvPr/>
          </p:nvSpPr>
          <p:spPr>
            <a:xfrm>
              <a:off x="4477769" y="843490"/>
              <a:ext cx="29209" cy="26034"/>
            </a:xfrm>
            <a:custGeom>
              <a:avLst/>
              <a:gdLst/>
              <a:ahLst/>
              <a:cxnLst/>
              <a:rect l="l" t="t" r="r" b="b"/>
              <a:pathLst>
                <a:path w="29210" h="26034" extrusionOk="0">
                  <a:moveTo>
                    <a:pt x="29171" y="0"/>
                  </a:moveTo>
                  <a:lnTo>
                    <a:pt x="0" y="16027"/>
                  </a:lnTo>
                  <a:lnTo>
                    <a:pt x="0" y="26035"/>
                  </a:lnTo>
                  <a:lnTo>
                    <a:pt x="29171" y="9613"/>
                  </a:lnTo>
                  <a:lnTo>
                    <a:pt x="29171" y="0"/>
                  </a:lnTo>
                  <a:close/>
                </a:path>
              </a:pathLst>
            </a:custGeom>
            <a:solidFill>
              <a:srgbClr val="78737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0" name="Google Shape;140;p1"/>
            <p:cNvSpPr/>
            <p:nvPr/>
          </p:nvSpPr>
          <p:spPr>
            <a:xfrm>
              <a:off x="4419009" y="827471"/>
              <a:ext cx="59055" cy="42545"/>
            </a:xfrm>
            <a:custGeom>
              <a:avLst/>
              <a:gdLst/>
              <a:ahLst/>
              <a:cxnLst/>
              <a:rect l="l" t="t" r="r" b="b"/>
              <a:pathLst>
                <a:path w="59054" h="42544" extrusionOk="0">
                  <a:moveTo>
                    <a:pt x="0" y="0"/>
                  </a:moveTo>
                  <a:lnTo>
                    <a:pt x="0" y="10007"/>
                  </a:lnTo>
                  <a:lnTo>
                    <a:pt x="58750" y="42049"/>
                  </a:lnTo>
                  <a:lnTo>
                    <a:pt x="58750" y="32042"/>
                  </a:lnTo>
                  <a:lnTo>
                    <a:pt x="0" y="0"/>
                  </a:lnTo>
                  <a:close/>
                </a:path>
              </a:pathLst>
            </a:custGeom>
            <a:solidFill>
              <a:srgbClr val="D5CCC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41" name="Google Shape;141;p1"/>
            <p:cNvPicPr preferRelativeResize="0"/>
            <p:nvPr/>
          </p:nvPicPr>
          <p:blipFill rotWithShape="1">
            <a:blip r:embed="rId16">
              <a:alphaModFix/>
            </a:blip>
            <a:srcRect/>
            <a:stretch/>
          </p:blipFill>
          <p:spPr>
            <a:xfrm>
              <a:off x="4421390" y="866317"/>
              <a:ext cx="50355" cy="35648"/>
            </a:xfrm>
            <a:prstGeom prst="rect">
              <a:avLst/>
            </a:prstGeom>
            <a:noFill/>
            <a:ln>
              <a:noFill/>
            </a:ln>
          </p:spPr>
        </p:pic>
        <p:sp>
          <p:nvSpPr>
            <p:cNvPr id="142" name="Google Shape;142;p1"/>
            <p:cNvSpPr/>
            <p:nvPr/>
          </p:nvSpPr>
          <p:spPr>
            <a:xfrm>
              <a:off x="4362239" y="843898"/>
              <a:ext cx="88900" cy="48260"/>
            </a:xfrm>
            <a:custGeom>
              <a:avLst/>
              <a:gdLst/>
              <a:ahLst/>
              <a:cxnLst/>
              <a:rect l="l" t="t" r="r" b="b"/>
              <a:pathLst>
                <a:path w="88900" h="48259" extrusionOk="0">
                  <a:moveTo>
                    <a:pt x="29971" y="0"/>
                  </a:moveTo>
                  <a:lnTo>
                    <a:pt x="0" y="16014"/>
                  </a:lnTo>
                  <a:lnTo>
                    <a:pt x="59143" y="48056"/>
                  </a:lnTo>
                  <a:lnTo>
                    <a:pt x="88722" y="31635"/>
                  </a:lnTo>
                  <a:lnTo>
                    <a:pt x="29971"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3" name="Google Shape;143;p1"/>
            <p:cNvSpPr/>
            <p:nvPr/>
          </p:nvSpPr>
          <p:spPr>
            <a:xfrm>
              <a:off x="4421383" y="875544"/>
              <a:ext cx="29845" cy="26670"/>
            </a:xfrm>
            <a:custGeom>
              <a:avLst/>
              <a:gdLst/>
              <a:ahLst/>
              <a:cxnLst/>
              <a:rect l="l" t="t" r="r" b="b"/>
              <a:pathLst>
                <a:path w="29845" h="26669" extrusionOk="0">
                  <a:moveTo>
                    <a:pt x="29578" y="0"/>
                  </a:moveTo>
                  <a:lnTo>
                    <a:pt x="0" y="16421"/>
                  </a:lnTo>
                  <a:lnTo>
                    <a:pt x="0" y="26428"/>
                  </a:lnTo>
                  <a:lnTo>
                    <a:pt x="29578" y="10007"/>
                  </a:lnTo>
                  <a:lnTo>
                    <a:pt x="29578" y="0"/>
                  </a:lnTo>
                  <a:close/>
                </a:path>
              </a:pathLst>
            </a:custGeom>
            <a:solidFill>
              <a:srgbClr val="78737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4" name="Google Shape;144;p1"/>
            <p:cNvSpPr/>
            <p:nvPr/>
          </p:nvSpPr>
          <p:spPr>
            <a:xfrm>
              <a:off x="4362239" y="859922"/>
              <a:ext cx="59690" cy="42545"/>
            </a:xfrm>
            <a:custGeom>
              <a:avLst/>
              <a:gdLst/>
              <a:ahLst/>
              <a:cxnLst/>
              <a:rect l="l" t="t" r="r" b="b"/>
              <a:pathLst>
                <a:path w="59689" h="42544" extrusionOk="0">
                  <a:moveTo>
                    <a:pt x="0" y="0"/>
                  </a:moveTo>
                  <a:lnTo>
                    <a:pt x="0" y="10007"/>
                  </a:lnTo>
                  <a:lnTo>
                    <a:pt x="59143" y="42049"/>
                  </a:lnTo>
                  <a:lnTo>
                    <a:pt x="59143" y="32042"/>
                  </a:lnTo>
                  <a:lnTo>
                    <a:pt x="0" y="0"/>
                  </a:lnTo>
                  <a:close/>
                </a:path>
              </a:pathLst>
            </a:custGeom>
            <a:solidFill>
              <a:srgbClr val="D5CCC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5" name="Google Shape;145;p1"/>
            <p:cNvSpPr/>
            <p:nvPr/>
          </p:nvSpPr>
          <p:spPr>
            <a:xfrm>
              <a:off x="4769493" y="1255598"/>
              <a:ext cx="450850" cy="1273175"/>
            </a:xfrm>
            <a:custGeom>
              <a:avLst/>
              <a:gdLst/>
              <a:ahLst/>
              <a:cxnLst/>
              <a:rect l="l" t="t" r="r" b="b"/>
              <a:pathLst>
                <a:path w="450850" h="1273175" extrusionOk="0">
                  <a:moveTo>
                    <a:pt x="0" y="0"/>
                  </a:moveTo>
                  <a:lnTo>
                    <a:pt x="0" y="1025271"/>
                  </a:lnTo>
                  <a:lnTo>
                    <a:pt x="450773" y="1273175"/>
                  </a:lnTo>
                  <a:lnTo>
                    <a:pt x="450773" y="247904"/>
                  </a:lnTo>
                  <a:lnTo>
                    <a:pt x="0" y="0"/>
                  </a:lnTo>
                  <a:close/>
                </a:path>
              </a:pathLst>
            </a:custGeom>
            <a:solidFill>
              <a:srgbClr val="F7F0F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6" name="Google Shape;146;p1"/>
            <p:cNvSpPr/>
            <p:nvPr/>
          </p:nvSpPr>
          <p:spPr>
            <a:xfrm>
              <a:off x="5220267" y="1322477"/>
              <a:ext cx="332105" cy="1206500"/>
            </a:xfrm>
            <a:custGeom>
              <a:avLst/>
              <a:gdLst/>
              <a:ahLst/>
              <a:cxnLst/>
              <a:rect l="l" t="t" r="r" b="b"/>
              <a:pathLst>
                <a:path w="332104" h="1206500" extrusionOk="0">
                  <a:moveTo>
                    <a:pt x="331685" y="0"/>
                  </a:moveTo>
                  <a:lnTo>
                    <a:pt x="0" y="181025"/>
                  </a:lnTo>
                  <a:lnTo>
                    <a:pt x="0" y="1206296"/>
                  </a:lnTo>
                  <a:lnTo>
                    <a:pt x="331685" y="1025664"/>
                  </a:lnTo>
                  <a:lnTo>
                    <a:pt x="331685" y="0"/>
                  </a:lnTo>
                  <a:close/>
                </a:path>
              </a:pathLst>
            </a:custGeom>
            <a:solidFill>
              <a:srgbClr val="C9C4C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7" name="Google Shape;147;p1"/>
            <p:cNvSpPr/>
            <p:nvPr/>
          </p:nvSpPr>
          <p:spPr>
            <a:xfrm>
              <a:off x="5253439" y="1394979"/>
              <a:ext cx="275590" cy="892175"/>
            </a:xfrm>
            <a:custGeom>
              <a:avLst/>
              <a:gdLst/>
              <a:ahLst/>
              <a:cxnLst/>
              <a:rect l="l" t="t" r="r" b="b"/>
              <a:pathLst>
                <a:path w="275589" h="892175" extrusionOk="0">
                  <a:moveTo>
                    <a:pt x="275336" y="0"/>
                  </a:moveTo>
                  <a:lnTo>
                    <a:pt x="0" y="151384"/>
                  </a:lnTo>
                  <a:lnTo>
                    <a:pt x="0" y="891895"/>
                  </a:lnTo>
                  <a:lnTo>
                    <a:pt x="274535" y="743318"/>
                  </a:lnTo>
                  <a:lnTo>
                    <a:pt x="275336" y="0"/>
                  </a:lnTo>
                  <a:close/>
                </a:path>
              </a:pathLst>
            </a:custGeom>
            <a:solidFill>
              <a:srgbClr val="DADFF5"/>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48" name="Google Shape;148;p1"/>
            <p:cNvPicPr preferRelativeResize="0"/>
            <p:nvPr/>
          </p:nvPicPr>
          <p:blipFill rotWithShape="1">
            <a:blip r:embed="rId17">
              <a:alphaModFix/>
            </a:blip>
            <a:srcRect/>
            <a:stretch/>
          </p:blipFill>
          <p:spPr>
            <a:xfrm>
              <a:off x="5253430" y="1448650"/>
              <a:ext cx="275336" cy="845032"/>
            </a:xfrm>
            <a:prstGeom prst="rect">
              <a:avLst/>
            </a:prstGeom>
            <a:noFill/>
            <a:ln>
              <a:noFill/>
            </a:ln>
          </p:spPr>
        </p:pic>
        <p:pic>
          <p:nvPicPr>
            <p:cNvPr id="149" name="Google Shape;149;p1"/>
            <p:cNvPicPr preferRelativeResize="0"/>
            <p:nvPr/>
          </p:nvPicPr>
          <p:blipFill rotWithShape="1">
            <a:blip r:embed="rId18">
              <a:alphaModFix/>
            </a:blip>
            <a:srcRect/>
            <a:stretch/>
          </p:blipFill>
          <p:spPr>
            <a:xfrm>
              <a:off x="5278208" y="1495500"/>
              <a:ext cx="67945" cy="778154"/>
            </a:xfrm>
            <a:prstGeom prst="rect">
              <a:avLst/>
            </a:prstGeom>
            <a:noFill/>
            <a:ln>
              <a:noFill/>
            </a:ln>
          </p:spPr>
        </p:pic>
        <p:pic>
          <p:nvPicPr>
            <p:cNvPr id="150" name="Google Shape;150;p1"/>
            <p:cNvPicPr preferRelativeResize="0"/>
            <p:nvPr/>
          </p:nvPicPr>
          <p:blipFill rotWithShape="1">
            <a:blip r:embed="rId19">
              <a:alphaModFix/>
            </a:blip>
            <a:srcRect/>
            <a:stretch/>
          </p:blipFill>
          <p:spPr>
            <a:xfrm>
              <a:off x="5370550" y="1479473"/>
              <a:ext cx="7200" cy="743724"/>
            </a:xfrm>
            <a:prstGeom prst="rect">
              <a:avLst/>
            </a:prstGeom>
            <a:noFill/>
            <a:ln>
              <a:noFill/>
            </a:ln>
          </p:spPr>
        </p:pic>
        <p:pic>
          <p:nvPicPr>
            <p:cNvPr id="151" name="Google Shape;151;p1"/>
            <p:cNvPicPr preferRelativeResize="0"/>
            <p:nvPr/>
          </p:nvPicPr>
          <p:blipFill rotWithShape="1">
            <a:blip r:embed="rId20">
              <a:alphaModFix/>
            </a:blip>
            <a:srcRect/>
            <a:stretch/>
          </p:blipFill>
          <p:spPr>
            <a:xfrm>
              <a:off x="5401284" y="1462646"/>
              <a:ext cx="6781" cy="744131"/>
            </a:xfrm>
            <a:prstGeom prst="rect">
              <a:avLst/>
            </a:prstGeom>
            <a:noFill/>
            <a:ln>
              <a:noFill/>
            </a:ln>
          </p:spPr>
        </p:pic>
        <p:pic>
          <p:nvPicPr>
            <p:cNvPr id="152" name="Google Shape;152;p1"/>
            <p:cNvPicPr preferRelativeResize="0"/>
            <p:nvPr/>
          </p:nvPicPr>
          <p:blipFill rotWithShape="1">
            <a:blip r:embed="rId21">
              <a:alphaModFix/>
            </a:blip>
            <a:srcRect/>
            <a:stretch/>
          </p:blipFill>
          <p:spPr>
            <a:xfrm>
              <a:off x="5432069" y="1445844"/>
              <a:ext cx="6400" cy="743711"/>
            </a:xfrm>
            <a:prstGeom prst="rect">
              <a:avLst/>
            </a:prstGeom>
            <a:noFill/>
            <a:ln>
              <a:noFill/>
            </a:ln>
          </p:spPr>
        </p:pic>
        <p:pic>
          <p:nvPicPr>
            <p:cNvPr id="153" name="Google Shape;153;p1"/>
            <p:cNvPicPr preferRelativeResize="0"/>
            <p:nvPr/>
          </p:nvPicPr>
          <p:blipFill rotWithShape="1">
            <a:blip r:embed="rId22">
              <a:alphaModFix/>
            </a:blip>
            <a:srcRect/>
            <a:stretch/>
          </p:blipFill>
          <p:spPr>
            <a:xfrm>
              <a:off x="5463235" y="1429410"/>
              <a:ext cx="5994" cy="743318"/>
            </a:xfrm>
            <a:prstGeom prst="rect">
              <a:avLst/>
            </a:prstGeom>
            <a:noFill/>
            <a:ln>
              <a:noFill/>
            </a:ln>
          </p:spPr>
        </p:pic>
        <p:pic>
          <p:nvPicPr>
            <p:cNvPr id="154" name="Google Shape;154;p1"/>
            <p:cNvPicPr preferRelativeResize="0"/>
            <p:nvPr/>
          </p:nvPicPr>
          <p:blipFill rotWithShape="1">
            <a:blip r:embed="rId23">
              <a:alphaModFix/>
            </a:blip>
            <a:srcRect/>
            <a:stretch/>
          </p:blipFill>
          <p:spPr>
            <a:xfrm>
              <a:off x="5494388" y="1412202"/>
              <a:ext cx="5994" cy="744512"/>
            </a:xfrm>
            <a:prstGeom prst="rect">
              <a:avLst/>
            </a:prstGeom>
            <a:noFill/>
            <a:ln>
              <a:noFill/>
            </a:ln>
          </p:spPr>
        </p:pic>
        <p:sp>
          <p:nvSpPr>
            <p:cNvPr id="155" name="Google Shape;155;p1"/>
            <p:cNvSpPr/>
            <p:nvPr/>
          </p:nvSpPr>
          <p:spPr>
            <a:xfrm>
              <a:off x="4788679" y="1328085"/>
              <a:ext cx="398780" cy="958850"/>
            </a:xfrm>
            <a:custGeom>
              <a:avLst/>
              <a:gdLst/>
              <a:ahLst/>
              <a:cxnLst/>
              <a:rect l="l" t="t" r="r" b="b"/>
              <a:pathLst>
                <a:path w="398779" h="958850" extrusionOk="0">
                  <a:moveTo>
                    <a:pt x="800" y="0"/>
                  </a:moveTo>
                  <a:lnTo>
                    <a:pt x="0" y="743724"/>
                  </a:lnTo>
                  <a:lnTo>
                    <a:pt x="398424" y="958786"/>
                  </a:lnTo>
                  <a:lnTo>
                    <a:pt x="398424" y="218274"/>
                  </a:lnTo>
                  <a:lnTo>
                    <a:pt x="800" y="0"/>
                  </a:lnTo>
                  <a:close/>
                </a:path>
              </a:pathLst>
            </a:custGeom>
            <a:solidFill>
              <a:srgbClr val="6B67E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56" name="Google Shape;156;p1"/>
            <p:cNvPicPr preferRelativeResize="0"/>
            <p:nvPr/>
          </p:nvPicPr>
          <p:blipFill rotWithShape="1">
            <a:blip r:embed="rId24">
              <a:alphaModFix/>
            </a:blip>
            <a:srcRect/>
            <a:stretch/>
          </p:blipFill>
          <p:spPr>
            <a:xfrm>
              <a:off x="4789474" y="1345717"/>
              <a:ext cx="397624" cy="947966"/>
            </a:xfrm>
            <a:prstGeom prst="rect">
              <a:avLst/>
            </a:prstGeom>
            <a:noFill/>
            <a:ln>
              <a:noFill/>
            </a:ln>
          </p:spPr>
        </p:pic>
        <p:sp>
          <p:nvSpPr>
            <p:cNvPr id="157" name="Google Shape;157;p1"/>
            <p:cNvSpPr/>
            <p:nvPr/>
          </p:nvSpPr>
          <p:spPr>
            <a:xfrm>
              <a:off x="4769493" y="1075782"/>
              <a:ext cx="782955" cy="427990"/>
            </a:xfrm>
            <a:custGeom>
              <a:avLst/>
              <a:gdLst/>
              <a:ahLst/>
              <a:cxnLst/>
              <a:rect l="l" t="t" r="r" b="b"/>
              <a:pathLst>
                <a:path w="782954" h="427990" extrusionOk="0">
                  <a:moveTo>
                    <a:pt x="330492" y="0"/>
                  </a:moveTo>
                  <a:lnTo>
                    <a:pt x="0" y="179819"/>
                  </a:lnTo>
                  <a:lnTo>
                    <a:pt x="452373" y="427723"/>
                  </a:lnTo>
                  <a:lnTo>
                    <a:pt x="782459" y="247103"/>
                  </a:lnTo>
                  <a:lnTo>
                    <a:pt x="330492"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8" name="Google Shape;158;p1"/>
            <p:cNvSpPr/>
            <p:nvPr/>
          </p:nvSpPr>
          <p:spPr>
            <a:xfrm>
              <a:off x="4827062" y="1107818"/>
              <a:ext cx="668020" cy="365760"/>
            </a:xfrm>
            <a:custGeom>
              <a:avLst/>
              <a:gdLst/>
              <a:ahLst/>
              <a:cxnLst/>
              <a:rect l="l" t="t" r="r" b="b"/>
              <a:pathLst>
                <a:path w="668020" h="365759" extrusionOk="0">
                  <a:moveTo>
                    <a:pt x="272935" y="0"/>
                  </a:moveTo>
                  <a:lnTo>
                    <a:pt x="0" y="148590"/>
                  </a:lnTo>
                  <a:lnTo>
                    <a:pt x="394830" y="365252"/>
                  </a:lnTo>
                  <a:lnTo>
                    <a:pt x="667765" y="215861"/>
                  </a:lnTo>
                  <a:lnTo>
                    <a:pt x="272935" y="0"/>
                  </a:lnTo>
                  <a:close/>
                </a:path>
              </a:pathLst>
            </a:custGeom>
            <a:solidFill>
              <a:srgbClr val="FBB906"/>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59" name="Google Shape;159;p1"/>
            <p:cNvPicPr preferRelativeResize="0"/>
            <p:nvPr/>
          </p:nvPicPr>
          <p:blipFill rotWithShape="1">
            <a:blip r:embed="rId25">
              <a:alphaModFix/>
            </a:blip>
            <a:srcRect/>
            <a:stretch/>
          </p:blipFill>
          <p:spPr>
            <a:xfrm>
              <a:off x="5250243" y="1277632"/>
              <a:ext cx="117347" cy="51663"/>
            </a:xfrm>
            <a:prstGeom prst="rect">
              <a:avLst/>
            </a:prstGeom>
            <a:noFill/>
            <a:ln>
              <a:noFill/>
            </a:ln>
          </p:spPr>
        </p:pic>
        <p:sp>
          <p:nvSpPr>
            <p:cNvPr id="160" name="Google Shape;160;p1"/>
            <p:cNvSpPr/>
            <p:nvPr/>
          </p:nvSpPr>
          <p:spPr>
            <a:xfrm>
              <a:off x="5230563" y="1267615"/>
              <a:ext cx="107314" cy="58419"/>
            </a:xfrm>
            <a:custGeom>
              <a:avLst/>
              <a:gdLst/>
              <a:ahLst/>
              <a:cxnLst/>
              <a:rect l="l" t="t" r="r" b="b"/>
              <a:pathLst>
                <a:path w="107314" h="58419" extrusionOk="0">
                  <a:moveTo>
                    <a:pt x="52749" y="0"/>
                  </a:moveTo>
                  <a:lnTo>
                    <a:pt x="32703" y="1941"/>
                  </a:lnTo>
                  <a:lnTo>
                    <a:pt x="15286" y="8010"/>
                  </a:lnTo>
                  <a:lnTo>
                    <a:pt x="3672" y="17616"/>
                  </a:lnTo>
                  <a:lnTo>
                    <a:pt x="0" y="28686"/>
                  </a:lnTo>
                  <a:lnTo>
                    <a:pt x="4268" y="39832"/>
                  </a:lnTo>
                  <a:lnTo>
                    <a:pt x="16479" y="49666"/>
                  </a:lnTo>
                  <a:lnTo>
                    <a:pt x="34302" y="56035"/>
                  </a:lnTo>
                  <a:lnTo>
                    <a:pt x="54446" y="58273"/>
                  </a:lnTo>
                  <a:lnTo>
                    <a:pt x="74590" y="56306"/>
                  </a:lnTo>
                  <a:lnTo>
                    <a:pt x="92413" y="50060"/>
                  </a:lnTo>
                  <a:lnTo>
                    <a:pt x="103569" y="40516"/>
                  </a:lnTo>
                  <a:lnTo>
                    <a:pt x="107048" y="29583"/>
                  </a:lnTo>
                  <a:lnTo>
                    <a:pt x="102809" y="18575"/>
                  </a:lnTo>
                  <a:lnTo>
                    <a:pt x="90812" y="8810"/>
                  </a:lnTo>
                  <a:lnTo>
                    <a:pt x="72945" y="2263"/>
                  </a:lnTo>
                  <a:lnTo>
                    <a:pt x="52749" y="0"/>
                  </a:lnTo>
                  <a:close/>
                </a:path>
              </a:pathLst>
            </a:custGeom>
            <a:solidFill>
              <a:srgbClr val="D5CCC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1" name="Google Shape;161;p1"/>
            <p:cNvSpPr/>
            <p:nvPr/>
          </p:nvSpPr>
          <p:spPr>
            <a:xfrm>
              <a:off x="5230563" y="1267615"/>
              <a:ext cx="107314" cy="58419"/>
            </a:xfrm>
            <a:custGeom>
              <a:avLst/>
              <a:gdLst/>
              <a:ahLst/>
              <a:cxnLst/>
              <a:rect l="l" t="t" r="r" b="b"/>
              <a:pathLst>
                <a:path w="107314" h="58419" extrusionOk="0">
                  <a:moveTo>
                    <a:pt x="52752" y="0"/>
                  </a:moveTo>
                  <a:lnTo>
                    <a:pt x="32707" y="1941"/>
                  </a:lnTo>
                  <a:lnTo>
                    <a:pt x="15284" y="8015"/>
                  </a:lnTo>
                  <a:lnTo>
                    <a:pt x="3671" y="17620"/>
                  </a:lnTo>
                  <a:lnTo>
                    <a:pt x="0" y="28689"/>
                  </a:lnTo>
                  <a:lnTo>
                    <a:pt x="4272" y="39831"/>
                  </a:lnTo>
                  <a:lnTo>
                    <a:pt x="16490" y="49658"/>
                  </a:lnTo>
                  <a:lnTo>
                    <a:pt x="34306" y="56030"/>
                  </a:lnTo>
                  <a:lnTo>
                    <a:pt x="54446" y="58272"/>
                  </a:lnTo>
                  <a:lnTo>
                    <a:pt x="74589" y="56309"/>
                  </a:lnTo>
                  <a:lnTo>
                    <a:pt x="80993" y="54065"/>
                  </a:lnTo>
                  <a:lnTo>
                    <a:pt x="29673" y="54065"/>
                  </a:lnTo>
                  <a:lnTo>
                    <a:pt x="28467" y="52465"/>
                  </a:lnTo>
                  <a:lnTo>
                    <a:pt x="28467" y="48464"/>
                  </a:lnTo>
                  <a:lnTo>
                    <a:pt x="29673" y="46458"/>
                  </a:lnTo>
                  <a:lnTo>
                    <a:pt x="96629" y="46458"/>
                  </a:lnTo>
                  <a:lnTo>
                    <a:pt x="100372" y="43257"/>
                  </a:lnTo>
                  <a:lnTo>
                    <a:pt x="12490" y="43257"/>
                  </a:lnTo>
                  <a:lnTo>
                    <a:pt x="11283" y="41251"/>
                  </a:lnTo>
                  <a:lnTo>
                    <a:pt x="11283" y="36844"/>
                  </a:lnTo>
                  <a:lnTo>
                    <a:pt x="12490" y="34837"/>
                  </a:lnTo>
                  <a:lnTo>
                    <a:pt x="105381" y="34837"/>
                  </a:lnTo>
                  <a:lnTo>
                    <a:pt x="106654" y="30837"/>
                  </a:lnTo>
                  <a:lnTo>
                    <a:pt x="4489" y="30837"/>
                  </a:lnTo>
                  <a:lnTo>
                    <a:pt x="2901" y="29236"/>
                  </a:lnTo>
                  <a:lnTo>
                    <a:pt x="2901" y="25236"/>
                  </a:lnTo>
                  <a:lnTo>
                    <a:pt x="4489" y="23623"/>
                  </a:lnTo>
                  <a:lnTo>
                    <a:pt x="104752" y="23623"/>
                  </a:lnTo>
                  <a:lnTo>
                    <a:pt x="103519" y="20423"/>
                  </a:lnTo>
                  <a:lnTo>
                    <a:pt x="12084" y="20423"/>
                  </a:lnTo>
                  <a:lnTo>
                    <a:pt x="10483" y="19229"/>
                  </a:lnTo>
                  <a:lnTo>
                    <a:pt x="10483" y="15216"/>
                  </a:lnTo>
                  <a:lnTo>
                    <a:pt x="12490" y="14022"/>
                  </a:lnTo>
                  <a:lnTo>
                    <a:pt x="97208" y="14022"/>
                  </a:lnTo>
                  <a:lnTo>
                    <a:pt x="93261" y="10809"/>
                  </a:lnTo>
                  <a:lnTo>
                    <a:pt x="28873" y="10809"/>
                  </a:lnTo>
                  <a:lnTo>
                    <a:pt x="26879" y="9615"/>
                  </a:lnTo>
                  <a:lnTo>
                    <a:pt x="26879" y="6402"/>
                  </a:lnTo>
                  <a:lnTo>
                    <a:pt x="28467" y="5208"/>
                  </a:lnTo>
                  <a:lnTo>
                    <a:pt x="80971" y="5208"/>
                  </a:lnTo>
                  <a:lnTo>
                    <a:pt x="72945" y="2266"/>
                  </a:lnTo>
                  <a:lnTo>
                    <a:pt x="52752" y="0"/>
                  </a:lnTo>
                  <a:close/>
                </a:path>
                <a:path w="107314" h="58419" extrusionOk="0">
                  <a:moveTo>
                    <a:pt x="96629" y="46458"/>
                  </a:moveTo>
                  <a:lnTo>
                    <a:pt x="79622" y="46458"/>
                  </a:lnTo>
                  <a:lnTo>
                    <a:pt x="81222" y="48464"/>
                  </a:lnTo>
                  <a:lnTo>
                    <a:pt x="81222" y="50458"/>
                  </a:lnTo>
                  <a:lnTo>
                    <a:pt x="80816" y="52465"/>
                  </a:lnTo>
                  <a:lnTo>
                    <a:pt x="79622" y="54065"/>
                  </a:lnTo>
                  <a:lnTo>
                    <a:pt x="80993" y="54065"/>
                  </a:lnTo>
                  <a:lnTo>
                    <a:pt x="92411" y="50064"/>
                  </a:lnTo>
                  <a:lnTo>
                    <a:pt x="96629" y="46458"/>
                  </a:lnTo>
                  <a:close/>
                </a:path>
                <a:path w="107314" h="58419" extrusionOk="0">
                  <a:moveTo>
                    <a:pt x="105381" y="34837"/>
                  </a:moveTo>
                  <a:lnTo>
                    <a:pt x="96005" y="34837"/>
                  </a:lnTo>
                  <a:lnTo>
                    <a:pt x="97999" y="36844"/>
                  </a:lnTo>
                  <a:lnTo>
                    <a:pt x="97884" y="39831"/>
                  </a:lnTo>
                  <a:lnTo>
                    <a:pt x="97605" y="41251"/>
                  </a:lnTo>
                  <a:lnTo>
                    <a:pt x="96005" y="43257"/>
                  </a:lnTo>
                  <a:lnTo>
                    <a:pt x="100372" y="43257"/>
                  </a:lnTo>
                  <a:lnTo>
                    <a:pt x="103573" y="40521"/>
                  </a:lnTo>
                  <a:lnTo>
                    <a:pt x="105381" y="34837"/>
                  </a:lnTo>
                  <a:close/>
                </a:path>
                <a:path w="107314" h="58419" extrusionOk="0">
                  <a:moveTo>
                    <a:pt x="104752" y="23623"/>
                  </a:moveTo>
                  <a:lnTo>
                    <a:pt x="103206" y="23623"/>
                  </a:lnTo>
                  <a:lnTo>
                    <a:pt x="104794" y="25236"/>
                  </a:lnTo>
                  <a:lnTo>
                    <a:pt x="104794" y="29236"/>
                  </a:lnTo>
                  <a:lnTo>
                    <a:pt x="102800" y="30837"/>
                  </a:lnTo>
                  <a:lnTo>
                    <a:pt x="106654" y="30837"/>
                  </a:lnTo>
                  <a:lnTo>
                    <a:pt x="107051" y="29587"/>
                  </a:lnTo>
                  <a:lnTo>
                    <a:pt x="104752" y="23623"/>
                  </a:lnTo>
                  <a:close/>
                </a:path>
                <a:path w="107314" h="58419" extrusionOk="0">
                  <a:moveTo>
                    <a:pt x="97208" y="14022"/>
                  </a:moveTo>
                  <a:lnTo>
                    <a:pt x="95611" y="14022"/>
                  </a:lnTo>
                  <a:lnTo>
                    <a:pt x="97199" y="15216"/>
                  </a:lnTo>
                  <a:lnTo>
                    <a:pt x="97199" y="19229"/>
                  </a:lnTo>
                  <a:lnTo>
                    <a:pt x="96005" y="20423"/>
                  </a:lnTo>
                  <a:lnTo>
                    <a:pt x="103519" y="20423"/>
                  </a:lnTo>
                  <a:lnTo>
                    <a:pt x="102809" y="18580"/>
                  </a:lnTo>
                  <a:lnTo>
                    <a:pt x="97208" y="14022"/>
                  </a:lnTo>
                  <a:close/>
                </a:path>
                <a:path w="107314" h="58419" extrusionOk="0">
                  <a:moveTo>
                    <a:pt x="80971" y="5208"/>
                  </a:moveTo>
                  <a:lnTo>
                    <a:pt x="78416" y="5208"/>
                  </a:lnTo>
                  <a:lnTo>
                    <a:pt x="80029" y="6402"/>
                  </a:lnTo>
                  <a:lnTo>
                    <a:pt x="80029" y="9615"/>
                  </a:lnTo>
                  <a:lnTo>
                    <a:pt x="78822" y="10809"/>
                  </a:lnTo>
                  <a:lnTo>
                    <a:pt x="93261" y="10809"/>
                  </a:lnTo>
                  <a:lnTo>
                    <a:pt x="90811" y="8815"/>
                  </a:lnTo>
                  <a:lnTo>
                    <a:pt x="80971" y="5208"/>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2" name="Google Shape;162;p1"/>
            <p:cNvSpPr/>
            <p:nvPr/>
          </p:nvSpPr>
          <p:spPr>
            <a:xfrm>
              <a:off x="5229859" y="1296043"/>
              <a:ext cx="108585" cy="37465"/>
            </a:xfrm>
            <a:custGeom>
              <a:avLst/>
              <a:gdLst/>
              <a:ahLst/>
              <a:cxnLst/>
              <a:rect l="l" t="t" r="r" b="b"/>
              <a:pathLst>
                <a:path w="108585" h="37465" extrusionOk="0">
                  <a:moveTo>
                    <a:pt x="0" y="0"/>
                  </a:moveTo>
                  <a:lnTo>
                    <a:pt x="0" y="17221"/>
                  </a:lnTo>
                  <a:lnTo>
                    <a:pt x="5994" y="24041"/>
                  </a:lnTo>
                  <a:lnTo>
                    <a:pt x="15989" y="29235"/>
                  </a:lnTo>
                  <a:lnTo>
                    <a:pt x="33873" y="35093"/>
                  </a:lnTo>
                  <a:lnTo>
                    <a:pt x="54152" y="37045"/>
                  </a:lnTo>
                  <a:lnTo>
                    <a:pt x="74432" y="35093"/>
                  </a:lnTo>
                  <a:lnTo>
                    <a:pt x="92316" y="29235"/>
                  </a:lnTo>
                  <a:lnTo>
                    <a:pt x="103504" y="24041"/>
                  </a:lnTo>
                  <a:lnTo>
                    <a:pt x="108305" y="16827"/>
                  </a:lnTo>
                  <a:lnTo>
                    <a:pt x="108305" y="10020"/>
                  </a:lnTo>
                  <a:lnTo>
                    <a:pt x="107899" y="1206"/>
                  </a:lnTo>
                  <a:lnTo>
                    <a:pt x="107202" y="6708"/>
                  </a:lnTo>
                  <a:lnTo>
                    <a:pt x="104405" y="12169"/>
                  </a:lnTo>
                  <a:lnTo>
                    <a:pt x="99357" y="17254"/>
                  </a:lnTo>
                  <a:lnTo>
                    <a:pt x="91909" y="21628"/>
                  </a:lnTo>
                  <a:lnTo>
                    <a:pt x="74322" y="27657"/>
                  </a:lnTo>
                  <a:lnTo>
                    <a:pt x="54298" y="29591"/>
                  </a:lnTo>
                  <a:lnTo>
                    <a:pt x="34199" y="27543"/>
                  </a:lnTo>
                  <a:lnTo>
                    <a:pt x="16382" y="21628"/>
                  </a:lnTo>
                  <a:lnTo>
                    <a:pt x="9274" y="16843"/>
                  </a:lnTo>
                  <a:lnTo>
                    <a:pt x="4148" y="11266"/>
                  </a:lnTo>
                  <a:lnTo>
                    <a:pt x="1043" y="5463"/>
                  </a:lnTo>
                  <a:lnTo>
                    <a:pt x="0" y="0"/>
                  </a:lnTo>
                  <a:close/>
                </a:path>
              </a:pathLst>
            </a:custGeom>
            <a:solidFill>
              <a:srgbClr val="78737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63" name="Google Shape;163;p1"/>
            <p:cNvPicPr preferRelativeResize="0"/>
            <p:nvPr/>
          </p:nvPicPr>
          <p:blipFill rotWithShape="1">
            <a:blip r:embed="rId26">
              <a:alphaModFix/>
            </a:blip>
            <a:srcRect/>
            <a:stretch/>
          </p:blipFill>
          <p:spPr>
            <a:xfrm>
              <a:off x="5132730" y="1340904"/>
              <a:ext cx="118046" cy="52070"/>
            </a:xfrm>
            <a:prstGeom prst="rect">
              <a:avLst/>
            </a:prstGeom>
            <a:noFill/>
            <a:ln>
              <a:noFill/>
            </a:ln>
          </p:spPr>
        </p:pic>
        <p:sp>
          <p:nvSpPr>
            <p:cNvPr id="164" name="Google Shape;164;p1"/>
            <p:cNvSpPr/>
            <p:nvPr/>
          </p:nvSpPr>
          <p:spPr>
            <a:xfrm>
              <a:off x="5113775" y="1331848"/>
              <a:ext cx="107314" cy="59055"/>
            </a:xfrm>
            <a:custGeom>
              <a:avLst/>
              <a:gdLst/>
              <a:ahLst/>
              <a:cxnLst/>
              <a:rect l="l" t="t" r="r" b="b"/>
              <a:pathLst>
                <a:path w="107314" h="59055" extrusionOk="0">
                  <a:moveTo>
                    <a:pt x="52503" y="0"/>
                  </a:moveTo>
                  <a:lnTo>
                    <a:pt x="32530" y="2135"/>
                  </a:lnTo>
                  <a:lnTo>
                    <a:pt x="15328" y="8666"/>
                  </a:lnTo>
                  <a:lnTo>
                    <a:pt x="3711" y="18208"/>
                  </a:lnTo>
                  <a:lnTo>
                    <a:pt x="0" y="29138"/>
                  </a:lnTo>
                  <a:lnTo>
                    <a:pt x="4156" y="40145"/>
                  </a:lnTo>
                  <a:lnTo>
                    <a:pt x="16141" y="49915"/>
                  </a:lnTo>
                  <a:lnTo>
                    <a:pt x="34007" y="56451"/>
                  </a:lnTo>
                  <a:lnTo>
                    <a:pt x="54198" y="58670"/>
                  </a:lnTo>
                  <a:lnTo>
                    <a:pt x="74240" y="56611"/>
                  </a:lnTo>
                  <a:lnTo>
                    <a:pt x="91655" y="50309"/>
                  </a:lnTo>
                  <a:lnTo>
                    <a:pt x="103282" y="40710"/>
                  </a:lnTo>
                  <a:lnTo>
                    <a:pt x="107002" y="29684"/>
                  </a:lnTo>
                  <a:lnTo>
                    <a:pt x="102851" y="18659"/>
                  </a:lnTo>
                  <a:lnTo>
                    <a:pt x="90868" y="9059"/>
                  </a:lnTo>
                  <a:lnTo>
                    <a:pt x="72773" y="2295"/>
                  </a:lnTo>
                  <a:lnTo>
                    <a:pt x="52503" y="0"/>
                  </a:lnTo>
                  <a:close/>
                </a:path>
              </a:pathLst>
            </a:custGeom>
            <a:solidFill>
              <a:srgbClr val="D5CCC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5" name="Google Shape;165;p1"/>
            <p:cNvSpPr/>
            <p:nvPr/>
          </p:nvSpPr>
          <p:spPr>
            <a:xfrm>
              <a:off x="5113775" y="1331851"/>
              <a:ext cx="107314" cy="59055"/>
            </a:xfrm>
            <a:custGeom>
              <a:avLst/>
              <a:gdLst/>
              <a:ahLst/>
              <a:cxnLst/>
              <a:rect l="l" t="t" r="r" b="b"/>
              <a:pathLst>
                <a:path w="107314" h="59055" extrusionOk="0">
                  <a:moveTo>
                    <a:pt x="52503" y="0"/>
                  </a:moveTo>
                  <a:lnTo>
                    <a:pt x="32530" y="2132"/>
                  </a:lnTo>
                  <a:lnTo>
                    <a:pt x="15328" y="8655"/>
                  </a:lnTo>
                  <a:lnTo>
                    <a:pt x="3711" y="18198"/>
                  </a:lnTo>
                  <a:lnTo>
                    <a:pt x="0" y="29132"/>
                  </a:lnTo>
                  <a:lnTo>
                    <a:pt x="4156" y="40139"/>
                  </a:lnTo>
                  <a:lnTo>
                    <a:pt x="16141" y="49904"/>
                  </a:lnTo>
                  <a:lnTo>
                    <a:pt x="34007" y="56447"/>
                  </a:lnTo>
                  <a:lnTo>
                    <a:pt x="54198" y="58670"/>
                  </a:lnTo>
                  <a:lnTo>
                    <a:pt x="74240" y="56612"/>
                  </a:lnTo>
                  <a:lnTo>
                    <a:pt x="81687" y="53917"/>
                  </a:lnTo>
                  <a:lnTo>
                    <a:pt x="30124" y="53917"/>
                  </a:lnTo>
                  <a:lnTo>
                    <a:pt x="28917" y="52304"/>
                  </a:lnTo>
                  <a:lnTo>
                    <a:pt x="28917" y="48698"/>
                  </a:lnTo>
                  <a:lnTo>
                    <a:pt x="29730" y="46704"/>
                  </a:lnTo>
                  <a:lnTo>
                    <a:pt x="96024" y="46704"/>
                  </a:lnTo>
                  <a:lnTo>
                    <a:pt x="100393" y="43097"/>
                  </a:lnTo>
                  <a:lnTo>
                    <a:pt x="12534" y="43097"/>
                  </a:lnTo>
                  <a:lnTo>
                    <a:pt x="10957" y="40711"/>
                  </a:lnTo>
                  <a:lnTo>
                    <a:pt x="10947" y="36290"/>
                  </a:lnTo>
                  <a:lnTo>
                    <a:pt x="12141" y="33889"/>
                  </a:lnTo>
                  <a:lnTo>
                    <a:pt x="105584" y="33889"/>
                  </a:lnTo>
                  <a:lnTo>
                    <a:pt x="106800" y="30283"/>
                  </a:lnTo>
                  <a:lnTo>
                    <a:pt x="4152" y="30283"/>
                  </a:lnTo>
                  <a:lnTo>
                    <a:pt x="2946" y="28682"/>
                  </a:lnTo>
                  <a:lnTo>
                    <a:pt x="2946" y="24682"/>
                  </a:lnTo>
                  <a:lnTo>
                    <a:pt x="4152" y="23069"/>
                  </a:lnTo>
                  <a:lnTo>
                    <a:pt x="104511" y="23069"/>
                  </a:lnTo>
                  <a:lnTo>
                    <a:pt x="103306" y="19869"/>
                  </a:lnTo>
                  <a:lnTo>
                    <a:pt x="11734" y="19869"/>
                  </a:lnTo>
                  <a:lnTo>
                    <a:pt x="10541" y="18662"/>
                  </a:lnTo>
                  <a:lnTo>
                    <a:pt x="10541" y="15068"/>
                  </a:lnTo>
                  <a:lnTo>
                    <a:pt x="11734" y="13468"/>
                  </a:lnTo>
                  <a:lnTo>
                    <a:pt x="96369" y="13468"/>
                  </a:lnTo>
                  <a:lnTo>
                    <a:pt x="92358" y="10255"/>
                  </a:lnTo>
                  <a:lnTo>
                    <a:pt x="28524" y="10255"/>
                  </a:lnTo>
                  <a:lnTo>
                    <a:pt x="26924" y="9455"/>
                  </a:lnTo>
                  <a:lnTo>
                    <a:pt x="26924" y="6254"/>
                  </a:lnTo>
                  <a:lnTo>
                    <a:pt x="28117" y="5048"/>
                  </a:lnTo>
                  <a:lnTo>
                    <a:pt x="80133" y="5048"/>
                  </a:lnTo>
                  <a:lnTo>
                    <a:pt x="72773" y="2297"/>
                  </a:lnTo>
                  <a:lnTo>
                    <a:pt x="52503" y="0"/>
                  </a:lnTo>
                  <a:close/>
                </a:path>
                <a:path w="107314" h="59055" extrusionOk="0">
                  <a:moveTo>
                    <a:pt x="96024" y="46704"/>
                  </a:moveTo>
                  <a:lnTo>
                    <a:pt x="79679" y="46704"/>
                  </a:lnTo>
                  <a:lnTo>
                    <a:pt x="81267" y="48698"/>
                  </a:lnTo>
                  <a:lnTo>
                    <a:pt x="81267" y="52304"/>
                  </a:lnTo>
                  <a:lnTo>
                    <a:pt x="79679" y="53917"/>
                  </a:lnTo>
                  <a:lnTo>
                    <a:pt x="81687" y="53917"/>
                  </a:lnTo>
                  <a:lnTo>
                    <a:pt x="91655" y="50311"/>
                  </a:lnTo>
                  <a:lnTo>
                    <a:pt x="96024" y="46704"/>
                  </a:lnTo>
                  <a:close/>
                </a:path>
                <a:path w="107314" h="59055" extrusionOk="0">
                  <a:moveTo>
                    <a:pt x="105584" y="33889"/>
                  </a:moveTo>
                  <a:lnTo>
                    <a:pt x="96062" y="33889"/>
                  </a:lnTo>
                  <a:lnTo>
                    <a:pt x="97650" y="36290"/>
                  </a:lnTo>
                  <a:lnTo>
                    <a:pt x="97650" y="41103"/>
                  </a:lnTo>
                  <a:lnTo>
                    <a:pt x="96062" y="43097"/>
                  </a:lnTo>
                  <a:lnTo>
                    <a:pt x="100393" y="43097"/>
                  </a:lnTo>
                  <a:lnTo>
                    <a:pt x="103282" y="40711"/>
                  </a:lnTo>
                  <a:lnTo>
                    <a:pt x="105584" y="33889"/>
                  </a:lnTo>
                  <a:close/>
                </a:path>
                <a:path w="107314" h="59055" extrusionOk="0">
                  <a:moveTo>
                    <a:pt x="104511" y="23069"/>
                  </a:moveTo>
                  <a:lnTo>
                    <a:pt x="103251" y="23069"/>
                  </a:lnTo>
                  <a:lnTo>
                    <a:pt x="104851" y="24682"/>
                  </a:lnTo>
                  <a:lnTo>
                    <a:pt x="104851" y="28682"/>
                  </a:lnTo>
                  <a:lnTo>
                    <a:pt x="103251" y="30283"/>
                  </a:lnTo>
                  <a:lnTo>
                    <a:pt x="106800" y="30283"/>
                  </a:lnTo>
                  <a:lnTo>
                    <a:pt x="107002" y="29686"/>
                  </a:lnTo>
                  <a:lnTo>
                    <a:pt x="104511" y="23069"/>
                  </a:lnTo>
                  <a:close/>
                </a:path>
                <a:path w="107314" h="59055" extrusionOk="0">
                  <a:moveTo>
                    <a:pt x="96369" y="13468"/>
                  </a:moveTo>
                  <a:lnTo>
                    <a:pt x="95262" y="13468"/>
                  </a:lnTo>
                  <a:lnTo>
                    <a:pt x="97256" y="15068"/>
                  </a:lnTo>
                  <a:lnTo>
                    <a:pt x="97256" y="18662"/>
                  </a:lnTo>
                  <a:lnTo>
                    <a:pt x="95656" y="19869"/>
                  </a:lnTo>
                  <a:lnTo>
                    <a:pt x="103306" y="19869"/>
                  </a:lnTo>
                  <a:lnTo>
                    <a:pt x="102852" y="18662"/>
                  </a:lnTo>
                  <a:lnTo>
                    <a:pt x="96369" y="13468"/>
                  </a:lnTo>
                  <a:close/>
                </a:path>
                <a:path w="107314" h="59055" extrusionOk="0">
                  <a:moveTo>
                    <a:pt x="80133" y="5048"/>
                  </a:moveTo>
                  <a:lnTo>
                    <a:pt x="78473" y="5048"/>
                  </a:lnTo>
                  <a:lnTo>
                    <a:pt x="79679" y="6254"/>
                  </a:lnTo>
                  <a:lnTo>
                    <a:pt x="79679" y="9061"/>
                  </a:lnTo>
                  <a:lnTo>
                    <a:pt x="78879" y="10255"/>
                  </a:lnTo>
                  <a:lnTo>
                    <a:pt x="92358" y="10255"/>
                  </a:lnTo>
                  <a:lnTo>
                    <a:pt x="90868" y="9061"/>
                  </a:lnTo>
                  <a:lnTo>
                    <a:pt x="80133" y="5048"/>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6" name="Google Shape;166;p1"/>
            <p:cNvSpPr/>
            <p:nvPr/>
          </p:nvSpPr>
          <p:spPr>
            <a:xfrm>
              <a:off x="5112749" y="1360137"/>
              <a:ext cx="109220" cy="37465"/>
            </a:xfrm>
            <a:custGeom>
              <a:avLst/>
              <a:gdLst/>
              <a:ahLst/>
              <a:cxnLst/>
              <a:rect l="l" t="t" r="r" b="b"/>
              <a:pathLst>
                <a:path w="109220" h="37465" extrusionOk="0">
                  <a:moveTo>
                    <a:pt x="800" y="0"/>
                  </a:moveTo>
                  <a:lnTo>
                    <a:pt x="0" y="10413"/>
                  </a:lnTo>
                  <a:lnTo>
                    <a:pt x="0" y="17221"/>
                  </a:lnTo>
                  <a:lnTo>
                    <a:pt x="5600" y="24028"/>
                  </a:lnTo>
                  <a:lnTo>
                    <a:pt x="16383" y="29235"/>
                  </a:lnTo>
                  <a:lnTo>
                    <a:pt x="34040" y="35321"/>
                  </a:lnTo>
                  <a:lnTo>
                    <a:pt x="54246" y="37350"/>
                  </a:lnTo>
                  <a:lnTo>
                    <a:pt x="74602" y="35321"/>
                  </a:lnTo>
                  <a:lnTo>
                    <a:pt x="92710" y="29235"/>
                  </a:lnTo>
                  <a:lnTo>
                    <a:pt x="103505" y="24028"/>
                  </a:lnTo>
                  <a:lnTo>
                    <a:pt x="108699" y="16827"/>
                  </a:lnTo>
                  <a:lnTo>
                    <a:pt x="108699" y="800"/>
                  </a:lnTo>
                  <a:lnTo>
                    <a:pt x="107655" y="6314"/>
                  </a:lnTo>
                  <a:lnTo>
                    <a:pt x="104551" y="11863"/>
                  </a:lnTo>
                  <a:lnTo>
                    <a:pt x="99424" y="17186"/>
                  </a:lnTo>
                  <a:lnTo>
                    <a:pt x="92316" y="22021"/>
                  </a:lnTo>
                  <a:lnTo>
                    <a:pt x="74209" y="27818"/>
                  </a:lnTo>
                  <a:lnTo>
                    <a:pt x="53852" y="29635"/>
                  </a:lnTo>
                  <a:lnTo>
                    <a:pt x="33646" y="27547"/>
                  </a:lnTo>
                  <a:lnTo>
                    <a:pt x="15989" y="21628"/>
                  </a:lnTo>
                  <a:lnTo>
                    <a:pt x="9233" y="17009"/>
                  </a:lnTo>
                  <a:lnTo>
                    <a:pt x="4498" y="11414"/>
                  </a:lnTo>
                  <a:lnTo>
                    <a:pt x="1712" y="5518"/>
                  </a:lnTo>
                  <a:lnTo>
                    <a:pt x="800" y="0"/>
                  </a:lnTo>
                  <a:close/>
                </a:path>
              </a:pathLst>
            </a:custGeom>
            <a:solidFill>
              <a:srgbClr val="78737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67" name="Google Shape;167;p1"/>
            <p:cNvPicPr preferRelativeResize="0"/>
            <p:nvPr/>
          </p:nvPicPr>
          <p:blipFill rotWithShape="1">
            <a:blip r:embed="rId27">
              <a:alphaModFix/>
            </a:blip>
            <a:srcRect/>
            <a:stretch/>
          </p:blipFill>
          <p:spPr>
            <a:xfrm>
              <a:off x="5101970" y="1188542"/>
              <a:ext cx="117995" cy="52235"/>
            </a:xfrm>
            <a:prstGeom prst="rect">
              <a:avLst/>
            </a:prstGeom>
            <a:noFill/>
            <a:ln>
              <a:noFill/>
            </a:ln>
          </p:spPr>
        </p:pic>
        <p:sp>
          <p:nvSpPr>
            <p:cNvPr id="168" name="Google Shape;168;p1"/>
            <p:cNvSpPr/>
            <p:nvPr/>
          </p:nvSpPr>
          <p:spPr>
            <a:xfrm>
              <a:off x="5082593" y="1179357"/>
              <a:ext cx="107950" cy="59055"/>
            </a:xfrm>
            <a:custGeom>
              <a:avLst/>
              <a:gdLst/>
              <a:ahLst/>
              <a:cxnLst/>
              <a:rect l="l" t="t" r="r" b="b"/>
              <a:pathLst>
                <a:path w="107950" h="59055" extrusionOk="0">
                  <a:moveTo>
                    <a:pt x="52893" y="0"/>
                  </a:moveTo>
                  <a:lnTo>
                    <a:pt x="32647" y="1919"/>
                  </a:lnTo>
                  <a:lnTo>
                    <a:pt x="14986" y="8158"/>
                  </a:lnTo>
                  <a:lnTo>
                    <a:pt x="3596" y="17708"/>
                  </a:lnTo>
                  <a:lnTo>
                    <a:pt x="0" y="28686"/>
                  </a:lnTo>
                  <a:lnTo>
                    <a:pt x="4195" y="39813"/>
                  </a:lnTo>
                  <a:lnTo>
                    <a:pt x="16179" y="49814"/>
                  </a:lnTo>
                  <a:lnTo>
                    <a:pt x="34286" y="56349"/>
                  </a:lnTo>
                  <a:lnTo>
                    <a:pt x="54598" y="58569"/>
                  </a:lnTo>
                  <a:lnTo>
                    <a:pt x="74685" y="56509"/>
                  </a:lnTo>
                  <a:lnTo>
                    <a:pt x="92113" y="50207"/>
                  </a:lnTo>
                  <a:lnTo>
                    <a:pt x="103565" y="40442"/>
                  </a:lnTo>
                  <a:lnTo>
                    <a:pt x="107340" y="29435"/>
                  </a:lnTo>
                  <a:lnTo>
                    <a:pt x="103400" y="18502"/>
                  </a:lnTo>
                  <a:lnTo>
                    <a:pt x="91706" y="8958"/>
                  </a:lnTo>
                  <a:lnTo>
                    <a:pt x="73366" y="2359"/>
                  </a:lnTo>
                  <a:lnTo>
                    <a:pt x="52893" y="0"/>
                  </a:lnTo>
                  <a:close/>
                </a:path>
              </a:pathLst>
            </a:custGeom>
            <a:solidFill>
              <a:srgbClr val="D5CCC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9" name="Google Shape;169;p1"/>
            <p:cNvSpPr/>
            <p:nvPr/>
          </p:nvSpPr>
          <p:spPr>
            <a:xfrm>
              <a:off x="5082589" y="1179356"/>
              <a:ext cx="107950" cy="59055"/>
            </a:xfrm>
            <a:custGeom>
              <a:avLst/>
              <a:gdLst/>
              <a:ahLst/>
              <a:cxnLst/>
              <a:rect l="l" t="t" r="r" b="b"/>
              <a:pathLst>
                <a:path w="107950" h="59055" extrusionOk="0">
                  <a:moveTo>
                    <a:pt x="52898" y="0"/>
                  </a:moveTo>
                  <a:lnTo>
                    <a:pt x="32649" y="1919"/>
                  </a:lnTo>
                  <a:lnTo>
                    <a:pt x="14985" y="8158"/>
                  </a:lnTo>
                  <a:lnTo>
                    <a:pt x="3596" y="17708"/>
                  </a:lnTo>
                  <a:lnTo>
                    <a:pt x="0" y="28686"/>
                  </a:lnTo>
                  <a:lnTo>
                    <a:pt x="4195" y="39813"/>
                  </a:lnTo>
                  <a:lnTo>
                    <a:pt x="16179" y="49814"/>
                  </a:lnTo>
                  <a:lnTo>
                    <a:pt x="34286" y="56349"/>
                  </a:lnTo>
                  <a:lnTo>
                    <a:pt x="54598" y="58569"/>
                  </a:lnTo>
                  <a:lnTo>
                    <a:pt x="74685" y="56509"/>
                  </a:lnTo>
                  <a:lnTo>
                    <a:pt x="81014" y="54221"/>
                  </a:lnTo>
                  <a:lnTo>
                    <a:pt x="29768" y="54221"/>
                  </a:lnTo>
                  <a:lnTo>
                    <a:pt x="28968" y="52214"/>
                  </a:lnTo>
                  <a:lnTo>
                    <a:pt x="28968" y="48607"/>
                  </a:lnTo>
                  <a:lnTo>
                    <a:pt x="29768" y="46601"/>
                  </a:lnTo>
                  <a:lnTo>
                    <a:pt x="96345" y="46601"/>
                  </a:lnTo>
                  <a:lnTo>
                    <a:pt x="100563" y="43006"/>
                  </a:lnTo>
                  <a:lnTo>
                    <a:pt x="12992" y="43006"/>
                  </a:lnTo>
                  <a:lnTo>
                    <a:pt x="11391" y="41000"/>
                  </a:lnTo>
                  <a:lnTo>
                    <a:pt x="11391" y="36187"/>
                  </a:lnTo>
                  <a:lnTo>
                    <a:pt x="12585" y="34586"/>
                  </a:lnTo>
                  <a:lnTo>
                    <a:pt x="105582" y="34586"/>
                  </a:lnTo>
                  <a:lnTo>
                    <a:pt x="106954" y="30586"/>
                  </a:lnTo>
                  <a:lnTo>
                    <a:pt x="4991" y="30586"/>
                  </a:lnTo>
                  <a:lnTo>
                    <a:pt x="3403" y="28986"/>
                  </a:lnTo>
                  <a:lnTo>
                    <a:pt x="3403" y="24985"/>
                  </a:lnTo>
                  <a:lnTo>
                    <a:pt x="4991" y="23372"/>
                  </a:lnTo>
                  <a:lnTo>
                    <a:pt x="105163" y="23372"/>
                  </a:lnTo>
                  <a:lnTo>
                    <a:pt x="104009" y="20172"/>
                  </a:lnTo>
                  <a:lnTo>
                    <a:pt x="12992" y="20172"/>
                  </a:lnTo>
                  <a:lnTo>
                    <a:pt x="10985" y="18965"/>
                  </a:lnTo>
                  <a:lnTo>
                    <a:pt x="10985" y="15371"/>
                  </a:lnTo>
                  <a:lnTo>
                    <a:pt x="12992" y="13771"/>
                  </a:lnTo>
                  <a:lnTo>
                    <a:pt x="97607" y="13771"/>
                  </a:lnTo>
                  <a:lnTo>
                    <a:pt x="93185" y="10164"/>
                  </a:lnTo>
                  <a:lnTo>
                    <a:pt x="28968" y="10164"/>
                  </a:lnTo>
                  <a:lnTo>
                    <a:pt x="27381" y="8958"/>
                  </a:lnTo>
                  <a:lnTo>
                    <a:pt x="27381" y="6151"/>
                  </a:lnTo>
                  <a:lnTo>
                    <a:pt x="28574" y="4957"/>
                  </a:lnTo>
                  <a:lnTo>
                    <a:pt x="80591" y="4957"/>
                  </a:lnTo>
                  <a:lnTo>
                    <a:pt x="73371" y="2359"/>
                  </a:lnTo>
                  <a:lnTo>
                    <a:pt x="52898" y="0"/>
                  </a:lnTo>
                  <a:close/>
                </a:path>
                <a:path w="107950" h="59055" extrusionOk="0">
                  <a:moveTo>
                    <a:pt x="96345" y="46601"/>
                  </a:moveTo>
                  <a:lnTo>
                    <a:pt x="80124" y="46601"/>
                  </a:lnTo>
                  <a:lnTo>
                    <a:pt x="81724" y="48201"/>
                  </a:lnTo>
                  <a:lnTo>
                    <a:pt x="81724" y="50207"/>
                  </a:lnTo>
                  <a:lnTo>
                    <a:pt x="81318" y="52214"/>
                  </a:lnTo>
                  <a:lnTo>
                    <a:pt x="80124" y="54221"/>
                  </a:lnTo>
                  <a:lnTo>
                    <a:pt x="81014" y="54221"/>
                  </a:lnTo>
                  <a:lnTo>
                    <a:pt x="92113" y="50207"/>
                  </a:lnTo>
                  <a:lnTo>
                    <a:pt x="96345" y="46601"/>
                  </a:lnTo>
                  <a:close/>
                </a:path>
                <a:path w="107950" h="59055" extrusionOk="0">
                  <a:moveTo>
                    <a:pt x="105582" y="34586"/>
                  </a:moveTo>
                  <a:lnTo>
                    <a:pt x="96507" y="34586"/>
                  </a:lnTo>
                  <a:lnTo>
                    <a:pt x="98107" y="36593"/>
                  </a:lnTo>
                  <a:lnTo>
                    <a:pt x="98107" y="41000"/>
                  </a:lnTo>
                  <a:lnTo>
                    <a:pt x="96507" y="43006"/>
                  </a:lnTo>
                  <a:lnTo>
                    <a:pt x="100563" y="43006"/>
                  </a:lnTo>
                  <a:lnTo>
                    <a:pt x="103572" y="40442"/>
                  </a:lnTo>
                  <a:lnTo>
                    <a:pt x="105582" y="34586"/>
                  </a:lnTo>
                  <a:close/>
                </a:path>
                <a:path w="107950" h="59055" extrusionOk="0">
                  <a:moveTo>
                    <a:pt x="105163" y="23372"/>
                  </a:moveTo>
                  <a:lnTo>
                    <a:pt x="103708" y="23372"/>
                  </a:lnTo>
                  <a:lnTo>
                    <a:pt x="105295" y="24985"/>
                  </a:lnTo>
                  <a:lnTo>
                    <a:pt x="105295" y="28986"/>
                  </a:lnTo>
                  <a:lnTo>
                    <a:pt x="103301" y="30586"/>
                  </a:lnTo>
                  <a:lnTo>
                    <a:pt x="106954" y="30586"/>
                  </a:lnTo>
                  <a:lnTo>
                    <a:pt x="107349" y="29435"/>
                  </a:lnTo>
                  <a:lnTo>
                    <a:pt x="105163" y="23372"/>
                  </a:lnTo>
                  <a:close/>
                </a:path>
                <a:path w="107950" h="59055" extrusionOk="0">
                  <a:moveTo>
                    <a:pt x="97607" y="13771"/>
                  </a:moveTo>
                  <a:lnTo>
                    <a:pt x="96507" y="13771"/>
                  </a:lnTo>
                  <a:lnTo>
                    <a:pt x="97701" y="15371"/>
                  </a:lnTo>
                  <a:lnTo>
                    <a:pt x="97701" y="18572"/>
                  </a:lnTo>
                  <a:lnTo>
                    <a:pt x="96507" y="20172"/>
                  </a:lnTo>
                  <a:lnTo>
                    <a:pt x="104009" y="20172"/>
                  </a:lnTo>
                  <a:lnTo>
                    <a:pt x="103432" y="18572"/>
                  </a:lnTo>
                  <a:lnTo>
                    <a:pt x="102434" y="17708"/>
                  </a:lnTo>
                  <a:lnTo>
                    <a:pt x="97607" y="13771"/>
                  </a:lnTo>
                  <a:close/>
                </a:path>
                <a:path w="107950" h="59055" extrusionOk="0">
                  <a:moveTo>
                    <a:pt x="80591" y="4957"/>
                  </a:moveTo>
                  <a:lnTo>
                    <a:pt x="78917" y="4957"/>
                  </a:lnTo>
                  <a:lnTo>
                    <a:pt x="79730" y="6151"/>
                  </a:lnTo>
                  <a:lnTo>
                    <a:pt x="79730" y="8958"/>
                  </a:lnTo>
                  <a:lnTo>
                    <a:pt x="78917" y="10164"/>
                  </a:lnTo>
                  <a:lnTo>
                    <a:pt x="93185" y="10164"/>
                  </a:lnTo>
                  <a:lnTo>
                    <a:pt x="91706" y="8958"/>
                  </a:lnTo>
                  <a:lnTo>
                    <a:pt x="80591" y="4957"/>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0" name="Google Shape;170;p1"/>
            <p:cNvSpPr/>
            <p:nvPr/>
          </p:nvSpPr>
          <p:spPr>
            <a:xfrm>
              <a:off x="5081983" y="1207535"/>
              <a:ext cx="109220" cy="38100"/>
            </a:xfrm>
            <a:custGeom>
              <a:avLst/>
              <a:gdLst/>
              <a:ahLst/>
              <a:cxnLst/>
              <a:rect l="l" t="t" r="r" b="b"/>
              <a:pathLst>
                <a:path w="109220" h="38100" extrusionOk="0">
                  <a:moveTo>
                    <a:pt x="406" y="0"/>
                  </a:moveTo>
                  <a:lnTo>
                    <a:pt x="0" y="10414"/>
                  </a:lnTo>
                  <a:lnTo>
                    <a:pt x="0" y="17627"/>
                  </a:lnTo>
                  <a:lnTo>
                    <a:pt x="6007" y="24434"/>
                  </a:lnTo>
                  <a:lnTo>
                    <a:pt x="15989" y="29641"/>
                  </a:lnTo>
                  <a:lnTo>
                    <a:pt x="33936" y="35721"/>
                  </a:lnTo>
                  <a:lnTo>
                    <a:pt x="54356" y="37747"/>
                  </a:lnTo>
                  <a:lnTo>
                    <a:pt x="74775" y="35721"/>
                  </a:lnTo>
                  <a:lnTo>
                    <a:pt x="92722" y="29641"/>
                  </a:lnTo>
                  <a:lnTo>
                    <a:pt x="103505" y="24028"/>
                  </a:lnTo>
                  <a:lnTo>
                    <a:pt x="108699" y="17221"/>
                  </a:lnTo>
                  <a:lnTo>
                    <a:pt x="108699" y="1206"/>
                  </a:lnTo>
                  <a:lnTo>
                    <a:pt x="107657" y="6536"/>
                  </a:lnTo>
                  <a:lnTo>
                    <a:pt x="104555" y="12017"/>
                  </a:lnTo>
                  <a:lnTo>
                    <a:pt x="99430" y="17197"/>
                  </a:lnTo>
                  <a:lnTo>
                    <a:pt x="92316" y="21628"/>
                  </a:lnTo>
                  <a:lnTo>
                    <a:pt x="74505" y="27651"/>
                  </a:lnTo>
                  <a:lnTo>
                    <a:pt x="54405" y="29541"/>
                  </a:lnTo>
                  <a:lnTo>
                    <a:pt x="34378" y="27377"/>
                  </a:lnTo>
                  <a:lnTo>
                    <a:pt x="16789" y="21234"/>
                  </a:lnTo>
                  <a:lnTo>
                    <a:pt x="9509" y="16677"/>
                  </a:lnTo>
                  <a:lnTo>
                    <a:pt x="4402" y="11217"/>
                  </a:lnTo>
                  <a:lnTo>
                    <a:pt x="1392" y="5457"/>
                  </a:lnTo>
                  <a:lnTo>
                    <a:pt x="406" y="0"/>
                  </a:lnTo>
                  <a:close/>
                </a:path>
              </a:pathLst>
            </a:custGeom>
            <a:solidFill>
              <a:srgbClr val="78737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71" name="Google Shape;171;p1"/>
            <p:cNvPicPr preferRelativeResize="0"/>
            <p:nvPr/>
          </p:nvPicPr>
          <p:blipFill rotWithShape="1">
            <a:blip r:embed="rId28">
              <a:alphaModFix/>
            </a:blip>
            <a:srcRect/>
            <a:stretch/>
          </p:blipFill>
          <p:spPr>
            <a:xfrm>
              <a:off x="4979314" y="1256220"/>
              <a:ext cx="117855" cy="52641"/>
            </a:xfrm>
            <a:prstGeom prst="rect">
              <a:avLst/>
            </a:prstGeom>
            <a:noFill/>
            <a:ln>
              <a:noFill/>
            </a:ln>
          </p:spPr>
        </p:pic>
        <p:sp>
          <p:nvSpPr>
            <p:cNvPr id="172" name="Google Shape;172;p1"/>
            <p:cNvSpPr/>
            <p:nvPr/>
          </p:nvSpPr>
          <p:spPr>
            <a:xfrm>
              <a:off x="4960070" y="1247091"/>
              <a:ext cx="107950" cy="59055"/>
            </a:xfrm>
            <a:custGeom>
              <a:avLst/>
              <a:gdLst/>
              <a:ahLst/>
              <a:cxnLst/>
              <a:rect l="l" t="t" r="r" b="b"/>
              <a:pathLst>
                <a:path w="107950" h="59055" extrusionOk="0">
                  <a:moveTo>
                    <a:pt x="52803" y="0"/>
                  </a:moveTo>
                  <a:lnTo>
                    <a:pt x="32544" y="2036"/>
                  </a:lnTo>
                  <a:lnTo>
                    <a:pt x="14836" y="8502"/>
                  </a:lnTo>
                  <a:lnTo>
                    <a:pt x="3502" y="18224"/>
                  </a:lnTo>
                  <a:lnTo>
                    <a:pt x="0" y="29183"/>
                  </a:lnTo>
                  <a:lnTo>
                    <a:pt x="4217" y="40215"/>
                  </a:lnTo>
                  <a:lnTo>
                    <a:pt x="16043" y="50158"/>
                  </a:lnTo>
                  <a:lnTo>
                    <a:pt x="34074" y="56530"/>
                  </a:lnTo>
                  <a:lnTo>
                    <a:pt x="54203" y="58772"/>
                  </a:lnTo>
                  <a:lnTo>
                    <a:pt x="74032" y="56809"/>
                  </a:lnTo>
                  <a:lnTo>
                    <a:pt x="91163" y="50565"/>
                  </a:lnTo>
                  <a:lnTo>
                    <a:pt x="103634" y="40957"/>
                  </a:lnTo>
                  <a:lnTo>
                    <a:pt x="107602" y="29884"/>
                  </a:lnTo>
                  <a:lnTo>
                    <a:pt x="103252" y="18737"/>
                  </a:lnTo>
                  <a:lnTo>
                    <a:pt x="90770" y="8909"/>
                  </a:lnTo>
                  <a:lnTo>
                    <a:pt x="73061" y="2316"/>
                  </a:lnTo>
                  <a:lnTo>
                    <a:pt x="52803" y="0"/>
                  </a:lnTo>
                  <a:close/>
                </a:path>
              </a:pathLst>
            </a:custGeom>
            <a:solidFill>
              <a:srgbClr val="D5CCC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3" name="Google Shape;173;p1"/>
            <p:cNvSpPr/>
            <p:nvPr/>
          </p:nvSpPr>
          <p:spPr>
            <a:xfrm>
              <a:off x="4960074" y="1247092"/>
              <a:ext cx="107950" cy="59055"/>
            </a:xfrm>
            <a:custGeom>
              <a:avLst/>
              <a:gdLst/>
              <a:ahLst/>
              <a:cxnLst/>
              <a:rect l="l" t="t" r="r" b="b"/>
              <a:pathLst>
                <a:path w="107950" h="59055" extrusionOk="0">
                  <a:moveTo>
                    <a:pt x="52800" y="0"/>
                  </a:moveTo>
                  <a:lnTo>
                    <a:pt x="32544" y="2040"/>
                  </a:lnTo>
                  <a:lnTo>
                    <a:pt x="14838" y="8513"/>
                  </a:lnTo>
                  <a:lnTo>
                    <a:pt x="3503" y="18228"/>
                  </a:lnTo>
                  <a:lnTo>
                    <a:pt x="79" y="28935"/>
                  </a:lnTo>
                  <a:lnTo>
                    <a:pt x="0" y="29183"/>
                  </a:lnTo>
                  <a:lnTo>
                    <a:pt x="4213" y="40214"/>
                  </a:lnTo>
                  <a:lnTo>
                    <a:pt x="16032" y="50157"/>
                  </a:lnTo>
                  <a:lnTo>
                    <a:pt x="34070" y="56528"/>
                  </a:lnTo>
                  <a:lnTo>
                    <a:pt x="54203" y="58770"/>
                  </a:lnTo>
                  <a:lnTo>
                    <a:pt x="74034" y="56807"/>
                  </a:lnTo>
                  <a:lnTo>
                    <a:pt x="81270" y="54170"/>
                  </a:lnTo>
                  <a:lnTo>
                    <a:pt x="30014" y="54170"/>
                  </a:lnTo>
                  <a:lnTo>
                    <a:pt x="28821" y="52557"/>
                  </a:lnTo>
                  <a:lnTo>
                    <a:pt x="28821" y="48556"/>
                  </a:lnTo>
                  <a:lnTo>
                    <a:pt x="30014" y="46956"/>
                  </a:lnTo>
                  <a:lnTo>
                    <a:pt x="95847" y="46956"/>
                  </a:lnTo>
                  <a:lnTo>
                    <a:pt x="100529" y="43349"/>
                  </a:lnTo>
                  <a:lnTo>
                    <a:pt x="12831" y="43349"/>
                  </a:lnTo>
                  <a:lnTo>
                    <a:pt x="11244" y="41749"/>
                  </a:lnTo>
                  <a:lnTo>
                    <a:pt x="11244" y="36542"/>
                  </a:lnTo>
                  <a:lnTo>
                    <a:pt x="12438" y="34536"/>
                  </a:lnTo>
                  <a:lnTo>
                    <a:pt x="105934" y="34536"/>
                  </a:lnTo>
                  <a:lnTo>
                    <a:pt x="107367" y="30535"/>
                  </a:lnTo>
                  <a:lnTo>
                    <a:pt x="5249" y="30535"/>
                  </a:lnTo>
                  <a:lnTo>
                    <a:pt x="3243" y="28935"/>
                  </a:lnTo>
                  <a:lnTo>
                    <a:pt x="3243" y="25328"/>
                  </a:lnTo>
                  <a:lnTo>
                    <a:pt x="4843" y="23321"/>
                  </a:lnTo>
                  <a:lnTo>
                    <a:pt x="105036" y="23321"/>
                  </a:lnTo>
                  <a:lnTo>
                    <a:pt x="103946" y="20527"/>
                  </a:lnTo>
                  <a:lnTo>
                    <a:pt x="12831" y="20527"/>
                  </a:lnTo>
                  <a:lnTo>
                    <a:pt x="11244" y="19321"/>
                  </a:lnTo>
                  <a:lnTo>
                    <a:pt x="11244" y="15320"/>
                  </a:lnTo>
                  <a:lnTo>
                    <a:pt x="12438" y="13720"/>
                  </a:lnTo>
                  <a:lnTo>
                    <a:pt x="96878" y="13720"/>
                  </a:lnTo>
                  <a:lnTo>
                    <a:pt x="93317" y="10914"/>
                  </a:lnTo>
                  <a:lnTo>
                    <a:pt x="28821" y="10914"/>
                  </a:lnTo>
                  <a:lnTo>
                    <a:pt x="27220" y="9707"/>
                  </a:lnTo>
                  <a:lnTo>
                    <a:pt x="27220" y="8107"/>
                  </a:lnTo>
                  <a:lnTo>
                    <a:pt x="27627" y="6507"/>
                  </a:lnTo>
                  <a:lnTo>
                    <a:pt x="28821" y="5300"/>
                  </a:lnTo>
                  <a:lnTo>
                    <a:pt x="81080" y="5300"/>
                  </a:lnTo>
                  <a:lnTo>
                    <a:pt x="73058" y="2314"/>
                  </a:lnTo>
                  <a:lnTo>
                    <a:pt x="52800" y="0"/>
                  </a:lnTo>
                  <a:close/>
                </a:path>
                <a:path w="107950" h="59055" extrusionOk="0">
                  <a:moveTo>
                    <a:pt x="95847" y="46956"/>
                  </a:moveTo>
                  <a:lnTo>
                    <a:pt x="81170" y="46956"/>
                  </a:lnTo>
                  <a:lnTo>
                    <a:pt x="82364" y="48556"/>
                  </a:lnTo>
                  <a:lnTo>
                    <a:pt x="82364" y="50563"/>
                  </a:lnTo>
                  <a:lnTo>
                    <a:pt x="81970" y="52557"/>
                  </a:lnTo>
                  <a:lnTo>
                    <a:pt x="80776" y="54170"/>
                  </a:lnTo>
                  <a:lnTo>
                    <a:pt x="81270" y="54170"/>
                  </a:lnTo>
                  <a:lnTo>
                    <a:pt x="91165" y="50563"/>
                  </a:lnTo>
                  <a:lnTo>
                    <a:pt x="95847" y="46956"/>
                  </a:lnTo>
                  <a:close/>
                </a:path>
                <a:path w="107950" h="59055" extrusionOk="0">
                  <a:moveTo>
                    <a:pt x="105934" y="34536"/>
                  </a:moveTo>
                  <a:lnTo>
                    <a:pt x="97159" y="34536"/>
                  </a:lnTo>
                  <a:lnTo>
                    <a:pt x="98353" y="36542"/>
                  </a:lnTo>
                  <a:lnTo>
                    <a:pt x="98353" y="41355"/>
                  </a:lnTo>
                  <a:lnTo>
                    <a:pt x="97159" y="43349"/>
                  </a:lnTo>
                  <a:lnTo>
                    <a:pt x="100529" y="43349"/>
                  </a:lnTo>
                  <a:lnTo>
                    <a:pt x="103633" y="40957"/>
                  </a:lnTo>
                  <a:lnTo>
                    <a:pt x="105934" y="34536"/>
                  </a:lnTo>
                  <a:close/>
                </a:path>
                <a:path w="107950" h="59055" extrusionOk="0">
                  <a:moveTo>
                    <a:pt x="105036" y="23321"/>
                  </a:moveTo>
                  <a:lnTo>
                    <a:pt x="103154" y="23321"/>
                  </a:lnTo>
                  <a:lnTo>
                    <a:pt x="105148" y="24934"/>
                  </a:lnTo>
                  <a:lnTo>
                    <a:pt x="105148" y="28935"/>
                  </a:lnTo>
                  <a:lnTo>
                    <a:pt x="103154" y="30535"/>
                  </a:lnTo>
                  <a:lnTo>
                    <a:pt x="107367" y="30535"/>
                  </a:lnTo>
                  <a:lnTo>
                    <a:pt x="107599" y="29887"/>
                  </a:lnTo>
                  <a:lnTo>
                    <a:pt x="105036" y="23321"/>
                  </a:lnTo>
                  <a:close/>
                </a:path>
                <a:path w="107950" h="59055" extrusionOk="0">
                  <a:moveTo>
                    <a:pt x="96878" y="13720"/>
                  </a:moveTo>
                  <a:lnTo>
                    <a:pt x="96359" y="13720"/>
                  </a:lnTo>
                  <a:lnTo>
                    <a:pt x="98353" y="15320"/>
                  </a:lnTo>
                  <a:lnTo>
                    <a:pt x="98353" y="18927"/>
                  </a:lnTo>
                  <a:lnTo>
                    <a:pt x="95953" y="20527"/>
                  </a:lnTo>
                  <a:lnTo>
                    <a:pt x="103946" y="20527"/>
                  </a:lnTo>
                  <a:lnTo>
                    <a:pt x="103321" y="18927"/>
                  </a:lnTo>
                  <a:lnTo>
                    <a:pt x="103249" y="18741"/>
                  </a:lnTo>
                  <a:lnTo>
                    <a:pt x="96878" y="13720"/>
                  </a:lnTo>
                  <a:close/>
                </a:path>
                <a:path w="107950" h="59055" extrusionOk="0">
                  <a:moveTo>
                    <a:pt x="81080" y="5300"/>
                  </a:moveTo>
                  <a:lnTo>
                    <a:pt x="77970" y="5300"/>
                  </a:lnTo>
                  <a:lnTo>
                    <a:pt x="79570" y="6507"/>
                  </a:lnTo>
                  <a:lnTo>
                    <a:pt x="79570" y="9313"/>
                  </a:lnTo>
                  <a:lnTo>
                    <a:pt x="78376" y="10914"/>
                  </a:lnTo>
                  <a:lnTo>
                    <a:pt x="93317" y="10914"/>
                  </a:lnTo>
                  <a:lnTo>
                    <a:pt x="90771" y="8907"/>
                  </a:lnTo>
                  <a:lnTo>
                    <a:pt x="81080" y="530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4" name="Google Shape;174;p1"/>
            <p:cNvSpPr/>
            <p:nvPr/>
          </p:nvSpPr>
          <p:spPr>
            <a:xfrm>
              <a:off x="4959739" y="1275223"/>
              <a:ext cx="107950" cy="38100"/>
            </a:xfrm>
            <a:custGeom>
              <a:avLst/>
              <a:gdLst/>
              <a:ahLst/>
              <a:cxnLst/>
              <a:rect l="l" t="t" r="r" b="b"/>
              <a:pathLst>
                <a:path w="107950" h="38100" extrusionOk="0">
                  <a:moveTo>
                    <a:pt x="0" y="0"/>
                  </a:moveTo>
                  <a:lnTo>
                    <a:pt x="0" y="17627"/>
                  </a:lnTo>
                  <a:lnTo>
                    <a:pt x="5194" y="24841"/>
                  </a:lnTo>
                  <a:lnTo>
                    <a:pt x="15976" y="30035"/>
                  </a:lnTo>
                  <a:lnTo>
                    <a:pt x="33690" y="35893"/>
                  </a:lnTo>
                  <a:lnTo>
                    <a:pt x="53948" y="37846"/>
                  </a:lnTo>
                  <a:lnTo>
                    <a:pt x="74203" y="35893"/>
                  </a:lnTo>
                  <a:lnTo>
                    <a:pt x="106963" y="15397"/>
                  </a:lnTo>
                  <a:lnTo>
                    <a:pt x="107886" y="10020"/>
                  </a:lnTo>
                  <a:lnTo>
                    <a:pt x="107492" y="1206"/>
                  </a:lnTo>
                  <a:lnTo>
                    <a:pt x="106797" y="6714"/>
                  </a:lnTo>
                  <a:lnTo>
                    <a:pt x="104044" y="12220"/>
                  </a:lnTo>
                  <a:lnTo>
                    <a:pt x="99120" y="17426"/>
                  </a:lnTo>
                  <a:lnTo>
                    <a:pt x="91909" y="22034"/>
                  </a:lnTo>
                  <a:lnTo>
                    <a:pt x="74203" y="28052"/>
                  </a:lnTo>
                  <a:lnTo>
                    <a:pt x="53948" y="29941"/>
                  </a:lnTo>
                  <a:lnTo>
                    <a:pt x="33690" y="27776"/>
                  </a:lnTo>
                  <a:lnTo>
                    <a:pt x="15976" y="21628"/>
                  </a:lnTo>
                  <a:lnTo>
                    <a:pt x="8986" y="17009"/>
                  </a:lnTo>
                  <a:lnTo>
                    <a:pt x="4092" y="11414"/>
                  </a:lnTo>
                  <a:lnTo>
                    <a:pt x="1146" y="5518"/>
                  </a:lnTo>
                  <a:lnTo>
                    <a:pt x="0" y="0"/>
                  </a:lnTo>
                  <a:close/>
                </a:path>
              </a:pathLst>
            </a:custGeom>
            <a:solidFill>
              <a:srgbClr val="78737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5" name="Google Shape;175;p1"/>
            <p:cNvSpPr/>
            <p:nvPr/>
          </p:nvSpPr>
          <p:spPr>
            <a:xfrm>
              <a:off x="5219870" y="2274059"/>
              <a:ext cx="332740" cy="243204"/>
            </a:xfrm>
            <a:custGeom>
              <a:avLst/>
              <a:gdLst/>
              <a:ahLst/>
              <a:cxnLst/>
              <a:rect l="l" t="t" r="r" b="b"/>
              <a:pathLst>
                <a:path w="332739" h="243205" extrusionOk="0">
                  <a:moveTo>
                    <a:pt x="332486" y="0"/>
                  </a:moveTo>
                  <a:lnTo>
                    <a:pt x="0" y="181025"/>
                  </a:lnTo>
                  <a:lnTo>
                    <a:pt x="0" y="242697"/>
                  </a:lnTo>
                  <a:lnTo>
                    <a:pt x="332486" y="60871"/>
                  </a:lnTo>
                  <a:lnTo>
                    <a:pt x="332486" y="0"/>
                  </a:lnTo>
                  <a:close/>
                </a:path>
              </a:pathLst>
            </a:custGeom>
            <a:solidFill>
              <a:srgbClr val="DFD9D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6" name="Google Shape;176;p1"/>
            <p:cNvSpPr/>
            <p:nvPr/>
          </p:nvSpPr>
          <p:spPr>
            <a:xfrm>
              <a:off x="5219870" y="2280474"/>
              <a:ext cx="332740" cy="248285"/>
            </a:xfrm>
            <a:custGeom>
              <a:avLst/>
              <a:gdLst/>
              <a:ahLst/>
              <a:cxnLst/>
              <a:rect l="l" t="t" r="r" b="b"/>
              <a:pathLst>
                <a:path w="332739" h="248285" extrusionOk="0">
                  <a:moveTo>
                    <a:pt x="332486" y="0"/>
                  </a:moveTo>
                  <a:lnTo>
                    <a:pt x="0" y="181025"/>
                  </a:lnTo>
                  <a:lnTo>
                    <a:pt x="0" y="247904"/>
                  </a:lnTo>
                  <a:lnTo>
                    <a:pt x="332486" y="67271"/>
                  </a:lnTo>
                  <a:lnTo>
                    <a:pt x="332486" y="0"/>
                  </a:lnTo>
                  <a:close/>
                </a:path>
              </a:pathLst>
            </a:custGeom>
            <a:solidFill>
              <a:srgbClr val="9396A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7" name="Google Shape;177;p1"/>
            <p:cNvSpPr/>
            <p:nvPr/>
          </p:nvSpPr>
          <p:spPr>
            <a:xfrm>
              <a:off x="4769493" y="2204773"/>
              <a:ext cx="450850" cy="312420"/>
            </a:xfrm>
            <a:custGeom>
              <a:avLst/>
              <a:gdLst/>
              <a:ahLst/>
              <a:cxnLst/>
              <a:rect l="l" t="t" r="r" b="b"/>
              <a:pathLst>
                <a:path w="450850" h="312419" extrusionOk="0">
                  <a:moveTo>
                    <a:pt x="0" y="0"/>
                  </a:moveTo>
                  <a:lnTo>
                    <a:pt x="0" y="61671"/>
                  </a:lnTo>
                  <a:lnTo>
                    <a:pt x="450367" y="311988"/>
                  </a:lnTo>
                  <a:lnTo>
                    <a:pt x="450367" y="250710"/>
                  </a:lnTo>
                  <a:lnTo>
                    <a:pt x="0" y="0"/>
                  </a:lnTo>
                  <a:close/>
                </a:path>
              </a:pathLst>
            </a:custGeom>
            <a:solidFill>
              <a:srgbClr val="EAE3E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8" name="Google Shape;178;p1"/>
            <p:cNvSpPr/>
            <p:nvPr/>
          </p:nvSpPr>
          <p:spPr>
            <a:xfrm>
              <a:off x="4769493" y="2211583"/>
              <a:ext cx="450850" cy="317500"/>
            </a:xfrm>
            <a:custGeom>
              <a:avLst/>
              <a:gdLst/>
              <a:ahLst/>
              <a:cxnLst/>
              <a:rect l="l" t="t" r="r" b="b"/>
              <a:pathLst>
                <a:path w="450850" h="317500" extrusionOk="0">
                  <a:moveTo>
                    <a:pt x="0" y="0"/>
                  </a:moveTo>
                  <a:lnTo>
                    <a:pt x="0" y="69278"/>
                  </a:lnTo>
                  <a:lnTo>
                    <a:pt x="450367" y="317182"/>
                  </a:lnTo>
                  <a:lnTo>
                    <a:pt x="450367" y="250710"/>
                  </a:lnTo>
                  <a:lnTo>
                    <a:pt x="0" y="0"/>
                  </a:lnTo>
                  <a:close/>
                </a:path>
              </a:pathLst>
            </a:custGeom>
            <a:solidFill>
              <a:srgbClr val="BCC0CD"/>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9" name="Google Shape;179;p1"/>
            <p:cNvSpPr/>
            <p:nvPr/>
          </p:nvSpPr>
          <p:spPr>
            <a:xfrm>
              <a:off x="4420598" y="1930438"/>
              <a:ext cx="735965" cy="403860"/>
            </a:xfrm>
            <a:custGeom>
              <a:avLst/>
              <a:gdLst/>
              <a:ahLst/>
              <a:cxnLst/>
              <a:rect l="l" t="t" r="r" b="b"/>
              <a:pathLst>
                <a:path w="735964" h="403860" extrusionOk="0">
                  <a:moveTo>
                    <a:pt x="298513" y="0"/>
                  </a:moveTo>
                  <a:lnTo>
                    <a:pt x="0" y="163398"/>
                  </a:lnTo>
                  <a:lnTo>
                    <a:pt x="437578" y="403288"/>
                  </a:lnTo>
                  <a:lnTo>
                    <a:pt x="735698" y="239890"/>
                  </a:lnTo>
                  <a:lnTo>
                    <a:pt x="298513"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0" name="Google Shape;180;p1"/>
            <p:cNvSpPr/>
            <p:nvPr/>
          </p:nvSpPr>
          <p:spPr>
            <a:xfrm>
              <a:off x="4443380" y="1943658"/>
              <a:ext cx="690245" cy="378460"/>
            </a:xfrm>
            <a:custGeom>
              <a:avLst/>
              <a:gdLst/>
              <a:ahLst/>
              <a:cxnLst/>
              <a:rect l="l" t="t" r="r" b="b"/>
              <a:pathLst>
                <a:path w="690245" h="378460" extrusionOk="0">
                  <a:moveTo>
                    <a:pt x="275742" y="0"/>
                  </a:moveTo>
                  <a:lnTo>
                    <a:pt x="0" y="150177"/>
                  </a:lnTo>
                  <a:lnTo>
                    <a:pt x="414807" y="378066"/>
                  </a:lnTo>
                  <a:lnTo>
                    <a:pt x="689749" y="226669"/>
                  </a:lnTo>
                  <a:lnTo>
                    <a:pt x="275742" y="0"/>
                  </a:lnTo>
                  <a:close/>
                </a:path>
              </a:pathLst>
            </a:custGeom>
            <a:solidFill>
              <a:srgbClr val="EBEBE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1" name="Google Shape;181;p1"/>
            <p:cNvSpPr/>
            <p:nvPr/>
          </p:nvSpPr>
          <p:spPr>
            <a:xfrm>
              <a:off x="4858186" y="2170329"/>
              <a:ext cx="298450" cy="563880"/>
            </a:xfrm>
            <a:custGeom>
              <a:avLst/>
              <a:gdLst/>
              <a:ahLst/>
              <a:cxnLst/>
              <a:rect l="l" t="t" r="r" b="b"/>
              <a:pathLst>
                <a:path w="298450" h="563880" extrusionOk="0">
                  <a:moveTo>
                    <a:pt x="298119" y="0"/>
                  </a:moveTo>
                  <a:lnTo>
                    <a:pt x="0" y="163004"/>
                  </a:lnTo>
                  <a:lnTo>
                    <a:pt x="0" y="563499"/>
                  </a:lnTo>
                  <a:lnTo>
                    <a:pt x="298119" y="400100"/>
                  </a:lnTo>
                  <a:lnTo>
                    <a:pt x="298119" y="0"/>
                  </a:lnTo>
                  <a:close/>
                </a:path>
              </a:pathLst>
            </a:custGeom>
            <a:solidFill>
              <a:srgbClr val="C9C4C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2" name="Google Shape;182;p1"/>
            <p:cNvSpPr/>
            <p:nvPr/>
          </p:nvSpPr>
          <p:spPr>
            <a:xfrm>
              <a:off x="4858186" y="2497142"/>
              <a:ext cx="298450" cy="224790"/>
            </a:xfrm>
            <a:custGeom>
              <a:avLst/>
              <a:gdLst/>
              <a:ahLst/>
              <a:cxnLst/>
              <a:rect l="l" t="t" r="r" b="b"/>
              <a:pathLst>
                <a:path w="298450" h="224789" extrusionOk="0">
                  <a:moveTo>
                    <a:pt x="298119" y="0"/>
                  </a:moveTo>
                  <a:lnTo>
                    <a:pt x="0" y="162598"/>
                  </a:lnTo>
                  <a:lnTo>
                    <a:pt x="0" y="224675"/>
                  </a:lnTo>
                  <a:lnTo>
                    <a:pt x="298119" y="61264"/>
                  </a:lnTo>
                  <a:lnTo>
                    <a:pt x="298119" y="0"/>
                  </a:lnTo>
                  <a:close/>
                </a:path>
              </a:pathLst>
            </a:custGeom>
            <a:solidFill>
              <a:srgbClr val="DFD9D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3" name="Google Shape;183;p1"/>
            <p:cNvSpPr/>
            <p:nvPr/>
          </p:nvSpPr>
          <p:spPr>
            <a:xfrm>
              <a:off x="4420598" y="2093438"/>
              <a:ext cx="438150" cy="640715"/>
            </a:xfrm>
            <a:custGeom>
              <a:avLst/>
              <a:gdLst/>
              <a:ahLst/>
              <a:cxnLst/>
              <a:rect l="l" t="t" r="r" b="b"/>
              <a:pathLst>
                <a:path w="438150" h="640714" extrusionOk="0">
                  <a:moveTo>
                    <a:pt x="0" y="0"/>
                  </a:moveTo>
                  <a:lnTo>
                    <a:pt x="0" y="400494"/>
                  </a:lnTo>
                  <a:lnTo>
                    <a:pt x="437578" y="640384"/>
                  </a:lnTo>
                  <a:lnTo>
                    <a:pt x="437578" y="239902"/>
                  </a:lnTo>
                  <a:lnTo>
                    <a:pt x="0" y="0"/>
                  </a:lnTo>
                  <a:close/>
                </a:path>
              </a:pathLst>
            </a:custGeom>
            <a:solidFill>
              <a:srgbClr val="F7F0F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4" name="Google Shape;184;p1"/>
            <p:cNvSpPr/>
            <p:nvPr/>
          </p:nvSpPr>
          <p:spPr>
            <a:xfrm>
              <a:off x="4858186" y="2503145"/>
              <a:ext cx="298450" cy="231140"/>
            </a:xfrm>
            <a:custGeom>
              <a:avLst/>
              <a:gdLst/>
              <a:ahLst/>
              <a:cxnLst/>
              <a:rect l="l" t="t" r="r" b="b"/>
              <a:pathLst>
                <a:path w="298450" h="231139" extrusionOk="0">
                  <a:moveTo>
                    <a:pt x="298119" y="0"/>
                  </a:moveTo>
                  <a:lnTo>
                    <a:pt x="0" y="163398"/>
                  </a:lnTo>
                  <a:lnTo>
                    <a:pt x="0" y="230682"/>
                  </a:lnTo>
                  <a:lnTo>
                    <a:pt x="298119" y="67284"/>
                  </a:lnTo>
                  <a:lnTo>
                    <a:pt x="298119" y="0"/>
                  </a:lnTo>
                  <a:close/>
                </a:path>
              </a:pathLst>
            </a:custGeom>
            <a:solidFill>
              <a:srgbClr val="9396A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85" name="Google Shape;185;p1"/>
            <p:cNvPicPr preferRelativeResize="0"/>
            <p:nvPr/>
          </p:nvPicPr>
          <p:blipFill rotWithShape="1">
            <a:blip r:embed="rId29">
              <a:alphaModFix/>
            </a:blip>
            <a:srcRect/>
            <a:stretch/>
          </p:blipFill>
          <p:spPr>
            <a:xfrm>
              <a:off x="4887760" y="2443873"/>
              <a:ext cx="238569" cy="172211"/>
            </a:xfrm>
            <a:prstGeom prst="rect">
              <a:avLst/>
            </a:prstGeom>
            <a:noFill/>
            <a:ln>
              <a:noFill/>
            </a:ln>
          </p:spPr>
        </p:pic>
        <p:pic>
          <p:nvPicPr>
            <p:cNvPr id="186" name="Google Shape;186;p1"/>
            <p:cNvPicPr preferRelativeResize="0"/>
            <p:nvPr/>
          </p:nvPicPr>
          <p:blipFill rotWithShape="1">
            <a:blip r:embed="rId30">
              <a:alphaModFix/>
            </a:blip>
            <a:srcRect/>
            <a:stretch/>
          </p:blipFill>
          <p:spPr>
            <a:xfrm>
              <a:off x="5028450" y="2443873"/>
              <a:ext cx="97891" cy="91313"/>
            </a:xfrm>
            <a:prstGeom prst="rect">
              <a:avLst/>
            </a:prstGeom>
            <a:noFill/>
            <a:ln>
              <a:noFill/>
            </a:ln>
          </p:spPr>
        </p:pic>
        <p:pic>
          <p:nvPicPr>
            <p:cNvPr id="187" name="Google Shape;187;p1"/>
            <p:cNvPicPr preferRelativeResize="0"/>
            <p:nvPr/>
          </p:nvPicPr>
          <p:blipFill rotWithShape="1">
            <a:blip r:embed="rId31">
              <a:alphaModFix/>
            </a:blip>
            <a:srcRect/>
            <a:stretch/>
          </p:blipFill>
          <p:spPr>
            <a:xfrm>
              <a:off x="4887759" y="2386190"/>
              <a:ext cx="238569" cy="229895"/>
            </a:xfrm>
            <a:prstGeom prst="rect">
              <a:avLst/>
            </a:prstGeom>
            <a:noFill/>
            <a:ln>
              <a:noFill/>
            </a:ln>
          </p:spPr>
        </p:pic>
        <p:pic>
          <p:nvPicPr>
            <p:cNvPr id="188" name="Google Shape;188;p1"/>
            <p:cNvPicPr preferRelativeResize="0"/>
            <p:nvPr/>
          </p:nvPicPr>
          <p:blipFill rotWithShape="1">
            <a:blip r:embed="rId32">
              <a:alphaModFix/>
            </a:blip>
            <a:srcRect/>
            <a:stretch/>
          </p:blipFill>
          <p:spPr>
            <a:xfrm>
              <a:off x="4928946" y="2493137"/>
              <a:ext cx="4787" cy="43649"/>
            </a:xfrm>
            <a:prstGeom prst="rect">
              <a:avLst/>
            </a:prstGeom>
            <a:noFill/>
            <a:ln>
              <a:noFill/>
            </a:ln>
          </p:spPr>
        </p:pic>
        <p:pic>
          <p:nvPicPr>
            <p:cNvPr id="189" name="Google Shape;189;p1"/>
            <p:cNvPicPr preferRelativeResize="0"/>
            <p:nvPr/>
          </p:nvPicPr>
          <p:blipFill rotWithShape="1">
            <a:blip r:embed="rId33">
              <a:alphaModFix/>
            </a:blip>
            <a:srcRect/>
            <a:stretch/>
          </p:blipFill>
          <p:spPr>
            <a:xfrm>
              <a:off x="4978895" y="2465514"/>
              <a:ext cx="4787" cy="41630"/>
            </a:xfrm>
            <a:prstGeom prst="rect">
              <a:avLst/>
            </a:prstGeom>
            <a:noFill/>
            <a:ln>
              <a:noFill/>
            </a:ln>
          </p:spPr>
        </p:pic>
        <p:pic>
          <p:nvPicPr>
            <p:cNvPr id="190" name="Google Shape;190;p1"/>
            <p:cNvPicPr preferRelativeResize="0"/>
            <p:nvPr/>
          </p:nvPicPr>
          <p:blipFill rotWithShape="1">
            <a:blip r:embed="rId34">
              <a:alphaModFix/>
            </a:blip>
            <a:srcRect/>
            <a:stretch/>
          </p:blipFill>
          <p:spPr>
            <a:xfrm>
              <a:off x="5028450" y="2386609"/>
              <a:ext cx="97892" cy="91706"/>
            </a:xfrm>
            <a:prstGeom prst="rect">
              <a:avLst/>
            </a:prstGeom>
            <a:noFill/>
            <a:ln>
              <a:noFill/>
            </a:ln>
          </p:spPr>
        </p:pic>
        <p:pic>
          <p:nvPicPr>
            <p:cNvPr id="191" name="Google Shape;191;p1"/>
            <p:cNvPicPr preferRelativeResize="0"/>
            <p:nvPr/>
          </p:nvPicPr>
          <p:blipFill rotWithShape="1">
            <a:blip r:embed="rId35">
              <a:alphaModFix/>
            </a:blip>
            <a:srcRect/>
            <a:stretch/>
          </p:blipFill>
          <p:spPr>
            <a:xfrm>
              <a:off x="4887759" y="2329332"/>
              <a:ext cx="238569" cy="229882"/>
            </a:xfrm>
            <a:prstGeom prst="rect">
              <a:avLst/>
            </a:prstGeom>
            <a:noFill/>
            <a:ln>
              <a:noFill/>
            </a:ln>
          </p:spPr>
        </p:pic>
        <p:pic>
          <p:nvPicPr>
            <p:cNvPr id="192" name="Google Shape;192;p1"/>
            <p:cNvPicPr preferRelativeResize="0"/>
            <p:nvPr/>
          </p:nvPicPr>
          <p:blipFill rotWithShape="1">
            <a:blip r:embed="rId36">
              <a:alphaModFix/>
            </a:blip>
            <a:srcRect/>
            <a:stretch/>
          </p:blipFill>
          <p:spPr>
            <a:xfrm>
              <a:off x="4928946" y="2435860"/>
              <a:ext cx="4787" cy="44056"/>
            </a:xfrm>
            <a:prstGeom prst="rect">
              <a:avLst/>
            </a:prstGeom>
            <a:noFill/>
            <a:ln>
              <a:noFill/>
            </a:ln>
          </p:spPr>
        </p:pic>
        <p:pic>
          <p:nvPicPr>
            <p:cNvPr id="193" name="Google Shape;193;p1"/>
            <p:cNvPicPr preferRelativeResize="0"/>
            <p:nvPr/>
          </p:nvPicPr>
          <p:blipFill rotWithShape="1">
            <a:blip r:embed="rId37">
              <a:alphaModFix/>
            </a:blip>
            <a:srcRect/>
            <a:stretch/>
          </p:blipFill>
          <p:spPr>
            <a:xfrm>
              <a:off x="4978895" y="2408618"/>
              <a:ext cx="4787" cy="41668"/>
            </a:xfrm>
            <a:prstGeom prst="rect">
              <a:avLst/>
            </a:prstGeom>
            <a:noFill/>
            <a:ln>
              <a:noFill/>
            </a:ln>
          </p:spPr>
        </p:pic>
        <p:pic>
          <p:nvPicPr>
            <p:cNvPr id="194" name="Google Shape;194;p1"/>
            <p:cNvPicPr preferRelativeResize="0"/>
            <p:nvPr/>
          </p:nvPicPr>
          <p:blipFill rotWithShape="1">
            <a:blip r:embed="rId38">
              <a:alphaModFix/>
            </a:blip>
            <a:srcRect/>
            <a:stretch/>
          </p:blipFill>
          <p:spPr>
            <a:xfrm>
              <a:off x="5028450" y="2329332"/>
              <a:ext cx="97891" cy="92113"/>
            </a:xfrm>
            <a:prstGeom prst="rect">
              <a:avLst/>
            </a:prstGeom>
            <a:noFill/>
            <a:ln>
              <a:noFill/>
            </a:ln>
          </p:spPr>
        </p:pic>
        <p:pic>
          <p:nvPicPr>
            <p:cNvPr id="195" name="Google Shape;195;p1"/>
            <p:cNvPicPr preferRelativeResize="0"/>
            <p:nvPr/>
          </p:nvPicPr>
          <p:blipFill rotWithShape="1">
            <a:blip r:embed="rId39">
              <a:alphaModFix/>
            </a:blip>
            <a:srcRect/>
            <a:stretch/>
          </p:blipFill>
          <p:spPr>
            <a:xfrm>
              <a:off x="4887759" y="2272461"/>
              <a:ext cx="238569" cy="229489"/>
            </a:xfrm>
            <a:prstGeom prst="rect">
              <a:avLst/>
            </a:prstGeom>
            <a:noFill/>
            <a:ln>
              <a:noFill/>
            </a:ln>
          </p:spPr>
        </p:pic>
        <p:pic>
          <p:nvPicPr>
            <p:cNvPr id="196" name="Google Shape;196;p1"/>
            <p:cNvPicPr preferRelativeResize="0"/>
            <p:nvPr/>
          </p:nvPicPr>
          <p:blipFill rotWithShape="1">
            <a:blip r:embed="rId40">
              <a:alphaModFix/>
            </a:blip>
            <a:srcRect/>
            <a:stretch/>
          </p:blipFill>
          <p:spPr>
            <a:xfrm>
              <a:off x="4928946" y="2378595"/>
              <a:ext cx="4787" cy="44056"/>
            </a:xfrm>
            <a:prstGeom prst="rect">
              <a:avLst/>
            </a:prstGeom>
            <a:noFill/>
            <a:ln>
              <a:noFill/>
            </a:ln>
          </p:spPr>
        </p:pic>
        <p:pic>
          <p:nvPicPr>
            <p:cNvPr id="197" name="Google Shape;197;p1"/>
            <p:cNvPicPr preferRelativeResize="0"/>
            <p:nvPr/>
          </p:nvPicPr>
          <p:blipFill rotWithShape="1">
            <a:blip r:embed="rId41">
              <a:alphaModFix/>
            </a:blip>
            <a:srcRect/>
            <a:stretch/>
          </p:blipFill>
          <p:spPr>
            <a:xfrm>
              <a:off x="4978895" y="2351354"/>
              <a:ext cx="4787" cy="41656"/>
            </a:xfrm>
            <a:prstGeom prst="rect">
              <a:avLst/>
            </a:prstGeom>
            <a:noFill/>
            <a:ln>
              <a:noFill/>
            </a:ln>
          </p:spPr>
        </p:pic>
        <p:pic>
          <p:nvPicPr>
            <p:cNvPr id="198" name="Google Shape;198;p1"/>
            <p:cNvPicPr preferRelativeResize="0"/>
            <p:nvPr/>
          </p:nvPicPr>
          <p:blipFill rotWithShape="1">
            <a:blip r:embed="rId42">
              <a:alphaModFix/>
            </a:blip>
            <a:srcRect/>
            <a:stretch/>
          </p:blipFill>
          <p:spPr>
            <a:xfrm>
              <a:off x="5028450" y="2272461"/>
              <a:ext cx="97892" cy="91719"/>
            </a:xfrm>
            <a:prstGeom prst="rect">
              <a:avLst/>
            </a:prstGeom>
            <a:noFill/>
            <a:ln>
              <a:noFill/>
            </a:ln>
          </p:spPr>
        </p:pic>
        <p:pic>
          <p:nvPicPr>
            <p:cNvPr id="199" name="Google Shape;199;p1"/>
            <p:cNvPicPr preferRelativeResize="0"/>
            <p:nvPr/>
          </p:nvPicPr>
          <p:blipFill rotWithShape="1">
            <a:blip r:embed="rId43">
              <a:alphaModFix/>
            </a:blip>
            <a:srcRect/>
            <a:stretch/>
          </p:blipFill>
          <p:spPr>
            <a:xfrm>
              <a:off x="4887759" y="2215997"/>
              <a:ext cx="238569" cy="229476"/>
            </a:xfrm>
            <a:prstGeom prst="rect">
              <a:avLst/>
            </a:prstGeom>
            <a:noFill/>
            <a:ln>
              <a:noFill/>
            </a:ln>
          </p:spPr>
        </p:pic>
        <p:pic>
          <p:nvPicPr>
            <p:cNvPr id="200" name="Google Shape;200;p1"/>
            <p:cNvPicPr preferRelativeResize="0"/>
            <p:nvPr/>
          </p:nvPicPr>
          <p:blipFill rotWithShape="1">
            <a:blip r:embed="rId44">
              <a:alphaModFix/>
            </a:blip>
            <a:srcRect/>
            <a:stretch/>
          </p:blipFill>
          <p:spPr>
            <a:xfrm>
              <a:off x="4928946" y="2322118"/>
              <a:ext cx="4787" cy="43649"/>
            </a:xfrm>
            <a:prstGeom prst="rect">
              <a:avLst/>
            </a:prstGeom>
            <a:noFill/>
            <a:ln>
              <a:noFill/>
            </a:ln>
          </p:spPr>
        </p:pic>
        <p:pic>
          <p:nvPicPr>
            <p:cNvPr id="201" name="Google Shape;201;p1"/>
            <p:cNvPicPr preferRelativeResize="0"/>
            <p:nvPr/>
          </p:nvPicPr>
          <p:blipFill rotWithShape="1">
            <a:blip r:embed="rId45">
              <a:alphaModFix/>
            </a:blip>
            <a:srcRect/>
            <a:stretch/>
          </p:blipFill>
          <p:spPr>
            <a:xfrm>
              <a:off x="4978895" y="2294496"/>
              <a:ext cx="4787" cy="41249"/>
            </a:xfrm>
            <a:prstGeom prst="rect">
              <a:avLst/>
            </a:prstGeom>
            <a:noFill/>
            <a:ln>
              <a:noFill/>
            </a:ln>
          </p:spPr>
        </p:pic>
        <p:pic>
          <p:nvPicPr>
            <p:cNvPr id="202" name="Google Shape;202;p1"/>
            <p:cNvPicPr preferRelativeResize="0"/>
            <p:nvPr/>
          </p:nvPicPr>
          <p:blipFill rotWithShape="1">
            <a:blip r:embed="rId46">
              <a:alphaModFix/>
            </a:blip>
            <a:srcRect/>
            <a:stretch/>
          </p:blipFill>
          <p:spPr>
            <a:xfrm>
              <a:off x="5028450" y="2215591"/>
              <a:ext cx="97891" cy="91719"/>
            </a:xfrm>
            <a:prstGeom prst="rect">
              <a:avLst/>
            </a:prstGeom>
            <a:noFill/>
            <a:ln>
              <a:noFill/>
            </a:ln>
          </p:spPr>
        </p:pic>
        <p:sp>
          <p:nvSpPr>
            <p:cNvPr id="203" name="Google Shape;203;p1"/>
            <p:cNvSpPr/>
            <p:nvPr/>
          </p:nvSpPr>
          <p:spPr>
            <a:xfrm>
              <a:off x="4887762" y="2250438"/>
              <a:ext cx="238760" cy="137795"/>
            </a:xfrm>
            <a:custGeom>
              <a:avLst/>
              <a:gdLst/>
              <a:ahLst/>
              <a:cxnLst/>
              <a:rect l="l" t="t" r="r" b="b"/>
              <a:pathLst>
                <a:path w="238760" h="137794" extrusionOk="0">
                  <a:moveTo>
                    <a:pt x="238569" y="0"/>
                  </a:moveTo>
                  <a:lnTo>
                    <a:pt x="0" y="131762"/>
                  </a:lnTo>
                  <a:lnTo>
                    <a:pt x="0" y="137363"/>
                  </a:lnTo>
                  <a:lnTo>
                    <a:pt x="238569" y="6007"/>
                  </a:lnTo>
                  <a:lnTo>
                    <a:pt x="238569" y="0"/>
                  </a:lnTo>
                  <a:close/>
                </a:path>
              </a:pathLst>
            </a:custGeom>
            <a:solidFill>
              <a:srgbClr val="3A5D76"/>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4" name="Google Shape;204;p1"/>
            <p:cNvSpPr/>
            <p:nvPr/>
          </p:nvSpPr>
          <p:spPr>
            <a:xfrm>
              <a:off x="4454557" y="2371782"/>
              <a:ext cx="239395" cy="172720"/>
            </a:xfrm>
            <a:custGeom>
              <a:avLst/>
              <a:gdLst/>
              <a:ahLst/>
              <a:cxnLst/>
              <a:rect l="l" t="t" r="r" b="b"/>
              <a:pathLst>
                <a:path w="239395" h="172719" extrusionOk="0">
                  <a:moveTo>
                    <a:pt x="0" y="0"/>
                  </a:moveTo>
                  <a:lnTo>
                    <a:pt x="0" y="41249"/>
                  </a:lnTo>
                  <a:lnTo>
                    <a:pt x="238975" y="172618"/>
                  </a:lnTo>
                  <a:lnTo>
                    <a:pt x="238975" y="131762"/>
                  </a:lnTo>
                  <a:lnTo>
                    <a:pt x="0" y="0"/>
                  </a:lnTo>
                  <a:close/>
                </a:path>
              </a:pathLst>
            </a:custGeom>
            <a:solidFill>
              <a:srgbClr val="4646A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05" name="Google Shape;205;p1"/>
            <p:cNvPicPr preferRelativeResize="0"/>
            <p:nvPr/>
          </p:nvPicPr>
          <p:blipFill rotWithShape="1">
            <a:blip r:embed="rId47">
              <a:alphaModFix/>
            </a:blip>
            <a:srcRect/>
            <a:stretch/>
          </p:blipFill>
          <p:spPr>
            <a:xfrm>
              <a:off x="4647170" y="2477909"/>
              <a:ext cx="4787" cy="43662"/>
            </a:xfrm>
            <a:prstGeom prst="rect">
              <a:avLst/>
            </a:prstGeom>
            <a:noFill/>
            <a:ln>
              <a:noFill/>
            </a:ln>
          </p:spPr>
        </p:pic>
        <p:pic>
          <p:nvPicPr>
            <p:cNvPr id="206" name="Google Shape;206;p1"/>
            <p:cNvPicPr preferRelativeResize="0"/>
            <p:nvPr/>
          </p:nvPicPr>
          <p:blipFill rotWithShape="1">
            <a:blip r:embed="rId48">
              <a:alphaModFix/>
            </a:blip>
            <a:srcRect/>
            <a:stretch/>
          </p:blipFill>
          <p:spPr>
            <a:xfrm>
              <a:off x="4597616" y="2450680"/>
              <a:ext cx="4800" cy="41249"/>
            </a:xfrm>
            <a:prstGeom prst="rect">
              <a:avLst/>
            </a:prstGeom>
            <a:noFill/>
            <a:ln>
              <a:noFill/>
            </a:ln>
          </p:spPr>
        </p:pic>
        <p:pic>
          <p:nvPicPr>
            <p:cNvPr id="207" name="Google Shape;207;p1"/>
            <p:cNvPicPr preferRelativeResize="0"/>
            <p:nvPr/>
          </p:nvPicPr>
          <p:blipFill rotWithShape="1">
            <a:blip r:embed="rId49">
              <a:alphaModFix/>
            </a:blip>
            <a:srcRect/>
            <a:stretch/>
          </p:blipFill>
          <p:spPr>
            <a:xfrm>
              <a:off x="4454562" y="2371788"/>
              <a:ext cx="97891" cy="91719"/>
            </a:xfrm>
            <a:prstGeom prst="rect">
              <a:avLst/>
            </a:prstGeom>
            <a:noFill/>
            <a:ln>
              <a:noFill/>
            </a:ln>
          </p:spPr>
        </p:pic>
        <p:pic>
          <p:nvPicPr>
            <p:cNvPr id="208" name="Google Shape;208;p1"/>
            <p:cNvPicPr preferRelativeResize="0"/>
            <p:nvPr/>
          </p:nvPicPr>
          <p:blipFill rotWithShape="1">
            <a:blip r:embed="rId50">
              <a:alphaModFix/>
            </a:blip>
            <a:srcRect/>
            <a:stretch/>
          </p:blipFill>
          <p:spPr>
            <a:xfrm>
              <a:off x="4454563" y="2406624"/>
              <a:ext cx="238975" cy="137375"/>
            </a:xfrm>
            <a:prstGeom prst="rect">
              <a:avLst/>
            </a:prstGeom>
            <a:noFill/>
            <a:ln>
              <a:noFill/>
            </a:ln>
          </p:spPr>
        </p:pic>
        <p:sp>
          <p:nvSpPr>
            <p:cNvPr id="209" name="Google Shape;209;p1"/>
            <p:cNvSpPr/>
            <p:nvPr/>
          </p:nvSpPr>
          <p:spPr>
            <a:xfrm>
              <a:off x="4454557" y="2314107"/>
              <a:ext cx="239395" cy="172720"/>
            </a:xfrm>
            <a:custGeom>
              <a:avLst/>
              <a:gdLst/>
              <a:ahLst/>
              <a:cxnLst/>
              <a:rect l="l" t="t" r="r" b="b"/>
              <a:pathLst>
                <a:path w="239395" h="172719" extrusionOk="0">
                  <a:moveTo>
                    <a:pt x="0" y="0"/>
                  </a:moveTo>
                  <a:lnTo>
                    <a:pt x="0" y="40855"/>
                  </a:lnTo>
                  <a:lnTo>
                    <a:pt x="238975" y="172618"/>
                  </a:lnTo>
                  <a:lnTo>
                    <a:pt x="238975" y="131762"/>
                  </a:lnTo>
                  <a:lnTo>
                    <a:pt x="0" y="0"/>
                  </a:lnTo>
                  <a:close/>
                </a:path>
              </a:pathLst>
            </a:custGeom>
            <a:solidFill>
              <a:srgbClr val="4646A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10" name="Google Shape;210;p1"/>
            <p:cNvPicPr preferRelativeResize="0"/>
            <p:nvPr/>
          </p:nvPicPr>
          <p:blipFill rotWithShape="1">
            <a:blip r:embed="rId51">
              <a:alphaModFix/>
            </a:blip>
            <a:srcRect/>
            <a:stretch/>
          </p:blipFill>
          <p:spPr>
            <a:xfrm>
              <a:off x="4647171" y="2421038"/>
              <a:ext cx="4787" cy="43256"/>
            </a:xfrm>
            <a:prstGeom prst="rect">
              <a:avLst/>
            </a:prstGeom>
            <a:noFill/>
            <a:ln>
              <a:noFill/>
            </a:ln>
          </p:spPr>
        </p:pic>
        <p:pic>
          <p:nvPicPr>
            <p:cNvPr id="211" name="Google Shape;211;p1"/>
            <p:cNvPicPr preferRelativeResize="0"/>
            <p:nvPr/>
          </p:nvPicPr>
          <p:blipFill rotWithShape="1">
            <a:blip r:embed="rId52">
              <a:alphaModFix/>
            </a:blip>
            <a:srcRect/>
            <a:stretch/>
          </p:blipFill>
          <p:spPr>
            <a:xfrm>
              <a:off x="4597616" y="2393403"/>
              <a:ext cx="4800" cy="41656"/>
            </a:xfrm>
            <a:prstGeom prst="rect">
              <a:avLst/>
            </a:prstGeom>
            <a:noFill/>
            <a:ln>
              <a:noFill/>
            </a:ln>
          </p:spPr>
        </p:pic>
        <p:pic>
          <p:nvPicPr>
            <p:cNvPr id="212" name="Google Shape;212;p1"/>
            <p:cNvPicPr preferRelativeResize="0"/>
            <p:nvPr/>
          </p:nvPicPr>
          <p:blipFill rotWithShape="1">
            <a:blip r:embed="rId53">
              <a:alphaModFix/>
            </a:blip>
            <a:srcRect/>
            <a:stretch/>
          </p:blipFill>
          <p:spPr>
            <a:xfrm>
              <a:off x="4454562" y="2314105"/>
              <a:ext cx="97891" cy="92519"/>
            </a:xfrm>
            <a:prstGeom prst="rect">
              <a:avLst/>
            </a:prstGeom>
            <a:noFill/>
            <a:ln>
              <a:noFill/>
            </a:ln>
          </p:spPr>
        </p:pic>
        <p:pic>
          <p:nvPicPr>
            <p:cNvPr id="213" name="Google Shape;213;p1"/>
            <p:cNvPicPr preferRelativeResize="0"/>
            <p:nvPr/>
          </p:nvPicPr>
          <p:blipFill rotWithShape="1">
            <a:blip r:embed="rId54">
              <a:alphaModFix/>
            </a:blip>
            <a:srcRect/>
            <a:stretch/>
          </p:blipFill>
          <p:spPr>
            <a:xfrm>
              <a:off x="4454562" y="2349360"/>
              <a:ext cx="238975" cy="137769"/>
            </a:xfrm>
            <a:prstGeom prst="rect">
              <a:avLst/>
            </a:prstGeom>
            <a:noFill/>
            <a:ln>
              <a:noFill/>
            </a:ln>
          </p:spPr>
        </p:pic>
        <p:sp>
          <p:nvSpPr>
            <p:cNvPr id="214" name="Google Shape;214;p1"/>
            <p:cNvSpPr/>
            <p:nvPr/>
          </p:nvSpPr>
          <p:spPr>
            <a:xfrm>
              <a:off x="4454557" y="2257244"/>
              <a:ext cx="239395" cy="172720"/>
            </a:xfrm>
            <a:custGeom>
              <a:avLst/>
              <a:gdLst/>
              <a:ahLst/>
              <a:cxnLst/>
              <a:rect l="l" t="t" r="r" b="b"/>
              <a:pathLst>
                <a:path w="239395" h="172719" extrusionOk="0">
                  <a:moveTo>
                    <a:pt x="0" y="0"/>
                  </a:moveTo>
                  <a:lnTo>
                    <a:pt x="0" y="40855"/>
                  </a:lnTo>
                  <a:lnTo>
                    <a:pt x="238975" y="172605"/>
                  </a:lnTo>
                  <a:lnTo>
                    <a:pt x="238975" y="131356"/>
                  </a:lnTo>
                  <a:lnTo>
                    <a:pt x="0" y="0"/>
                  </a:lnTo>
                  <a:close/>
                </a:path>
              </a:pathLst>
            </a:custGeom>
            <a:solidFill>
              <a:srgbClr val="4646A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15" name="Google Shape;215;p1"/>
            <p:cNvPicPr preferRelativeResize="0"/>
            <p:nvPr/>
          </p:nvPicPr>
          <p:blipFill rotWithShape="1">
            <a:blip r:embed="rId55">
              <a:alphaModFix/>
            </a:blip>
            <a:srcRect/>
            <a:stretch/>
          </p:blipFill>
          <p:spPr>
            <a:xfrm>
              <a:off x="4647171" y="2363774"/>
              <a:ext cx="4787" cy="44043"/>
            </a:xfrm>
            <a:prstGeom prst="rect">
              <a:avLst/>
            </a:prstGeom>
            <a:noFill/>
            <a:ln>
              <a:noFill/>
            </a:ln>
          </p:spPr>
        </p:pic>
        <p:pic>
          <p:nvPicPr>
            <p:cNvPr id="216" name="Google Shape;216;p1"/>
            <p:cNvPicPr preferRelativeResize="0"/>
            <p:nvPr/>
          </p:nvPicPr>
          <p:blipFill rotWithShape="1">
            <a:blip r:embed="rId52">
              <a:alphaModFix/>
            </a:blip>
            <a:srcRect/>
            <a:stretch/>
          </p:blipFill>
          <p:spPr>
            <a:xfrm>
              <a:off x="4597615" y="2336139"/>
              <a:ext cx="4800" cy="41249"/>
            </a:xfrm>
            <a:prstGeom prst="rect">
              <a:avLst/>
            </a:prstGeom>
            <a:noFill/>
            <a:ln>
              <a:noFill/>
            </a:ln>
          </p:spPr>
        </p:pic>
        <p:pic>
          <p:nvPicPr>
            <p:cNvPr id="217" name="Google Shape;217;p1"/>
            <p:cNvPicPr preferRelativeResize="0"/>
            <p:nvPr/>
          </p:nvPicPr>
          <p:blipFill rotWithShape="1">
            <a:blip r:embed="rId56">
              <a:alphaModFix/>
            </a:blip>
            <a:srcRect/>
            <a:stretch/>
          </p:blipFill>
          <p:spPr>
            <a:xfrm>
              <a:off x="4454563" y="2257247"/>
              <a:ext cx="97890" cy="92113"/>
            </a:xfrm>
            <a:prstGeom prst="rect">
              <a:avLst/>
            </a:prstGeom>
            <a:noFill/>
            <a:ln>
              <a:noFill/>
            </a:ln>
          </p:spPr>
        </p:pic>
        <p:pic>
          <p:nvPicPr>
            <p:cNvPr id="218" name="Google Shape;218;p1"/>
            <p:cNvPicPr preferRelativeResize="0"/>
            <p:nvPr/>
          </p:nvPicPr>
          <p:blipFill rotWithShape="1">
            <a:blip r:embed="rId57">
              <a:alphaModFix/>
            </a:blip>
            <a:srcRect/>
            <a:stretch/>
          </p:blipFill>
          <p:spPr>
            <a:xfrm>
              <a:off x="4454563" y="2292489"/>
              <a:ext cx="238975" cy="137769"/>
            </a:xfrm>
            <a:prstGeom prst="rect">
              <a:avLst/>
            </a:prstGeom>
            <a:noFill/>
            <a:ln>
              <a:noFill/>
            </a:ln>
          </p:spPr>
        </p:pic>
        <p:sp>
          <p:nvSpPr>
            <p:cNvPr id="219" name="Google Shape;219;p1"/>
            <p:cNvSpPr/>
            <p:nvPr/>
          </p:nvSpPr>
          <p:spPr>
            <a:xfrm>
              <a:off x="4454557" y="2199975"/>
              <a:ext cx="239395" cy="173355"/>
            </a:xfrm>
            <a:custGeom>
              <a:avLst/>
              <a:gdLst/>
              <a:ahLst/>
              <a:cxnLst/>
              <a:rect l="l" t="t" r="r" b="b"/>
              <a:pathLst>
                <a:path w="239395" h="173355" extrusionOk="0">
                  <a:moveTo>
                    <a:pt x="0" y="0"/>
                  </a:moveTo>
                  <a:lnTo>
                    <a:pt x="0" y="41643"/>
                  </a:lnTo>
                  <a:lnTo>
                    <a:pt x="238975" y="173012"/>
                  </a:lnTo>
                  <a:lnTo>
                    <a:pt x="238975" y="131762"/>
                  </a:lnTo>
                  <a:lnTo>
                    <a:pt x="0" y="0"/>
                  </a:lnTo>
                  <a:close/>
                </a:path>
              </a:pathLst>
            </a:custGeom>
            <a:solidFill>
              <a:srgbClr val="4646A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20" name="Google Shape;220;p1"/>
            <p:cNvPicPr preferRelativeResize="0"/>
            <p:nvPr/>
          </p:nvPicPr>
          <p:blipFill rotWithShape="1">
            <a:blip r:embed="rId58">
              <a:alphaModFix/>
            </a:blip>
            <a:srcRect/>
            <a:stretch/>
          </p:blipFill>
          <p:spPr>
            <a:xfrm>
              <a:off x="4647171" y="2306510"/>
              <a:ext cx="4787" cy="44043"/>
            </a:xfrm>
            <a:prstGeom prst="rect">
              <a:avLst/>
            </a:prstGeom>
            <a:noFill/>
            <a:ln>
              <a:noFill/>
            </a:ln>
          </p:spPr>
        </p:pic>
        <p:pic>
          <p:nvPicPr>
            <p:cNvPr id="221" name="Google Shape;221;p1"/>
            <p:cNvPicPr preferRelativeResize="0"/>
            <p:nvPr/>
          </p:nvPicPr>
          <p:blipFill rotWithShape="1">
            <a:blip r:embed="rId59">
              <a:alphaModFix/>
            </a:blip>
            <a:srcRect/>
            <a:stretch/>
          </p:blipFill>
          <p:spPr>
            <a:xfrm>
              <a:off x="4597615" y="2279268"/>
              <a:ext cx="4800" cy="41249"/>
            </a:xfrm>
            <a:prstGeom prst="rect">
              <a:avLst/>
            </a:prstGeom>
            <a:noFill/>
            <a:ln>
              <a:noFill/>
            </a:ln>
          </p:spPr>
        </p:pic>
        <p:pic>
          <p:nvPicPr>
            <p:cNvPr id="222" name="Google Shape;222;p1"/>
            <p:cNvPicPr preferRelativeResize="0"/>
            <p:nvPr/>
          </p:nvPicPr>
          <p:blipFill rotWithShape="1">
            <a:blip r:embed="rId60">
              <a:alphaModFix/>
            </a:blip>
            <a:srcRect/>
            <a:stretch/>
          </p:blipFill>
          <p:spPr>
            <a:xfrm>
              <a:off x="4454562" y="2199983"/>
              <a:ext cx="97892" cy="92493"/>
            </a:xfrm>
            <a:prstGeom prst="rect">
              <a:avLst/>
            </a:prstGeom>
            <a:noFill/>
            <a:ln>
              <a:noFill/>
            </a:ln>
          </p:spPr>
        </p:pic>
        <p:pic>
          <p:nvPicPr>
            <p:cNvPr id="223" name="Google Shape;223;p1"/>
            <p:cNvPicPr preferRelativeResize="0"/>
            <p:nvPr/>
          </p:nvPicPr>
          <p:blipFill rotWithShape="1">
            <a:blip r:embed="rId61">
              <a:alphaModFix/>
            </a:blip>
            <a:srcRect/>
            <a:stretch/>
          </p:blipFill>
          <p:spPr>
            <a:xfrm>
              <a:off x="4454563" y="2235619"/>
              <a:ext cx="238975" cy="136969"/>
            </a:xfrm>
            <a:prstGeom prst="rect">
              <a:avLst/>
            </a:prstGeom>
            <a:noFill/>
            <a:ln>
              <a:noFill/>
            </a:ln>
          </p:spPr>
        </p:pic>
        <p:sp>
          <p:nvSpPr>
            <p:cNvPr id="224" name="Google Shape;224;p1"/>
            <p:cNvSpPr/>
            <p:nvPr/>
          </p:nvSpPr>
          <p:spPr>
            <a:xfrm>
              <a:off x="4454557" y="2143492"/>
              <a:ext cx="239395" cy="172720"/>
            </a:xfrm>
            <a:custGeom>
              <a:avLst/>
              <a:gdLst/>
              <a:ahLst/>
              <a:cxnLst/>
              <a:rect l="l" t="t" r="r" b="b"/>
              <a:pathLst>
                <a:path w="239395" h="172719" extrusionOk="0">
                  <a:moveTo>
                    <a:pt x="0" y="0"/>
                  </a:moveTo>
                  <a:lnTo>
                    <a:pt x="0" y="41262"/>
                  </a:lnTo>
                  <a:lnTo>
                    <a:pt x="238975" y="172618"/>
                  </a:lnTo>
                  <a:lnTo>
                    <a:pt x="238975" y="131762"/>
                  </a:lnTo>
                  <a:lnTo>
                    <a:pt x="0" y="0"/>
                  </a:lnTo>
                  <a:close/>
                </a:path>
              </a:pathLst>
            </a:custGeom>
            <a:solidFill>
              <a:srgbClr val="4646A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25" name="Google Shape;225;p1"/>
            <p:cNvPicPr preferRelativeResize="0"/>
            <p:nvPr/>
          </p:nvPicPr>
          <p:blipFill rotWithShape="1">
            <a:blip r:embed="rId62">
              <a:alphaModFix/>
            </a:blip>
            <a:srcRect/>
            <a:stretch/>
          </p:blipFill>
          <p:spPr>
            <a:xfrm>
              <a:off x="4647171" y="2250020"/>
              <a:ext cx="4787" cy="43649"/>
            </a:xfrm>
            <a:prstGeom prst="rect">
              <a:avLst/>
            </a:prstGeom>
            <a:noFill/>
            <a:ln>
              <a:noFill/>
            </a:ln>
          </p:spPr>
        </p:pic>
        <p:pic>
          <p:nvPicPr>
            <p:cNvPr id="226" name="Google Shape;226;p1"/>
            <p:cNvPicPr preferRelativeResize="0"/>
            <p:nvPr/>
          </p:nvPicPr>
          <p:blipFill rotWithShape="1">
            <a:blip r:embed="rId63">
              <a:alphaModFix/>
            </a:blip>
            <a:srcRect/>
            <a:stretch/>
          </p:blipFill>
          <p:spPr>
            <a:xfrm>
              <a:off x="4597616" y="2222398"/>
              <a:ext cx="4800" cy="41643"/>
            </a:xfrm>
            <a:prstGeom prst="rect">
              <a:avLst/>
            </a:prstGeom>
            <a:noFill/>
            <a:ln>
              <a:noFill/>
            </a:ln>
          </p:spPr>
        </p:pic>
        <p:pic>
          <p:nvPicPr>
            <p:cNvPr id="227" name="Google Shape;227;p1"/>
            <p:cNvPicPr preferRelativeResize="0"/>
            <p:nvPr/>
          </p:nvPicPr>
          <p:blipFill rotWithShape="1">
            <a:blip r:embed="rId64">
              <a:alphaModFix/>
            </a:blip>
            <a:srcRect/>
            <a:stretch/>
          </p:blipFill>
          <p:spPr>
            <a:xfrm>
              <a:off x="4454563" y="2143493"/>
              <a:ext cx="97890" cy="92125"/>
            </a:xfrm>
            <a:prstGeom prst="rect">
              <a:avLst/>
            </a:prstGeom>
            <a:noFill/>
            <a:ln>
              <a:noFill/>
            </a:ln>
          </p:spPr>
        </p:pic>
        <p:pic>
          <p:nvPicPr>
            <p:cNvPr id="228" name="Google Shape;228;p1"/>
            <p:cNvPicPr preferRelativeResize="0"/>
            <p:nvPr/>
          </p:nvPicPr>
          <p:blipFill rotWithShape="1">
            <a:blip r:embed="rId65">
              <a:alphaModFix/>
            </a:blip>
            <a:srcRect/>
            <a:stretch/>
          </p:blipFill>
          <p:spPr>
            <a:xfrm>
              <a:off x="4454562" y="2178329"/>
              <a:ext cx="238975" cy="137782"/>
            </a:xfrm>
            <a:prstGeom prst="rect">
              <a:avLst/>
            </a:prstGeom>
            <a:noFill/>
            <a:ln>
              <a:noFill/>
            </a:ln>
          </p:spPr>
        </p:pic>
        <p:pic>
          <p:nvPicPr>
            <p:cNvPr id="229" name="Google Shape;229;p1"/>
            <p:cNvPicPr preferRelativeResize="0"/>
            <p:nvPr/>
          </p:nvPicPr>
          <p:blipFill rotWithShape="1">
            <a:blip r:embed="rId66">
              <a:alphaModFix/>
            </a:blip>
            <a:srcRect/>
            <a:stretch/>
          </p:blipFill>
          <p:spPr>
            <a:xfrm>
              <a:off x="4729098" y="2293682"/>
              <a:ext cx="95116" cy="94513"/>
            </a:xfrm>
            <a:prstGeom prst="rect">
              <a:avLst/>
            </a:prstGeom>
            <a:noFill/>
            <a:ln>
              <a:noFill/>
            </a:ln>
          </p:spPr>
        </p:pic>
        <p:pic>
          <p:nvPicPr>
            <p:cNvPr id="230" name="Google Shape;230;p1"/>
            <p:cNvPicPr preferRelativeResize="0"/>
            <p:nvPr/>
          </p:nvPicPr>
          <p:blipFill rotWithShape="1">
            <a:blip r:embed="rId67">
              <a:alphaModFix/>
            </a:blip>
            <a:srcRect/>
            <a:stretch/>
          </p:blipFill>
          <p:spPr>
            <a:xfrm>
              <a:off x="4729098" y="2328532"/>
              <a:ext cx="95116" cy="117742"/>
            </a:xfrm>
            <a:prstGeom prst="rect">
              <a:avLst/>
            </a:prstGeom>
            <a:noFill/>
            <a:ln>
              <a:noFill/>
            </a:ln>
          </p:spPr>
        </p:pic>
        <p:pic>
          <p:nvPicPr>
            <p:cNvPr id="231" name="Google Shape;231;p1"/>
            <p:cNvPicPr preferRelativeResize="0"/>
            <p:nvPr/>
          </p:nvPicPr>
          <p:blipFill rotWithShape="1">
            <a:blip r:embed="rId68">
              <a:alphaModFix/>
            </a:blip>
            <a:srcRect/>
            <a:stretch/>
          </p:blipFill>
          <p:spPr>
            <a:xfrm>
              <a:off x="4729098" y="2386190"/>
              <a:ext cx="95116" cy="116145"/>
            </a:xfrm>
            <a:prstGeom prst="rect">
              <a:avLst/>
            </a:prstGeom>
            <a:noFill/>
            <a:ln>
              <a:noFill/>
            </a:ln>
          </p:spPr>
        </p:pic>
        <p:pic>
          <p:nvPicPr>
            <p:cNvPr id="232" name="Google Shape;232;p1"/>
            <p:cNvPicPr preferRelativeResize="0"/>
            <p:nvPr/>
          </p:nvPicPr>
          <p:blipFill rotWithShape="1">
            <a:blip r:embed="rId69">
              <a:alphaModFix/>
            </a:blip>
            <a:srcRect/>
            <a:stretch/>
          </p:blipFill>
          <p:spPr>
            <a:xfrm>
              <a:off x="4729099" y="2443073"/>
              <a:ext cx="95116" cy="116934"/>
            </a:xfrm>
            <a:prstGeom prst="rect">
              <a:avLst/>
            </a:prstGeom>
            <a:noFill/>
            <a:ln>
              <a:noFill/>
            </a:ln>
          </p:spPr>
        </p:pic>
        <p:pic>
          <p:nvPicPr>
            <p:cNvPr id="233" name="Google Shape;233;p1"/>
            <p:cNvPicPr preferRelativeResize="0"/>
            <p:nvPr/>
          </p:nvPicPr>
          <p:blipFill rotWithShape="1">
            <a:blip r:embed="rId70">
              <a:alphaModFix/>
            </a:blip>
            <a:srcRect/>
            <a:stretch/>
          </p:blipFill>
          <p:spPr>
            <a:xfrm>
              <a:off x="4729098" y="2499944"/>
              <a:ext cx="95116" cy="116941"/>
            </a:xfrm>
            <a:prstGeom prst="rect">
              <a:avLst/>
            </a:prstGeom>
            <a:noFill/>
            <a:ln>
              <a:noFill/>
            </a:ln>
          </p:spPr>
        </p:pic>
        <p:pic>
          <p:nvPicPr>
            <p:cNvPr id="234" name="Google Shape;234;p1"/>
            <p:cNvPicPr preferRelativeResize="0"/>
            <p:nvPr/>
          </p:nvPicPr>
          <p:blipFill rotWithShape="1">
            <a:blip r:embed="rId71">
              <a:alphaModFix/>
            </a:blip>
            <a:srcRect/>
            <a:stretch/>
          </p:blipFill>
          <p:spPr>
            <a:xfrm>
              <a:off x="4772265" y="2009343"/>
              <a:ext cx="100698" cy="63271"/>
            </a:xfrm>
            <a:prstGeom prst="rect">
              <a:avLst/>
            </a:prstGeom>
            <a:noFill/>
            <a:ln>
              <a:noFill/>
            </a:ln>
          </p:spPr>
        </p:pic>
        <p:sp>
          <p:nvSpPr>
            <p:cNvPr id="235" name="Google Shape;235;p1"/>
            <p:cNvSpPr/>
            <p:nvPr/>
          </p:nvSpPr>
          <p:spPr>
            <a:xfrm>
              <a:off x="4673155" y="1974494"/>
              <a:ext cx="154940" cy="83820"/>
            </a:xfrm>
            <a:custGeom>
              <a:avLst/>
              <a:gdLst/>
              <a:ahLst/>
              <a:cxnLst/>
              <a:rect l="l" t="t" r="r" b="b"/>
              <a:pathLst>
                <a:path w="154939" h="83819" extrusionOk="0">
                  <a:moveTo>
                    <a:pt x="56349" y="0"/>
                  </a:moveTo>
                  <a:lnTo>
                    <a:pt x="0" y="30441"/>
                  </a:lnTo>
                  <a:lnTo>
                    <a:pt x="98704" y="83705"/>
                  </a:lnTo>
                  <a:lnTo>
                    <a:pt x="154647" y="53263"/>
                  </a:lnTo>
                  <a:lnTo>
                    <a:pt x="56349"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6" name="Google Shape;236;p1"/>
            <p:cNvSpPr/>
            <p:nvPr/>
          </p:nvSpPr>
          <p:spPr>
            <a:xfrm>
              <a:off x="4771871" y="2027750"/>
              <a:ext cx="56515" cy="44450"/>
            </a:xfrm>
            <a:custGeom>
              <a:avLst/>
              <a:gdLst/>
              <a:ahLst/>
              <a:cxnLst/>
              <a:rect l="l" t="t" r="r" b="b"/>
              <a:pathLst>
                <a:path w="56514" h="44450" extrusionOk="0">
                  <a:moveTo>
                    <a:pt x="55943" y="0"/>
                  </a:moveTo>
                  <a:lnTo>
                    <a:pt x="0" y="30454"/>
                  </a:lnTo>
                  <a:lnTo>
                    <a:pt x="0" y="44069"/>
                  </a:lnTo>
                  <a:lnTo>
                    <a:pt x="55943" y="12420"/>
                  </a:lnTo>
                  <a:lnTo>
                    <a:pt x="55943" y="0"/>
                  </a:lnTo>
                  <a:close/>
                </a:path>
              </a:pathLst>
            </a:custGeom>
            <a:solidFill>
              <a:srgbClr val="78737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7" name="Google Shape;237;p1"/>
            <p:cNvSpPr/>
            <p:nvPr/>
          </p:nvSpPr>
          <p:spPr>
            <a:xfrm>
              <a:off x="4673155" y="2004936"/>
              <a:ext cx="99060" cy="67310"/>
            </a:xfrm>
            <a:custGeom>
              <a:avLst/>
              <a:gdLst/>
              <a:ahLst/>
              <a:cxnLst/>
              <a:rect l="l" t="t" r="r" b="b"/>
              <a:pathLst>
                <a:path w="99060" h="67310" extrusionOk="0">
                  <a:moveTo>
                    <a:pt x="0" y="0"/>
                  </a:moveTo>
                  <a:lnTo>
                    <a:pt x="0" y="12814"/>
                  </a:lnTo>
                  <a:lnTo>
                    <a:pt x="98704" y="66878"/>
                  </a:lnTo>
                  <a:lnTo>
                    <a:pt x="98704" y="53263"/>
                  </a:lnTo>
                  <a:lnTo>
                    <a:pt x="0" y="0"/>
                  </a:lnTo>
                  <a:close/>
                </a:path>
              </a:pathLst>
            </a:custGeom>
            <a:solidFill>
              <a:srgbClr val="D5CCC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38" name="Google Shape;238;p1"/>
            <p:cNvPicPr preferRelativeResize="0"/>
            <p:nvPr/>
          </p:nvPicPr>
          <p:blipFill rotWithShape="1">
            <a:blip r:embed="rId72">
              <a:alphaModFix/>
            </a:blip>
            <a:srcRect/>
            <a:stretch/>
          </p:blipFill>
          <p:spPr>
            <a:xfrm>
              <a:off x="4764252" y="2006930"/>
              <a:ext cx="55143" cy="38442"/>
            </a:xfrm>
            <a:prstGeom prst="rect">
              <a:avLst/>
            </a:prstGeom>
            <a:noFill/>
            <a:ln>
              <a:noFill/>
            </a:ln>
          </p:spPr>
        </p:pic>
        <p:sp>
          <p:nvSpPr>
            <p:cNvPr id="239" name="Google Shape;239;p1"/>
            <p:cNvSpPr/>
            <p:nvPr/>
          </p:nvSpPr>
          <p:spPr>
            <a:xfrm>
              <a:off x="4700323" y="1982102"/>
              <a:ext cx="96520" cy="52705"/>
            </a:xfrm>
            <a:custGeom>
              <a:avLst/>
              <a:gdLst/>
              <a:ahLst/>
              <a:cxnLst/>
              <a:rect l="l" t="t" r="r" b="b"/>
              <a:pathLst>
                <a:path w="96520" h="52705" extrusionOk="0">
                  <a:moveTo>
                    <a:pt x="32372" y="0"/>
                  </a:moveTo>
                  <a:lnTo>
                    <a:pt x="0" y="17221"/>
                  </a:lnTo>
                  <a:lnTo>
                    <a:pt x="63538" y="52463"/>
                  </a:lnTo>
                  <a:lnTo>
                    <a:pt x="96304" y="34442"/>
                  </a:lnTo>
                  <a:lnTo>
                    <a:pt x="32372"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0" name="Google Shape;240;p1"/>
            <p:cNvSpPr/>
            <p:nvPr/>
          </p:nvSpPr>
          <p:spPr>
            <a:xfrm>
              <a:off x="4763858" y="2016541"/>
              <a:ext cx="33020" cy="29209"/>
            </a:xfrm>
            <a:custGeom>
              <a:avLst/>
              <a:gdLst/>
              <a:ahLst/>
              <a:cxnLst/>
              <a:rect l="l" t="t" r="r" b="b"/>
              <a:pathLst>
                <a:path w="33020" h="29210" extrusionOk="0">
                  <a:moveTo>
                    <a:pt x="32765" y="0"/>
                  </a:moveTo>
                  <a:lnTo>
                    <a:pt x="0" y="18021"/>
                  </a:lnTo>
                  <a:lnTo>
                    <a:pt x="0" y="28841"/>
                  </a:lnTo>
                  <a:lnTo>
                    <a:pt x="32765" y="11214"/>
                  </a:lnTo>
                  <a:lnTo>
                    <a:pt x="32765" y="0"/>
                  </a:lnTo>
                  <a:close/>
                </a:path>
              </a:pathLst>
            </a:custGeom>
            <a:solidFill>
              <a:srgbClr val="78737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1" name="Google Shape;241;p1"/>
            <p:cNvSpPr/>
            <p:nvPr/>
          </p:nvSpPr>
          <p:spPr>
            <a:xfrm>
              <a:off x="4700323" y="1999316"/>
              <a:ext cx="64135" cy="46355"/>
            </a:xfrm>
            <a:custGeom>
              <a:avLst/>
              <a:gdLst/>
              <a:ahLst/>
              <a:cxnLst/>
              <a:rect l="l" t="t" r="r" b="b"/>
              <a:pathLst>
                <a:path w="64135" h="46355" extrusionOk="0">
                  <a:moveTo>
                    <a:pt x="0" y="0"/>
                  </a:moveTo>
                  <a:lnTo>
                    <a:pt x="0" y="10820"/>
                  </a:lnTo>
                  <a:lnTo>
                    <a:pt x="63538" y="46062"/>
                  </a:lnTo>
                  <a:lnTo>
                    <a:pt x="63538" y="35255"/>
                  </a:lnTo>
                  <a:lnTo>
                    <a:pt x="0" y="0"/>
                  </a:lnTo>
                  <a:close/>
                </a:path>
              </a:pathLst>
            </a:custGeom>
            <a:solidFill>
              <a:srgbClr val="D5CCC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42" name="Google Shape;242;p1"/>
            <p:cNvPicPr preferRelativeResize="0"/>
            <p:nvPr/>
          </p:nvPicPr>
          <p:blipFill rotWithShape="1">
            <a:blip r:embed="rId73">
              <a:alphaModFix/>
            </a:blip>
            <a:srcRect/>
            <a:stretch/>
          </p:blipFill>
          <p:spPr>
            <a:xfrm>
              <a:off x="4641595" y="2094623"/>
              <a:ext cx="101104" cy="62890"/>
            </a:xfrm>
            <a:prstGeom prst="rect">
              <a:avLst/>
            </a:prstGeom>
            <a:noFill/>
            <a:ln>
              <a:noFill/>
            </a:ln>
          </p:spPr>
        </p:pic>
        <p:sp>
          <p:nvSpPr>
            <p:cNvPr id="243" name="Google Shape;243;p1"/>
            <p:cNvSpPr/>
            <p:nvPr/>
          </p:nvSpPr>
          <p:spPr>
            <a:xfrm>
              <a:off x="4542881" y="2058998"/>
              <a:ext cx="154305" cy="85090"/>
            </a:xfrm>
            <a:custGeom>
              <a:avLst/>
              <a:gdLst/>
              <a:ahLst/>
              <a:cxnLst/>
              <a:rect l="l" t="t" r="r" b="b"/>
              <a:pathLst>
                <a:path w="154304" h="85089" extrusionOk="0">
                  <a:moveTo>
                    <a:pt x="55956" y="0"/>
                  </a:moveTo>
                  <a:lnTo>
                    <a:pt x="0" y="30822"/>
                  </a:lnTo>
                  <a:lnTo>
                    <a:pt x="98310" y="84493"/>
                  </a:lnTo>
                  <a:lnTo>
                    <a:pt x="154254" y="54051"/>
                  </a:lnTo>
                  <a:lnTo>
                    <a:pt x="55956"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4" name="Google Shape;244;p1"/>
            <p:cNvSpPr/>
            <p:nvPr/>
          </p:nvSpPr>
          <p:spPr>
            <a:xfrm>
              <a:off x="4641175" y="2113050"/>
              <a:ext cx="56515" cy="43815"/>
            </a:xfrm>
            <a:custGeom>
              <a:avLst/>
              <a:gdLst/>
              <a:ahLst/>
              <a:cxnLst/>
              <a:rect l="l" t="t" r="r" b="b"/>
              <a:pathLst>
                <a:path w="56514" h="43814" extrusionOk="0">
                  <a:moveTo>
                    <a:pt x="55943" y="0"/>
                  </a:moveTo>
                  <a:lnTo>
                    <a:pt x="0" y="30441"/>
                  </a:lnTo>
                  <a:lnTo>
                    <a:pt x="0" y="43256"/>
                  </a:lnTo>
                  <a:lnTo>
                    <a:pt x="55943" y="12420"/>
                  </a:lnTo>
                  <a:lnTo>
                    <a:pt x="55943" y="0"/>
                  </a:lnTo>
                  <a:close/>
                </a:path>
              </a:pathLst>
            </a:custGeom>
            <a:solidFill>
              <a:srgbClr val="78737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5" name="Google Shape;245;p1"/>
            <p:cNvSpPr/>
            <p:nvPr/>
          </p:nvSpPr>
          <p:spPr>
            <a:xfrm>
              <a:off x="4542881" y="2089828"/>
              <a:ext cx="98425" cy="66675"/>
            </a:xfrm>
            <a:custGeom>
              <a:avLst/>
              <a:gdLst/>
              <a:ahLst/>
              <a:cxnLst/>
              <a:rect l="l" t="t" r="r" b="b"/>
              <a:pathLst>
                <a:path w="98425" h="66675" extrusionOk="0">
                  <a:moveTo>
                    <a:pt x="0" y="0"/>
                  </a:moveTo>
                  <a:lnTo>
                    <a:pt x="0" y="13220"/>
                  </a:lnTo>
                  <a:lnTo>
                    <a:pt x="98310" y="66484"/>
                  </a:lnTo>
                  <a:lnTo>
                    <a:pt x="98310" y="53657"/>
                  </a:lnTo>
                  <a:lnTo>
                    <a:pt x="0" y="0"/>
                  </a:lnTo>
                  <a:close/>
                </a:path>
              </a:pathLst>
            </a:custGeom>
            <a:solidFill>
              <a:srgbClr val="D5CCC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46" name="Google Shape;246;p1"/>
            <p:cNvPicPr preferRelativeResize="0"/>
            <p:nvPr/>
          </p:nvPicPr>
          <p:blipFill rotWithShape="1">
            <a:blip r:embed="rId74">
              <a:alphaModFix/>
            </a:blip>
            <a:srcRect/>
            <a:stretch/>
          </p:blipFill>
          <p:spPr>
            <a:xfrm>
              <a:off x="4633988" y="2091829"/>
              <a:ext cx="54737" cy="38442"/>
            </a:xfrm>
            <a:prstGeom prst="rect">
              <a:avLst/>
            </a:prstGeom>
            <a:noFill/>
            <a:ln>
              <a:noFill/>
            </a:ln>
          </p:spPr>
        </p:pic>
        <p:sp>
          <p:nvSpPr>
            <p:cNvPr id="247" name="Google Shape;247;p1"/>
            <p:cNvSpPr/>
            <p:nvPr/>
          </p:nvSpPr>
          <p:spPr>
            <a:xfrm>
              <a:off x="4569660" y="2067006"/>
              <a:ext cx="96520" cy="52705"/>
            </a:xfrm>
            <a:custGeom>
              <a:avLst/>
              <a:gdLst/>
              <a:ahLst/>
              <a:cxnLst/>
              <a:rect l="l" t="t" r="r" b="b"/>
              <a:pathLst>
                <a:path w="96520" h="52705" extrusionOk="0">
                  <a:moveTo>
                    <a:pt x="32372" y="0"/>
                  </a:moveTo>
                  <a:lnTo>
                    <a:pt x="0" y="17627"/>
                  </a:lnTo>
                  <a:lnTo>
                    <a:pt x="63538" y="52463"/>
                  </a:lnTo>
                  <a:lnTo>
                    <a:pt x="95910" y="35242"/>
                  </a:lnTo>
                  <a:lnTo>
                    <a:pt x="32372"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8" name="Google Shape;248;p1"/>
            <p:cNvSpPr/>
            <p:nvPr/>
          </p:nvSpPr>
          <p:spPr>
            <a:xfrm>
              <a:off x="4633189" y="2102256"/>
              <a:ext cx="32384" cy="28575"/>
            </a:xfrm>
            <a:custGeom>
              <a:avLst/>
              <a:gdLst/>
              <a:ahLst/>
              <a:cxnLst/>
              <a:rect l="l" t="t" r="r" b="b"/>
              <a:pathLst>
                <a:path w="32385" h="28575" extrusionOk="0">
                  <a:moveTo>
                    <a:pt x="32372" y="0"/>
                  </a:moveTo>
                  <a:lnTo>
                    <a:pt x="0" y="17208"/>
                  </a:lnTo>
                  <a:lnTo>
                    <a:pt x="0" y="28028"/>
                  </a:lnTo>
                  <a:lnTo>
                    <a:pt x="32372" y="10807"/>
                  </a:lnTo>
                  <a:lnTo>
                    <a:pt x="32372" y="0"/>
                  </a:lnTo>
                  <a:close/>
                </a:path>
              </a:pathLst>
            </a:custGeom>
            <a:solidFill>
              <a:srgbClr val="78737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9" name="Google Shape;249;p1"/>
            <p:cNvSpPr/>
            <p:nvPr/>
          </p:nvSpPr>
          <p:spPr>
            <a:xfrm>
              <a:off x="4569660" y="2084626"/>
              <a:ext cx="64135" cy="45720"/>
            </a:xfrm>
            <a:custGeom>
              <a:avLst/>
              <a:gdLst/>
              <a:ahLst/>
              <a:cxnLst/>
              <a:rect l="l" t="t" r="r" b="b"/>
              <a:pathLst>
                <a:path w="64135" h="45719" extrusionOk="0">
                  <a:moveTo>
                    <a:pt x="0" y="0"/>
                  </a:moveTo>
                  <a:lnTo>
                    <a:pt x="0" y="10820"/>
                  </a:lnTo>
                  <a:lnTo>
                    <a:pt x="63538" y="45656"/>
                  </a:lnTo>
                  <a:lnTo>
                    <a:pt x="63538" y="34848"/>
                  </a:lnTo>
                  <a:lnTo>
                    <a:pt x="0" y="0"/>
                  </a:lnTo>
                  <a:close/>
                </a:path>
              </a:pathLst>
            </a:custGeom>
            <a:solidFill>
              <a:srgbClr val="D5CCC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50" name="Google Shape;250;p1"/>
            <p:cNvPicPr preferRelativeResize="0"/>
            <p:nvPr/>
          </p:nvPicPr>
          <p:blipFill rotWithShape="1">
            <a:blip r:embed="rId75">
              <a:alphaModFix/>
            </a:blip>
            <a:srcRect/>
            <a:stretch/>
          </p:blipFill>
          <p:spPr>
            <a:xfrm>
              <a:off x="4928476" y="2134679"/>
              <a:ext cx="125844" cy="55270"/>
            </a:xfrm>
            <a:prstGeom prst="rect">
              <a:avLst/>
            </a:prstGeom>
            <a:noFill/>
            <a:ln>
              <a:noFill/>
            </a:ln>
          </p:spPr>
        </p:pic>
        <p:sp>
          <p:nvSpPr>
            <p:cNvPr id="251" name="Google Shape;251;p1"/>
            <p:cNvSpPr/>
            <p:nvPr/>
          </p:nvSpPr>
          <p:spPr>
            <a:xfrm>
              <a:off x="4907775" y="2124572"/>
              <a:ext cx="114935" cy="62865"/>
            </a:xfrm>
            <a:custGeom>
              <a:avLst/>
              <a:gdLst/>
              <a:ahLst/>
              <a:cxnLst/>
              <a:rect l="l" t="t" r="r" b="b"/>
              <a:pathLst>
                <a:path w="114935" h="62864" extrusionOk="0">
                  <a:moveTo>
                    <a:pt x="56792" y="0"/>
                  </a:moveTo>
                  <a:lnTo>
                    <a:pt x="35125" y="2165"/>
                  </a:lnTo>
                  <a:lnTo>
                    <a:pt x="15928" y="8910"/>
                  </a:lnTo>
                  <a:lnTo>
                    <a:pt x="3861" y="19173"/>
                  </a:lnTo>
                  <a:lnTo>
                    <a:pt x="0" y="30938"/>
                  </a:lnTo>
                  <a:lnTo>
                    <a:pt x="4306" y="42704"/>
                  </a:lnTo>
                  <a:lnTo>
                    <a:pt x="16741" y="52966"/>
                  </a:lnTo>
                  <a:lnTo>
                    <a:pt x="36165" y="60027"/>
                  </a:lnTo>
                  <a:lnTo>
                    <a:pt x="57948" y="62579"/>
                  </a:lnTo>
                  <a:lnTo>
                    <a:pt x="79504" y="60623"/>
                  </a:lnTo>
                  <a:lnTo>
                    <a:pt x="98250" y="54160"/>
                  </a:lnTo>
                  <a:lnTo>
                    <a:pt x="110769" y="43727"/>
                  </a:lnTo>
                  <a:lnTo>
                    <a:pt x="114741" y="31940"/>
                  </a:lnTo>
                  <a:lnTo>
                    <a:pt x="110169" y="20151"/>
                  </a:lnTo>
                  <a:lnTo>
                    <a:pt x="97056" y="9710"/>
                  </a:lnTo>
                  <a:lnTo>
                    <a:pt x="78309" y="2490"/>
                  </a:lnTo>
                  <a:lnTo>
                    <a:pt x="56792" y="0"/>
                  </a:lnTo>
                  <a:close/>
                </a:path>
              </a:pathLst>
            </a:custGeom>
            <a:solidFill>
              <a:srgbClr val="D5CCC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52" name="Google Shape;252;p1"/>
            <p:cNvSpPr/>
            <p:nvPr/>
          </p:nvSpPr>
          <p:spPr>
            <a:xfrm>
              <a:off x="4907775" y="2124572"/>
              <a:ext cx="114935" cy="62865"/>
            </a:xfrm>
            <a:custGeom>
              <a:avLst/>
              <a:gdLst/>
              <a:ahLst/>
              <a:cxnLst/>
              <a:rect l="l" t="t" r="r" b="b"/>
              <a:pathLst>
                <a:path w="114935" h="62864" extrusionOk="0">
                  <a:moveTo>
                    <a:pt x="56792" y="0"/>
                  </a:moveTo>
                  <a:lnTo>
                    <a:pt x="35125" y="2165"/>
                  </a:lnTo>
                  <a:lnTo>
                    <a:pt x="15928" y="8910"/>
                  </a:lnTo>
                  <a:lnTo>
                    <a:pt x="3861" y="19173"/>
                  </a:lnTo>
                  <a:lnTo>
                    <a:pt x="0" y="30938"/>
                  </a:lnTo>
                  <a:lnTo>
                    <a:pt x="4306" y="42704"/>
                  </a:lnTo>
                  <a:lnTo>
                    <a:pt x="16741" y="52966"/>
                  </a:lnTo>
                  <a:lnTo>
                    <a:pt x="36165" y="60027"/>
                  </a:lnTo>
                  <a:lnTo>
                    <a:pt x="57948" y="62579"/>
                  </a:lnTo>
                  <a:lnTo>
                    <a:pt x="79504" y="60623"/>
                  </a:lnTo>
                  <a:lnTo>
                    <a:pt x="87788" y="57767"/>
                  </a:lnTo>
                  <a:lnTo>
                    <a:pt x="32311" y="57767"/>
                  </a:lnTo>
                  <a:lnTo>
                    <a:pt x="30724" y="56167"/>
                  </a:lnTo>
                  <a:lnTo>
                    <a:pt x="30724" y="51760"/>
                  </a:lnTo>
                  <a:lnTo>
                    <a:pt x="31918" y="50160"/>
                  </a:lnTo>
                  <a:lnTo>
                    <a:pt x="103050" y="50160"/>
                  </a:lnTo>
                  <a:lnTo>
                    <a:pt x="107850" y="46159"/>
                  </a:lnTo>
                  <a:lnTo>
                    <a:pt x="13541" y="46159"/>
                  </a:lnTo>
                  <a:lnTo>
                    <a:pt x="11941" y="44153"/>
                  </a:lnTo>
                  <a:lnTo>
                    <a:pt x="11941" y="38946"/>
                  </a:lnTo>
                  <a:lnTo>
                    <a:pt x="13541" y="36952"/>
                  </a:lnTo>
                  <a:lnTo>
                    <a:pt x="113052" y="36952"/>
                  </a:lnTo>
                  <a:lnTo>
                    <a:pt x="114404" y="32939"/>
                  </a:lnTo>
                  <a:lnTo>
                    <a:pt x="5540" y="32939"/>
                  </a:lnTo>
                  <a:lnTo>
                    <a:pt x="3952" y="31338"/>
                  </a:lnTo>
                  <a:lnTo>
                    <a:pt x="3952" y="26931"/>
                  </a:lnTo>
                  <a:lnTo>
                    <a:pt x="5146" y="25725"/>
                  </a:lnTo>
                  <a:lnTo>
                    <a:pt x="112331" y="25725"/>
                  </a:lnTo>
                  <a:lnTo>
                    <a:pt x="111090" y="22525"/>
                  </a:lnTo>
                  <a:lnTo>
                    <a:pt x="13134" y="22525"/>
                  </a:lnTo>
                  <a:lnTo>
                    <a:pt x="11534" y="21318"/>
                  </a:lnTo>
                  <a:lnTo>
                    <a:pt x="11534" y="16517"/>
                  </a:lnTo>
                  <a:lnTo>
                    <a:pt x="13134" y="14917"/>
                  </a:lnTo>
                  <a:lnTo>
                    <a:pt x="103596" y="14917"/>
                  </a:lnTo>
                  <a:lnTo>
                    <a:pt x="99066" y="11310"/>
                  </a:lnTo>
                  <a:lnTo>
                    <a:pt x="30330" y="11310"/>
                  </a:lnTo>
                  <a:lnTo>
                    <a:pt x="29124" y="10117"/>
                  </a:lnTo>
                  <a:lnTo>
                    <a:pt x="29124" y="6904"/>
                  </a:lnTo>
                  <a:lnTo>
                    <a:pt x="30330" y="5710"/>
                  </a:lnTo>
                  <a:lnTo>
                    <a:pt x="86670" y="5710"/>
                  </a:lnTo>
                  <a:lnTo>
                    <a:pt x="78309" y="2490"/>
                  </a:lnTo>
                  <a:lnTo>
                    <a:pt x="56792" y="0"/>
                  </a:lnTo>
                  <a:close/>
                </a:path>
                <a:path w="114935" h="62864" extrusionOk="0">
                  <a:moveTo>
                    <a:pt x="103050" y="50160"/>
                  </a:moveTo>
                  <a:lnTo>
                    <a:pt x="85461" y="50160"/>
                  </a:lnTo>
                  <a:lnTo>
                    <a:pt x="87074" y="51760"/>
                  </a:lnTo>
                  <a:lnTo>
                    <a:pt x="87074" y="54160"/>
                  </a:lnTo>
                  <a:lnTo>
                    <a:pt x="86667" y="56167"/>
                  </a:lnTo>
                  <a:lnTo>
                    <a:pt x="85461" y="57767"/>
                  </a:lnTo>
                  <a:lnTo>
                    <a:pt x="87788" y="57767"/>
                  </a:lnTo>
                  <a:lnTo>
                    <a:pt x="98250" y="54160"/>
                  </a:lnTo>
                  <a:lnTo>
                    <a:pt x="103050" y="50160"/>
                  </a:lnTo>
                  <a:close/>
                </a:path>
                <a:path w="114935" h="62864" extrusionOk="0">
                  <a:moveTo>
                    <a:pt x="113052" y="36952"/>
                  </a:moveTo>
                  <a:lnTo>
                    <a:pt x="103050" y="36952"/>
                  </a:lnTo>
                  <a:lnTo>
                    <a:pt x="105044" y="38946"/>
                  </a:lnTo>
                  <a:lnTo>
                    <a:pt x="105044" y="41359"/>
                  </a:lnTo>
                  <a:lnTo>
                    <a:pt x="104711" y="43727"/>
                  </a:lnTo>
                  <a:lnTo>
                    <a:pt x="104651" y="44153"/>
                  </a:lnTo>
                  <a:lnTo>
                    <a:pt x="103050" y="46159"/>
                  </a:lnTo>
                  <a:lnTo>
                    <a:pt x="107850" y="46159"/>
                  </a:lnTo>
                  <a:lnTo>
                    <a:pt x="110769" y="43727"/>
                  </a:lnTo>
                  <a:lnTo>
                    <a:pt x="113052" y="36952"/>
                  </a:lnTo>
                  <a:close/>
                </a:path>
                <a:path w="114935" h="62864" extrusionOk="0">
                  <a:moveTo>
                    <a:pt x="112331" y="25725"/>
                  </a:moveTo>
                  <a:lnTo>
                    <a:pt x="110251" y="25725"/>
                  </a:lnTo>
                  <a:lnTo>
                    <a:pt x="111839" y="26931"/>
                  </a:lnTo>
                  <a:lnTo>
                    <a:pt x="111839" y="31338"/>
                  </a:lnTo>
                  <a:lnTo>
                    <a:pt x="110251" y="32939"/>
                  </a:lnTo>
                  <a:lnTo>
                    <a:pt x="114404" y="32939"/>
                  </a:lnTo>
                  <a:lnTo>
                    <a:pt x="114741" y="31940"/>
                  </a:lnTo>
                  <a:lnTo>
                    <a:pt x="112331" y="25725"/>
                  </a:lnTo>
                  <a:close/>
                </a:path>
                <a:path w="114935" h="62864" extrusionOk="0">
                  <a:moveTo>
                    <a:pt x="103596" y="14917"/>
                  </a:moveTo>
                  <a:lnTo>
                    <a:pt x="102657" y="14917"/>
                  </a:lnTo>
                  <a:lnTo>
                    <a:pt x="105044" y="16517"/>
                  </a:lnTo>
                  <a:lnTo>
                    <a:pt x="105044" y="20924"/>
                  </a:lnTo>
                  <a:lnTo>
                    <a:pt x="103050" y="22525"/>
                  </a:lnTo>
                  <a:lnTo>
                    <a:pt x="111090" y="22525"/>
                  </a:lnTo>
                  <a:lnTo>
                    <a:pt x="110169" y="20151"/>
                  </a:lnTo>
                  <a:lnTo>
                    <a:pt x="103596" y="14917"/>
                  </a:lnTo>
                  <a:close/>
                </a:path>
                <a:path w="114935" h="62864" extrusionOk="0">
                  <a:moveTo>
                    <a:pt x="86670" y="5710"/>
                  </a:moveTo>
                  <a:lnTo>
                    <a:pt x="83873" y="5710"/>
                  </a:lnTo>
                  <a:lnTo>
                    <a:pt x="85867" y="6904"/>
                  </a:lnTo>
                  <a:lnTo>
                    <a:pt x="85867" y="10117"/>
                  </a:lnTo>
                  <a:lnTo>
                    <a:pt x="84267" y="11310"/>
                  </a:lnTo>
                  <a:lnTo>
                    <a:pt x="99066" y="11310"/>
                  </a:lnTo>
                  <a:lnTo>
                    <a:pt x="97056" y="9710"/>
                  </a:lnTo>
                  <a:lnTo>
                    <a:pt x="86670" y="571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53" name="Google Shape;253;p1"/>
            <p:cNvSpPr/>
            <p:nvPr/>
          </p:nvSpPr>
          <p:spPr>
            <a:xfrm>
              <a:off x="4907305" y="2154712"/>
              <a:ext cx="115570" cy="41275"/>
            </a:xfrm>
            <a:custGeom>
              <a:avLst/>
              <a:gdLst/>
              <a:ahLst/>
              <a:cxnLst/>
              <a:rect l="l" t="t" r="r" b="b"/>
              <a:pathLst>
                <a:path w="115570" h="41275" extrusionOk="0">
                  <a:moveTo>
                    <a:pt x="0" y="0"/>
                  </a:moveTo>
                  <a:lnTo>
                    <a:pt x="0" y="11607"/>
                  </a:lnTo>
                  <a:lnTo>
                    <a:pt x="1111" y="17054"/>
                  </a:lnTo>
                  <a:lnTo>
                    <a:pt x="36385" y="38571"/>
                  </a:lnTo>
                  <a:lnTo>
                    <a:pt x="58048" y="40747"/>
                  </a:lnTo>
                  <a:lnTo>
                    <a:pt x="79564" y="38571"/>
                  </a:lnTo>
                  <a:lnTo>
                    <a:pt x="114107" y="16722"/>
                  </a:lnTo>
                  <a:lnTo>
                    <a:pt x="115100" y="11214"/>
                  </a:lnTo>
                  <a:lnTo>
                    <a:pt x="115100" y="1600"/>
                  </a:lnTo>
                  <a:lnTo>
                    <a:pt x="114050" y="7399"/>
                  </a:lnTo>
                  <a:lnTo>
                    <a:pt x="110901" y="13161"/>
                  </a:lnTo>
                  <a:lnTo>
                    <a:pt x="105654" y="18550"/>
                  </a:lnTo>
                  <a:lnTo>
                    <a:pt x="98310" y="23228"/>
                  </a:lnTo>
                  <a:lnTo>
                    <a:pt x="79564" y="29701"/>
                  </a:lnTo>
                  <a:lnTo>
                    <a:pt x="58048" y="31740"/>
                  </a:lnTo>
                  <a:lnTo>
                    <a:pt x="36385" y="29421"/>
                  </a:lnTo>
                  <a:lnTo>
                    <a:pt x="17195" y="22821"/>
                  </a:lnTo>
                  <a:lnTo>
                    <a:pt x="10178" y="17791"/>
                  </a:lnTo>
                  <a:lnTo>
                    <a:pt x="4849" y="12011"/>
                  </a:lnTo>
                  <a:lnTo>
                    <a:pt x="1395" y="5930"/>
                  </a:lnTo>
                  <a:lnTo>
                    <a:pt x="0" y="0"/>
                  </a:lnTo>
                  <a:close/>
                </a:path>
              </a:pathLst>
            </a:custGeom>
            <a:solidFill>
              <a:srgbClr val="78737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54" name="Google Shape;254;p1"/>
            <p:cNvPicPr preferRelativeResize="0"/>
            <p:nvPr/>
          </p:nvPicPr>
          <p:blipFill rotWithShape="1">
            <a:blip r:embed="rId76">
              <a:alphaModFix/>
            </a:blip>
            <a:srcRect/>
            <a:stretch/>
          </p:blipFill>
          <p:spPr>
            <a:xfrm>
              <a:off x="4795799" y="2201963"/>
              <a:ext cx="125844" cy="56070"/>
            </a:xfrm>
            <a:prstGeom prst="rect">
              <a:avLst/>
            </a:prstGeom>
            <a:noFill/>
            <a:ln>
              <a:noFill/>
            </a:ln>
          </p:spPr>
        </p:pic>
        <p:sp>
          <p:nvSpPr>
            <p:cNvPr id="255" name="Google Shape;255;p1"/>
            <p:cNvSpPr/>
            <p:nvPr/>
          </p:nvSpPr>
          <p:spPr>
            <a:xfrm>
              <a:off x="4775105" y="2191404"/>
              <a:ext cx="114300" cy="62865"/>
            </a:xfrm>
            <a:custGeom>
              <a:avLst/>
              <a:gdLst/>
              <a:ahLst/>
              <a:cxnLst/>
              <a:rect l="l" t="t" r="r" b="b"/>
              <a:pathLst>
                <a:path w="114300" h="62864" extrusionOk="0">
                  <a:moveTo>
                    <a:pt x="56192" y="0"/>
                  </a:moveTo>
                  <a:lnTo>
                    <a:pt x="34676" y="2211"/>
                  </a:lnTo>
                  <a:lnTo>
                    <a:pt x="15935" y="8970"/>
                  </a:lnTo>
                  <a:lnTo>
                    <a:pt x="3865" y="19171"/>
                  </a:lnTo>
                  <a:lnTo>
                    <a:pt x="0" y="30840"/>
                  </a:lnTo>
                  <a:lnTo>
                    <a:pt x="4301" y="42585"/>
                  </a:lnTo>
                  <a:lnTo>
                    <a:pt x="16735" y="53014"/>
                  </a:lnTo>
                  <a:lnTo>
                    <a:pt x="35758" y="60007"/>
                  </a:lnTo>
                  <a:lnTo>
                    <a:pt x="57440" y="62380"/>
                  </a:lnTo>
                  <a:lnTo>
                    <a:pt x="79048" y="60172"/>
                  </a:lnTo>
                  <a:lnTo>
                    <a:pt x="97850" y="53420"/>
                  </a:lnTo>
                  <a:lnTo>
                    <a:pt x="110262" y="43386"/>
                  </a:lnTo>
                  <a:lnTo>
                    <a:pt x="114090" y="31697"/>
                  </a:lnTo>
                  <a:lnTo>
                    <a:pt x="109598" y="19856"/>
                  </a:lnTo>
                  <a:lnTo>
                    <a:pt x="97050" y="9364"/>
                  </a:lnTo>
                  <a:lnTo>
                    <a:pt x="77859" y="2371"/>
                  </a:lnTo>
                  <a:lnTo>
                    <a:pt x="56192" y="0"/>
                  </a:lnTo>
                  <a:close/>
                </a:path>
              </a:pathLst>
            </a:custGeom>
            <a:solidFill>
              <a:srgbClr val="D5CCC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56" name="Google Shape;256;p1"/>
            <p:cNvSpPr/>
            <p:nvPr/>
          </p:nvSpPr>
          <p:spPr>
            <a:xfrm>
              <a:off x="4775101" y="2191404"/>
              <a:ext cx="114300" cy="62865"/>
            </a:xfrm>
            <a:custGeom>
              <a:avLst/>
              <a:gdLst/>
              <a:ahLst/>
              <a:cxnLst/>
              <a:rect l="l" t="t" r="r" b="b"/>
              <a:pathLst>
                <a:path w="114300" h="62864" extrusionOk="0">
                  <a:moveTo>
                    <a:pt x="56199" y="0"/>
                  </a:moveTo>
                  <a:lnTo>
                    <a:pt x="34678" y="2211"/>
                  </a:lnTo>
                  <a:lnTo>
                    <a:pt x="15930" y="8970"/>
                  </a:lnTo>
                  <a:lnTo>
                    <a:pt x="3862" y="19171"/>
                  </a:lnTo>
                  <a:lnTo>
                    <a:pt x="0" y="30840"/>
                  </a:lnTo>
                  <a:lnTo>
                    <a:pt x="4302" y="42585"/>
                  </a:lnTo>
                  <a:lnTo>
                    <a:pt x="16730" y="53014"/>
                  </a:lnTo>
                  <a:lnTo>
                    <a:pt x="35755" y="60007"/>
                  </a:lnTo>
                  <a:lnTo>
                    <a:pt x="57442" y="62380"/>
                  </a:lnTo>
                  <a:lnTo>
                    <a:pt x="79054" y="60172"/>
                  </a:lnTo>
                  <a:lnTo>
                    <a:pt x="86716" y="57421"/>
                  </a:lnTo>
                  <a:lnTo>
                    <a:pt x="31919" y="57421"/>
                  </a:lnTo>
                  <a:lnTo>
                    <a:pt x="30319" y="55821"/>
                  </a:lnTo>
                  <a:lnTo>
                    <a:pt x="30319" y="51820"/>
                  </a:lnTo>
                  <a:lnTo>
                    <a:pt x="31526" y="49814"/>
                  </a:lnTo>
                  <a:lnTo>
                    <a:pt x="102317" y="49814"/>
                  </a:lnTo>
                  <a:lnTo>
                    <a:pt x="106760" y="46220"/>
                  </a:lnTo>
                  <a:lnTo>
                    <a:pt x="13542" y="46220"/>
                  </a:lnTo>
                  <a:lnTo>
                    <a:pt x="12336" y="43807"/>
                  </a:lnTo>
                  <a:lnTo>
                    <a:pt x="12336" y="39006"/>
                  </a:lnTo>
                  <a:lnTo>
                    <a:pt x="13542" y="36606"/>
                  </a:lnTo>
                  <a:lnTo>
                    <a:pt x="112482" y="36606"/>
                  </a:lnTo>
                  <a:lnTo>
                    <a:pt x="113795" y="32592"/>
                  </a:lnTo>
                  <a:lnTo>
                    <a:pt x="5541" y="32592"/>
                  </a:lnTo>
                  <a:lnTo>
                    <a:pt x="3154" y="31399"/>
                  </a:lnTo>
                  <a:lnTo>
                    <a:pt x="3154" y="26585"/>
                  </a:lnTo>
                  <a:lnTo>
                    <a:pt x="5541" y="24985"/>
                  </a:lnTo>
                  <a:lnTo>
                    <a:pt x="111543" y="24985"/>
                  </a:lnTo>
                  <a:lnTo>
                    <a:pt x="110484" y="22191"/>
                  </a:lnTo>
                  <a:lnTo>
                    <a:pt x="13542" y="22191"/>
                  </a:lnTo>
                  <a:lnTo>
                    <a:pt x="11536" y="20578"/>
                  </a:lnTo>
                  <a:lnTo>
                    <a:pt x="11536" y="16171"/>
                  </a:lnTo>
                  <a:lnTo>
                    <a:pt x="13542" y="14978"/>
                  </a:lnTo>
                  <a:lnTo>
                    <a:pt x="103768" y="14978"/>
                  </a:lnTo>
                  <a:lnTo>
                    <a:pt x="99456" y="11371"/>
                  </a:lnTo>
                  <a:lnTo>
                    <a:pt x="30726" y="11371"/>
                  </a:lnTo>
                  <a:lnTo>
                    <a:pt x="29125" y="10164"/>
                  </a:lnTo>
                  <a:lnTo>
                    <a:pt x="29125" y="8170"/>
                  </a:lnTo>
                  <a:lnTo>
                    <a:pt x="29519" y="6964"/>
                  </a:lnTo>
                  <a:lnTo>
                    <a:pt x="30726" y="5364"/>
                  </a:lnTo>
                  <a:lnTo>
                    <a:pt x="86078" y="5364"/>
                  </a:lnTo>
                  <a:lnTo>
                    <a:pt x="77866" y="2371"/>
                  </a:lnTo>
                  <a:lnTo>
                    <a:pt x="56199" y="0"/>
                  </a:lnTo>
                  <a:close/>
                </a:path>
                <a:path w="114300" h="62864" extrusionOk="0">
                  <a:moveTo>
                    <a:pt x="102317" y="49814"/>
                  </a:moveTo>
                  <a:lnTo>
                    <a:pt x="85069" y="49814"/>
                  </a:lnTo>
                  <a:lnTo>
                    <a:pt x="86669" y="51414"/>
                  </a:lnTo>
                  <a:lnTo>
                    <a:pt x="86669" y="55821"/>
                  </a:lnTo>
                  <a:lnTo>
                    <a:pt x="85069" y="57421"/>
                  </a:lnTo>
                  <a:lnTo>
                    <a:pt x="86716" y="57421"/>
                  </a:lnTo>
                  <a:lnTo>
                    <a:pt x="97858" y="53420"/>
                  </a:lnTo>
                  <a:lnTo>
                    <a:pt x="102317" y="49814"/>
                  </a:lnTo>
                  <a:close/>
                </a:path>
                <a:path w="114300" h="62864" extrusionOk="0">
                  <a:moveTo>
                    <a:pt x="112482" y="36606"/>
                  </a:moveTo>
                  <a:lnTo>
                    <a:pt x="103052" y="36606"/>
                  </a:lnTo>
                  <a:lnTo>
                    <a:pt x="104652" y="39006"/>
                  </a:lnTo>
                  <a:lnTo>
                    <a:pt x="104652" y="44213"/>
                  </a:lnTo>
                  <a:lnTo>
                    <a:pt x="102646" y="46220"/>
                  </a:lnTo>
                  <a:lnTo>
                    <a:pt x="106760" y="46220"/>
                  </a:lnTo>
                  <a:lnTo>
                    <a:pt x="110263" y="43386"/>
                  </a:lnTo>
                  <a:lnTo>
                    <a:pt x="112482" y="36606"/>
                  </a:lnTo>
                  <a:close/>
                </a:path>
                <a:path w="114300" h="62864" extrusionOk="0">
                  <a:moveTo>
                    <a:pt x="111543" y="24985"/>
                  </a:moveTo>
                  <a:lnTo>
                    <a:pt x="110647" y="24985"/>
                  </a:lnTo>
                  <a:lnTo>
                    <a:pt x="111840" y="26585"/>
                  </a:lnTo>
                  <a:lnTo>
                    <a:pt x="111840" y="30992"/>
                  </a:lnTo>
                  <a:lnTo>
                    <a:pt x="110253" y="32592"/>
                  </a:lnTo>
                  <a:lnTo>
                    <a:pt x="113795" y="32592"/>
                  </a:lnTo>
                  <a:lnTo>
                    <a:pt x="114088" y="31697"/>
                  </a:lnTo>
                  <a:lnTo>
                    <a:pt x="111543" y="24985"/>
                  </a:lnTo>
                  <a:close/>
                </a:path>
                <a:path w="114300" h="62864" extrusionOk="0">
                  <a:moveTo>
                    <a:pt x="103768" y="14978"/>
                  </a:moveTo>
                  <a:lnTo>
                    <a:pt x="102646" y="14978"/>
                  </a:lnTo>
                  <a:lnTo>
                    <a:pt x="104652" y="16578"/>
                  </a:lnTo>
                  <a:lnTo>
                    <a:pt x="104652" y="20172"/>
                  </a:lnTo>
                  <a:lnTo>
                    <a:pt x="102252" y="22191"/>
                  </a:lnTo>
                  <a:lnTo>
                    <a:pt x="110484" y="22191"/>
                  </a:lnTo>
                  <a:lnTo>
                    <a:pt x="109718" y="20172"/>
                  </a:lnTo>
                  <a:lnTo>
                    <a:pt x="109599" y="19856"/>
                  </a:lnTo>
                  <a:lnTo>
                    <a:pt x="103768" y="14978"/>
                  </a:lnTo>
                  <a:close/>
                </a:path>
                <a:path w="114300" h="62864" extrusionOk="0">
                  <a:moveTo>
                    <a:pt x="86078" y="5364"/>
                  </a:moveTo>
                  <a:lnTo>
                    <a:pt x="83062" y="5364"/>
                  </a:lnTo>
                  <a:lnTo>
                    <a:pt x="84675" y="6557"/>
                  </a:lnTo>
                  <a:lnTo>
                    <a:pt x="84675" y="9771"/>
                  </a:lnTo>
                  <a:lnTo>
                    <a:pt x="83469" y="11371"/>
                  </a:lnTo>
                  <a:lnTo>
                    <a:pt x="99456" y="11371"/>
                  </a:lnTo>
                  <a:lnTo>
                    <a:pt x="97058" y="9364"/>
                  </a:lnTo>
                  <a:lnTo>
                    <a:pt x="86078" y="5364"/>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57" name="Google Shape;257;p1"/>
            <p:cNvSpPr/>
            <p:nvPr/>
          </p:nvSpPr>
          <p:spPr>
            <a:xfrm>
              <a:off x="4774638" y="2221595"/>
              <a:ext cx="115570" cy="41275"/>
            </a:xfrm>
            <a:custGeom>
              <a:avLst/>
              <a:gdLst/>
              <a:ahLst/>
              <a:cxnLst/>
              <a:rect l="l" t="t" r="r" b="b"/>
              <a:pathLst>
                <a:path w="115570" h="41275" extrusionOk="0">
                  <a:moveTo>
                    <a:pt x="0" y="0"/>
                  </a:moveTo>
                  <a:lnTo>
                    <a:pt x="0" y="12014"/>
                  </a:lnTo>
                  <a:lnTo>
                    <a:pt x="1048" y="17225"/>
                  </a:lnTo>
                  <a:lnTo>
                    <a:pt x="35818" y="38571"/>
                  </a:lnTo>
                  <a:lnTo>
                    <a:pt x="57543" y="40747"/>
                  </a:lnTo>
                  <a:lnTo>
                    <a:pt x="79268" y="38571"/>
                  </a:lnTo>
                  <a:lnTo>
                    <a:pt x="114094" y="16327"/>
                  </a:lnTo>
                  <a:lnTo>
                    <a:pt x="115087" y="10414"/>
                  </a:lnTo>
                  <a:lnTo>
                    <a:pt x="114693" y="1600"/>
                  </a:lnTo>
                  <a:lnTo>
                    <a:pt x="113928" y="7290"/>
                  </a:lnTo>
                  <a:lnTo>
                    <a:pt x="110991" y="13166"/>
                  </a:lnTo>
                  <a:lnTo>
                    <a:pt x="105806" y="18666"/>
                  </a:lnTo>
                  <a:lnTo>
                    <a:pt x="98298" y="23228"/>
                  </a:lnTo>
                  <a:lnTo>
                    <a:pt x="79268" y="29695"/>
                  </a:lnTo>
                  <a:lnTo>
                    <a:pt x="57543" y="31735"/>
                  </a:lnTo>
                  <a:lnTo>
                    <a:pt x="35818" y="29420"/>
                  </a:lnTo>
                  <a:lnTo>
                    <a:pt x="16789" y="22821"/>
                  </a:lnTo>
                  <a:lnTo>
                    <a:pt x="9440" y="17850"/>
                  </a:lnTo>
                  <a:lnTo>
                    <a:pt x="4194" y="11863"/>
                  </a:lnTo>
                  <a:lnTo>
                    <a:pt x="1048" y="5650"/>
                  </a:lnTo>
                  <a:lnTo>
                    <a:pt x="0" y="0"/>
                  </a:lnTo>
                  <a:close/>
                </a:path>
              </a:pathLst>
            </a:custGeom>
            <a:solidFill>
              <a:srgbClr val="78737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58" name="Google Shape;258;p1"/>
            <p:cNvSpPr/>
            <p:nvPr/>
          </p:nvSpPr>
          <p:spPr>
            <a:xfrm>
              <a:off x="4420598" y="2420237"/>
              <a:ext cx="438150" cy="301625"/>
            </a:xfrm>
            <a:custGeom>
              <a:avLst/>
              <a:gdLst/>
              <a:ahLst/>
              <a:cxnLst/>
              <a:rect l="l" t="t" r="r" b="b"/>
              <a:pathLst>
                <a:path w="438150" h="301625" extrusionOk="0">
                  <a:moveTo>
                    <a:pt x="0" y="0"/>
                  </a:moveTo>
                  <a:lnTo>
                    <a:pt x="0" y="61683"/>
                  </a:lnTo>
                  <a:lnTo>
                    <a:pt x="437578" y="301574"/>
                  </a:lnTo>
                  <a:lnTo>
                    <a:pt x="437578" y="239903"/>
                  </a:lnTo>
                  <a:lnTo>
                    <a:pt x="0" y="0"/>
                  </a:lnTo>
                  <a:close/>
                </a:path>
              </a:pathLst>
            </a:custGeom>
            <a:solidFill>
              <a:srgbClr val="EAE3E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59" name="Google Shape;259;p1"/>
            <p:cNvSpPr/>
            <p:nvPr/>
          </p:nvSpPr>
          <p:spPr>
            <a:xfrm>
              <a:off x="4420598" y="2427053"/>
              <a:ext cx="438150" cy="307340"/>
            </a:xfrm>
            <a:custGeom>
              <a:avLst/>
              <a:gdLst/>
              <a:ahLst/>
              <a:cxnLst/>
              <a:rect l="l" t="t" r="r" b="b"/>
              <a:pathLst>
                <a:path w="438150" h="307339" extrusionOk="0">
                  <a:moveTo>
                    <a:pt x="0" y="0"/>
                  </a:moveTo>
                  <a:lnTo>
                    <a:pt x="0" y="67284"/>
                  </a:lnTo>
                  <a:lnTo>
                    <a:pt x="437578" y="307174"/>
                  </a:lnTo>
                  <a:lnTo>
                    <a:pt x="437578" y="239890"/>
                  </a:lnTo>
                  <a:lnTo>
                    <a:pt x="0" y="0"/>
                  </a:lnTo>
                  <a:close/>
                </a:path>
              </a:pathLst>
            </a:custGeom>
            <a:solidFill>
              <a:srgbClr val="BCC0CD"/>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60" name="Google Shape;260;p1"/>
            <p:cNvPicPr preferRelativeResize="0"/>
            <p:nvPr/>
          </p:nvPicPr>
          <p:blipFill rotWithShape="1">
            <a:blip r:embed="rId77">
              <a:alphaModFix/>
            </a:blip>
            <a:srcRect/>
            <a:stretch/>
          </p:blipFill>
          <p:spPr>
            <a:xfrm>
              <a:off x="6834720" y="1320889"/>
              <a:ext cx="860767" cy="569900"/>
            </a:xfrm>
            <a:prstGeom prst="rect">
              <a:avLst/>
            </a:prstGeom>
            <a:noFill/>
            <a:ln>
              <a:noFill/>
            </a:ln>
          </p:spPr>
        </p:pic>
        <p:sp>
          <p:nvSpPr>
            <p:cNvPr id="261" name="Google Shape;261;p1"/>
            <p:cNvSpPr/>
            <p:nvPr/>
          </p:nvSpPr>
          <p:spPr>
            <a:xfrm>
              <a:off x="6780778" y="549130"/>
              <a:ext cx="364490" cy="991869"/>
            </a:xfrm>
            <a:custGeom>
              <a:avLst/>
              <a:gdLst/>
              <a:ahLst/>
              <a:cxnLst/>
              <a:rect l="l" t="t" r="r" b="b"/>
              <a:pathLst>
                <a:path w="364490" h="991869" extrusionOk="0">
                  <a:moveTo>
                    <a:pt x="0" y="0"/>
                  </a:moveTo>
                  <a:lnTo>
                    <a:pt x="800" y="824217"/>
                  </a:lnTo>
                  <a:lnTo>
                    <a:pt x="364451" y="991628"/>
                  </a:lnTo>
                  <a:lnTo>
                    <a:pt x="362445" y="188633"/>
                  </a:lnTo>
                  <a:lnTo>
                    <a:pt x="0" y="0"/>
                  </a:lnTo>
                  <a:close/>
                </a:path>
              </a:pathLst>
            </a:custGeom>
            <a:solidFill>
              <a:srgbClr val="CCCAC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62" name="Google Shape;262;p1"/>
            <p:cNvSpPr/>
            <p:nvPr/>
          </p:nvSpPr>
          <p:spPr>
            <a:xfrm>
              <a:off x="6470261" y="679284"/>
              <a:ext cx="365125" cy="1026160"/>
            </a:xfrm>
            <a:custGeom>
              <a:avLst/>
              <a:gdLst/>
              <a:ahLst/>
              <a:cxnLst/>
              <a:rect l="l" t="t" r="r" b="b"/>
              <a:pathLst>
                <a:path w="365125" h="1026160" extrusionOk="0">
                  <a:moveTo>
                    <a:pt x="0" y="0"/>
                  </a:moveTo>
                  <a:lnTo>
                    <a:pt x="1587" y="828624"/>
                  </a:lnTo>
                  <a:lnTo>
                    <a:pt x="364845" y="1026071"/>
                  </a:lnTo>
                  <a:lnTo>
                    <a:pt x="362445" y="189039"/>
                  </a:lnTo>
                  <a:lnTo>
                    <a:pt x="0" y="0"/>
                  </a:lnTo>
                  <a:close/>
                </a:path>
              </a:pathLst>
            </a:custGeom>
            <a:solidFill>
              <a:srgbClr val="F7F0F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63" name="Google Shape;263;p1"/>
            <p:cNvSpPr/>
            <p:nvPr/>
          </p:nvSpPr>
          <p:spPr>
            <a:xfrm>
              <a:off x="6832695" y="702925"/>
              <a:ext cx="313055" cy="1002665"/>
            </a:xfrm>
            <a:custGeom>
              <a:avLst/>
              <a:gdLst/>
              <a:ahLst/>
              <a:cxnLst/>
              <a:rect l="l" t="t" r="r" b="b"/>
              <a:pathLst>
                <a:path w="313054" h="1002664" extrusionOk="0">
                  <a:moveTo>
                    <a:pt x="171449" y="0"/>
                  </a:moveTo>
                  <a:lnTo>
                    <a:pt x="0" y="149783"/>
                  </a:lnTo>
                  <a:lnTo>
                    <a:pt x="2400" y="1002436"/>
                  </a:lnTo>
                  <a:lnTo>
                    <a:pt x="312508" y="837831"/>
                  </a:lnTo>
                  <a:lnTo>
                    <a:pt x="310264" y="156987"/>
                  </a:lnTo>
                  <a:lnTo>
                    <a:pt x="310433" y="64899"/>
                  </a:lnTo>
                  <a:lnTo>
                    <a:pt x="311315" y="38442"/>
                  </a:lnTo>
                  <a:lnTo>
                    <a:pt x="287773" y="24158"/>
                  </a:lnTo>
                  <a:lnTo>
                    <a:pt x="239882" y="11863"/>
                  </a:lnTo>
                  <a:lnTo>
                    <a:pt x="192741" y="3247"/>
                  </a:lnTo>
                  <a:lnTo>
                    <a:pt x="171449" y="0"/>
                  </a:lnTo>
                  <a:close/>
                </a:path>
              </a:pathLst>
            </a:custGeom>
            <a:solidFill>
              <a:srgbClr val="C9C4C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64" name="Google Shape;264;p1"/>
            <p:cNvSpPr/>
            <p:nvPr/>
          </p:nvSpPr>
          <p:spPr>
            <a:xfrm>
              <a:off x="6471043" y="531723"/>
              <a:ext cx="676275" cy="339090"/>
            </a:xfrm>
            <a:custGeom>
              <a:avLst/>
              <a:gdLst/>
              <a:ahLst/>
              <a:cxnLst/>
              <a:rect l="l" t="t" r="r" b="b"/>
              <a:pathLst>
                <a:path w="676275" h="339090" extrusionOk="0">
                  <a:moveTo>
                    <a:pt x="676160" y="206451"/>
                  </a:moveTo>
                  <a:lnTo>
                    <a:pt x="503923" y="115938"/>
                  </a:lnTo>
                  <a:lnTo>
                    <a:pt x="498360" y="113614"/>
                  </a:lnTo>
                  <a:lnTo>
                    <a:pt x="375653" y="48463"/>
                  </a:lnTo>
                  <a:lnTo>
                    <a:pt x="375653" y="99517"/>
                  </a:lnTo>
                  <a:lnTo>
                    <a:pt x="372846" y="100317"/>
                  </a:lnTo>
                  <a:lnTo>
                    <a:pt x="366306" y="103022"/>
                  </a:lnTo>
                  <a:lnTo>
                    <a:pt x="372833" y="100317"/>
                  </a:lnTo>
                  <a:lnTo>
                    <a:pt x="375640" y="99517"/>
                  </a:lnTo>
                  <a:lnTo>
                    <a:pt x="375653" y="48463"/>
                  </a:lnTo>
                  <a:lnTo>
                    <a:pt x="315683" y="16611"/>
                  </a:lnTo>
                  <a:lnTo>
                    <a:pt x="289648" y="7518"/>
                  </a:lnTo>
                  <a:lnTo>
                    <a:pt x="261480" y="1536"/>
                  </a:lnTo>
                  <a:lnTo>
                    <a:pt x="231444" y="0"/>
                  </a:lnTo>
                  <a:lnTo>
                    <a:pt x="199821" y="4203"/>
                  </a:lnTo>
                  <a:lnTo>
                    <a:pt x="193408" y="5397"/>
                  </a:lnTo>
                  <a:lnTo>
                    <a:pt x="139611" y="27660"/>
                  </a:lnTo>
                  <a:lnTo>
                    <a:pt x="91033" y="59740"/>
                  </a:lnTo>
                  <a:lnTo>
                    <a:pt x="50012" y="95021"/>
                  </a:lnTo>
                  <a:lnTo>
                    <a:pt x="18884" y="126911"/>
                  </a:lnTo>
                  <a:lnTo>
                    <a:pt x="0" y="148780"/>
                  </a:lnTo>
                  <a:lnTo>
                    <a:pt x="179019" y="244487"/>
                  </a:lnTo>
                  <a:lnTo>
                    <a:pt x="181927" y="241109"/>
                  </a:lnTo>
                  <a:lnTo>
                    <a:pt x="179031" y="244500"/>
                  </a:lnTo>
                  <a:lnTo>
                    <a:pt x="358863" y="339013"/>
                  </a:lnTo>
                  <a:lnTo>
                    <a:pt x="377977" y="316941"/>
                  </a:lnTo>
                  <a:lnTo>
                    <a:pt x="409295" y="284937"/>
                  </a:lnTo>
                  <a:lnTo>
                    <a:pt x="450443" y="249593"/>
                  </a:lnTo>
                  <a:lnTo>
                    <a:pt x="499021" y="217487"/>
                  </a:lnTo>
                  <a:lnTo>
                    <a:pt x="552678" y="195237"/>
                  </a:lnTo>
                  <a:lnTo>
                    <a:pt x="560273" y="193636"/>
                  </a:lnTo>
                  <a:lnTo>
                    <a:pt x="380034" y="98717"/>
                  </a:lnTo>
                  <a:lnTo>
                    <a:pt x="377647" y="99517"/>
                  </a:lnTo>
                  <a:lnTo>
                    <a:pt x="380022" y="98717"/>
                  </a:lnTo>
                  <a:lnTo>
                    <a:pt x="380669" y="98640"/>
                  </a:lnTo>
                  <a:lnTo>
                    <a:pt x="560273" y="193230"/>
                  </a:lnTo>
                  <a:lnTo>
                    <a:pt x="592658" y="189268"/>
                  </a:lnTo>
                  <a:lnTo>
                    <a:pt x="623011" y="190982"/>
                  </a:lnTo>
                  <a:lnTo>
                    <a:pt x="650976" y="197116"/>
                  </a:lnTo>
                  <a:lnTo>
                    <a:pt x="676160" y="206451"/>
                  </a:lnTo>
                  <a:close/>
                </a:path>
              </a:pathLst>
            </a:custGeom>
            <a:solidFill>
              <a:srgbClr val="EBEBE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65" name="Google Shape;265;p1"/>
            <p:cNvSpPr/>
            <p:nvPr/>
          </p:nvSpPr>
          <p:spPr>
            <a:xfrm>
              <a:off x="6496621" y="548741"/>
              <a:ext cx="500380" cy="307340"/>
            </a:xfrm>
            <a:custGeom>
              <a:avLst/>
              <a:gdLst/>
              <a:ahLst/>
              <a:cxnLst/>
              <a:rect l="l" t="t" r="r" b="b"/>
              <a:pathLst>
                <a:path w="500379" h="307340" extrusionOk="0">
                  <a:moveTo>
                    <a:pt x="318897" y="80505"/>
                  </a:moveTo>
                  <a:lnTo>
                    <a:pt x="296900" y="67462"/>
                  </a:lnTo>
                  <a:lnTo>
                    <a:pt x="246024" y="39649"/>
                  </a:lnTo>
                  <a:lnTo>
                    <a:pt x="194322" y="12128"/>
                  </a:lnTo>
                  <a:lnTo>
                    <a:pt x="169837" y="0"/>
                  </a:lnTo>
                  <a:lnTo>
                    <a:pt x="113855" y="26695"/>
                  </a:lnTo>
                  <a:lnTo>
                    <a:pt x="63042" y="65227"/>
                  </a:lnTo>
                  <a:lnTo>
                    <a:pt x="23164" y="103682"/>
                  </a:lnTo>
                  <a:lnTo>
                    <a:pt x="0" y="130162"/>
                  </a:lnTo>
                  <a:lnTo>
                    <a:pt x="149860" y="209461"/>
                  </a:lnTo>
                  <a:lnTo>
                    <a:pt x="172847" y="183159"/>
                  </a:lnTo>
                  <a:lnTo>
                    <a:pt x="212344" y="145122"/>
                  </a:lnTo>
                  <a:lnTo>
                    <a:pt x="262864" y="107010"/>
                  </a:lnTo>
                  <a:lnTo>
                    <a:pt x="318897" y="80505"/>
                  </a:lnTo>
                  <a:close/>
                </a:path>
                <a:path w="500379" h="307340" extrusionOk="0">
                  <a:moveTo>
                    <a:pt x="500341" y="175818"/>
                  </a:moveTo>
                  <a:lnTo>
                    <a:pt x="478256" y="162661"/>
                  </a:lnTo>
                  <a:lnTo>
                    <a:pt x="426758" y="134569"/>
                  </a:lnTo>
                  <a:lnTo>
                    <a:pt x="374294" y="106768"/>
                  </a:lnTo>
                  <a:lnTo>
                    <a:pt x="349288" y="94513"/>
                  </a:lnTo>
                  <a:lnTo>
                    <a:pt x="292265" y="121577"/>
                  </a:lnTo>
                  <a:lnTo>
                    <a:pt x="240703" y="160540"/>
                  </a:lnTo>
                  <a:lnTo>
                    <a:pt x="200367" y="199440"/>
                  </a:lnTo>
                  <a:lnTo>
                    <a:pt x="177063" y="226275"/>
                  </a:lnTo>
                  <a:lnTo>
                    <a:pt x="328917" y="307174"/>
                  </a:lnTo>
                  <a:lnTo>
                    <a:pt x="352386" y="280403"/>
                  </a:lnTo>
                  <a:lnTo>
                    <a:pt x="392595" y="241642"/>
                  </a:lnTo>
                  <a:lnTo>
                    <a:pt x="443826" y="202819"/>
                  </a:lnTo>
                  <a:lnTo>
                    <a:pt x="500341" y="175818"/>
                  </a:lnTo>
                  <a:close/>
                </a:path>
              </a:pathLst>
            </a:custGeom>
            <a:solidFill>
              <a:srgbClr val="CED2F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66" name="Google Shape;266;p1"/>
            <p:cNvPicPr preferRelativeResize="0"/>
            <p:nvPr/>
          </p:nvPicPr>
          <p:blipFill rotWithShape="1">
            <a:blip r:embed="rId78">
              <a:alphaModFix/>
            </a:blip>
            <a:srcRect/>
            <a:stretch/>
          </p:blipFill>
          <p:spPr>
            <a:xfrm>
              <a:off x="6721224" y="545932"/>
              <a:ext cx="393645" cy="178215"/>
            </a:xfrm>
            <a:prstGeom prst="rect">
              <a:avLst/>
            </a:prstGeom>
            <a:noFill/>
            <a:ln>
              <a:noFill/>
            </a:ln>
          </p:spPr>
        </p:pic>
        <p:sp>
          <p:nvSpPr>
            <p:cNvPr id="267" name="Google Shape;267;p1"/>
            <p:cNvSpPr/>
            <p:nvPr/>
          </p:nvSpPr>
          <p:spPr>
            <a:xfrm>
              <a:off x="6511823" y="757783"/>
              <a:ext cx="280670" cy="445770"/>
            </a:xfrm>
            <a:custGeom>
              <a:avLst/>
              <a:gdLst/>
              <a:ahLst/>
              <a:cxnLst/>
              <a:rect l="l" t="t" r="r" b="b"/>
              <a:pathLst>
                <a:path w="280670" h="445769" extrusionOk="0">
                  <a:moveTo>
                    <a:pt x="35166" y="313588"/>
                  </a:moveTo>
                  <a:lnTo>
                    <a:pt x="34366" y="262724"/>
                  </a:lnTo>
                  <a:lnTo>
                    <a:pt x="0" y="243497"/>
                  </a:lnTo>
                  <a:lnTo>
                    <a:pt x="0" y="294767"/>
                  </a:lnTo>
                  <a:lnTo>
                    <a:pt x="35166" y="313588"/>
                  </a:lnTo>
                  <a:close/>
                </a:path>
                <a:path w="280670" h="445769" extrusionOk="0">
                  <a:moveTo>
                    <a:pt x="35166" y="234696"/>
                  </a:moveTo>
                  <a:lnTo>
                    <a:pt x="34366" y="183032"/>
                  </a:lnTo>
                  <a:lnTo>
                    <a:pt x="0" y="164211"/>
                  </a:lnTo>
                  <a:lnTo>
                    <a:pt x="0" y="215074"/>
                  </a:lnTo>
                  <a:lnTo>
                    <a:pt x="35166" y="234696"/>
                  </a:lnTo>
                  <a:close/>
                </a:path>
                <a:path w="280670" h="445769" extrusionOk="0">
                  <a:moveTo>
                    <a:pt x="35166" y="149796"/>
                  </a:moveTo>
                  <a:lnTo>
                    <a:pt x="34366" y="98933"/>
                  </a:lnTo>
                  <a:lnTo>
                    <a:pt x="0" y="79705"/>
                  </a:lnTo>
                  <a:lnTo>
                    <a:pt x="0" y="130975"/>
                  </a:lnTo>
                  <a:lnTo>
                    <a:pt x="35166" y="149796"/>
                  </a:lnTo>
                  <a:close/>
                </a:path>
                <a:path w="280670" h="445769" extrusionOk="0">
                  <a:moveTo>
                    <a:pt x="35166" y="70891"/>
                  </a:moveTo>
                  <a:lnTo>
                    <a:pt x="34366" y="19634"/>
                  </a:lnTo>
                  <a:lnTo>
                    <a:pt x="0" y="0"/>
                  </a:lnTo>
                  <a:lnTo>
                    <a:pt x="0" y="51269"/>
                  </a:lnTo>
                  <a:lnTo>
                    <a:pt x="35166" y="70891"/>
                  </a:lnTo>
                  <a:close/>
                </a:path>
                <a:path w="280670" h="445769" extrusionOk="0">
                  <a:moveTo>
                    <a:pt x="96329" y="346837"/>
                  </a:moveTo>
                  <a:lnTo>
                    <a:pt x="95935" y="295973"/>
                  </a:lnTo>
                  <a:lnTo>
                    <a:pt x="61163" y="276352"/>
                  </a:lnTo>
                  <a:lnTo>
                    <a:pt x="61556" y="327609"/>
                  </a:lnTo>
                  <a:lnTo>
                    <a:pt x="96329" y="346837"/>
                  </a:lnTo>
                  <a:close/>
                </a:path>
                <a:path w="280670" h="445769" extrusionOk="0">
                  <a:moveTo>
                    <a:pt x="96329" y="267538"/>
                  </a:moveTo>
                  <a:lnTo>
                    <a:pt x="95935" y="216281"/>
                  </a:lnTo>
                  <a:lnTo>
                    <a:pt x="61163" y="197053"/>
                  </a:lnTo>
                  <a:lnTo>
                    <a:pt x="61556" y="247916"/>
                  </a:lnTo>
                  <a:lnTo>
                    <a:pt x="96329" y="267538"/>
                  </a:lnTo>
                  <a:close/>
                </a:path>
                <a:path w="280670" h="445769" extrusionOk="0">
                  <a:moveTo>
                    <a:pt x="96329" y="183032"/>
                  </a:moveTo>
                  <a:lnTo>
                    <a:pt x="95935" y="132168"/>
                  </a:lnTo>
                  <a:lnTo>
                    <a:pt x="61163" y="112547"/>
                  </a:lnTo>
                  <a:lnTo>
                    <a:pt x="61556" y="164211"/>
                  </a:lnTo>
                  <a:lnTo>
                    <a:pt x="96329" y="183032"/>
                  </a:lnTo>
                  <a:close/>
                </a:path>
                <a:path w="280670" h="445769" extrusionOk="0">
                  <a:moveTo>
                    <a:pt x="96329" y="103733"/>
                  </a:moveTo>
                  <a:lnTo>
                    <a:pt x="95935" y="52476"/>
                  </a:lnTo>
                  <a:lnTo>
                    <a:pt x="61163" y="33248"/>
                  </a:lnTo>
                  <a:lnTo>
                    <a:pt x="61556" y="84112"/>
                  </a:lnTo>
                  <a:lnTo>
                    <a:pt x="96329" y="103733"/>
                  </a:lnTo>
                  <a:close/>
                </a:path>
                <a:path w="280670" h="445769" extrusionOk="0">
                  <a:moveTo>
                    <a:pt x="157861" y="328803"/>
                  </a:moveTo>
                  <a:lnTo>
                    <a:pt x="122288" y="309181"/>
                  </a:lnTo>
                  <a:lnTo>
                    <a:pt x="122694" y="360438"/>
                  </a:lnTo>
                  <a:lnTo>
                    <a:pt x="157861" y="379666"/>
                  </a:lnTo>
                  <a:lnTo>
                    <a:pt x="157861" y="328803"/>
                  </a:lnTo>
                  <a:close/>
                </a:path>
                <a:path w="280670" h="445769" extrusionOk="0">
                  <a:moveTo>
                    <a:pt x="157861" y="249123"/>
                  </a:moveTo>
                  <a:lnTo>
                    <a:pt x="122288" y="229489"/>
                  </a:lnTo>
                  <a:lnTo>
                    <a:pt x="122694" y="281152"/>
                  </a:lnTo>
                  <a:lnTo>
                    <a:pt x="157861" y="300380"/>
                  </a:lnTo>
                  <a:lnTo>
                    <a:pt x="157861" y="249123"/>
                  </a:lnTo>
                  <a:close/>
                </a:path>
                <a:path w="280670" h="445769" extrusionOk="0">
                  <a:moveTo>
                    <a:pt x="157861" y="165023"/>
                  </a:moveTo>
                  <a:lnTo>
                    <a:pt x="122288" y="145796"/>
                  </a:lnTo>
                  <a:lnTo>
                    <a:pt x="122694" y="197053"/>
                  </a:lnTo>
                  <a:lnTo>
                    <a:pt x="157861" y="216281"/>
                  </a:lnTo>
                  <a:lnTo>
                    <a:pt x="157861" y="165023"/>
                  </a:lnTo>
                  <a:close/>
                </a:path>
                <a:path w="280670" h="445769" extrusionOk="0">
                  <a:moveTo>
                    <a:pt x="157861" y="85712"/>
                  </a:moveTo>
                  <a:lnTo>
                    <a:pt x="122288" y="66090"/>
                  </a:lnTo>
                  <a:lnTo>
                    <a:pt x="122694" y="117348"/>
                  </a:lnTo>
                  <a:lnTo>
                    <a:pt x="157861" y="136575"/>
                  </a:lnTo>
                  <a:lnTo>
                    <a:pt x="157861" y="85712"/>
                  </a:lnTo>
                  <a:close/>
                </a:path>
                <a:path w="280670" h="445769" extrusionOk="0">
                  <a:moveTo>
                    <a:pt x="219379" y="412915"/>
                  </a:moveTo>
                  <a:lnTo>
                    <a:pt x="218986" y="361657"/>
                  </a:lnTo>
                  <a:lnTo>
                    <a:pt x="183413" y="342430"/>
                  </a:lnTo>
                  <a:lnTo>
                    <a:pt x="183819" y="393687"/>
                  </a:lnTo>
                  <a:lnTo>
                    <a:pt x="219379" y="412915"/>
                  </a:lnTo>
                  <a:close/>
                </a:path>
                <a:path w="280670" h="445769" extrusionOk="0">
                  <a:moveTo>
                    <a:pt x="219379" y="333222"/>
                  </a:moveTo>
                  <a:lnTo>
                    <a:pt x="218986" y="281965"/>
                  </a:lnTo>
                  <a:lnTo>
                    <a:pt x="183413" y="263131"/>
                  </a:lnTo>
                  <a:lnTo>
                    <a:pt x="183819" y="313601"/>
                  </a:lnTo>
                  <a:lnTo>
                    <a:pt x="219379" y="333222"/>
                  </a:lnTo>
                  <a:close/>
                </a:path>
                <a:path w="280670" h="445769" extrusionOk="0">
                  <a:moveTo>
                    <a:pt x="219379" y="249123"/>
                  </a:moveTo>
                  <a:lnTo>
                    <a:pt x="218986" y="198259"/>
                  </a:lnTo>
                  <a:lnTo>
                    <a:pt x="183413" y="179031"/>
                  </a:lnTo>
                  <a:lnTo>
                    <a:pt x="183819" y="229895"/>
                  </a:lnTo>
                  <a:lnTo>
                    <a:pt x="219379" y="249123"/>
                  </a:lnTo>
                  <a:close/>
                </a:path>
                <a:path w="280670" h="445769" extrusionOk="0">
                  <a:moveTo>
                    <a:pt x="219379" y="169418"/>
                  </a:moveTo>
                  <a:lnTo>
                    <a:pt x="218986" y="118554"/>
                  </a:lnTo>
                  <a:lnTo>
                    <a:pt x="183413" y="99326"/>
                  </a:lnTo>
                  <a:lnTo>
                    <a:pt x="183819" y="150190"/>
                  </a:lnTo>
                  <a:lnTo>
                    <a:pt x="219379" y="169418"/>
                  </a:lnTo>
                  <a:close/>
                </a:path>
                <a:path w="280670" h="445769" extrusionOk="0">
                  <a:moveTo>
                    <a:pt x="280543" y="445757"/>
                  </a:moveTo>
                  <a:lnTo>
                    <a:pt x="280149" y="394500"/>
                  </a:lnTo>
                  <a:lnTo>
                    <a:pt x="244970" y="375272"/>
                  </a:lnTo>
                  <a:lnTo>
                    <a:pt x="245783" y="426529"/>
                  </a:lnTo>
                  <a:lnTo>
                    <a:pt x="280543" y="445757"/>
                  </a:lnTo>
                  <a:close/>
                </a:path>
                <a:path w="280670" h="445769" extrusionOk="0">
                  <a:moveTo>
                    <a:pt x="280543" y="366052"/>
                  </a:moveTo>
                  <a:lnTo>
                    <a:pt x="280149" y="315188"/>
                  </a:lnTo>
                  <a:lnTo>
                    <a:pt x="244970" y="295960"/>
                  </a:lnTo>
                  <a:lnTo>
                    <a:pt x="245783" y="346824"/>
                  </a:lnTo>
                  <a:lnTo>
                    <a:pt x="280543" y="366052"/>
                  </a:lnTo>
                  <a:close/>
                </a:path>
                <a:path w="280670" h="445769" extrusionOk="0">
                  <a:moveTo>
                    <a:pt x="280543" y="281952"/>
                  </a:moveTo>
                  <a:lnTo>
                    <a:pt x="280149" y="231089"/>
                  </a:lnTo>
                  <a:lnTo>
                    <a:pt x="244970" y="211861"/>
                  </a:lnTo>
                  <a:lnTo>
                    <a:pt x="245783" y="263131"/>
                  </a:lnTo>
                  <a:lnTo>
                    <a:pt x="280543" y="281952"/>
                  </a:lnTo>
                  <a:close/>
                </a:path>
                <a:path w="280670" h="445769" extrusionOk="0">
                  <a:moveTo>
                    <a:pt x="280543" y="202260"/>
                  </a:moveTo>
                  <a:lnTo>
                    <a:pt x="280149" y="151396"/>
                  </a:lnTo>
                  <a:lnTo>
                    <a:pt x="244970" y="132168"/>
                  </a:lnTo>
                  <a:lnTo>
                    <a:pt x="245783" y="183032"/>
                  </a:lnTo>
                  <a:lnTo>
                    <a:pt x="280543" y="202260"/>
                  </a:lnTo>
                  <a:close/>
                </a:path>
              </a:pathLst>
            </a:custGeom>
            <a:solidFill>
              <a:srgbClr val="4646A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68" name="Google Shape;268;p1"/>
            <p:cNvPicPr preferRelativeResize="0"/>
            <p:nvPr/>
          </p:nvPicPr>
          <p:blipFill rotWithShape="1">
            <a:blip r:embed="rId79">
              <a:alphaModFix/>
            </a:blip>
            <a:srcRect/>
            <a:stretch/>
          </p:blipFill>
          <p:spPr>
            <a:xfrm>
              <a:off x="7057732" y="760996"/>
              <a:ext cx="35966" cy="70485"/>
            </a:xfrm>
            <a:prstGeom prst="rect">
              <a:avLst/>
            </a:prstGeom>
            <a:noFill/>
            <a:ln>
              <a:noFill/>
            </a:ln>
          </p:spPr>
        </p:pic>
        <p:pic>
          <p:nvPicPr>
            <p:cNvPr id="269" name="Google Shape;269;p1"/>
            <p:cNvPicPr preferRelativeResize="0"/>
            <p:nvPr/>
          </p:nvPicPr>
          <p:blipFill rotWithShape="1">
            <a:blip r:embed="rId80">
              <a:alphaModFix/>
            </a:blip>
            <a:srcRect/>
            <a:stretch/>
          </p:blipFill>
          <p:spPr>
            <a:xfrm>
              <a:off x="6996137" y="793839"/>
              <a:ext cx="36766" cy="70878"/>
            </a:xfrm>
            <a:prstGeom prst="rect">
              <a:avLst/>
            </a:prstGeom>
            <a:noFill/>
            <a:ln>
              <a:noFill/>
            </a:ln>
          </p:spPr>
        </p:pic>
        <p:pic>
          <p:nvPicPr>
            <p:cNvPr id="270" name="Google Shape;270;p1"/>
            <p:cNvPicPr preferRelativeResize="0"/>
            <p:nvPr/>
          </p:nvPicPr>
          <p:blipFill rotWithShape="1">
            <a:blip r:embed="rId81">
              <a:alphaModFix/>
            </a:blip>
            <a:srcRect/>
            <a:stretch/>
          </p:blipFill>
          <p:spPr>
            <a:xfrm>
              <a:off x="6874280" y="826668"/>
              <a:ext cx="96697" cy="103339"/>
            </a:xfrm>
            <a:prstGeom prst="rect">
              <a:avLst/>
            </a:prstGeom>
            <a:noFill/>
            <a:ln>
              <a:noFill/>
            </a:ln>
          </p:spPr>
        </p:pic>
        <p:pic>
          <p:nvPicPr>
            <p:cNvPr id="271" name="Google Shape;271;p1"/>
            <p:cNvPicPr preferRelativeResize="0"/>
            <p:nvPr/>
          </p:nvPicPr>
          <p:blipFill rotWithShape="1">
            <a:blip r:embed="rId82">
              <a:alphaModFix/>
            </a:blip>
            <a:srcRect/>
            <a:stretch/>
          </p:blipFill>
          <p:spPr>
            <a:xfrm>
              <a:off x="7057732" y="855903"/>
              <a:ext cx="35966" cy="70485"/>
            </a:xfrm>
            <a:prstGeom prst="rect">
              <a:avLst/>
            </a:prstGeom>
            <a:noFill/>
            <a:ln>
              <a:noFill/>
            </a:ln>
          </p:spPr>
        </p:pic>
        <p:pic>
          <p:nvPicPr>
            <p:cNvPr id="272" name="Google Shape;272;p1"/>
            <p:cNvPicPr preferRelativeResize="0"/>
            <p:nvPr/>
          </p:nvPicPr>
          <p:blipFill rotWithShape="1">
            <a:blip r:embed="rId83">
              <a:alphaModFix/>
            </a:blip>
            <a:srcRect/>
            <a:stretch/>
          </p:blipFill>
          <p:spPr>
            <a:xfrm>
              <a:off x="6996138" y="889139"/>
              <a:ext cx="36766" cy="70091"/>
            </a:xfrm>
            <a:prstGeom prst="rect">
              <a:avLst/>
            </a:prstGeom>
            <a:noFill/>
            <a:ln>
              <a:noFill/>
            </a:ln>
          </p:spPr>
        </p:pic>
        <p:pic>
          <p:nvPicPr>
            <p:cNvPr id="273" name="Google Shape;273;p1"/>
            <p:cNvPicPr preferRelativeResize="0"/>
            <p:nvPr/>
          </p:nvPicPr>
          <p:blipFill rotWithShape="1">
            <a:blip r:embed="rId84">
              <a:alphaModFix/>
            </a:blip>
            <a:srcRect/>
            <a:stretch/>
          </p:blipFill>
          <p:spPr>
            <a:xfrm>
              <a:off x="6935405" y="922388"/>
              <a:ext cx="35572" cy="70484"/>
            </a:xfrm>
            <a:prstGeom prst="rect">
              <a:avLst/>
            </a:prstGeom>
            <a:noFill/>
            <a:ln>
              <a:noFill/>
            </a:ln>
          </p:spPr>
        </p:pic>
        <p:pic>
          <p:nvPicPr>
            <p:cNvPr id="274" name="Google Shape;274;p1"/>
            <p:cNvPicPr preferRelativeResize="0"/>
            <p:nvPr/>
          </p:nvPicPr>
          <p:blipFill rotWithShape="1">
            <a:blip r:embed="rId85">
              <a:alphaModFix/>
            </a:blip>
            <a:srcRect/>
            <a:stretch/>
          </p:blipFill>
          <p:spPr>
            <a:xfrm>
              <a:off x="6874281" y="955230"/>
              <a:ext cx="35166" cy="70485"/>
            </a:xfrm>
            <a:prstGeom prst="rect">
              <a:avLst/>
            </a:prstGeom>
            <a:noFill/>
            <a:ln>
              <a:noFill/>
            </a:ln>
          </p:spPr>
        </p:pic>
        <p:pic>
          <p:nvPicPr>
            <p:cNvPr id="275" name="Google Shape;275;p1"/>
            <p:cNvPicPr preferRelativeResize="0"/>
            <p:nvPr/>
          </p:nvPicPr>
          <p:blipFill rotWithShape="1">
            <a:blip r:embed="rId86">
              <a:alphaModFix/>
            </a:blip>
            <a:srcRect/>
            <a:stretch/>
          </p:blipFill>
          <p:spPr>
            <a:xfrm>
              <a:off x="7057732" y="951230"/>
              <a:ext cx="35966" cy="70485"/>
            </a:xfrm>
            <a:prstGeom prst="rect">
              <a:avLst/>
            </a:prstGeom>
            <a:noFill/>
            <a:ln>
              <a:noFill/>
            </a:ln>
          </p:spPr>
        </p:pic>
        <p:pic>
          <p:nvPicPr>
            <p:cNvPr id="276" name="Google Shape;276;p1"/>
            <p:cNvPicPr preferRelativeResize="0"/>
            <p:nvPr/>
          </p:nvPicPr>
          <p:blipFill rotWithShape="1">
            <a:blip r:embed="rId87">
              <a:alphaModFix/>
            </a:blip>
            <a:srcRect/>
            <a:stretch/>
          </p:blipFill>
          <p:spPr>
            <a:xfrm>
              <a:off x="6996138" y="984453"/>
              <a:ext cx="36766" cy="70485"/>
            </a:xfrm>
            <a:prstGeom prst="rect">
              <a:avLst/>
            </a:prstGeom>
            <a:noFill/>
            <a:ln>
              <a:noFill/>
            </a:ln>
          </p:spPr>
        </p:pic>
        <p:pic>
          <p:nvPicPr>
            <p:cNvPr id="277" name="Google Shape;277;p1"/>
            <p:cNvPicPr preferRelativeResize="0"/>
            <p:nvPr/>
          </p:nvPicPr>
          <p:blipFill rotWithShape="1">
            <a:blip r:embed="rId88">
              <a:alphaModFix/>
            </a:blip>
            <a:srcRect/>
            <a:stretch/>
          </p:blipFill>
          <p:spPr>
            <a:xfrm>
              <a:off x="6935406" y="1017308"/>
              <a:ext cx="35572" cy="70485"/>
            </a:xfrm>
            <a:prstGeom prst="rect">
              <a:avLst/>
            </a:prstGeom>
            <a:noFill/>
            <a:ln>
              <a:noFill/>
            </a:ln>
          </p:spPr>
        </p:pic>
        <p:pic>
          <p:nvPicPr>
            <p:cNvPr id="278" name="Google Shape;278;p1"/>
            <p:cNvPicPr preferRelativeResize="0"/>
            <p:nvPr/>
          </p:nvPicPr>
          <p:blipFill rotWithShape="1">
            <a:blip r:embed="rId89">
              <a:alphaModFix/>
            </a:blip>
            <a:srcRect/>
            <a:stretch/>
          </p:blipFill>
          <p:spPr>
            <a:xfrm>
              <a:off x="6874281" y="1050937"/>
              <a:ext cx="35166" cy="70091"/>
            </a:xfrm>
            <a:prstGeom prst="rect">
              <a:avLst/>
            </a:prstGeom>
            <a:noFill/>
            <a:ln>
              <a:noFill/>
            </a:ln>
          </p:spPr>
        </p:pic>
        <p:pic>
          <p:nvPicPr>
            <p:cNvPr id="279" name="Google Shape;279;p1"/>
            <p:cNvPicPr preferRelativeResize="0"/>
            <p:nvPr/>
          </p:nvPicPr>
          <p:blipFill rotWithShape="1">
            <a:blip r:embed="rId90">
              <a:alphaModFix/>
            </a:blip>
            <a:srcRect/>
            <a:stretch/>
          </p:blipFill>
          <p:spPr>
            <a:xfrm>
              <a:off x="7057732" y="1044537"/>
              <a:ext cx="35966" cy="70497"/>
            </a:xfrm>
            <a:prstGeom prst="rect">
              <a:avLst/>
            </a:prstGeom>
            <a:noFill/>
            <a:ln>
              <a:noFill/>
            </a:ln>
          </p:spPr>
        </p:pic>
        <p:pic>
          <p:nvPicPr>
            <p:cNvPr id="280" name="Google Shape;280;p1"/>
            <p:cNvPicPr preferRelativeResize="0"/>
            <p:nvPr/>
          </p:nvPicPr>
          <p:blipFill rotWithShape="1">
            <a:blip r:embed="rId91">
              <a:alphaModFix/>
            </a:blip>
            <a:srcRect/>
            <a:stretch/>
          </p:blipFill>
          <p:spPr>
            <a:xfrm>
              <a:off x="6996137" y="1077785"/>
              <a:ext cx="36766" cy="70078"/>
            </a:xfrm>
            <a:prstGeom prst="rect">
              <a:avLst/>
            </a:prstGeom>
            <a:noFill/>
            <a:ln>
              <a:noFill/>
            </a:ln>
          </p:spPr>
        </p:pic>
        <p:pic>
          <p:nvPicPr>
            <p:cNvPr id="281" name="Google Shape;281;p1"/>
            <p:cNvPicPr preferRelativeResize="0"/>
            <p:nvPr/>
          </p:nvPicPr>
          <p:blipFill rotWithShape="1">
            <a:blip r:embed="rId92">
              <a:alphaModFix/>
            </a:blip>
            <a:srcRect/>
            <a:stretch/>
          </p:blipFill>
          <p:spPr>
            <a:xfrm>
              <a:off x="6935406" y="1110615"/>
              <a:ext cx="35572" cy="70497"/>
            </a:xfrm>
            <a:prstGeom prst="rect">
              <a:avLst/>
            </a:prstGeom>
            <a:noFill/>
            <a:ln>
              <a:noFill/>
            </a:ln>
          </p:spPr>
        </p:pic>
        <p:pic>
          <p:nvPicPr>
            <p:cNvPr id="282" name="Google Shape;282;p1"/>
            <p:cNvPicPr preferRelativeResize="0"/>
            <p:nvPr/>
          </p:nvPicPr>
          <p:blipFill rotWithShape="1">
            <a:blip r:embed="rId93">
              <a:alphaModFix/>
            </a:blip>
            <a:srcRect/>
            <a:stretch/>
          </p:blipFill>
          <p:spPr>
            <a:xfrm>
              <a:off x="6874281" y="1143470"/>
              <a:ext cx="35166" cy="70878"/>
            </a:xfrm>
            <a:prstGeom prst="rect">
              <a:avLst/>
            </a:prstGeom>
            <a:noFill/>
            <a:ln>
              <a:noFill/>
            </a:ln>
          </p:spPr>
        </p:pic>
        <p:sp>
          <p:nvSpPr>
            <p:cNvPr id="283" name="Google Shape;283;p1"/>
            <p:cNvSpPr/>
            <p:nvPr/>
          </p:nvSpPr>
          <p:spPr>
            <a:xfrm>
              <a:off x="6511823" y="1137068"/>
              <a:ext cx="280670" cy="445770"/>
            </a:xfrm>
            <a:custGeom>
              <a:avLst/>
              <a:gdLst/>
              <a:ahLst/>
              <a:cxnLst/>
              <a:rect l="l" t="t" r="r" b="b"/>
              <a:pathLst>
                <a:path w="280670" h="445769" extrusionOk="0">
                  <a:moveTo>
                    <a:pt x="35166" y="313588"/>
                  </a:moveTo>
                  <a:lnTo>
                    <a:pt x="34366" y="262724"/>
                  </a:lnTo>
                  <a:lnTo>
                    <a:pt x="0" y="243903"/>
                  </a:lnTo>
                  <a:lnTo>
                    <a:pt x="0" y="294767"/>
                  </a:lnTo>
                  <a:lnTo>
                    <a:pt x="35166" y="313588"/>
                  </a:lnTo>
                  <a:close/>
                </a:path>
                <a:path w="280670" h="445769" extrusionOk="0">
                  <a:moveTo>
                    <a:pt x="35166" y="233883"/>
                  </a:moveTo>
                  <a:lnTo>
                    <a:pt x="34366" y="183019"/>
                  </a:lnTo>
                  <a:lnTo>
                    <a:pt x="0" y="163791"/>
                  </a:lnTo>
                  <a:lnTo>
                    <a:pt x="0" y="215061"/>
                  </a:lnTo>
                  <a:lnTo>
                    <a:pt x="35166" y="233883"/>
                  </a:lnTo>
                  <a:close/>
                </a:path>
                <a:path w="280670" h="445769" extrusionOk="0">
                  <a:moveTo>
                    <a:pt x="35166" y="150177"/>
                  </a:moveTo>
                  <a:lnTo>
                    <a:pt x="34366" y="98920"/>
                  </a:lnTo>
                  <a:lnTo>
                    <a:pt x="0" y="79692"/>
                  </a:lnTo>
                  <a:lnTo>
                    <a:pt x="0" y="130949"/>
                  </a:lnTo>
                  <a:lnTo>
                    <a:pt x="35166" y="150177"/>
                  </a:lnTo>
                  <a:close/>
                </a:path>
                <a:path w="280670" h="445769" extrusionOk="0">
                  <a:moveTo>
                    <a:pt x="35166" y="70485"/>
                  </a:moveTo>
                  <a:lnTo>
                    <a:pt x="34366" y="19227"/>
                  </a:lnTo>
                  <a:lnTo>
                    <a:pt x="0" y="0"/>
                  </a:lnTo>
                  <a:lnTo>
                    <a:pt x="0" y="51257"/>
                  </a:lnTo>
                  <a:lnTo>
                    <a:pt x="35166" y="70485"/>
                  </a:lnTo>
                  <a:close/>
                </a:path>
                <a:path w="280670" h="445769" extrusionOk="0">
                  <a:moveTo>
                    <a:pt x="96329" y="346824"/>
                  </a:moveTo>
                  <a:lnTo>
                    <a:pt x="95935" y="295567"/>
                  </a:lnTo>
                  <a:lnTo>
                    <a:pt x="61163" y="276339"/>
                  </a:lnTo>
                  <a:lnTo>
                    <a:pt x="61556" y="327202"/>
                  </a:lnTo>
                  <a:lnTo>
                    <a:pt x="96329" y="346824"/>
                  </a:lnTo>
                  <a:close/>
                </a:path>
                <a:path w="280670" h="445769" extrusionOk="0">
                  <a:moveTo>
                    <a:pt x="96329" y="267131"/>
                  </a:moveTo>
                  <a:lnTo>
                    <a:pt x="95935" y="215861"/>
                  </a:lnTo>
                  <a:lnTo>
                    <a:pt x="61163" y="196240"/>
                  </a:lnTo>
                  <a:lnTo>
                    <a:pt x="61556" y="247904"/>
                  </a:lnTo>
                  <a:lnTo>
                    <a:pt x="96329" y="267131"/>
                  </a:lnTo>
                  <a:close/>
                </a:path>
                <a:path w="280670" h="445769" extrusionOk="0">
                  <a:moveTo>
                    <a:pt x="96329" y="183413"/>
                  </a:moveTo>
                  <a:lnTo>
                    <a:pt x="95935" y="132156"/>
                  </a:lnTo>
                  <a:lnTo>
                    <a:pt x="61163" y="112522"/>
                  </a:lnTo>
                  <a:lnTo>
                    <a:pt x="61556" y="163791"/>
                  </a:lnTo>
                  <a:lnTo>
                    <a:pt x="96329" y="183413"/>
                  </a:lnTo>
                  <a:close/>
                </a:path>
                <a:path w="280670" h="445769" extrusionOk="0">
                  <a:moveTo>
                    <a:pt x="96329" y="103314"/>
                  </a:moveTo>
                  <a:lnTo>
                    <a:pt x="95935" y="52057"/>
                  </a:lnTo>
                  <a:lnTo>
                    <a:pt x="61163" y="32829"/>
                  </a:lnTo>
                  <a:lnTo>
                    <a:pt x="61556" y="84086"/>
                  </a:lnTo>
                  <a:lnTo>
                    <a:pt x="96329" y="103314"/>
                  </a:lnTo>
                  <a:close/>
                </a:path>
                <a:path w="280670" h="445769" extrusionOk="0">
                  <a:moveTo>
                    <a:pt x="157861" y="328396"/>
                  </a:moveTo>
                  <a:lnTo>
                    <a:pt x="122288" y="309181"/>
                  </a:lnTo>
                  <a:lnTo>
                    <a:pt x="122694" y="360438"/>
                  </a:lnTo>
                  <a:lnTo>
                    <a:pt x="157861" y="379666"/>
                  </a:lnTo>
                  <a:lnTo>
                    <a:pt x="157861" y="328396"/>
                  </a:lnTo>
                  <a:close/>
                </a:path>
                <a:path w="280670" h="445769" extrusionOk="0">
                  <a:moveTo>
                    <a:pt x="157861" y="249097"/>
                  </a:moveTo>
                  <a:lnTo>
                    <a:pt x="122288" y="229476"/>
                  </a:lnTo>
                  <a:lnTo>
                    <a:pt x="122694" y="280733"/>
                  </a:lnTo>
                  <a:lnTo>
                    <a:pt x="157861" y="299961"/>
                  </a:lnTo>
                  <a:lnTo>
                    <a:pt x="157861" y="249097"/>
                  </a:lnTo>
                  <a:close/>
                </a:path>
                <a:path w="280670" h="445769" extrusionOk="0">
                  <a:moveTo>
                    <a:pt x="157861" y="164998"/>
                  </a:moveTo>
                  <a:lnTo>
                    <a:pt x="122288" y="145364"/>
                  </a:lnTo>
                  <a:lnTo>
                    <a:pt x="122694" y="197027"/>
                  </a:lnTo>
                  <a:lnTo>
                    <a:pt x="157861" y="216255"/>
                  </a:lnTo>
                  <a:lnTo>
                    <a:pt x="157861" y="164998"/>
                  </a:lnTo>
                  <a:close/>
                </a:path>
                <a:path w="280670" h="445769" extrusionOk="0">
                  <a:moveTo>
                    <a:pt x="157861" y="85293"/>
                  </a:moveTo>
                  <a:lnTo>
                    <a:pt x="122288" y="65671"/>
                  </a:lnTo>
                  <a:lnTo>
                    <a:pt x="122694" y="116928"/>
                  </a:lnTo>
                  <a:lnTo>
                    <a:pt x="157861" y="136156"/>
                  </a:lnTo>
                  <a:lnTo>
                    <a:pt x="157861" y="85293"/>
                  </a:lnTo>
                  <a:close/>
                </a:path>
                <a:path w="280670" h="445769" extrusionOk="0">
                  <a:moveTo>
                    <a:pt x="219379" y="412508"/>
                  </a:moveTo>
                  <a:lnTo>
                    <a:pt x="218986" y="361645"/>
                  </a:lnTo>
                  <a:lnTo>
                    <a:pt x="183413" y="342417"/>
                  </a:lnTo>
                  <a:lnTo>
                    <a:pt x="183819" y="393280"/>
                  </a:lnTo>
                  <a:lnTo>
                    <a:pt x="219379" y="412508"/>
                  </a:lnTo>
                  <a:close/>
                </a:path>
                <a:path w="280670" h="445769" extrusionOk="0">
                  <a:moveTo>
                    <a:pt x="219379" y="332816"/>
                  </a:moveTo>
                  <a:lnTo>
                    <a:pt x="218986" y="281952"/>
                  </a:lnTo>
                  <a:lnTo>
                    <a:pt x="183413" y="262724"/>
                  </a:lnTo>
                  <a:lnTo>
                    <a:pt x="183819" y="313588"/>
                  </a:lnTo>
                  <a:lnTo>
                    <a:pt x="219379" y="332816"/>
                  </a:lnTo>
                  <a:close/>
                </a:path>
                <a:path w="280670" h="445769" extrusionOk="0">
                  <a:moveTo>
                    <a:pt x="219379" y="249097"/>
                  </a:moveTo>
                  <a:lnTo>
                    <a:pt x="218986" y="197840"/>
                  </a:lnTo>
                  <a:lnTo>
                    <a:pt x="183413" y="178612"/>
                  </a:lnTo>
                  <a:lnTo>
                    <a:pt x="183819" y="229476"/>
                  </a:lnTo>
                  <a:lnTo>
                    <a:pt x="219379" y="249097"/>
                  </a:lnTo>
                  <a:close/>
                </a:path>
                <a:path w="280670" h="445769" extrusionOk="0">
                  <a:moveTo>
                    <a:pt x="219379" y="169405"/>
                  </a:moveTo>
                  <a:lnTo>
                    <a:pt x="218986" y="118148"/>
                  </a:lnTo>
                  <a:lnTo>
                    <a:pt x="183413" y="98920"/>
                  </a:lnTo>
                  <a:lnTo>
                    <a:pt x="183819" y="150177"/>
                  </a:lnTo>
                  <a:lnTo>
                    <a:pt x="219379" y="169405"/>
                  </a:lnTo>
                  <a:close/>
                </a:path>
                <a:path w="280670" h="445769" extrusionOk="0">
                  <a:moveTo>
                    <a:pt x="280543" y="445350"/>
                  </a:moveTo>
                  <a:lnTo>
                    <a:pt x="280149" y="394474"/>
                  </a:lnTo>
                  <a:lnTo>
                    <a:pt x="244970" y="375259"/>
                  </a:lnTo>
                  <a:lnTo>
                    <a:pt x="245783" y="426516"/>
                  </a:lnTo>
                  <a:lnTo>
                    <a:pt x="280543" y="445350"/>
                  </a:lnTo>
                  <a:close/>
                </a:path>
                <a:path w="280670" h="445769" extrusionOk="0">
                  <a:moveTo>
                    <a:pt x="280543" y="366052"/>
                  </a:moveTo>
                  <a:lnTo>
                    <a:pt x="280149" y="314782"/>
                  </a:lnTo>
                  <a:lnTo>
                    <a:pt x="244970" y="295567"/>
                  </a:lnTo>
                  <a:lnTo>
                    <a:pt x="245783" y="346824"/>
                  </a:lnTo>
                  <a:lnTo>
                    <a:pt x="280543" y="366052"/>
                  </a:lnTo>
                  <a:close/>
                </a:path>
                <a:path w="280670" h="445769" extrusionOk="0">
                  <a:moveTo>
                    <a:pt x="280543" y="281940"/>
                  </a:moveTo>
                  <a:lnTo>
                    <a:pt x="280149" y="230682"/>
                  </a:lnTo>
                  <a:lnTo>
                    <a:pt x="244970" y="211861"/>
                  </a:lnTo>
                  <a:lnTo>
                    <a:pt x="245783" y="262724"/>
                  </a:lnTo>
                  <a:lnTo>
                    <a:pt x="280543" y="281940"/>
                  </a:lnTo>
                  <a:close/>
                </a:path>
                <a:path w="280670" h="445769" extrusionOk="0">
                  <a:moveTo>
                    <a:pt x="280543" y="202247"/>
                  </a:moveTo>
                  <a:lnTo>
                    <a:pt x="280149" y="150990"/>
                  </a:lnTo>
                  <a:lnTo>
                    <a:pt x="244970" y="132156"/>
                  </a:lnTo>
                  <a:lnTo>
                    <a:pt x="245783" y="183426"/>
                  </a:lnTo>
                  <a:lnTo>
                    <a:pt x="280543" y="202247"/>
                  </a:lnTo>
                  <a:close/>
                </a:path>
              </a:pathLst>
            </a:custGeom>
            <a:solidFill>
              <a:srgbClr val="4646A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84" name="Google Shape;284;p1"/>
            <p:cNvPicPr preferRelativeResize="0"/>
            <p:nvPr/>
          </p:nvPicPr>
          <p:blipFill rotWithShape="1">
            <a:blip r:embed="rId94">
              <a:alphaModFix/>
            </a:blip>
            <a:srcRect/>
            <a:stretch/>
          </p:blipFill>
          <p:spPr>
            <a:xfrm>
              <a:off x="7057733" y="1140269"/>
              <a:ext cx="35966" cy="70472"/>
            </a:xfrm>
            <a:prstGeom prst="rect">
              <a:avLst/>
            </a:prstGeom>
            <a:noFill/>
            <a:ln>
              <a:noFill/>
            </a:ln>
          </p:spPr>
        </p:pic>
        <p:pic>
          <p:nvPicPr>
            <p:cNvPr id="285" name="Google Shape;285;p1"/>
            <p:cNvPicPr preferRelativeResize="0"/>
            <p:nvPr/>
          </p:nvPicPr>
          <p:blipFill rotWithShape="1">
            <a:blip r:embed="rId95">
              <a:alphaModFix/>
            </a:blip>
            <a:srcRect/>
            <a:stretch/>
          </p:blipFill>
          <p:spPr>
            <a:xfrm>
              <a:off x="6996138" y="1173111"/>
              <a:ext cx="36766" cy="70078"/>
            </a:xfrm>
            <a:prstGeom prst="rect">
              <a:avLst/>
            </a:prstGeom>
            <a:noFill/>
            <a:ln>
              <a:noFill/>
            </a:ln>
          </p:spPr>
        </p:pic>
        <p:pic>
          <p:nvPicPr>
            <p:cNvPr id="286" name="Google Shape;286;p1"/>
            <p:cNvPicPr preferRelativeResize="0"/>
            <p:nvPr/>
          </p:nvPicPr>
          <p:blipFill rotWithShape="1">
            <a:blip r:embed="rId96">
              <a:alphaModFix/>
            </a:blip>
            <a:srcRect/>
            <a:stretch/>
          </p:blipFill>
          <p:spPr>
            <a:xfrm>
              <a:off x="6935406" y="1206347"/>
              <a:ext cx="35572" cy="69684"/>
            </a:xfrm>
            <a:prstGeom prst="rect">
              <a:avLst/>
            </a:prstGeom>
            <a:noFill/>
            <a:ln>
              <a:noFill/>
            </a:ln>
          </p:spPr>
        </p:pic>
        <p:pic>
          <p:nvPicPr>
            <p:cNvPr id="287" name="Google Shape;287;p1"/>
            <p:cNvPicPr preferRelativeResize="0"/>
            <p:nvPr/>
          </p:nvPicPr>
          <p:blipFill rotWithShape="1">
            <a:blip r:embed="rId97">
              <a:alphaModFix/>
            </a:blip>
            <a:srcRect/>
            <a:stretch/>
          </p:blipFill>
          <p:spPr>
            <a:xfrm>
              <a:off x="6874281" y="1238783"/>
              <a:ext cx="35166" cy="70091"/>
            </a:xfrm>
            <a:prstGeom prst="rect">
              <a:avLst/>
            </a:prstGeom>
            <a:noFill/>
            <a:ln>
              <a:noFill/>
            </a:ln>
          </p:spPr>
        </p:pic>
        <p:pic>
          <p:nvPicPr>
            <p:cNvPr id="288" name="Google Shape;288;p1"/>
            <p:cNvPicPr preferRelativeResize="0"/>
            <p:nvPr/>
          </p:nvPicPr>
          <p:blipFill rotWithShape="1">
            <a:blip r:embed="rId98">
              <a:alphaModFix/>
            </a:blip>
            <a:srcRect/>
            <a:stretch/>
          </p:blipFill>
          <p:spPr>
            <a:xfrm>
              <a:off x="7057733" y="1235176"/>
              <a:ext cx="35966" cy="70485"/>
            </a:xfrm>
            <a:prstGeom prst="rect">
              <a:avLst/>
            </a:prstGeom>
            <a:noFill/>
            <a:ln>
              <a:noFill/>
            </a:ln>
          </p:spPr>
        </p:pic>
        <p:pic>
          <p:nvPicPr>
            <p:cNvPr id="289" name="Google Shape;289;p1"/>
            <p:cNvPicPr preferRelativeResize="0"/>
            <p:nvPr/>
          </p:nvPicPr>
          <p:blipFill rotWithShape="1">
            <a:blip r:embed="rId99">
              <a:alphaModFix/>
            </a:blip>
            <a:srcRect/>
            <a:stretch/>
          </p:blipFill>
          <p:spPr>
            <a:xfrm>
              <a:off x="6996137" y="1268425"/>
              <a:ext cx="36766" cy="70484"/>
            </a:xfrm>
            <a:prstGeom prst="rect">
              <a:avLst/>
            </a:prstGeom>
            <a:noFill/>
            <a:ln>
              <a:noFill/>
            </a:ln>
          </p:spPr>
        </p:pic>
        <p:pic>
          <p:nvPicPr>
            <p:cNvPr id="290" name="Google Shape;290;p1"/>
            <p:cNvPicPr preferRelativeResize="0"/>
            <p:nvPr/>
          </p:nvPicPr>
          <p:blipFill rotWithShape="1">
            <a:blip r:embed="rId100">
              <a:alphaModFix/>
            </a:blip>
            <a:srcRect/>
            <a:stretch/>
          </p:blipFill>
          <p:spPr>
            <a:xfrm>
              <a:off x="6935406" y="1301254"/>
              <a:ext cx="35572" cy="70497"/>
            </a:xfrm>
            <a:prstGeom prst="rect">
              <a:avLst/>
            </a:prstGeom>
            <a:noFill/>
            <a:ln>
              <a:noFill/>
            </a:ln>
          </p:spPr>
        </p:pic>
        <p:pic>
          <p:nvPicPr>
            <p:cNvPr id="291" name="Google Shape;291;p1"/>
            <p:cNvPicPr preferRelativeResize="0"/>
            <p:nvPr/>
          </p:nvPicPr>
          <p:blipFill rotWithShape="1">
            <a:blip r:embed="rId101">
              <a:alphaModFix/>
            </a:blip>
            <a:srcRect/>
            <a:stretch/>
          </p:blipFill>
          <p:spPr>
            <a:xfrm>
              <a:off x="6874281" y="1334503"/>
              <a:ext cx="35166" cy="70078"/>
            </a:xfrm>
            <a:prstGeom prst="rect">
              <a:avLst/>
            </a:prstGeom>
            <a:noFill/>
            <a:ln>
              <a:noFill/>
            </a:ln>
          </p:spPr>
        </p:pic>
        <p:pic>
          <p:nvPicPr>
            <p:cNvPr id="292" name="Google Shape;292;p1"/>
            <p:cNvPicPr preferRelativeResize="0"/>
            <p:nvPr/>
          </p:nvPicPr>
          <p:blipFill rotWithShape="1">
            <a:blip r:embed="rId102">
              <a:alphaModFix/>
            </a:blip>
            <a:srcRect/>
            <a:stretch/>
          </p:blipFill>
          <p:spPr>
            <a:xfrm>
              <a:off x="7057732" y="1330502"/>
              <a:ext cx="35966" cy="70484"/>
            </a:xfrm>
            <a:prstGeom prst="rect">
              <a:avLst/>
            </a:prstGeom>
            <a:noFill/>
            <a:ln>
              <a:noFill/>
            </a:ln>
          </p:spPr>
        </p:pic>
        <p:pic>
          <p:nvPicPr>
            <p:cNvPr id="293" name="Google Shape;293;p1"/>
            <p:cNvPicPr preferRelativeResize="0"/>
            <p:nvPr/>
          </p:nvPicPr>
          <p:blipFill rotWithShape="1">
            <a:blip r:embed="rId103">
              <a:alphaModFix/>
            </a:blip>
            <a:srcRect/>
            <a:stretch/>
          </p:blipFill>
          <p:spPr>
            <a:xfrm>
              <a:off x="6996137" y="1363738"/>
              <a:ext cx="36766" cy="70484"/>
            </a:xfrm>
            <a:prstGeom prst="rect">
              <a:avLst/>
            </a:prstGeom>
            <a:noFill/>
            <a:ln>
              <a:noFill/>
            </a:ln>
          </p:spPr>
        </p:pic>
        <p:pic>
          <p:nvPicPr>
            <p:cNvPr id="294" name="Google Shape;294;p1"/>
            <p:cNvPicPr preferRelativeResize="0"/>
            <p:nvPr/>
          </p:nvPicPr>
          <p:blipFill rotWithShape="1">
            <a:blip r:embed="rId104">
              <a:alphaModFix/>
            </a:blip>
            <a:srcRect/>
            <a:stretch/>
          </p:blipFill>
          <p:spPr>
            <a:xfrm>
              <a:off x="6935406" y="1396580"/>
              <a:ext cx="35572" cy="70485"/>
            </a:xfrm>
            <a:prstGeom prst="rect">
              <a:avLst/>
            </a:prstGeom>
            <a:noFill/>
            <a:ln>
              <a:noFill/>
            </a:ln>
          </p:spPr>
        </p:pic>
        <p:pic>
          <p:nvPicPr>
            <p:cNvPr id="295" name="Google Shape;295;p1"/>
            <p:cNvPicPr preferRelativeResize="0"/>
            <p:nvPr/>
          </p:nvPicPr>
          <p:blipFill rotWithShape="1">
            <a:blip r:embed="rId105">
              <a:alphaModFix/>
            </a:blip>
            <a:srcRect/>
            <a:stretch/>
          </p:blipFill>
          <p:spPr>
            <a:xfrm>
              <a:off x="6874281" y="1429829"/>
              <a:ext cx="35166" cy="69672"/>
            </a:xfrm>
            <a:prstGeom prst="rect">
              <a:avLst/>
            </a:prstGeom>
            <a:noFill/>
            <a:ln>
              <a:noFill/>
            </a:ln>
          </p:spPr>
        </p:pic>
        <p:pic>
          <p:nvPicPr>
            <p:cNvPr id="296" name="Google Shape;296;p1"/>
            <p:cNvPicPr preferRelativeResize="0"/>
            <p:nvPr/>
          </p:nvPicPr>
          <p:blipFill rotWithShape="1">
            <a:blip r:embed="rId106">
              <a:alphaModFix/>
            </a:blip>
            <a:srcRect/>
            <a:stretch/>
          </p:blipFill>
          <p:spPr>
            <a:xfrm>
              <a:off x="7057732" y="1423809"/>
              <a:ext cx="35966" cy="70091"/>
            </a:xfrm>
            <a:prstGeom prst="rect">
              <a:avLst/>
            </a:prstGeom>
            <a:noFill/>
            <a:ln>
              <a:noFill/>
            </a:ln>
          </p:spPr>
        </p:pic>
        <p:pic>
          <p:nvPicPr>
            <p:cNvPr id="297" name="Google Shape;297;p1"/>
            <p:cNvPicPr preferRelativeResize="0"/>
            <p:nvPr/>
          </p:nvPicPr>
          <p:blipFill rotWithShape="1">
            <a:blip r:embed="rId107">
              <a:alphaModFix/>
            </a:blip>
            <a:srcRect/>
            <a:stretch/>
          </p:blipFill>
          <p:spPr>
            <a:xfrm>
              <a:off x="6996137" y="1456651"/>
              <a:ext cx="36766" cy="70485"/>
            </a:xfrm>
            <a:prstGeom prst="rect">
              <a:avLst/>
            </a:prstGeom>
            <a:noFill/>
            <a:ln>
              <a:noFill/>
            </a:ln>
          </p:spPr>
        </p:pic>
        <p:pic>
          <p:nvPicPr>
            <p:cNvPr id="298" name="Google Shape;298;p1"/>
            <p:cNvPicPr preferRelativeResize="0"/>
            <p:nvPr/>
          </p:nvPicPr>
          <p:blipFill rotWithShape="1">
            <a:blip r:embed="rId108">
              <a:alphaModFix/>
            </a:blip>
            <a:srcRect/>
            <a:stretch/>
          </p:blipFill>
          <p:spPr>
            <a:xfrm>
              <a:off x="6935406" y="1489887"/>
              <a:ext cx="35572" cy="70485"/>
            </a:xfrm>
            <a:prstGeom prst="rect">
              <a:avLst/>
            </a:prstGeom>
            <a:noFill/>
            <a:ln>
              <a:noFill/>
            </a:ln>
          </p:spPr>
        </p:pic>
        <p:pic>
          <p:nvPicPr>
            <p:cNvPr id="299" name="Google Shape;299;p1"/>
            <p:cNvPicPr preferRelativeResize="0"/>
            <p:nvPr/>
          </p:nvPicPr>
          <p:blipFill rotWithShape="1">
            <a:blip r:embed="rId109">
              <a:alphaModFix/>
            </a:blip>
            <a:srcRect/>
            <a:stretch/>
          </p:blipFill>
          <p:spPr>
            <a:xfrm>
              <a:off x="6874280" y="1522742"/>
              <a:ext cx="35166" cy="70078"/>
            </a:xfrm>
            <a:prstGeom prst="rect">
              <a:avLst/>
            </a:prstGeom>
            <a:noFill/>
            <a:ln>
              <a:noFill/>
            </a:ln>
          </p:spPr>
        </p:pic>
        <p:sp>
          <p:nvSpPr>
            <p:cNvPr id="300" name="Google Shape;300;p1"/>
            <p:cNvSpPr/>
            <p:nvPr/>
          </p:nvSpPr>
          <p:spPr>
            <a:xfrm>
              <a:off x="7122420" y="855511"/>
              <a:ext cx="427990" cy="234950"/>
            </a:xfrm>
            <a:custGeom>
              <a:avLst/>
              <a:gdLst/>
              <a:ahLst/>
              <a:cxnLst/>
              <a:rect l="l" t="t" r="r" b="b"/>
              <a:pathLst>
                <a:path w="427990" h="234950" extrusionOk="0">
                  <a:moveTo>
                    <a:pt x="218986" y="0"/>
                  </a:moveTo>
                  <a:lnTo>
                    <a:pt x="0" y="120142"/>
                  </a:lnTo>
                  <a:lnTo>
                    <a:pt x="209791" y="234683"/>
                  </a:lnTo>
                  <a:lnTo>
                    <a:pt x="427990" y="114947"/>
                  </a:lnTo>
                  <a:lnTo>
                    <a:pt x="218986"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01" name="Google Shape;301;p1"/>
            <p:cNvSpPr/>
            <p:nvPr/>
          </p:nvSpPr>
          <p:spPr>
            <a:xfrm>
              <a:off x="7147609" y="869127"/>
              <a:ext cx="378460" cy="207645"/>
            </a:xfrm>
            <a:custGeom>
              <a:avLst/>
              <a:gdLst/>
              <a:ahLst/>
              <a:cxnLst/>
              <a:rect l="l" t="t" r="r" b="b"/>
              <a:pathLst>
                <a:path w="378459" h="207644" extrusionOk="0">
                  <a:moveTo>
                    <a:pt x="193814" y="0"/>
                  </a:moveTo>
                  <a:lnTo>
                    <a:pt x="0" y="106133"/>
                  </a:lnTo>
                  <a:lnTo>
                    <a:pt x="185013" y="207060"/>
                  </a:lnTo>
                  <a:lnTo>
                    <a:pt x="378040" y="101320"/>
                  </a:lnTo>
                  <a:lnTo>
                    <a:pt x="193814" y="0"/>
                  </a:lnTo>
                  <a:close/>
                </a:path>
              </a:pathLst>
            </a:custGeom>
            <a:solidFill>
              <a:srgbClr val="EBEBE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02" name="Google Shape;302;p1"/>
            <p:cNvSpPr/>
            <p:nvPr/>
          </p:nvSpPr>
          <p:spPr>
            <a:xfrm>
              <a:off x="7332636" y="970452"/>
              <a:ext cx="218440" cy="918844"/>
            </a:xfrm>
            <a:custGeom>
              <a:avLst/>
              <a:gdLst/>
              <a:ahLst/>
              <a:cxnLst/>
              <a:rect l="l" t="t" r="r" b="b"/>
              <a:pathLst>
                <a:path w="218440" h="918844" extrusionOk="0">
                  <a:moveTo>
                    <a:pt x="218198" y="0"/>
                  </a:moveTo>
                  <a:lnTo>
                    <a:pt x="0" y="119341"/>
                  </a:lnTo>
                  <a:lnTo>
                    <a:pt x="0" y="918730"/>
                  </a:lnTo>
                  <a:lnTo>
                    <a:pt x="218198" y="798982"/>
                  </a:lnTo>
                  <a:lnTo>
                    <a:pt x="218198" y="0"/>
                  </a:lnTo>
                  <a:close/>
                </a:path>
              </a:pathLst>
            </a:custGeom>
            <a:solidFill>
              <a:srgbClr val="C9C4C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03" name="Google Shape;303;p1"/>
            <p:cNvSpPr/>
            <p:nvPr/>
          </p:nvSpPr>
          <p:spPr>
            <a:xfrm>
              <a:off x="7332636" y="1671316"/>
              <a:ext cx="218440" cy="204470"/>
            </a:xfrm>
            <a:custGeom>
              <a:avLst/>
              <a:gdLst/>
              <a:ahLst/>
              <a:cxnLst/>
              <a:rect l="l" t="t" r="r" b="b"/>
              <a:pathLst>
                <a:path w="218440" h="204469" extrusionOk="0">
                  <a:moveTo>
                    <a:pt x="218198" y="0"/>
                  </a:moveTo>
                  <a:lnTo>
                    <a:pt x="0" y="119354"/>
                  </a:lnTo>
                  <a:lnTo>
                    <a:pt x="0" y="203860"/>
                  </a:lnTo>
                  <a:lnTo>
                    <a:pt x="218198" y="84505"/>
                  </a:lnTo>
                  <a:lnTo>
                    <a:pt x="218198" y="0"/>
                  </a:lnTo>
                  <a:close/>
                </a:path>
              </a:pathLst>
            </a:custGeom>
            <a:solidFill>
              <a:srgbClr val="DFD9D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04" name="Google Shape;304;p1"/>
            <p:cNvSpPr/>
            <p:nvPr/>
          </p:nvSpPr>
          <p:spPr>
            <a:xfrm>
              <a:off x="7122417" y="975262"/>
              <a:ext cx="210820" cy="913765"/>
            </a:xfrm>
            <a:custGeom>
              <a:avLst/>
              <a:gdLst/>
              <a:ahLst/>
              <a:cxnLst/>
              <a:rect l="l" t="t" r="r" b="b"/>
              <a:pathLst>
                <a:path w="210820" h="913764" extrusionOk="0">
                  <a:moveTo>
                    <a:pt x="0" y="0"/>
                  </a:moveTo>
                  <a:lnTo>
                    <a:pt x="0" y="798982"/>
                  </a:lnTo>
                  <a:lnTo>
                    <a:pt x="210197" y="913523"/>
                  </a:lnTo>
                  <a:lnTo>
                    <a:pt x="210197" y="114541"/>
                  </a:lnTo>
                  <a:lnTo>
                    <a:pt x="0" y="0"/>
                  </a:lnTo>
                  <a:close/>
                </a:path>
              </a:pathLst>
            </a:custGeom>
            <a:solidFill>
              <a:srgbClr val="F7F0F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05" name="Google Shape;305;p1"/>
            <p:cNvSpPr/>
            <p:nvPr/>
          </p:nvSpPr>
          <p:spPr>
            <a:xfrm>
              <a:off x="7332636" y="1684529"/>
              <a:ext cx="218440" cy="204470"/>
            </a:xfrm>
            <a:custGeom>
              <a:avLst/>
              <a:gdLst/>
              <a:ahLst/>
              <a:cxnLst/>
              <a:rect l="l" t="t" r="r" b="b"/>
              <a:pathLst>
                <a:path w="218440" h="204469" extrusionOk="0">
                  <a:moveTo>
                    <a:pt x="218198" y="0"/>
                  </a:moveTo>
                  <a:lnTo>
                    <a:pt x="0" y="119354"/>
                  </a:lnTo>
                  <a:lnTo>
                    <a:pt x="0" y="204254"/>
                  </a:lnTo>
                  <a:lnTo>
                    <a:pt x="218198" y="84505"/>
                  </a:lnTo>
                  <a:lnTo>
                    <a:pt x="218198" y="0"/>
                  </a:lnTo>
                  <a:close/>
                </a:path>
              </a:pathLst>
            </a:custGeom>
            <a:solidFill>
              <a:srgbClr val="9396A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06" name="Google Shape;306;p1"/>
            <p:cNvSpPr/>
            <p:nvPr/>
          </p:nvSpPr>
          <p:spPr>
            <a:xfrm>
              <a:off x="7122417" y="1676124"/>
              <a:ext cx="210820" cy="199390"/>
            </a:xfrm>
            <a:custGeom>
              <a:avLst/>
              <a:gdLst/>
              <a:ahLst/>
              <a:cxnLst/>
              <a:rect l="l" t="t" r="r" b="b"/>
              <a:pathLst>
                <a:path w="210820" h="199389" extrusionOk="0">
                  <a:moveTo>
                    <a:pt x="0" y="0"/>
                  </a:moveTo>
                  <a:lnTo>
                    <a:pt x="0" y="84505"/>
                  </a:lnTo>
                  <a:lnTo>
                    <a:pt x="210197" y="199047"/>
                  </a:lnTo>
                  <a:lnTo>
                    <a:pt x="210197" y="114541"/>
                  </a:lnTo>
                  <a:lnTo>
                    <a:pt x="0" y="0"/>
                  </a:lnTo>
                  <a:close/>
                </a:path>
              </a:pathLst>
            </a:custGeom>
            <a:solidFill>
              <a:srgbClr val="EAE3E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07" name="Google Shape;307;p1"/>
            <p:cNvSpPr/>
            <p:nvPr/>
          </p:nvSpPr>
          <p:spPr>
            <a:xfrm>
              <a:off x="7122417" y="1689345"/>
              <a:ext cx="210820" cy="200025"/>
            </a:xfrm>
            <a:custGeom>
              <a:avLst/>
              <a:gdLst/>
              <a:ahLst/>
              <a:cxnLst/>
              <a:rect l="l" t="t" r="r" b="b"/>
              <a:pathLst>
                <a:path w="210820" h="200025" extrusionOk="0">
                  <a:moveTo>
                    <a:pt x="0" y="0"/>
                  </a:moveTo>
                  <a:lnTo>
                    <a:pt x="0" y="84899"/>
                  </a:lnTo>
                  <a:lnTo>
                    <a:pt x="210197" y="199440"/>
                  </a:lnTo>
                  <a:lnTo>
                    <a:pt x="210197" y="114528"/>
                  </a:lnTo>
                  <a:lnTo>
                    <a:pt x="0" y="0"/>
                  </a:lnTo>
                  <a:close/>
                </a:path>
              </a:pathLst>
            </a:custGeom>
            <a:solidFill>
              <a:srgbClr val="BCC0CD"/>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08" name="Google Shape;308;p1"/>
            <p:cNvPicPr preferRelativeResize="0"/>
            <p:nvPr/>
          </p:nvPicPr>
          <p:blipFill rotWithShape="1">
            <a:blip r:embed="rId110">
              <a:alphaModFix/>
            </a:blip>
            <a:srcRect/>
            <a:stretch/>
          </p:blipFill>
          <p:spPr>
            <a:xfrm>
              <a:off x="7362571" y="1204734"/>
              <a:ext cx="65113" cy="84912"/>
            </a:xfrm>
            <a:prstGeom prst="rect">
              <a:avLst/>
            </a:prstGeom>
            <a:noFill/>
            <a:ln>
              <a:noFill/>
            </a:ln>
          </p:spPr>
        </p:pic>
        <p:pic>
          <p:nvPicPr>
            <p:cNvPr id="309" name="Google Shape;309;p1"/>
            <p:cNvPicPr preferRelativeResize="0"/>
            <p:nvPr/>
          </p:nvPicPr>
          <p:blipFill rotWithShape="1">
            <a:blip r:embed="rId111">
              <a:alphaModFix/>
            </a:blip>
            <a:srcRect/>
            <a:stretch/>
          </p:blipFill>
          <p:spPr>
            <a:xfrm>
              <a:off x="7362571" y="1643290"/>
              <a:ext cx="65113" cy="84506"/>
            </a:xfrm>
            <a:prstGeom prst="rect">
              <a:avLst/>
            </a:prstGeom>
            <a:noFill/>
            <a:ln>
              <a:noFill/>
            </a:ln>
          </p:spPr>
        </p:pic>
        <p:pic>
          <p:nvPicPr>
            <p:cNvPr id="310" name="Google Shape;310;p1"/>
            <p:cNvPicPr preferRelativeResize="0"/>
            <p:nvPr/>
          </p:nvPicPr>
          <p:blipFill rotWithShape="1">
            <a:blip r:embed="rId112">
              <a:alphaModFix/>
            </a:blip>
            <a:srcRect/>
            <a:stretch/>
          </p:blipFill>
          <p:spPr>
            <a:xfrm>
              <a:off x="7422095" y="1584020"/>
              <a:ext cx="113500" cy="110934"/>
            </a:xfrm>
            <a:prstGeom prst="rect">
              <a:avLst/>
            </a:prstGeom>
            <a:noFill/>
            <a:ln>
              <a:noFill/>
            </a:ln>
          </p:spPr>
        </p:pic>
        <p:pic>
          <p:nvPicPr>
            <p:cNvPr id="311" name="Google Shape;311;p1"/>
            <p:cNvPicPr preferRelativeResize="0"/>
            <p:nvPr/>
          </p:nvPicPr>
          <p:blipFill rotWithShape="1">
            <a:blip r:embed="rId113">
              <a:alphaModFix/>
            </a:blip>
            <a:srcRect/>
            <a:stretch/>
          </p:blipFill>
          <p:spPr>
            <a:xfrm>
              <a:off x="7362570" y="1553565"/>
              <a:ext cx="65112" cy="84912"/>
            </a:xfrm>
            <a:prstGeom prst="rect">
              <a:avLst/>
            </a:prstGeom>
            <a:noFill/>
            <a:ln>
              <a:noFill/>
            </a:ln>
          </p:spPr>
        </p:pic>
        <p:pic>
          <p:nvPicPr>
            <p:cNvPr id="312" name="Google Shape;312;p1"/>
            <p:cNvPicPr preferRelativeResize="0"/>
            <p:nvPr/>
          </p:nvPicPr>
          <p:blipFill rotWithShape="1">
            <a:blip r:embed="rId114">
              <a:alphaModFix/>
            </a:blip>
            <a:srcRect/>
            <a:stretch/>
          </p:blipFill>
          <p:spPr>
            <a:xfrm>
              <a:off x="7422095" y="1494701"/>
              <a:ext cx="113500" cy="110528"/>
            </a:xfrm>
            <a:prstGeom prst="rect">
              <a:avLst/>
            </a:prstGeom>
            <a:noFill/>
            <a:ln>
              <a:noFill/>
            </a:ln>
          </p:spPr>
        </p:pic>
        <p:pic>
          <p:nvPicPr>
            <p:cNvPr id="313" name="Google Shape;313;p1"/>
            <p:cNvPicPr preferRelativeResize="0"/>
            <p:nvPr/>
          </p:nvPicPr>
          <p:blipFill rotWithShape="1">
            <a:blip r:embed="rId115">
              <a:alphaModFix/>
            </a:blip>
            <a:srcRect/>
            <a:stretch/>
          </p:blipFill>
          <p:spPr>
            <a:xfrm>
              <a:off x="7422095" y="1145870"/>
              <a:ext cx="113500" cy="197040"/>
            </a:xfrm>
            <a:prstGeom prst="rect">
              <a:avLst/>
            </a:prstGeom>
            <a:noFill/>
            <a:ln>
              <a:noFill/>
            </a:ln>
          </p:spPr>
        </p:pic>
        <p:pic>
          <p:nvPicPr>
            <p:cNvPr id="314" name="Google Shape;314;p1"/>
            <p:cNvPicPr preferRelativeResize="0"/>
            <p:nvPr/>
          </p:nvPicPr>
          <p:blipFill rotWithShape="1">
            <a:blip r:embed="rId116">
              <a:alphaModFix/>
            </a:blip>
            <a:srcRect/>
            <a:stretch/>
          </p:blipFill>
          <p:spPr>
            <a:xfrm>
              <a:off x="7362570" y="1466265"/>
              <a:ext cx="65113" cy="84506"/>
            </a:xfrm>
            <a:prstGeom prst="rect">
              <a:avLst/>
            </a:prstGeom>
            <a:noFill/>
            <a:ln>
              <a:noFill/>
            </a:ln>
          </p:spPr>
        </p:pic>
        <p:pic>
          <p:nvPicPr>
            <p:cNvPr id="315" name="Google Shape;315;p1"/>
            <p:cNvPicPr preferRelativeResize="0"/>
            <p:nvPr/>
          </p:nvPicPr>
          <p:blipFill rotWithShape="1">
            <a:blip r:embed="rId117">
              <a:alphaModFix/>
            </a:blip>
            <a:srcRect/>
            <a:stretch/>
          </p:blipFill>
          <p:spPr>
            <a:xfrm>
              <a:off x="7422095" y="1407388"/>
              <a:ext cx="113499" cy="110540"/>
            </a:xfrm>
            <a:prstGeom prst="rect">
              <a:avLst/>
            </a:prstGeom>
            <a:noFill/>
            <a:ln>
              <a:noFill/>
            </a:ln>
          </p:spPr>
        </p:pic>
        <p:pic>
          <p:nvPicPr>
            <p:cNvPr id="316" name="Google Shape;316;p1"/>
            <p:cNvPicPr preferRelativeResize="0"/>
            <p:nvPr/>
          </p:nvPicPr>
          <p:blipFill rotWithShape="1">
            <a:blip r:embed="rId118">
              <a:alphaModFix/>
            </a:blip>
            <a:srcRect/>
            <a:stretch/>
          </p:blipFill>
          <p:spPr>
            <a:xfrm>
              <a:off x="7362570" y="1380566"/>
              <a:ext cx="65113" cy="84912"/>
            </a:xfrm>
            <a:prstGeom prst="rect">
              <a:avLst/>
            </a:prstGeom>
            <a:noFill/>
            <a:ln>
              <a:noFill/>
            </a:ln>
          </p:spPr>
        </p:pic>
        <p:pic>
          <p:nvPicPr>
            <p:cNvPr id="317" name="Google Shape;317;p1"/>
            <p:cNvPicPr preferRelativeResize="0"/>
            <p:nvPr/>
          </p:nvPicPr>
          <p:blipFill rotWithShape="1">
            <a:blip r:embed="rId119">
              <a:alphaModFix/>
            </a:blip>
            <a:srcRect/>
            <a:stretch/>
          </p:blipFill>
          <p:spPr>
            <a:xfrm>
              <a:off x="7422095" y="1322082"/>
              <a:ext cx="113500" cy="110540"/>
            </a:xfrm>
            <a:prstGeom prst="rect">
              <a:avLst/>
            </a:prstGeom>
            <a:noFill/>
            <a:ln>
              <a:noFill/>
            </a:ln>
          </p:spPr>
        </p:pic>
        <p:pic>
          <p:nvPicPr>
            <p:cNvPr id="318" name="Google Shape;318;p1"/>
            <p:cNvPicPr preferRelativeResize="0"/>
            <p:nvPr/>
          </p:nvPicPr>
          <p:blipFill rotWithShape="1">
            <a:blip r:embed="rId120">
              <a:alphaModFix/>
            </a:blip>
            <a:srcRect/>
            <a:stretch/>
          </p:blipFill>
          <p:spPr>
            <a:xfrm>
              <a:off x="7362570" y="1290840"/>
              <a:ext cx="65113" cy="84912"/>
            </a:xfrm>
            <a:prstGeom prst="rect">
              <a:avLst/>
            </a:prstGeom>
            <a:noFill/>
            <a:ln>
              <a:noFill/>
            </a:ln>
          </p:spPr>
        </p:pic>
        <p:sp>
          <p:nvSpPr>
            <p:cNvPr id="319" name="Google Shape;319;p1"/>
            <p:cNvSpPr/>
            <p:nvPr/>
          </p:nvSpPr>
          <p:spPr>
            <a:xfrm>
              <a:off x="7138797" y="1147470"/>
              <a:ext cx="172720" cy="144145"/>
            </a:xfrm>
            <a:custGeom>
              <a:avLst/>
              <a:gdLst/>
              <a:ahLst/>
              <a:cxnLst/>
              <a:rect l="l" t="t" r="r" b="b"/>
              <a:pathLst>
                <a:path w="172720" h="144144" extrusionOk="0">
                  <a:moveTo>
                    <a:pt x="29578" y="58889"/>
                  </a:moveTo>
                  <a:lnTo>
                    <a:pt x="29171" y="58661"/>
                  </a:lnTo>
                  <a:lnTo>
                    <a:pt x="29171" y="16840"/>
                  </a:lnTo>
                  <a:lnTo>
                    <a:pt x="5194" y="3162"/>
                  </a:lnTo>
                  <a:lnTo>
                    <a:pt x="5194" y="2806"/>
                  </a:lnTo>
                  <a:lnTo>
                    <a:pt x="0" y="0"/>
                  </a:lnTo>
                  <a:lnTo>
                    <a:pt x="0" y="49263"/>
                  </a:lnTo>
                  <a:lnTo>
                    <a:pt x="21412" y="61175"/>
                  </a:lnTo>
                  <a:lnTo>
                    <a:pt x="29171" y="65697"/>
                  </a:lnTo>
                  <a:lnTo>
                    <a:pt x="29171" y="65481"/>
                  </a:lnTo>
                  <a:lnTo>
                    <a:pt x="29578" y="65697"/>
                  </a:lnTo>
                  <a:lnTo>
                    <a:pt x="29578" y="58889"/>
                  </a:lnTo>
                  <a:close/>
                </a:path>
                <a:path w="172720" h="144144" extrusionOk="0">
                  <a:moveTo>
                    <a:pt x="64325" y="77304"/>
                  </a:moveTo>
                  <a:lnTo>
                    <a:pt x="64312" y="35661"/>
                  </a:lnTo>
                  <a:lnTo>
                    <a:pt x="40741" y="22402"/>
                  </a:lnTo>
                  <a:lnTo>
                    <a:pt x="40741" y="21640"/>
                  </a:lnTo>
                  <a:lnTo>
                    <a:pt x="34747" y="18834"/>
                  </a:lnTo>
                  <a:lnTo>
                    <a:pt x="34747" y="67691"/>
                  </a:lnTo>
                  <a:lnTo>
                    <a:pt x="35140" y="67919"/>
                  </a:lnTo>
                  <a:lnTo>
                    <a:pt x="35140" y="68097"/>
                  </a:lnTo>
                  <a:lnTo>
                    <a:pt x="64312" y="84124"/>
                  </a:lnTo>
                  <a:lnTo>
                    <a:pt x="64325" y="77304"/>
                  </a:lnTo>
                  <a:close/>
                </a:path>
                <a:path w="172720" h="144144" extrusionOk="0">
                  <a:moveTo>
                    <a:pt x="101079" y="55283"/>
                  </a:moveTo>
                  <a:lnTo>
                    <a:pt x="71907" y="38862"/>
                  </a:lnTo>
                  <a:lnTo>
                    <a:pt x="71907" y="39103"/>
                  </a:lnTo>
                  <a:lnTo>
                    <a:pt x="71513" y="38862"/>
                  </a:lnTo>
                  <a:lnTo>
                    <a:pt x="71513" y="87718"/>
                  </a:lnTo>
                  <a:lnTo>
                    <a:pt x="71907" y="87960"/>
                  </a:lnTo>
                  <a:lnTo>
                    <a:pt x="71907" y="88125"/>
                  </a:lnTo>
                  <a:lnTo>
                    <a:pt x="101079" y="104140"/>
                  </a:lnTo>
                  <a:lnTo>
                    <a:pt x="101079" y="96926"/>
                  </a:lnTo>
                  <a:lnTo>
                    <a:pt x="101079" y="55283"/>
                  </a:lnTo>
                  <a:close/>
                </a:path>
                <a:path w="172720" h="144144" extrusionOk="0">
                  <a:moveTo>
                    <a:pt x="137083" y="75704"/>
                  </a:moveTo>
                  <a:lnTo>
                    <a:pt x="107911" y="58889"/>
                  </a:lnTo>
                  <a:lnTo>
                    <a:pt x="107911" y="59296"/>
                  </a:lnTo>
                  <a:lnTo>
                    <a:pt x="107569" y="101371"/>
                  </a:lnTo>
                  <a:lnTo>
                    <a:pt x="107505" y="107746"/>
                  </a:lnTo>
                  <a:lnTo>
                    <a:pt x="118148" y="113525"/>
                  </a:lnTo>
                  <a:lnTo>
                    <a:pt x="137083" y="124167"/>
                  </a:lnTo>
                  <a:lnTo>
                    <a:pt x="137083" y="123761"/>
                  </a:lnTo>
                  <a:lnTo>
                    <a:pt x="137083" y="117348"/>
                  </a:lnTo>
                  <a:lnTo>
                    <a:pt x="137083" y="75704"/>
                  </a:lnTo>
                  <a:close/>
                </a:path>
                <a:path w="172720" h="144144" extrusionOk="0">
                  <a:moveTo>
                    <a:pt x="172618" y="94932"/>
                  </a:moveTo>
                  <a:lnTo>
                    <a:pt x="149034" y="81661"/>
                  </a:lnTo>
                  <a:lnTo>
                    <a:pt x="149047" y="80911"/>
                  </a:lnTo>
                  <a:lnTo>
                    <a:pt x="143065" y="78105"/>
                  </a:lnTo>
                  <a:lnTo>
                    <a:pt x="143065" y="127368"/>
                  </a:lnTo>
                  <a:lnTo>
                    <a:pt x="148259" y="130175"/>
                  </a:lnTo>
                  <a:lnTo>
                    <a:pt x="172618" y="143789"/>
                  </a:lnTo>
                  <a:lnTo>
                    <a:pt x="172618" y="136575"/>
                  </a:lnTo>
                  <a:lnTo>
                    <a:pt x="172618" y="94932"/>
                  </a:lnTo>
                  <a:close/>
                </a:path>
              </a:pathLst>
            </a:custGeom>
            <a:solidFill>
              <a:srgbClr val="4646A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20" name="Google Shape;320;p1"/>
            <p:cNvPicPr preferRelativeResize="0"/>
            <p:nvPr/>
          </p:nvPicPr>
          <p:blipFill rotWithShape="1">
            <a:blip r:embed="rId121">
              <a:alphaModFix/>
            </a:blip>
            <a:srcRect/>
            <a:stretch/>
          </p:blipFill>
          <p:spPr>
            <a:xfrm>
              <a:off x="7362570" y="1119047"/>
              <a:ext cx="65112" cy="84493"/>
            </a:xfrm>
            <a:prstGeom prst="rect">
              <a:avLst/>
            </a:prstGeom>
            <a:noFill/>
            <a:ln>
              <a:noFill/>
            </a:ln>
          </p:spPr>
        </p:pic>
        <p:pic>
          <p:nvPicPr>
            <p:cNvPr id="321" name="Google Shape;321;p1"/>
            <p:cNvPicPr preferRelativeResize="0"/>
            <p:nvPr/>
          </p:nvPicPr>
          <p:blipFill rotWithShape="1">
            <a:blip r:embed="rId122">
              <a:alphaModFix/>
            </a:blip>
            <a:srcRect/>
            <a:stretch/>
          </p:blipFill>
          <p:spPr>
            <a:xfrm>
              <a:off x="7422096" y="1060564"/>
              <a:ext cx="113499" cy="110540"/>
            </a:xfrm>
            <a:prstGeom prst="rect">
              <a:avLst/>
            </a:prstGeom>
            <a:noFill/>
            <a:ln>
              <a:noFill/>
            </a:ln>
          </p:spPr>
        </p:pic>
        <p:sp>
          <p:nvSpPr>
            <p:cNvPr id="322" name="Google Shape;322;p1"/>
            <p:cNvSpPr/>
            <p:nvPr/>
          </p:nvSpPr>
          <p:spPr>
            <a:xfrm>
              <a:off x="7138797" y="1062177"/>
              <a:ext cx="172720" cy="668020"/>
            </a:xfrm>
            <a:custGeom>
              <a:avLst/>
              <a:gdLst/>
              <a:ahLst/>
              <a:cxnLst/>
              <a:rect l="l" t="t" r="r" b="b"/>
              <a:pathLst>
                <a:path w="172720" h="668019" extrusionOk="0">
                  <a:moveTo>
                    <a:pt x="29578" y="582714"/>
                  </a:moveTo>
                  <a:lnTo>
                    <a:pt x="29171" y="582485"/>
                  </a:lnTo>
                  <a:lnTo>
                    <a:pt x="29171" y="541070"/>
                  </a:lnTo>
                  <a:lnTo>
                    <a:pt x="5194" y="527062"/>
                  </a:lnTo>
                  <a:lnTo>
                    <a:pt x="0" y="523836"/>
                  </a:lnTo>
                  <a:lnTo>
                    <a:pt x="0" y="573100"/>
                  </a:lnTo>
                  <a:lnTo>
                    <a:pt x="5194" y="576300"/>
                  </a:lnTo>
                  <a:lnTo>
                    <a:pt x="5194" y="575995"/>
                  </a:lnTo>
                  <a:lnTo>
                    <a:pt x="21107" y="584822"/>
                  </a:lnTo>
                  <a:lnTo>
                    <a:pt x="29171" y="589534"/>
                  </a:lnTo>
                  <a:lnTo>
                    <a:pt x="29171" y="589305"/>
                  </a:lnTo>
                  <a:lnTo>
                    <a:pt x="29578" y="589521"/>
                  </a:lnTo>
                  <a:lnTo>
                    <a:pt x="29578" y="582714"/>
                  </a:lnTo>
                  <a:close/>
                </a:path>
                <a:path w="172720" h="668019" extrusionOk="0">
                  <a:moveTo>
                    <a:pt x="29578" y="493001"/>
                  </a:moveTo>
                  <a:lnTo>
                    <a:pt x="29171" y="492772"/>
                  </a:lnTo>
                  <a:lnTo>
                    <a:pt x="29171" y="451358"/>
                  </a:lnTo>
                  <a:lnTo>
                    <a:pt x="5194" y="437349"/>
                  </a:lnTo>
                  <a:lnTo>
                    <a:pt x="5194" y="436930"/>
                  </a:lnTo>
                  <a:lnTo>
                    <a:pt x="0" y="434136"/>
                  </a:lnTo>
                  <a:lnTo>
                    <a:pt x="0" y="482981"/>
                  </a:lnTo>
                  <a:lnTo>
                    <a:pt x="393" y="483235"/>
                  </a:lnTo>
                  <a:lnTo>
                    <a:pt x="393" y="483387"/>
                  </a:lnTo>
                  <a:lnTo>
                    <a:pt x="3810" y="485355"/>
                  </a:lnTo>
                  <a:lnTo>
                    <a:pt x="5194" y="486194"/>
                  </a:lnTo>
                  <a:lnTo>
                    <a:pt x="29171" y="499821"/>
                  </a:lnTo>
                  <a:lnTo>
                    <a:pt x="29171" y="499579"/>
                  </a:lnTo>
                  <a:lnTo>
                    <a:pt x="29578" y="499808"/>
                  </a:lnTo>
                  <a:lnTo>
                    <a:pt x="29578" y="493001"/>
                  </a:lnTo>
                  <a:close/>
                </a:path>
                <a:path w="172720" h="668019" extrusionOk="0">
                  <a:moveTo>
                    <a:pt x="29578" y="320001"/>
                  </a:moveTo>
                  <a:lnTo>
                    <a:pt x="29171" y="319773"/>
                  </a:lnTo>
                  <a:lnTo>
                    <a:pt x="29171" y="278345"/>
                  </a:lnTo>
                  <a:lnTo>
                    <a:pt x="5194" y="264668"/>
                  </a:lnTo>
                  <a:lnTo>
                    <a:pt x="5194" y="264325"/>
                  </a:lnTo>
                  <a:lnTo>
                    <a:pt x="0" y="261518"/>
                  </a:lnTo>
                  <a:lnTo>
                    <a:pt x="0" y="310781"/>
                  </a:lnTo>
                  <a:lnTo>
                    <a:pt x="21501" y="322440"/>
                  </a:lnTo>
                  <a:lnTo>
                    <a:pt x="29171" y="326809"/>
                  </a:lnTo>
                  <a:lnTo>
                    <a:pt x="29171" y="326593"/>
                  </a:lnTo>
                  <a:lnTo>
                    <a:pt x="29578" y="326809"/>
                  </a:lnTo>
                  <a:lnTo>
                    <a:pt x="29578" y="320001"/>
                  </a:lnTo>
                  <a:close/>
                </a:path>
                <a:path w="172720" h="668019" extrusionOk="0">
                  <a:moveTo>
                    <a:pt x="29578" y="58851"/>
                  </a:moveTo>
                  <a:lnTo>
                    <a:pt x="29171" y="58635"/>
                  </a:lnTo>
                  <a:lnTo>
                    <a:pt x="29171" y="16814"/>
                  </a:lnTo>
                  <a:lnTo>
                    <a:pt x="5194" y="3136"/>
                  </a:lnTo>
                  <a:lnTo>
                    <a:pt x="5194" y="2794"/>
                  </a:lnTo>
                  <a:lnTo>
                    <a:pt x="0" y="0"/>
                  </a:lnTo>
                  <a:lnTo>
                    <a:pt x="0" y="48844"/>
                  </a:lnTo>
                  <a:lnTo>
                    <a:pt x="5194" y="52057"/>
                  </a:lnTo>
                  <a:lnTo>
                    <a:pt x="5194" y="51739"/>
                  </a:lnTo>
                  <a:lnTo>
                    <a:pt x="13728" y="56476"/>
                  </a:lnTo>
                  <a:lnTo>
                    <a:pt x="29171" y="65278"/>
                  </a:lnTo>
                  <a:lnTo>
                    <a:pt x="29171" y="65049"/>
                  </a:lnTo>
                  <a:lnTo>
                    <a:pt x="29578" y="65265"/>
                  </a:lnTo>
                  <a:lnTo>
                    <a:pt x="29578" y="58851"/>
                  </a:lnTo>
                  <a:close/>
                </a:path>
                <a:path w="172720" h="668019" extrusionOk="0">
                  <a:moveTo>
                    <a:pt x="64325" y="600735"/>
                  </a:moveTo>
                  <a:lnTo>
                    <a:pt x="64312" y="559092"/>
                  </a:lnTo>
                  <a:lnTo>
                    <a:pt x="40741" y="545833"/>
                  </a:lnTo>
                  <a:lnTo>
                    <a:pt x="40741" y="545465"/>
                  </a:lnTo>
                  <a:lnTo>
                    <a:pt x="37033" y="543750"/>
                  </a:lnTo>
                  <a:lnTo>
                    <a:pt x="35140" y="542671"/>
                  </a:lnTo>
                  <a:lnTo>
                    <a:pt x="35140" y="542861"/>
                  </a:lnTo>
                  <a:lnTo>
                    <a:pt x="34747" y="542671"/>
                  </a:lnTo>
                  <a:lnTo>
                    <a:pt x="34747" y="591921"/>
                  </a:lnTo>
                  <a:lnTo>
                    <a:pt x="63982" y="607771"/>
                  </a:lnTo>
                  <a:lnTo>
                    <a:pt x="64312" y="607949"/>
                  </a:lnTo>
                  <a:lnTo>
                    <a:pt x="64325" y="600735"/>
                  </a:lnTo>
                  <a:close/>
                </a:path>
                <a:path w="172720" h="668019" extrusionOk="0">
                  <a:moveTo>
                    <a:pt x="64325" y="511429"/>
                  </a:moveTo>
                  <a:lnTo>
                    <a:pt x="64312" y="469773"/>
                  </a:lnTo>
                  <a:lnTo>
                    <a:pt x="40741" y="456514"/>
                  </a:lnTo>
                  <a:lnTo>
                    <a:pt x="40741" y="455764"/>
                  </a:lnTo>
                  <a:lnTo>
                    <a:pt x="34747" y="452551"/>
                  </a:lnTo>
                  <a:lnTo>
                    <a:pt x="34747" y="502208"/>
                  </a:lnTo>
                  <a:lnTo>
                    <a:pt x="52578" y="511632"/>
                  </a:lnTo>
                  <a:lnTo>
                    <a:pt x="64312" y="518236"/>
                  </a:lnTo>
                  <a:lnTo>
                    <a:pt x="64312" y="517829"/>
                  </a:lnTo>
                  <a:lnTo>
                    <a:pt x="64325" y="511429"/>
                  </a:lnTo>
                  <a:close/>
                </a:path>
                <a:path w="172720" h="668019" extrusionOk="0">
                  <a:moveTo>
                    <a:pt x="64325" y="338823"/>
                  </a:moveTo>
                  <a:lnTo>
                    <a:pt x="64312" y="296773"/>
                  </a:lnTo>
                  <a:lnTo>
                    <a:pt x="40741" y="283514"/>
                  </a:lnTo>
                  <a:lnTo>
                    <a:pt x="40741" y="283146"/>
                  </a:lnTo>
                  <a:lnTo>
                    <a:pt x="37033" y="281432"/>
                  </a:lnTo>
                  <a:lnTo>
                    <a:pt x="35140" y="280352"/>
                  </a:lnTo>
                  <a:lnTo>
                    <a:pt x="35140" y="280543"/>
                  </a:lnTo>
                  <a:lnTo>
                    <a:pt x="34747" y="280352"/>
                  </a:lnTo>
                  <a:lnTo>
                    <a:pt x="34747" y="329209"/>
                  </a:lnTo>
                  <a:lnTo>
                    <a:pt x="64325" y="345630"/>
                  </a:lnTo>
                  <a:lnTo>
                    <a:pt x="64325" y="338823"/>
                  </a:lnTo>
                  <a:close/>
                </a:path>
                <a:path w="172720" h="668019" extrusionOk="0">
                  <a:moveTo>
                    <a:pt x="64325" y="248704"/>
                  </a:moveTo>
                  <a:lnTo>
                    <a:pt x="64312" y="207860"/>
                  </a:lnTo>
                  <a:lnTo>
                    <a:pt x="35140" y="190639"/>
                  </a:lnTo>
                  <a:lnTo>
                    <a:pt x="35140" y="232892"/>
                  </a:lnTo>
                  <a:lnTo>
                    <a:pt x="34747" y="239496"/>
                  </a:lnTo>
                  <a:lnTo>
                    <a:pt x="45059" y="245084"/>
                  </a:lnTo>
                  <a:lnTo>
                    <a:pt x="64312" y="255917"/>
                  </a:lnTo>
                  <a:lnTo>
                    <a:pt x="64312" y="255511"/>
                  </a:lnTo>
                  <a:lnTo>
                    <a:pt x="64325" y="248704"/>
                  </a:lnTo>
                  <a:close/>
                </a:path>
                <a:path w="172720" h="668019" extrusionOk="0">
                  <a:moveTo>
                    <a:pt x="64325" y="77304"/>
                  </a:moveTo>
                  <a:lnTo>
                    <a:pt x="64312" y="35242"/>
                  </a:lnTo>
                  <a:lnTo>
                    <a:pt x="40741" y="21983"/>
                  </a:lnTo>
                  <a:lnTo>
                    <a:pt x="40741" y="21628"/>
                  </a:lnTo>
                  <a:lnTo>
                    <a:pt x="37084" y="19926"/>
                  </a:lnTo>
                  <a:lnTo>
                    <a:pt x="35140" y="18821"/>
                  </a:lnTo>
                  <a:lnTo>
                    <a:pt x="35140" y="19011"/>
                  </a:lnTo>
                  <a:lnTo>
                    <a:pt x="34747" y="18821"/>
                  </a:lnTo>
                  <a:lnTo>
                    <a:pt x="34747" y="67678"/>
                  </a:lnTo>
                  <a:lnTo>
                    <a:pt x="34747" y="68084"/>
                  </a:lnTo>
                  <a:lnTo>
                    <a:pt x="64109" y="83604"/>
                  </a:lnTo>
                  <a:lnTo>
                    <a:pt x="64312" y="83705"/>
                  </a:lnTo>
                  <a:lnTo>
                    <a:pt x="64325" y="77304"/>
                  </a:lnTo>
                  <a:close/>
                </a:path>
                <a:path w="172720" h="668019" extrusionOk="0">
                  <a:moveTo>
                    <a:pt x="101079" y="579501"/>
                  </a:moveTo>
                  <a:lnTo>
                    <a:pt x="73304" y="563486"/>
                  </a:lnTo>
                  <a:lnTo>
                    <a:pt x="71513" y="562279"/>
                  </a:lnTo>
                  <a:lnTo>
                    <a:pt x="71513" y="611543"/>
                  </a:lnTo>
                  <a:lnTo>
                    <a:pt x="71907" y="611784"/>
                  </a:lnTo>
                  <a:lnTo>
                    <a:pt x="71907" y="611949"/>
                  </a:lnTo>
                  <a:lnTo>
                    <a:pt x="101079" y="627964"/>
                  </a:lnTo>
                  <a:lnTo>
                    <a:pt x="101079" y="621157"/>
                  </a:lnTo>
                  <a:lnTo>
                    <a:pt x="101079" y="579501"/>
                  </a:lnTo>
                  <a:close/>
                </a:path>
                <a:path w="172720" h="668019" extrusionOk="0">
                  <a:moveTo>
                    <a:pt x="101079" y="489407"/>
                  </a:moveTo>
                  <a:lnTo>
                    <a:pt x="73240" y="473748"/>
                  </a:lnTo>
                  <a:lnTo>
                    <a:pt x="71513" y="472579"/>
                  </a:lnTo>
                  <a:lnTo>
                    <a:pt x="71513" y="521436"/>
                  </a:lnTo>
                  <a:lnTo>
                    <a:pt x="71907" y="521703"/>
                  </a:lnTo>
                  <a:lnTo>
                    <a:pt x="71907" y="521843"/>
                  </a:lnTo>
                  <a:lnTo>
                    <a:pt x="73088" y="522503"/>
                  </a:lnTo>
                  <a:lnTo>
                    <a:pt x="76314" y="524649"/>
                  </a:lnTo>
                  <a:lnTo>
                    <a:pt x="76314" y="524268"/>
                  </a:lnTo>
                  <a:lnTo>
                    <a:pt x="100164" y="537362"/>
                  </a:lnTo>
                  <a:lnTo>
                    <a:pt x="101079" y="537870"/>
                  </a:lnTo>
                  <a:lnTo>
                    <a:pt x="101079" y="531456"/>
                  </a:lnTo>
                  <a:lnTo>
                    <a:pt x="101079" y="489407"/>
                  </a:lnTo>
                  <a:close/>
                </a:path>
                <a:path w="172720" h="668019" extrusionOk="0">
                  <a:moveTo>
                    <a:pt x="101079" y="316776"/>
                  </a:moveTo>
                  <a:lnTo>
                    <a:pt x="71907" y="299961"/>
                  </a:lnTo>
                  <a:lnTo>
                    <a:pt x="71907" y="300215"/>
                  </a:lnTo>
                  <a:lnTo>
                    <a:pt x="71513" y="299974"/>
                  </a:lnTo>
                  <a:lnTo>
                    <a:pt x="71513" y="349224"/>
                  </a:lnTo>
                  <a:lnTo>
                    <a:pt x="76314" y="352031"/>
                  </a:lnTo>
                  <a:lnTo>
                    <a:pt x="76314" y="351713"/>
                  </a:lnTo>
                  <a:lnTo>
                    <a:pt x="101079" y="365645"/>
                  </a:lnTo>
                  <a:lnTo>
                    <a:pt x="101079" y="358432"/>
                  </a:lnTo>
                  <a:lnTo>
                    <a:pt x="101079" y="316776"/>
                  </a:lnTo>
                  <a:close/>
                </a:path>
                <a:path w="172720" h="668019" extrusionOk="0">
                  <a:moveTo>
                    <a:pt x="101079" y="226669"/>
                  </a:moveTo>
                  <a:lnTo>
                    <a:pt x="76314" y="213080"/>
                  </a:lnTo>
                  <a:lnTo>
                    <a:pt x="71513" y="210248"/>
                  </a:lnTo>
                  <a:lnTo>
                    <a:pt x="71513" y="259118"/>
                  </a:lnTo>
                  <a:lnTo>
                    <a:pt x="71907" y="259384"/>
                  </a:lnTo>
                  <a:lnTo>
                    <a:pt x="71907" y="259511"/>
                  </a:lnTo>
                  <a:lnTo>
                    <a:pt x="73012" y="260134"/>
                  </a:lnTo>
                  <a:lnTo>
                    <a:pt x="76314" y="262318"/>
                  </a:lnTo>
                  <a:lnTo>
                    <a:pt x="76314" y="261937"/>
                  </a:lnTo>
                  <a:lnTo>
                    <a:pt x="100164" y="275031"/>
                  </a:lnTo>
                  <a:lnTo>
                    <a:pt x="101079" y="275539"/>
                  </a:lnTo>
                  <a:lnTo>
                    <a:pt x="101079" y="268719"/>
                  </a:lnTo>
                  <a:lnTo>
                    <a:pt x="101079" y="226669"/>
                  </a:lnTo>
                  <a:close/>
                </a:path>
                <a:path w="172720" h="668019" extrusionOk="0">
                  <a:moveTo>
                    <a:pt x="101079" y="55257"/>
                  </a:moveTo>
                  <a:lnTo>
                    <a:pt x="73126" y="39535"/>
                  </a:lnTo>
                  <a:lnTo>
                    <a:pt x="71513" y="38442"/>
                  </a:lnTo>
                  <a:lnTo>
                    <a:pt x="71513" y="87312"/>
                  </a:lnTo>
                  <a:lnTo>
                    <a:pt x="71907" y="87579"/>
                  </a:lnTo>
                  <a:lnTo>
                    <a:pt x="71907" y="87706"/>
                  </a:lnTo>
                  <a:lnTo>
                    <a:pt x="73012" y="88328"/>
                  </a:lnTo>
                  <a:lnTo>
                    <a:pt x="76314" y="90512"/>
                  </a:lnTo>
                  <a:lnTo>
                    <a:pt x="76314" y="90131"/>
                  </a:lnTo>
                  <a:lnTo>
                    <a:pt x="101079" y="103720"/>
                  </a:lnTo>
                  <a:lnTo>
                    <a:pt x="101079" y="97307"/>
                  </a:lnTo>
                  <a:lnTo>
                    <a:pt x="101079" y="55257"/>
                  </a:lnTo>
                  <a:close/>
                </a:path>
                <a:path w="172720" h="668019" extrusionOk="0">
                  <a:moveTo>
                    <a:pt x="137083" y="599122"/>
                  </a:moveTo>
                  <a:lnTo>
                    <a:pt x="113093" y="585635"/>
                  </a:lnTo>
                  <a:lnTo>
                    <a:pt x="113106" y="585508"/>
                  </a:lnTo>
                  <a:lnTo>
                    <a:pt x="107911" y="582701"/>
                  </a:lnTo>
                  <a:lnTo>
                    <a:pt x="107569" y="625182"/>
                  </a:lnTo>
                  <a:lnTo>
                    <a:pt x="107505" y="631571"/>
                  </a:lnTo>
                  <a:lnTo>
                    <a:pt x="107759" y="631723"/>
                  </a:lnTo>
                  <a:lnTo>
                    <a:pt x="112712" y="634771"/>
                  </a:lnTo>
                  <a:lnTo>
                    <a:pt x="112712" y="634403"/>
                  </a:lnTo>
                  <a:lnTo>
                    <a:pt x="137083" y="647585"/>
                  </a:lnTo>
                  <a:lnTo>
                    <a:pt x="137083" y="641172"/>
                  </a:lnTo>
                  <a:lnTo>
                    <a:pt x="137083" y="599122"/>
                  </a:lnTo>
                  <a:close/>
                </a:path>
                <a:path w="172720" h="668019" extrusionOk="0">
                  <a:moveTo>
                    <a:pt x="137083" y="509841"/>
                  </a:moveTo>
                  <a:lnTo>
                    <a:pt x="113093" y="496011"/>
                  </a:lnTo>
                  <a:lnTo>
                    <a:pt x="113106" y="495820"/>
                  </a:lnTo>
                  <a:lnTo>
                    <a:pt x="107911" y="493014"/>
                  </a:lnTo>
                  <a:lnTo>
                    <a:pt x="107556" y="535482"/>
                  </a:lnTo>
                  <a:lnTo>
                    <a:pt x="107505" y="541870"/>
                  </a:lnTo>
                  <a:lnTo>
                    <a:pt x="136486" y="557568"/>
                  </a:lnTo>
                  <a:lnTo>
                    <a:pt x="137083" y="557898"/>
                  </a:lnTo>
                  <a:lnTo>
                    <a:pt x="137083" y="551472"/>
                  </a:lnTo>
                  <a:lnTo>
                    <a:pt x="137083" y="509841"/>
                  </a:lnTo>
                  <a:close/>
                </a:path>
                <a:path w="172720" h="668019" extrusionOk="0">
                  <a:moveTo>
                    <a:pt x="137083" y="337223"/>
                  </a:moveTo>
                  <a:lnTo>
                    <a:pt x="113093" y="323392"/>
                  </a:lnTo>
                  <a:lnTo>
                    <a:pt x="113106" y="323202"/>
                  </a:lnTo>
                  <a:lnTo>
                    <a:pt x="107911" y="320395"/>
                  </a:lnTo>
                  <a:lnTo>
                    <a:pt x="107569" y="362877"/>
                  </a:lnTo>
                  <a:lnTo>
                    <a:pt x="107505" y="369252"/>
                  </a:lnTo>
                  <a:lnTo>
                    <a:pt x="118148" y="375031"/>
                  </a:lnTo>
                  <a:lnTo>
                    <a:pt x="137083" y="385673"/>
                  </a:lnTo>
                  <a:lnTo>
                    <a:pt x="137083" y="385267"/>
                  </a:lnTo>
                  <a:lnTo>
                    <a:pt x="137083" y="378460"/>
                  </a:lnTo>
                  <a:lnTo>
                    <a:pt x="137083" y="337223"/>
                  </a:lnTo>
                  <a:close/>
                </a:path>
                <a:path w="172720" h="668019" extrusionOk="0">
                  <a:moveTo>
                    <a:pt x="137083" y="246710"/>
                  </a:moveTo>
                  <a:lnTo>
                    <a:pt x="108127" y="230428"/>
                  </a:lnTo>
                  <a:lnTo>
                    <a:pt x="107911" y="230289"/>
                  </a:lnTo>
                  <a:lnTo>
                    <a:pt x="107569" y="272770"/>
                  </a:lnTo>
                  <a:lnTo>
                    <a:pt x="107505" y="279552"/>
                  </a:lnTo>
                  <a:lnTo>
                    <a:pt x="137083" y="295567"/>
                  </a:lnTo>
                  <a:lnTo>
                    <a:pt x="137083" y="288759"/>
                  </a:lnTo>
                  <a:lnTo>
                    <a:pt x="137083" y="246710"/>
                  </a:lnTo>
                  <a:close/>
                </a:path>
                <a:path w="172720" h="668019" extrusionOk="0">
                  <a:moveTo>
                    <a:pt x="137083" y="75679"/>
                  </a:moveTo>
                  <a:lnTo>
                    <a:pt x="113093" y="61861"/>
                  </a:lnTo>
                  <a:lnTo>
                    <a:pt x="113106" y="61671"/>
                  </a:lnTo>
                  <a:lnTo>
                    <a:pt x="107911" y="58864"/>
                  </a:lnTo>
                  <a:lnTo>
                    <a:pt x="107569" y="100965"/>
                  </a:lnTo>
                  <a:lnTo>
                    <a:pt x="107505" y="107734"/>
                  </a:lnTo>
                  <a:lnTo>
                    <a:pt x="118745" y="113830"/>
                  </a:lnTo>
                  <a:lnTo>
                    <a:pt x="137083" y="124142"/>
                  </a:lnTo>
                  <a:lnTo>
                    <a:pt x="137083" y="123748"/>
                  </a:lnTo>
                  <a:lnTo>
                    <a:pt x="137083" y="117335"/>
                  </a:lnTo>
                  <a:lnTo>
                    <a:pt x="137083" y="75679"/>
                  </a:lnTo>
                  <a:close/>
                </a:path>
                <a:path w="172720" h="668019" extrusionOk="0">
                  <a:moveTo>
                    <a:pt x="172618" y="619163"/>
                  </a:moveTo>
                  <a:lnTo>
                    <a:pt x="149021" y="605561"/>
                  </a:lnTo>
                  <a:lnTo>
                    <a:pt x="149047" y="604735"/>
                  </a:lnTo>
                  <a:lnTo>
                    <a:pt x="144310" y="602843"/>
                  </a:lnTo>
                  <a:lnTo>
                    <a:pt x="143446" y="602335"/>
                  </a:lnTo>
                  <a:lnTo>
                    <a:pt x="143446" y="602500"/>
                  </a:lnTo>
                  <a:lnTo>
                    <a:pt x="143065" y="602335"/>
                  </a:lnTo>
                  <a:lnTo>
                    <a:pt x="143065" y="651192"/>
                  </a:lnTo>
                  <a:lnTo>
                    <a:pt x="148259" y="653999"/>
                  </a:lnTo>
                  <a:lnTo>
                    <a:pt x="171704" y="667105"/>
                  </a:lnTo>
                  <a:lnTo>
                    <a:pt x="172618" y="667626"/>
                  </a:lnTo>
                  <a:lnTo>
                    <a:pt x="172618" y="660806"/>
                  </a:lnTo>
                  <a:lnTo>
                    <a:pt x="172618" y="619163"/>
                  </a:lnTo>
                  <a:close/>
                </a:path>
                <a:path w="172720" h="668019" extrusionOk="0">
                  <a:moveTo>
                    <a:pt x="172618" y="529043"/>
                  </a:moveTo>
                  <a:lnTo>
                    <a:pt x="149034" y="515785"/>
                  </a:lnTo>
                  <a:lnTo>
                    <a:pt x="149047" y="515442"/>
                  </a:lnTo>
                  <a:lnTo>
                    <a:pt x="143065" y="512241"/>
                  </a:lnTo>
                  <a:lnTo>
                    <a:pt x="143065" y="561086"/>
                  </a:lnTo>
                  <a:lnTo>
                    <a:pt x="143446" y="561327"/>
                  </a:lnTo>
                  <a:lnTo>
                    <a:pt x="143446" y="561492"/>
                  </a:lnTo>
                  <a:lnTo>
                    <a:pt x="146507" y="563219"/>
                  </a:lnTo>
                  <a:lnTo>
                    <a:pt x="148259" y="564299"/>
                  </a:lnTo>
                  <a:lnTo>
                    <a:pt x="172618" y="577913"/>
                  </a:lnTo>
                  <a:lnTo>
                    <a:pt x="172618" y="571106"/>
                  </a:lnTo>
                  <a:lnTo>
                    <a:pt x="172618" y="529043"/>
                  </a:lnTo>
                  <a:close/>
                </a:path>
                <a:path w="172720" h="668019" extrusionOk="0">
                  <a:moveTo>
                    <a:pt x="172618" y="356044"/>
                  </a:moveTo>
                  <a:lnTo>
                    <a:pt x="149034" y="343103"/>
                  </a:lnTo>
                  <a:lnTo>
                    <a:pt x="149047" y="342836"/>
                  </a:lnTo>
                  <a:lnTo>
                    <a:pt x="143065" y="339623"/>
                  </a:lnTo>
                  <a:lnTo>
                    <a:pt x="143065" y="388886"/>
                  </a:lnTo>
                  <a:lnTo>
                    <a:pt x="148259" y="391693"/>
                  </a:lnTo>
                  <a:lnTo>
                    <a:pt x="148259" y="391541"/>
                  </a:lnTo>
                  <a:lnTo>
                    <a:pt x="171704" y="404406"/>
                  </a:lnTo>
                  <a:lnTo>
                    <a:pt x="172618" y="404914"/>
                  </a:lnTo>
                  <a:lnTo>
                    <a:pt x="172618" y="398094"/>
                  </a:lnTo>
                  <a:lnTo>
                    <a:pt x="172618" y="356044"/>
                  </a:lnTo>
                  <a:close/>
                </a:path>
                <a:path w="172720" h="668019" extrusionOk="0">
                  <a:moveTo>
                    <a:pt x="172618" y="266725"/>
                  </a:moveTo>
                  <a:lnTo>
                    <a:pt x="149034" y="253136"/>
                  </a:lnTo>
                  <a:lnTo>
                    <a:pt x="149047" y="252704"/>
                  </a:lnTo>
                  <a:lnTo>
                    <a:pt x="144983" y="250812"/>
                  </a:lnTo>
                  <a:lnTo>
                    <a:pt x="143446" y="249910"/>
                  </a:lnTo>
                  <a:lnTo>
                    <a:pt x="143446" y="250088"/>
                  </a:lnTo>
                  <a:lnTo>
                    <a:pt x="143065" y="249897"/>
                  </a:lnTo>
                  <a:lnTo>
                    <a:pt x="143065" y="298767"/>
                  </a:lnTo>
                  <a:lnTo>
                    <a:pt x="143446" y="299008"/>
                  </a:lnTo>
                  <a:lnTo>
                    <a:pt x="143446" y="299173"/>
                  </a:lnTo>
                  <a:lnTo>
                    <a:pt x="146659" y="300990"/>
                  </a:lnTo>
                  <a:lnTo>
                    <a:pt x="148259" y="301967"/>
                  </a:lnTo>
                  <a:lnTo>
                    <a:pt x="172618" y="315595"/>
                  </a:lnTo>
                  <a:lnTo>
                    <a:pt x="172618" y="308381"/>
                  </a:lnTo>
                  <a:lnTo>
                    <a:pt x="172618" y="266725"/>
                  </a:lnTo>
                  <a:close/>
                </a:path>
                <a:path w="172720" h="668019" extrusionOk="0">
                  <a:moveTo>
                    <a:pt x="172618" y="94907"/>
                  </a:moveTo>
                  <a:lnTo>
                    <a:pt x="149034" y="81635"/>
                  </a:lnTo>
                  <a:lnTo>
                    <a:pt x="149047" y="81292"/>
                  </a:lnTo>
                  <a:lnTo>
                    <a:pt x="145351" y="79565"/>
                  </a:lnTo>
                  <a:lnTo>
                    <a:pt x="143446" y="78486"/>
                  </a:lnTo>
                  <a:lnTo>
                    <a:pt x="143446" y="78676"/>
                  </a:lnTo>
                  <a:lnTo>
                    <a:pt x="143065" y="78486"/>
                  </a:lnTo>
                  <a:lnTo>
                    <a:pt x="143065" y="127342"/>
                  </a:lnTo>
                  <a:lnTo>
                    <a:pt x="148259" y="130149"/>
                  </a:lnTo>
                  <a:lnTo>
                    <a:pt x="172618" y="143764"/>
                  </a:lnTo>
                  <a:lnTo>
                    <a:pt x="172618" y="136156"/>
                  </a:lnTo>
                  <a:lnTo>
                    <a:pt x="172618" y="94907"/>
                  </a:lnTo>
                  <a:close/>
                </a:path>
              </a:pathLst>
            </a:custGeom>
            <a:solidFill>
              <a:srgbClr val="4646A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23" name="Google Shape;323;p1"/>
            <p:cNvSpPr/>
            <p:nvPr/>
          </p:nvSpPr>
          <p:spPr>
            <a:xfrm>
              <a:off x="7138797" y="1233982"/>
              <a:ext cx="64769" cy="83820"/>
            </a:xfrm>
            <a:custGeom>
              <a:avLst/>
              <a:gdLst/>
              <a:ahLst/>
              <a:cxnLst/>
              <a:rect l="l" t="t" r="r" b="b"/>
              <a:pathLst>
                <a:path w="64770" h="83819" extrusionOk="0">
                  <a:moveTo>
                    <a:pt x="29578" y="58470"/>
                  </a:moveTo>
                  <a:lnTo>
                    <a:pt x="29171" y="58242"/>
                  </a:lnTo>
                  <a:lnTo>
                    <a:pt x="29171" y="17221"/>
                  </a:lnTo>
                  <a:lnTo>
                    <a:pt x="5194" y="3213"/>
                  </a:lnTo>
                  <a:lnTo>
                    <a:pt x="5194" y="2806"/>
                  </a:lnTo>
                  <a:lnTo>
                    <a:pt x="0" y="0"/>
                  </a:lnTo>
                  <a:lnTo>
                    <a:pt x="0" y="48856"/>
                  </a:lnTo>
                  <a:lnTo>
                    <a:pt x="14554" y="57150"/>
                  </a:lnTo>
                  <a:lnTo>
                    <a:pt x="29171" y="65684"/>
                  </a:lnTo>
                  <a:lnTo>
                    <a:pt x="29171" y="65455"/>
                  </a:lnTo>
                  <a:lnTo>
                    <a:pt x="29578" y="65684"/>
                  </a:lnTo>
                  <a:lnTo>
                    <a:pt x="29578" y="58470"/>
                  </a:lnTo>
                  <a:close/>
                </a:path>
                <a:path w="64770" h="83819" extrusionOk="0">
                  <a:moveTo>
                    <a:pt x="64325" y="76898"/>
                  </a:moveTo>
                  <a:lnTo>
                    <a:pt x="40741" y="63944"/>
                  </a:lnTo>
                  <a:lnTo>
                    <a:pt x="40741" y="21221"/>
                  </a:lnTo>
                  <a:lnTo>
                    <a:pt x="34747" y="18415"/>
                  </a:lnTo>
                  <a:lnTo>
                    <a:pt x="34747" y="67678"/>
                  </a:lnTo>
                  <a:lnTo>
                    <a:pt x="64325" y="83705"/>
                  </a:lnTo>
                  <a:lnTo>
                    <a:pt x="64325" y="76898"/>
                  </a:lnTo>
                  <a:close/>
                </a:path>
              </a:pathLst>
            </a:custGeom>
            <a:solidFill>
              <a:srgbClr val="4646A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24" name="Google Shape;324;p1"/>
            <p:cNvPicPr preferRelativeResize="0"/>
            <p:nvPr/>
          </p:nvPicPr>
          <p:blipFill rotWithShape="1">
            <a:blip r:embed="rId123">
              <a:alphaModFix/>
            </a:blip>
            <a:srcRect/>
            <a:stretch/>
          </p:blipFill>
          <p:spPr>
            <a:xfrm>
              <a:off x="7397724" y="927595"/>
              <a:ext cx="61937" cy="38455"/>
            </a:xfrm>
            <a:prstGeom prst="rect">
              <a:avLst/>
            </a:prstGeom>
            <a:noFill/>
            <a:ln>
              <a:noFill/>
            </a:ln>
          </p:spPr>
        </p:pic>
        <p:sp>
          <p:nvSpPr>
            <p:cNvPr id="325" name="Google Shape;325;p1"/>
            <p:cNvSpPr/>
            <p:nvPr/>
          </p:nvSpPr>
          <p:spPr>
            <a:xfrm>
              <a:off x="7336995" y="905967"/>
              <a:ext cx="95250" cy="52069"/>
            </a:xfrm>
            <a:custGeom>
              <a:avLst/>
              <a:gdLst/>
              <a:ahLst/>
              <a:cxnLst/>
              <a:rect l="l" t="t" r="r" b="b"/>
              <a:pathLst>
                <a:path w="95250" h="52069" extrusionOk="0">
                  <a:moveTo>
                    <a:pt x="34759" y="0"/>
                  </a:moveTo>
                  <a:lnTo>
                    <a:pt x="0" y="18834"/>
                  </a:lnTo>
                  <a:lnTo>
                    <a:pt x="60337" y="52070"/>
                  </a:lnTo>
                  <a:lnTo>
                    <a:pt x="95097" y="32842"/>
                  </a:lnTo>
                  <a:lnTo>
                    <a:pt x="34759"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26" name="Google Shape;326;p1"/>
            <p:cNvSpPr/>
            <p:nvPr/>
          </p:nvSpPr>
          <p:spPr>
            <a:xfrm>
              <a:off x="7397330" y="938813"/>
              <a:ext cx="34925" cy="27305"/>
            </a:xfrm>
            <a:custGeom>
              <a:avLst/>
              <a:gdLst/>
              <a:ahLst/>
              <a:cxnLst/>
              <a:rect l="l" t="t" r="r" b="b"/>
              <a:pathLst>
                <a:path w="34925" h="27305" extrusionOk="0">
                  <a:moveTo>
                    <a:pt x="34759" y="0"/>
                  </a:moveTo>
                  <a:lnTo>
                    <a:pt x="0" y="19227"/>
                  </a:lnTo>
                  <a:lnTo>
                    <a:pt x="0" y="26835"/>
                  </a:lnTo>
                  <a:lnTo>
                    <a:pt x="34759" y="7607"/>
                  </a:lnTo>
                  <a:lnTo>
                    <a:pt x="34759" y="0"/>
                  </a:lnTo>
                  <a:close/>
                </a:path>
              </a:pathLst>
            </a:custGeom>
            <a:solidFill>
              <a:srgbClr val="78737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27" name="Google Shape;327;p1"/>
            <p:cNvSpPr/>
            <p:nvPr/>
          </p:nvSpPr>
          <p:spPr>
            <a:xfrm>
              <a:off x="7336995" y="924793"/>
              <a:ext cx="60960" cy="41275"/>
            </a:xfrm>
            <a:custGeom>
              <a:avLst/>
              <a:gdLst/>
              <a:ahLst/>
              <a:cxnLst/>
              <a:rect l="l" t="t" r="r" b="b"/>
              <a:pathLst>
                <a:path w="60959" h="41275" extrusionOk="0">
                  <a:moveTo>
                    <a:pt x="0" y="0"/>
                  </a:moveTo>
                  <a:lnTo>
                    <a:pt x="0" y="7619"/>
                  </a:lnTo>
                  <a:lnTo>
                    <a:pt x="60337" y="40855"/>
                  </a:lnTo>
                  <a:lnTo>
                    <a:pt x="60337" y="33248"/>
                  </a:lnTo>
                  <a:lnTo>
                    <a:pt x="0" y="0"/>
                  </a:lnTo>
                  <a:close/>
                </a:path>
              </a:pathLst>
            </a:custGeom>
            <a:solidFill>
              <a:srgbClr val="D5CCC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28" name="Google Shape;328;p1"/>
            <p:cNvPicPr preferRelativeResize="0"/>
            <p:nvPr/>
          </p:nvPicPr>
          <p:blipFill rotWithShape="1">
            <a:blip r:embed="rId124">
              <a:alphaModFix/>
            </a:blip>
            <a:srcRect/>
            <a:stretch/>
          </p:blipFill>
          <p:spPr>
            <a:xfrm>
              <a:off x="7392936" y="925995"/>
              <a:ext cx="33972" cy="23622"/>
            </a:xfrm>
            <a:prstGeom prst="rect">
              <a:avLst/>
            </a:prstGeom>
            <a:noFill/>
            <a:ln>
              <a:noFill/>
            </a:ln>
          </p:spPr>
        </p:pic>
        <p:sp>
          <p:nvSpPr>
            <p:cNvPr id="329" name="Google Shape;329;p1"/>
            <p:cNvSpPr/>
            <p:nvPr/>
          </p:nvSpPr>
          <p:spPr>
            <a:xfrm>
              <a:off x="7354167" y="910781"/>
              <a:ext cx="58419" cy="31750"/>
            </a:xfrm>
            <a:custGeom>
              <a:avLst/>
              <a:gdLst/>
              <a:ahLst/>
              <a:cxnLst/>
              <a:rect l="l" t="t" r="r" b="b"/>
              <a:pathLst>
                <a:path w="58420" h="31750" extrusionOk="0">
                  <a:moveTo>
                    <a:pt x="19583" y="0"/>
                  </a:moveTo>
                  <a:lnTo>
                    <a:pt x="0" y="10807"/>
                  </a:lnTo>
                  <a:lnTo>
                    <a:pt x="38760" y="31635"/>
                  </a:lnTo>
                  <a:lnTo>
                    <a:pt x="58343" y="21221"/>
                  </a:lnTo>
                  <a:lnTo>
                    <a:pt x="19583"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30" name="Google Shape;330;p1"/>
            <p:cNvSpPr/>
            <p:nvPr/>
          </p:nvSpPr>
          <p:spPr>
            <a:xfrm>
              <a:off x="7392901" y="932003"/>
              <a:ext cx="19685" cy="17780"/>
            </a:xfrm>
            <a:custGeom>
              <a:avLst/>
              <a:gdLst/>
              <a:ahLst/>
              <a:cxnLst/>
              <a:rect l="l" t="t" r="r" b="b"/>
              <a:pathLst>
                <a:path w="19684" h="17780" extrusionOk="0">
                  <a:moveTo>
                    <a:pt x="19583" y="0"/>
                  </a:moveTo>
                  <a:lnTo>
                    <a:pt x="0" y="10414"/>
                  </a:lnTo>
                  <a:lnTo>
                    <a:pt x="0" y="17614"/>
                  </a:lnTo>
                  <a:lnTo>
                    <a:pt x="19583" y="6807"/>
                  </a:lnTo>
                  <a:lnTo>
                    <a:pt x="19583" y="0"/>
                  </a:lnTo>
                  <a:close/>
                </a:path>
              </a:pathLst>
            </a:custGeom>
            <a:solidFill>
              <a:srgbClr val="78737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31" name="Google Shape;331;p1"/>
            <p:cNvSpPr/>
            <p:nvPr/>
          </p:nvSpPr>
          <p:spPr>
            <a:xfrm>
              <a:off x="7354167" y="921597"/>
              <a:ext cx="39370" cy="28575"/>
            </a:xfrm>
            <a:custGeom>
              <a:avLst/>
              <a:gdLst/>
              <a:ahLst/>
              <a:cxnLst/>
              <a:rect l="l" t="t" r="r" b="b"/>
              <a:pathLst>
                <a:path w="39370" h="28575" extrusionOk="0">
                  <a:moveTo>
                    <a:pt x="0" y="0"/>
                  </a:moveTo>
                  <a:lnTo>
                    <a:pt x="0" y="6400"/>
                  </a:lnTo>
                  <a:lnTo>
                    <a:pt x="38760" y="28028"/>
                  </a:lnTo>
                  <a:lnTo>
                    <a:pt x="38760" y="20815"/>
                  </a:lnTo>
                  <a:lnTo>
                    <a:pt x="0" y="0"/>
                  </a:lnTo>
                  <a:close/>
                </a:path>
              </a:pathLst>
            </a:custGeom>
            <a:solidFill>
              <a:srgbClr val="D5CCC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32" name="Google Shape;332;p1"/>
            <p:cNvPicPr preferRelativeResize="0"/>
            <p:nvPr/>
          </p:nvPicPr>
          <p:blipFill rotWithShape="1">
            <a:blip r:embed="rId125">
              <a:alphaModFix/>
            </a:blip>
            <a:srcRect/>
            <a:stretch/>
          </p:blipFill>
          <p:spPr>
            <a:xfrm>
              <a:off x="7302233" y="988072"/>
              <a:ext cx="61950" cy="38849"/>
            </a:xfrm>
            <a:prstGeom prst="rect">
              <a:avLst/>
            </a:prstGeom>
            <a:noFill/>
            <a:ln>
              <a:noFill/>
            </a:ln>
          </p:spPr>
        </p:pic>
        <p:sp>
          <p:nvSpPr>
            <p:cNvPr id="333" name="Google Shape;333;p1"/>
            <p:cNvSpPr/>
            <p:nvPr/>
          </p:nvSpPr>
          <p:spPr>
            <a:xfrm>
              <a:off x="7241901" y="966851"/>
              <a:ext cx="95250" cy="51435"/>
            </a:xfrm>
            <a:custGeom>
              <a:avLst/>
              <a:gdLst/>
              <a:ahLst/>
              <a:cxnLst/>
              <a:rect l="l" t="t" r="r" b="b"/>
              <a:pathLst>
                <a:path w="95250" h="51434" extrusionOk="0">
                  <a:moveTo>
                    <a:pt x="34366" y="0"/>
                  </a:moveTo>
                  <a:lnTo>
                    <a:pt x="0" y="18415"/>
                  </a:lnTo>
                  <a:lnTo>
                    <a:pt x="59944" y="51257"/>
                  </a:lnTo>
                  <a:lnTo>
                    <a:pt x="95110" y="32829"/>
                  </a:lnTo>
                  <a:lnTo>
                    <a:pt x="34366"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34" name="Google Shape;334;p1"/>
            <p:cNvSpPr/>
            <p:nvPr/>
          </p:nvSpPr>
          <p:spPr>
            <a:xfrm>
              <a:off x="7301843" y="999685"/>
              <a:ext cx="35560" cy="26670"/>
            </a:xfrm>
            <a:custGeom>
              <a:avLst/>
              <a:gdLst/>
              <a:ahLst/>
              <a:cxnLst/>
              <a:rect l="l" t="t" r="r" b="b"/>
              <a:pathLst>
                <a:path w="35559" h="26669" extrusionOk="0">
                  <a:moveTo>
                    <a:pt x="35166" y="0"/>
                  </a:moveTo>
                  <a:lnTo>
                    <a:pt x="0" y="18414"/>
                  </a:lnTo>
                  <a:lnTo>
                    <a:pt x="0" y="26428"/>
                  </a:lnTo>
                  <a:lnTo>
                    <a:pt x="35166" y="7607"/>
                  </a:lnTo>
                  <a:lnTo>
                    <a:pt x="35166" y="0"/>
                  </a:lnTo>
                  <a:close/>
                </a:path>
              </a:pathLst>
            </a:custGeom>
            <a:solidFill>
              <a:srgbClr val="78737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35" name="Google Shape;335;p1"/>
            <p:cNvSpPr/>
            <p:nvPr/>
          </p:nvSpPr>
          <p:spPr>
            <a:xfrm>
              <a:off x="7241901" y="985262"/>
              <a:ext cx="60325" cy="41275"/>
            </a:xfrm>
            <a:custGeom>
              <a:avLst/>
              <a:gdLst/>
              <a:ahLst/>
              <a:cxnLst/>
              <a:rect l="l" t="t" r="r" b="b"/>
              <a:pathLst>
                <a:path w="60325" h="41275" extrusionOk="0">
                  <a:moveTo>
                    <a:pt x="0" y="0"/>
                  </a:moveTo>
                  <a:lnTo>
                    <a:pt x="0" y="8420"/>
                  </a:lnTo>
                  <a:lnTo>
                    <a:pt x="59944" y="40855"/>
                  </a:lnTo>
                  <a:lnTo>
                    <a:pt x="59944" y="32842"/>
                  </a:lnTo>
                  <a:lnTo>
                    <a:pt x="0" y="0"/>
                  </a:lnTo>
                  <a:close/>
                </a:path>
              </a:pathLst>
            </a:custGeom>
            <a:solidFill>
              <a:srgbClr val="D5CCC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36" name="Google Shape;336;p1"/>
            <p:cNvPicPr preferRelativeResize="0"/>
            <p:nvPr/>
          </p:nvPicPr>
          <p:blipFill rotWithShape="1">
            <a:blip r:embed="rId126">
              <a:alphaModFix/>
            </a:blip>
            <a:srcRect/>
            <a:stretch/>
          </p:blipFill>
          <p:spPr>
            <a:xfrm>
              <a:off x="7297852" y="986472"/>
              <a:ext cx="33566" cy="23622"/>
            </a:xfrm>
            <a:prstGeom prst="rect">
              <a:avLst/>
            </a:prstGeom>
            <a:noFill/>
            <a:ln>
              <a:noFill/>
            </a:ln>
          </p:spPr>
        </p:pic>
        <p:sp>
          <p:nvSpPr>
            <p:cNvPr id="337" name="Google Shape;337;p1"/>
            <p:cNvSpPr/>
            <p:nvPr/>
          </p:nvSpPr>
          <p:spPr>
            <a:xfrm>
              <a:off x="7258678" y="971647"/>
              <a:ext cx="58419" cy="32384"/>
            </a:xfrm>
            <a:custGeom>
              <a:avLst/>
              <a:gdLst/>
              <a:ahLst/>
              <a:cxnLst/>
              <a:rect l="l" t="t" r="r" b="b"/>
              <a:pathLst>
                <a:path w="58420" h="32384" extrusionOk="0">
                  <a:moveTo>
                    <a:pt x="20383" y="0"/>
                  </a:moveTo>
                  <a:lnTo>
                    <a:pt x="0" y="10414"/>
                  </a:lnTo>
                  <a:lnTo>
                    <a:pt x="39166" y="32042"/>
                  </a:lnTo>
                  <a:lnTo>
                    <a:pt x="58356" y="21234"/>
                  </a:lnTo>
                  <a:lnTo>
                    <a:pt x="20383"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38" name="Google Shape;338;p1"/>
            <p:cNvSpPr/>
            <p:nvPr/>
          </p:nvSpPr>
          <p:spPr>
            <a:xfrm>
              <a:off x="7297854" y="992878"/>
              <a:ext cx="19685" cy="17780"/>
            </a:xfrm>
            <a:custGeom>
              <a:avLst/>
              <a:gdLst/>
              <a:ahLst/>
              <a:cxnLst/>
              <a:rect l="l" t="t" r="r" b="b"/>
              <a:pathLst>
                <a:path w="19684" h="17780" extrusionOk="0">
                  <a:moveTo>
                    <a:pt x="19176" y="0"/>
                  </a:moveTo>
                  <a:lnTo>
                    <a:pt x="0" y="10807"/>
                  </a:lnTo>
                  <a:lnTo>
                    <a:pt x="0" y="17221"/>
                  </a:lnTo>
                  <a:lnTo>
                    <a:pt x="19176" y="6807"/>
                  </a:lnTo>
                  <a:lnTo>
                    <a:pt x="19176" y="0"/>
                  </a:lnTo>
                  <a:close/>
                </a:path>
              </a:pathLst>
            </a:custGeom>
            <a:solidFill>
              <a:srgbClr val="78737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39" name="Google Shape;339;p1"/>
            <p:cNvSpPr/>
            <p:nvPr/>
          </p:nvSpPr>
          <p:spPr>
            <a:xfrm>
              <a:off x="7258678" y="982066"/>
              <a:ext cx="39370" cy="28575"/>
            </a:xfrm>
            <a:custGeom>
              <a:avLst/>
              <a:gdLst/>
              <a:ahLst/>
              <a:cxnLst/>
              <a:rect l="l" t="t" r="r" b="b"/>
              <a:pathLst>
                <a:path w="39370" h="28575" extrusionOk="0">
                  <a:moveTo>
                    <a:pt x="0" y="0"/>
                  </a:moveTo>
                  <a:lnTo>
                    <a:pt x="0" y="6807"/>
                  </a:lnTo>
                  <a:lnTo>
                    <a:pt x="39166" y="28028"/>
                  </a:lnTo>
                  <a:lnTo>
                    <a:pt x="39166" y="21615"/>
                  </a:lnTo>
                  <a:lnTo>
                    <a:pt x="0" y="0"/>
                  </a:lnTo>
                  <a:close/>
                </a:path>
              </a:pathLst>
            </a:custGeom>
            <a:solidFill>
              <a:srgbClr val="D5CCC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40" name="Google Shape;340;p1"/>
            <p:cNvPicPr preferRelativeResize="0"/>
            <p:nvPr/>
          </p:nvPicPr>
          <p:blipFill rotWithShape="1">
            <a:blip r:embed="rId127">
              <a:alphaModFix/>
            </a:blip>
            <a:srcRect/>
            <a:stretch/>
          </p:blipFill>
          <p:spPr>
            <a:xfrm>
              <a:off x="7761021" y="2446273"/>
              <a:ext cx="337680" cy="271932"/>
            </a:xfrm>
            <a:prstGeom prst="rect">
              <a:avLst/>
            </a:prstGeom>
            <a:noFill/>
            <a:ln>
              <a:noFill/>
            </a:ln>
          </p:spPr>
        </p:pic>
        <p:pic>
          <p:nvPicPr>
            <p:cNvPr id="341" name="Google Shape;341;p1"/>
            <p:cNvPicPr preferRelativeResize="0"/>
            <p:nvPr/>
          </p:nvPicPr>
          <p:blipFill rotWithShape="1">
            <a:blip r:embed="rId128">
              <a:alphaModFix/>
            </a:blip>
            <a:srcRect/>
            <a:stretch/>
          </p:blipFill>
          <p:spPr>
            <a:xfrm>
              <a:off x="8251761" y="2178735"/>
              <a:ext cx="338074" cy="271945"/>
            </a:xfrm>
            <a:prstGeom prst="rect">
              <a:avLst/>
            </a:prstGeom>
            <a:noFill/>
            <a:ln>
              <a:noFill/>
            </a:ln>
          </p:spPr>
        </p:pic>
        <p:sp>
          <p:nvSpPr>
            <p:cNvPr id="342" name="Google Shape;342;p1"/>
            <p:cNvSpPr/>
            <p:nvPr/>
          </p:nvSpPr>
          <p:spPr>
            <a:xfrm>
              <a:off x="5440045" y="1238389"/>
              <a:ext cx="1986280" cy="1689735"/>
            </a:xfrm>
            <a:custGeom>
              <a:avLst/>
              <a:gdLst/>
              <a:ahLst/>
              <a:cxnLst/>
              <a:rect l="l" t="t" r="r" b="b"/>
              <a:pathLst>
                <a:path w="1986279" h="1689735" extrusionOk="0">
                  <a:moveTo>
                    <a:pt x="62344" y="1515059"/>
                  </a:moveTo>
                  <a:lnTo>
                    <a:pt x="50749" y="1508252"/>
                  </a:lnTo>
                  <a:lnTo>
                    <a:pt x="0" y="1537093"/>
                  </a:lnTo>
                  <a:lnTo>
                    <a:pt x="11988" y="1543088"/>
                  </a:lnTo>
                  <a:lnTo>
                    <a:pt x="62344" y="1515059"/>
                  </a:lnTo>
                  <a:close/>
                </a:path>
                <a:path w="1986279" h="1689735" extrusionOk="0">
                  <a:moveTo>
                    <a:pt x="172656" y="1452994"/>
                  </a:moveTo>
                  <a:lnTo>
                    <a:pt x="160667" y="1446987"/>
                  </a:lnTo>
                  <a:lnTo>
                    <a:pt x="110705" y="1475816"/>
                  </a:lnTo>
                  <a:lnTo>
                    <a:pt x="121894" y="1481823"/>
                  </a:lnTo>
                  <a:lnTo>
                    <a:pt x="172656" y="1452994"/>
                  </a:lnTo>
                  <a:close/>
                </a:path>
                <a:path w="1986279" h="1689735" extrusionOk="0">
                  <a:moveTo>
                    <a:pt x="293725" y="1389710"/>
                  </a:moveTo>
                  <a:lnTo>
                    <a:pt x="281736" y="1383703"/>
                  </a:lnTo>
                  <a:lnTo>
                    <a:pt x="231381" y="1411732"/>
                  </a:lnTo>
                  <a:lnTo>
                    <a:pt x="242963" y="1417739"/>
                  </a:lnTo>
                  <a:lnTo>
                    <a:pt x="293725" y="1389710"/>
                  </a:lnTo>
                  <a:close/>
                </a:path>
                <a:path w="1986279" h="1689735" extrusionOk="0">
                  <a:moveTo>
                    <a:pt x="411226" y="1318818"/>
                  </a:moveTo>
                  <a:lnTo>
                    <a:pt x="399237" y="1312811"/>
                  </a:lnTo>
                  <a:lnTo>
                    <a:pt x="349288" y="1341247"/>
                  </a:lnTo>
                  <a:lnTo>
                    <a:pt x="361276" y="1347647"/>
                  </a:lnTo>
                  <a:lnTo>
                    <a:pt x="411226" y="1318818"/>
                  </a:lnTo>
                  <a:close/>
                </a:path>
                <a:path w="1986279" h="1689735" extrusionOk="0">
                  <a:moveTo>
                    <a:pt x="489521" y="381660"/>
                  </a:moveTo>
                  <a:lnTo>
                    <a:pt x="477532" y="374853"/>
                  </a:lnTo>
                  <a:lnTo>
                    <a:pt x="426783" y="403682"/>
                  </a:lnTo>
                  <a:lnTo>
                    <a:pt x="438365" y="410095"/>
                  </a:lnTo>
                  <a:lnTo>
                    <a:pt x="489521" y="381660"/>
                  </a:lnTo>
                  <a:close/>
                </a:path>
                <a:path w="1986279" h="1689735" extrusionOk="0">
                  <a:moveTo>
                    <a:pt x="521093" y="1259954"/>
                  </a:moveTo>
                  <a:lnTo>
                    <a:pt x="509498" y="1253553"/>
                  </a:lnTo>
                  <a:lnTo>
                    <a:pt x="459155" y="1281582"/>
                  </a:lnTo>
                  <a:lnTo>
                    <a:pt x="470738" y="1287995"/>
                  </a:lnTo>
                  <a:lnTo>
                    <a:pt x="521093" y="1259954"/>
                  </a:lnTo>
                  <a:close/>
                </a:path>
                <a:path w="1986279" h="1689735" extrusionOk="0">
                  <a:moveTo>
                    <a:pt x="599795" y="320382"/>
                  </a:moveTo>
                  <a:lnTo>
                    <a:pt x="587806" y="313982"/>
                  </a:lnTo>
                  <a:lnTo>
                    <a:pt x="537057" y="342417"/>
                  </a:lnTo>
                  <a:lnTo>
                    <a:pt x="549046" y="348818"/>
                  </a:lnTo>
                  <a:lnTo>
                    <a:pt x="599795" y="320382"/>
                  </a:lnTo>
                  <a:close/>
                </a:path>
                <a:path w="1986279" h="1689735" extrusionOk="0">
                  <a:moveTo>
                    <a:pt x="641007" y="1190663"/>
                  </a:moveTo>
                  <a:lnTo>
                    <a:pt x="629818" y="1184656"/>
                  </a:lnTo>
                  <a:lnTo>
                    <a:pt x="579475" y="1213497"/>
                  </a:lnTo>
                  <a:lnTo>
                    <a:pt x="590651" y="1219898"/>
                  </a:lnTo>
                  <a:lnTo>
                    <a:pt x="641007" y="1190663"/>
                  </a:lnTo>
                  <a:close/>
                </a:path>
                <a:path w="1986279" h="1689735" extrusionOk="0">
                  <a:moveTo>
                    <a:pt x="719709" y="256311"/>
                  </a:moveTo>
                  <a:lnTo>
                    <a:pt x="708914" y="250304"/>
                  </a:lnTo>
                  <a:lnTo>
                    <a:pt x="657771" y="278739"/>
                  </a:lnTo>
                  <a:lnTo>
                    <a:pt x="669747" y="285140"/>
                  </a:lnTo>
                  <a:lnTo>
                    <a:pt x="719709" y="256311"/>
                  </a:lnTo>
                  <a:close/>
                </a:path>
                <a:path w="1986279" h="1689735" extrusionOk="0">
                  <a:moveTo>
                    <a:pt x="838809" y="185826"/>
                  </a:moveTo>
                  <a:lnTo>
                    <a:pt x="826427" y="179819"/>
                  </a:lnTo>
                  <a:lnTo>
                    <a:pt x="775677" y="208254"/>
                  </a:lnTo>
                  <a:lnTo>
                    <a:pt x="787260" y="214261"/>
                  </a:lnTo>
                  <a:lnTo>
                    <a:pt x="838809" y="185826"/>
                  </a:lnTo>
                  <a:close/>
                </a:path>
                <a:path w="1986279" h="1689735" extrusionOk="0">
                  <a:moveTo>
                    <a:pt x="947889" y="126555"/>
                  </a:moveTo>
                  <a:lnTo>
                    <a:pt x="936307" y="120142"/>
                  </a:lnTo>
                  <a:lnTo>
                    <a:pt x="885952" y="148983"/>
                  </a:lnTo>
                  <a:lnTo>
                    <a:pt x="897140" y="154978"/>
                  </a:lnTo>
                  <a:lnTo>
                    <a:pt x="947889" y="126555"/>
                  </a:lnTo>
                  <a:close/>
                </a:path>
                <a:path w="1986279" h="1689735" extrusionOk="0">
                  <a:moveTo>
                    <a:pt x="1065771" y="64871"/>
                  </a:moveTo>
                  <a:lnTo>
                    <a:pt x="1054582" y="58864"/>
                  </a:lnTo>
                  <a:lnTo>
                    <a:pt x="1003833" y="86893"/>
                  </a:lnTo>
                  <a:lnTo>
                    <a:pt x="1015809" y="93306"/>
                  </a:lnTo>
                  <a:lnTo>
                    <a:pt x="1065771" y="64871"/>
                  </a:lnTo>
                  <a:close/>
                </a:path>
                <a:path w="1986279" h="1689735" extrusionOk="0">
                  <a:moveTo>
                    <a:pt x="1128509" y="1208278"/>
                  </a:moveTo>
                  <a:lnTo>
                    <a:pt x="1077760" y="1180249"/>
                  </a:lnTo>
                  <a:lnTo>
                    <a:pt x="1065771" y="1186256"/>
                  </a:lnTo>
                  <a:lnTo>
                    <a:pt x="1116533" y="1215491"/>
                  </a:lnTo>
                  <a:lnTo>
                    <a:pt x="1128509" y="1208278"/>
                  </a:lnTo>
                  <a:close/>
                </a:path>
                <a:path w="1986279" h="1689735" extrusionOk="0">
                  <a:moveTo>
                    <a:pt x="1176870" y="6413"/>
                  </a:moveTo>
                  <a:lnTo>
                    <a:pt x="1164882" y="0"/>
                  </a:lnTo>
                  <a:lnTo>
                    <a:pt x="1114933" y="28841"/>
                  </a:lnTo>
                  <a:lnTo>
                    <a:pt x="1126121" y="34848"/>
                  </a:lnTo>
                  <a:lnTo>
                    <a:pt x="1176870" y="6413"/>
                  </a:lnTo>
                  <a:close/>
                </a:path>
                <a:path w="1986279" h="1689735" extrusionOk="0">
                  <a:moveTo>
                    <a:pt x="1238008" y="1268361"/>
                  </a:moveTo>
                  <a:lnTo>
                    <a:pt x="1187259" y="1239520"/>
                  </a:lnTo>
                  <a:lnTo>
                    <a:pt x="1176070" y="1245933"/>
                  </a:lnTo>
                  <a:lnTo>
                    <a:pt x="1226019" y="1274368"/>
                  </a:lnTo>
                  <a:lnTo>
                    <a:pt x="1238008" y="1268361"/>
                  </a:lnTo>
                  <a:close/>
                </a:path>
                <a:path w="1986279" h="1689735" extrusionOk="0">
                  <a:moveTo>
                    <a:pt x="1355915" y="1338834"/>
                  </a:moveTo>
                  <a:lnTo>
                    <a:pt x="1305953" y="1310005"/>
                  </a:lnTo>
                  <a:lnTo>
                    <a:pt x="1293964" y="1316812"/>
                  </a:lnTo>
                  <a:lnTo>
                    <a:pt x="1343914" y="1344841"/>
                  </a:lnTo>
                  <a:lnTo>
                    <a:pt x="1355915" y="1338834"/>
                  </a:lnTo>
                  <a:close/>
                </a:path>
                <a:path w="1986279" h="1689735" extrusionOk="0">
                  <a:moveTo>
                    <a:pt x="1476590" y="1402524"/>
                  </a:moveTo>
                  <a:lnTo>
                    <a:pt x="1425841" y="1374089"/>
                  </a:lnTo>
                  <a:lnTo>
                    <a:pt x="1414653" y="1380490"/>
                  </a:lnTo>
                  <a:lnTo>
                    <a:pt x="1464995" y="1408531"/>
                  </a:lnTo>
                  <a:lnTo>
                    <a:pt x="1476590" y="1402524"/>
                  </a:lnTo>
                  <a:close/>
                </a:path>
                <a:path w="1986279" h="1689735" extrusionOk="0">
                  <a:moveTo>
                    <a:pt x="1586471" y="1463395"/>
                  </a:moveTo>
                  <a:lnTo>
                    <a:pt x="1536522" y="1435366"/>
                  </a:lnTo>
                  <a:lnTo>
                    <a:pt x="1524533" y="1441373"/>
                  </a:lnTo>
                  <a:lnTo>
                    <a:pt x="1575282" y="1469809"/>
                  </a:lnTo>
                  <a:lnTo>
                    <a:pt x="1586471" y="1463395"/>
                  </a:lnTo>
                  <a:close/>
                </a:path>
                <a:path w="1986279" h="1689735" extrusionOk="0">
                  <a:moveTo>
                    <a:pt x="1872234" y="1621599"/>
                  </a:moveTo>
                  <a:lnTo>
                    <a:pt x="1821878" y="1593570"/>
                  </a:lnTo>
                  <a:lnTo>
                    <a:pt x="1809889" y="1599577"/>
                  </a:lnTo>
                  <a:lnTo>
                    <a:pt x="1860651" y="1628406"/>
                  </a:lnTo>
                  <a:lnTo>
                    <a:pt x="1872234" y="1621599"/>
                  </a:lnTo>
                  <a:close/>
                </a:path>
                <a:path w="1986279" h="1689735" extrusionOk="0">
                  <a:moveTo>
                    <a:pt x="1986089" y="1683270"/>
                  </a:moveTo>
                  <a:lnTo>
                    <a:pt x="1935340" y="1655229"/>
                  </a:lnTo>
                  <a:lnTo>
                    <a:pt x="1923351" y="1661236"/>
                  </a:lnTo>
                  <a:lnTo>
                    <a:pt x="1974100" y="1689671"/>
                  </a:lnTo>
                  <a:lnTo>
                    <a:pt x="1986089" y="1683270"/>
                  </a:lnTo>
                  <a:close/>
                </a:path>
              </a:pathLst>
            </a:custGeom>
            <a:solidFill>
              <a:srgbClr val="E4E4E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43" name="Google Shape;343;p1"/>
            <p:cNvPicPr preferRelativeResize="0"/>
            <p:nvPr/>
          </p:nvPicPr>
          <p:blipFill rotWithShape="1">
            <a:blip r:embed="rId129">
              <a:alphaModFix/>
            </a:blip>
            <a:srcRect/>
            <a:stretch/>
          </p:blipFill>
          <p:spPr>
            <a:xfrm>
              <a:off x="6339979" y="1508315"/>
              <a:ext cx="516712" cy="384073"/>
            </a:xfrm>
            <a:prstGeom prst="rect">
              <a:avLst/>
            </a:prstGeom>
            <a:noFill/>
            <a:ln>
              <a:noFill/>
            </a:ln>
          </p:spPr>
        </p:pic>
        <p:sp>
          <p:nvSpPr>
            <p:cNvPr id="344" name="Google Shape;344;p1"/>
            <p:cNvSpPr/>
            <p:nvPr/>
          </p:nvSpPr>
          <p:spPr>
            <a:xfrm>
              <a:off x="6108599" y="1060960"/>
              <a:ext cx="571500" cy="319405"/>
            </a:xfrm>
            <a:custGeom>
              <a:avLst/>
              <a:gdLst/>
              <a:ahLst/>
              <a:cxnLst/>
              <a:rect l="l" t="t" r="r" b="b"/>
              <a:pathLst>
                <a:path w="571500" h="319405" extrusionOk="0">
                  <a:moveTo>
                    <a:pt x="338874" y="0"/>
                  </a:moveTo>
                  <a:lnTo>
                    <a:pt x="0" y="188633"/>
                  </a:lnTo>
                  <a:lnTo>
                    <a:pt x="232575" y="319189"/>
                  </a:lnTo>
                  <a:lnTo>
                    <a:pt x="571449" y="131762"/>
                  </a:lnTo>
                  <a:lnTo>
                    <a:pt x="338874"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45" name="Google Shape;345;p1"/>
            <p:cNvSpPr/>
            <p:nvPr/>
          </p:nvSpPr>
          <p:spPr>
            <a:xfrm>
              <a:off x="6139356" y="1076975"/>
              <a:ext cx="508634" cy="283210"/>
            </a:xfrm>
            <a:custGeom>
              <a:avLst/>
              <a:gdLst/>
              <a:ahLst/>
              <a:cxnLst/>
              <a:rect l="l" t="t" r="r" b="b"/>
              <a:pathLst>
                <a:path w="508634" h="283209" extrusionOk="0">
                  <a:moveTo>
                    <a:pt x="307314" y="0"/>
                  </a:moveTo>
                  <a:lnTo>
                    <a:pt x="0" y="168211"/>
                  </a:lnTo>
                  <a:lnTo>
                    <a:pt x="200609" y="282752"/>
                  </a:lnTo>
                  <a:lnTo>
                    <a:pt x="508317" y="114541"/>
                  </a:lnTo>
                  <a:lnTo>
                    <a:pt x="307314" y="0"/>
                  </a:lnTo>
                  <a:close/>
                </a:path>
              </a:pathLst>
            </a:custGeom>
            <a:solidFill>
              <a:srgbClr val="EBEBE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46" name="Google Shape;346;p1"/>
            <p:cNvSpPr/>
            <p:nvPr/>
          </p:nvSpPr>
          <p:spPr>
            <a:xfrm>
              <a:off x="6105010" y="1248793"/>
              <a:ext cx="236220" cy="643255"/>
            </a:xfrm>
            <a:custGeom>
              <a:avLst/>
              <a:gdLst/>
              <a:ahLst/>
              <a:cxnLst/>
              <a:rect l="l" t="t" r="r" b="b"/>
              <a:pathLst>
                <a:path w="236220" h="643255" extrusionOk="0">
                  <a:moveTo>
                    <a:pt x="3594" y="0"/>
                  </a:moveTo>
                  <a:lnTo>
                    <a:pt x="0" y="513435"/>
                  </a:lnTo>
                  <a:lnTo>
                    <a:pt x="235762" y="643191"/>
                  </a:lnTo>
                  <a:lnTo>
                    <a:pt x="236169" y="131368"/>
                  </a:lnTo>
                  <a:lnTo>
                    <a:pt x="3594" y="0"/>
                  </a:lnTo>
                  <a:close/>
                </a:path>
              </a:pathLst>
            </a:custGeom>
            <a:solidFill>
              <a:srgbClr val="F7F0F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47" name="Google Shape;347;p1"/>
            <p:cNvSpPr/>
            <p:nvPr/>
          </p:nvSpPr>
          <p:spPr>
            <a:xfrm>
              <a:off x="6339983" y="1192724"/>
              <a:ext cx="340360" cy="701040"/>
            </a:xfrm>
            <a:custGeom>
              <a:avLst/>
              <a:gdLst/>
              <a:ahLst/>
              <a:cxnLst/>
              <a:rect l="l" t="t" r="r" b="b"/>
              <a:pathLst>
                <a:path w="340359" h="701039" extrusionOk="0">
                  <a:moveTo>
                    <a:pt x="340080" y="0"/>
                  </a:moveTo>
                  <a:lnTo>
                    <a:pt x="1193" y="187426"/>
                  </a:lnTo>
                  <a:lnTo>
                    <a:pt x="0" y="700455"/>
                  </a:lnTo>
                  <a:lnTo>
                    <a:pt x="338874" y="512635"/>
                  </a:lnTo>
                  <a:lnTo>
                    <a:pt x="340080" y="0"/>
                  </a:lnTo>
                  <a:close/>
                </a:path>
              </a:pathLst>
            </a:custGeom>
            <a:solidFill>
              <a:srgbClr val="C9C4C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48" name="Google Shape;348;p1"/>
            <p:cNvPicPr preferRelativeResize="0"/>
            <p:nvPr/>
          </p:nvPicPr>
          <p:blipFill rotWithShape="1">
            <a:blip r:embed="rId130">
              <a:alphaModFix/>
            </a:blip>
            <a:srcRect/>
            <a:stretch/>
          </p:blipFill>
          <p:spPr>
            <a:xfrm>
              <a:off x="6586537" y="1270406"/>
              <a:ext cx="53149" cy="213474"/>
            </a:xfrm>
            <a:prstGeom prst="rect">
              <a:avLst/>
            </a:prstGeom>
            <a:noFill/>
            <a:ln>
              <a:noFill/>
            </a:ln>
          </p:spPr>
        </p:pic>
        <p:sp>
          <p:nvSpPr>
            <p:cNvPr id="349" name="Google Shape;349;p1"/>
            <p:cNvSpPr/>
            <p:nvPr/>
          </p:nvSpPr>
          <p:spPr>
            <a:xfrm>
              <a:off x="6586525" y="1270418"/>
              <a:ext cx="53340" cy="213995"/>
            </a:xfrm>
            <a:custGeom>
              <a:avLst/>
              <a:gdLst/>
              <a:ahLst/>
              <a:cxnLst/>
              <a:rect l="l" t="t" r="r" b="b"/>
              <a:pathLst>
                <a:path w="53340" h="213994" extrusionOk="0">
                  <a:moveTo>
                    <a:pt x="53149" y="158597"/>
                  </a:moveTo>
                  <a:lnTo>
                    <a:pt x="45161" y="163004"/>
                  </a:lnTo>
                  <a:lnTo>
                    <a:pt x="45161" y="180225"/>
                  </a:lnTo>
                  <a:lnTo>
                    <a:pt x="0" y="204254"/>
                  </a:lnTo>
                  <a:lnTo>
                    <a:pt x="0" y="213461"/>
                  </a:lnTo>
                  <a:lnTo>
                    <a:pt x="53149" y="185026"/>
                  </a:lnTo>
                  <a:lnTo>
                    <a:pt x="53149" y="158597"/>
                  </a:lnTo>
                  <a:close/>
                </a:path>
                <a:path w="53340" h="213994" extrusionOk="0">
                  <a:moveTo>
                    <a:pt x="53149" y="105333"/>
                  </a:moveTo>
                  <a:lnTo>
                    <a:pt x="45161" y="109740"/>
                  </a:lnTo>
                  <a:lnTo>
                    <a:pt x="45161" y="127368"/>
                  </a:lnTo>
                  <a:lnTo>
                    <a:pt x="0" y="151003"/>
                  </a:lnTo>
                  <a:lnTo>
                    <a:pt x="0" y="160604"/>
                  </a:lnTo>
                  <a:lnTo>
                    <a:pt x="53149" y="131775"/>
                  </a:lnTo>
                  <a:lnTo>
                    <a:pt x="53149" y="105333"/>
                  </a:lnTo>
                  <a:close/>
                </a:path>
                <a:path w="53340" h="213994" extrusionOk="0">
                  <a:moveTo>
                    <a:pt x="53149" y="55676"/>
                  </a:moveTo>
                  <a:lnTo>
                    <a:pt x="45161" y="60083"/>
                  </a:lnTo>
                  <a:lnTo>
                    <a:pt x="45161" y="77304"/>
                  </a:lnTo>
                  <a:lnTo>
                    <a:pt x="0" y="101333"/>
                  </a:lnTo>
                  <a:lnTo>
                    <a:pt x="0" y="110540"/>
                  </a:lnTo>
                  <a:lnTo>
                    <a:pt x="53149" y="82105"/>
                  </a:lnTo>
                  <a:lnTo>
                    <a:pt x="53149" y="55676"/>
                  </a:lnTo>
                  <a:close/>
                </a:path>
                <a:path w="53340" h="213994" extrusionOk="0">
                  <a:moveTo>
                    <a:pt x="53162" y="0"/>
                  </a:moveTo>
                  <a:lnTo>
                    <a:pt x="45173" y="4406"/>
                  </a:lnTo>
                  <a:lnTo>
                    <a:pt x="45173" y="21628"/>
                  </a:lnTo>
                  <a:lnTo>
                    <a:pt x="12" y="46062"/>
                  </a:lnTo>
                  <a:lnTo>
                    <a:pt x="12" y="54876"/>
                  </a:lnTo>
                  <a:lnTo>
                    <a:pt x="53162" y="26835"/>
                  </a:lnTo>
                  <a:lnTo>
                    <a:pt x="53162"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50" name="Google Shape;350;p1"/>
            <p:cNvPicPr preferRelativeResize="0"/>
            <p:nvPr/>
          </p:nvPicPr>
          <p:blipFill rotWithShape="1">
            <a:blip r:embed="rId131">
              <a:alphaModFix/>
            </a:blip>
            <a:srcRect/>
            <a:stretch/>
          </p:blipFill>
          <p:spPr>
            <a:xfrm>
              <a:off x="6586536" y="1480680"/>
              <a:ext cx="53150" cy="213067"/>
            </a:xfrm>
            <a:prstGeom prst="rect">
              <a:avLst/>
            </a:prstGeom>
            <a:noFill/>
            <a:ln>
              <a:noFill/>
            </a:ln>
          </p:spPr>
        </p:pic>
        <p:sp>
          <p:nvSpPr>
            <p:cNvPr id="351" name="Google Shape;351;p1"/>
            <p:cNvSpPr/>
            <p:nvPr/>
          </p:nvSpPr>
          <p:spPr>
            <a:xfrm>
              <a:off x="6586525" y="1480680"/>
              <a:ext cx="53340" cy="213360"/>
            </a:xfrm>
            <a:custGeom>
              <a:avLst/>
              <a:gdLst/>
              <a:ahLst/>
              <a:cxnLst/>
              <a:rect l="l" t="t" r="r" b="b"/>
              <a:pathLst>
                <a:path w="53340" h="213360" extrusionOk="0">
                  <a:moveTo>
                    <a:pt x="53149" y="158203"/>
                  </a:moveTo>
                  <a:lnTo>
                    <a:pt x="45161" y="163004"/>
                  </a:lnTo>
                  <a:lnTo>
                    <a:pt x="45161" y="179832"/>
                  </a:lnTo>
                  <a:lnTo>
                    <a:pt x="0" y="204254"/>
                  </a:lnTo>
                  <a:lnTo>
                    <a:pt x="0" y="213067"/>
                  </a:lnTo>
                  <a:lnTo>
                    <a:pt x="53149" y="185039"/>
                  </a:lnTo>
                  <a:lnTo>
                    <a:pt x="53149" y="158203"/>
                  </a:lnTo>
                  <a:close/>
                </a:path>
                <a:path w="53340" h="213360" extrusionOk="0">
                  <a:moveTo>
                    <a:pt x="53149" y="105333"/>
                  </a:moveTo>
                  <a:lnTo>
                    <a:pt x="45161" y="109740"/>
                  </a:lnTo>
                  <a:lnTo>
                    <a:pt x="45161" y="126961"/>
                  </a:lnTo>
                  <a:lnTo>
                    <a:pt x="0" y="150990"/>
                  </a:lnTo>
                  <a:lnTo>
                    <a:pt x="0" y="160604"/>
                  </a:lnTo>
                  <a:lnTo>
                    <a:pt x="53149" y="131762"/>
                  </a:lnTo>
                  <a:lnTo>
                    <a:pt x="53149" y="105333"/>
                  </a:lnTo>
                  <a:close/>
                </a:path>
                <a:path w="53340" h="213360" extrusionOk="0">
                  <a:moveTo>
                    <a:pt x="53149" y="55676"/>
                  </a:moveTo>
                  <a:lnTo>
                    <a:pt x="45161" y="60083"/>
                  </a:lnTo>
                  <a:lnTo>
                    <a:pt x="45161" y="77304"/>
                  </a:lnTo>
                  <a:lnTo>
                    <a:pt x="0" y="101333"/>
                  </a:lnTo>
                  <a:lnTo>
                    <a:pt x="0" y="110540"/>
                  </a:lnTo>
                  <a:lnTo>
                    <a:pt x="53149" y="82118"/>
                  </a:lnTo>
                  <a:lnTo>
                    <a:pt x="53149" y="55676"/>
                  </a:lnTo>
                  <a:close/>
                </a:path>
                <a:path w="53340" h="213360" extrusionOk="0">
                  <a:moveTo>
                    <a:pt x="53162" y="0"/>
                  </a:moveTo>
                  <a:lnTo>
                    <a:pt x="45173" y="4013"/>
                  </a:lnTo>
                  <a:lnTo>
                    <a:pt x="45173" y="21628"/>
                  </a:lnTo>
                  <a:lnTo>
                    <a:pt x="12" y="45656"/>
                  </a:lnTo>
                  <a:lnTo>
                    <a:pt x="12" y="54876"/>
                  </a:lnTo>
                  <a:lnTo>
                    <a:pt x="53162" y="26441"/>
                  </a:lnTo>
                  <a:lnTo>
                    <a:pt x="53162"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52" name="Google Shape;352;p1"/>
            <p:cNvPicPr preferRelativeResize="0"/>
            <p:nvPr/>
          </p:nvPicPr>
          <p:blipFill rotWithShape="1">
            <a:blip r:embed="rId132">
              <a:alphaModFix/>
            </a:blip>
            <a:srcRect/>
            <a:stretch/>
          </p:blipFill>
          <p:spPr>
            <a:xfrm>
              <a:off x="6500621" y="1320482"/>
              <a:ext cx="53544" cy="213461"/>
            </a:xfrm>
            <a:prstGeom prst="rect">
              <a:avLst/>
            </a:prstGeom>
            <a:noFill/>
            <a:ln>
              <a:noFill/>
            </a:ln>
          </p:spPr>
        </p:pic>
        <p:sp>
          <p:nvSpPr>
            <p:cNvPr id="353" name="Google Shape;353;p1"/>
            <p:cNvSpPr/>
            <p:nvPr/>
          </p:nvSpPr>
          <p:spPr>
            <a:xfrm>
              <a:off x="6500609" y="1320482"/>
              <a:ext cx="53975" cy="213995"/>
            </a:xfrm>
            <a:custGeom>
              <a:avLst/>
              <a:gdLst/>
              <a:ahLst/>
              <a:cxnLst/>
              <a:rect l="l" t="t" r="r" b="b"/>
              <a:pathLst>
                <a:path w="53975" h="213994" extrusionOk="0">
                  <a:moveTo>
                    <a:pt x="53555" y="158597"/>
                  </a:moveTo>
                  <a:lnTo>
                    <a:pt x="45161" y="163004"/>
                  </a:lnTo>
                  <a:lnTo>
                    <a:pt x="45161" y="179832"/>
                  </a:lnTo>
                  <a:lnTo>
                    <a:pt x="0" y="204266"/>
                  </a:lnTo>
                  <a:lnTo>
                    <a:pt x="0" y="213474"/>
                  </a:lnTo>
                  <a:lnTo>
                    <a:pt x="53555" y="185432"/>
                  </a:lnTo>
                  <a:lnTo>
                    <a:pt x="53555" y="158597"/>
                  </a:lnTo>
                  <a:close/>
                </a:path>
                <a:path w="53975" h="213994" extrusionOk="0">
                  <a:moveTo>
                    <a:pt x="53555" y="105727"/>
                  </a:moveTo>
                  <a:lnTo>
                    <a:pt x="45161" y="109740"/>
                  </a:lnTo>
                  <a:lnTo>
                    <a:pt x="45161" y="126961"/>
                  </a:lnTo>
                  <a:lnTo>
                    <a:pt x="0" y="150990"/>
                  </a:lnTo>
                  <a:lnTo>
                    <a:pt x="0" y="160604"/>
                  </a:lnTo>
                  <a:lnTo>
                    <a:pt x="53555" y="132168"/>
                  </a:lnTo>
                  <a:lnTo>
                    <a:pt x="53555" y="105727"/>
                  </a:lnTo>
                  <a:close/>
                </a:path>
                <a:path w="53975" h="213994" extrusionOk="0">
                  <a:moveTo>
                    <a:pt x="53555" y="55664"/>
                  </a:moveTo>
                  <a:lnTo>
                    <a:pt x="45161" y="60477"/>
                  </a:lnTo>
                  <a:lnTo>
                    <a:pt x="45161" y="77304"/>
                  </a:lnTo>
                  <a:lnTo>
                    <a:pt x="0" y="101727"/>
                  </a:lnTo>
                  <a:lnTo>
                    <a:pt x="0" y="110934"/>
                  </a:lnTo>
                  <a:lnTo>
                    <a:pt x="53555" y="82499"/>
                  </a:lnTo>
                  <a:lnTo>
                    <a:pt x="53555" y="55664"/>
                  </a:lnTo>
                  <a:close/>
                </a:path>
                <a:path w="53975" h="213994" extrusionOk="0">
                  <a:moveTo>
                    <a:pt x="53555" y="0"/>
                  </a:moveTo>
                  <a:lnTo>
                    <a:pt x="45173" y="4000"/>
                  </a:lnTo>
                  <a:lnTo>
                    <a:pt x="45173" y="21628"/>
                  </a:lnTo>
                  <a:lnTo>
                    <a:pt x="12" y="45656"/>
                  </a:lnTo>
                  <a:lnTo>
                    <a:pt x="12" y="54864"/>
                  </a:lnTo>
                  <a:lnTo>
                    <a:pt x="53555" y="26835"/>
                  </a:lnTo>
                  <a:lnTo>
                    <a:pt x="53555"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54" name="Google Shape;354;p1"/>
            <p:cNvPicPr preferRelativeResize="0"/>
            <p:nvPr/>
          </p:nvPicPr>
          <p:blipFill rotWithShape="1">
            <a:blip r:embed="rId133">
              <a:alphaModFix/>
            </a:blip>
            <a:srcRect/>
            <a:stretch/>
          </p:blipFill>
          <p:spPr>
            <a:xfrm>
              <a:off x="6500621" y="1529130"/>
              <a:ext cx="53544" cy="213474"/>
            </a:xfrm>
            <a:prstGeom prst="rect">
              <a:avLst/>
            </a:prstGeom>
            <a:noFill/>
            <a:ln>
              <a:noFill/>
            </a:ln>
          </p:spPr>
        </p:pic>
        <p:sp>
          <p:nvSpPr>
            <p:cNvPr id="355" name="Google Shape;355;p1"/>
            <p:cNvSpPr/>
            <p:nvPr/>
          </p:nvSpPr>
          <p:spPr>
            <a:xfrm>
              <a:off x="6500609" y="1529130"/>
              <a:ext cx="53975" cy="213995"/>
            </a:xfrm>
            <a:custGeom>
              <a:avLst/>
              <a:gdLst/>
              <a:ahLst/>
              <a:cxnLst/>
              <a:rect l="l" t="t" r="r" b="b"/>
              <a:pathLst>
                <a:path w="53975" h="213994" extrusionOk="0">
                  <a:moveTo>
                    <a:pt x="53555" y="158610"/>
                  </a:moveTo>
                  <a:lnTo>
                    <a:pt x="45161" y="163017"/>
                  </a:lnTo>
                  <a:lnTo>
                    <a:pt x="45161" y="180238"/>
                  </a:lnTo>
                  <a:lnTo>
                    <a:pt x="0" y="204673"/>
                  </a:lnTo>
                  <a:lnTo>
                    <a:pt x="0" y="213487"/>
                  </a:lnTo>
                  <a:lnTo>
                    <a:pt x="53555" y="185051"/>
                  </a:lnTo>
                  <a:lnTo>
                    <a:pt x="53555" y="158610"/>
                  </a:lnTo>
                  <a:close/>
                </a:path>
                <a:path w="53975" h="213994" extrusionOk="0">
                  <a:moveTo>
                    <a:pt x="53555" y="105740"/>
                  </a:moveTo>
                  <a:lnTo>
                    <a:pt x="45161" y="109740"/>
                  </a:lnTo>
                  <a:lnTo>
                    <a:pt x="45161" y="127368"/>
                  </a:lnTo>
                  <a:lnTo>
                    <a:pt x="0" y="151396"/>
                  </a:lnTo>
                  <a:lnTo>
                    <a:pt x="0" y="160604"/>
                  </a:lnTo>
                  <a:lnTo>
                    <a:pt x="53555" y="132168"/>
                  </a:lnTo>
                  <a:lnTo>
                    <a:pt x="53555" y="105740"/>
                  </a:lnTo>
                  <a:close/>
                </a:path>
                <a:path w="53975" h="213994" extrusionOk="0">
                  <a:moveTo>
                    <a:pt x="53555" y="56083"/>
                  </a:moveTo>
                  <a:lnTo>
                    <a:pt x="45161" y="60490"/>
                  </a:lnTo>
                  <a:lnTo>
                    <a:pt x="45161" y="77317"/>
                  </a:lnTo>
                  <a:lnTo>
                    <a:pt x="0" y="101739"/>
                  </a:lnTo>
                  <a:lnTo>
                    <a:pt x="0" y="110947"/>
                  </a:lnTo>
                  <a:lnTo>
                    <a:pt x="53555" y="82511"/>
                  </a:lnTo>
                  <a:lnTo>
                    <a:pt x="53555" y="56083"/>
                  </a:lnTo>
                  <a:close/>
                </a:path>
                <a:path w="53975" h="213994" extrusionOk="0">
                  <a:moveTo>
                    <a:pt x="53555" y="0"/>
                  </a:moveTo>
                  <a:lnTo>
                    <a:pt x="45173" y="4406"/>
                  </a:lnTo>
                  <a:lnTo>
                    <a:pt x="45173" y="22034"/>
                  </a:lnTo>
                  <a:lnTo>
                    <a:pt x="12" y="46062"/>
                  </a:lnTo>
                  <a:lnTo>
                    <a:pt x="12" y="54876"/>
                  </a:lnTo>
                  <a:lnTo>
                    <a:pt x="53555" y="26835"/>
                  </a:lnTo>
                  <a:lnTo>
                    <a:pt x="53555"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56" name="Google Shape;356;p1"/>
            <p:cNvPicPr preferRelativeResize="0"/>
            <p:nvPr/>
          </p:nvPicPr>
          <p:blipFill rotWithShape="1">
            <a:blip r:embed="rId134">
              <a:alphaModFix/>
            </a:blip>
            <a:srcRect/>
            <a:stretch/>
          </p:blipFill>
          <p:spPr>
            <a:xfrm>
              <a:off x="6340779" y="1362138"/>
              <a:ext cx="134683" cy="153390"/>
            </a:xfrm>
            <a:prstGeom prst="rect">
              <a:avLst/>
            </a:prstGeom>
            <a:noFill/>
            <a:ln>
              <a:noFill/>
            </a:ln>
          </p:spPr>
        </p:pic>
        <p:sp>
          <p:nvSpPr>
            <p:cNvPr id="357" name="Google Shape;357;p1"/>
            <p:cNvSpPr/>
            <p:nvPr/>
          </p:nvSpPr>
          <p:spPr>
            <a:xfrm>
              <a:off x="6340780" y="1365733"/>
              <a:ext cx="127635" cy="139065"/>
            </a:xfrm>
            <a:custGeom>
              <a:avLst/>
              <a:gdLst/>
              <a:ahLst/>
              <a:cxnLst/>
              <a:rect l="l" t="t" r="r" b="b"/>
              <a:pathLst>
                <a:path w="127635" h="139065" extrusionOk="0">
                  <a:moveTo>
                    <a:pt x="127076" y="0"/>
                  </a:moveTo>
                  <a:lnTo>
                    <a:pt x="117881" y="5207"/>
                  </a:lnTo>
                  <a:lnTo>
                    <a:pt x="117881" y="66078"/>
                  </a:lnTo>
                  <a:lnTo>
                    <a:pt x="0" y="128155"/>
                  </a:lnTo>
                  <a:lnTo>
                    <a:pt x="0" y="138569"/>
                  </a:lnTo>
                  <a:lnTo>
                    <a:pt x="127076" y="71285"/>
                  </a:lnTo>
                  <a:lnTo>
                    <a:pt x="127076"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58" name="Google Shape;358;p1"/>
            <p:cNvSpPr/>
            <p:nvPr/>
          </p:nvSpPr>
          <p:spPr>
            <a:xfrm>
              <a:off x="6340770" y="1362130"/>
              <a:ext cx="135255" cy="153670"/>
            </a:xfrm>
            <a:custGeom>
              <a:avLst/>
              <a:gdLst/>
              <a:ahLst/>
              <a:cxnLst/>
              <a:rect l="l" t="t" r="r" b="b"/>
              <a:pathLst>
                <a:path w="135254" h="153669" extrusionOk="0">
                  <a:moveTo>
                    <a:pt x="134277" y="0"/>
                  </a:moveTo>
                  <a:lnTo>
                    <a:pt x="127088" y="3606"/>
                  </a:lnTo>
                  <a:lnTo>
                    <a:pt x="127088" y="74891"/>
                  </a:lnTo>
                  <a:lnTo>
                    <a:pt x="0" y="142176"/>
                  </a:lnTo>
                  <a:lnTo>
                    <a:pt x="0" y="153390"/>
                  </a:lnTo>
                  <a:lnTo>
                    <a:pt x="117894" y="90906"/>
                  </a:lnTo>
                  <a:lnTo>
                    <a:pt x="127088" y="85699"/>
                  </a:lnTo>
                  <a:lnTo>
                    <a:pt x="134683" y="82092"/>
                  </a:lnTo>
                  <a:lnTo>
                    <a:pt x="134277" y="0"/>
                  </a:lnTo>
                  <a:close/>
                </a:path>
              </a:pathLst>
            </a:custGeom>
            <a:solidFill>
              <a:srgbClr val="C9C4C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59" name="Google Shape;359;p1"/>
            <p:cNvPicPr preferRelativeResize="0"/>
            <p:nvPr/>
          </p:nvPicPr>
          <p:blipFill rotWithShape="1">
            <a:blip r:embed="rId135">
              <a:alphaModFix/>
            </a:blip>
            <a:srcRect/>
            <a:stretch/>
          </p:blipFill>
          <p:spPr>
            <a:xfrm>
              <a:off x="6340779" y="1464259"/>
              <a:ext cx="134683" cy="152983"/>
            </a:xfrm>
            <a:prstGeom prst="rect">
              <a:avLst/>
            </a:prstGeom>
            <a:noFill/>
            <a:ln>
              <a:noFill/>
            </a:ln>
          </p:spPr>
        </p:pic>
        <p:sp>
          <p:nvSpPr>
            <p:cNvPr id="360" name="Google Shape;360;p1"/>
            <p:cNvSpPr/>
            <p:nvPr/>
          </p:nvSpPr>
          <p:spPr>
            <a:xfrm>
              <a:off x="6340780" y="1468260"/>
              <a:ext cx="127635" cy="137795"/>
            </a:xfrm>
            <a:custGeom>
              <a:avLst/>
              <a:gdLst/>
              <a:ahLst/>
              <a:cxnLst/>
              <a:rect l="l" t="t" r="r" b="b"/>
              <a:pathLst>
                <a:path w="127635" h="137794" extrusionOk="0">
                  <a:moveTo>
                    <a:pt x="127076" y="0"/>
                  </a:moveTo>
                  <a:lnTo>
                    <a:pt x="117881" y="4813"/>
                  </a:lnTo>
                  <a:lnTo>
                    <a:pt x="117881" y="65277"/>
                  </a:lnTo>
                  <a:lnTo>
                    <a:pt x="0" y="127749"/>
                  </a:lnTo>
                  <a:lnTo>
                    <a:pt x="0" y="137769"/>
                  </a:lnTo>
                  <a:lnTo>
                    <a:pt x="117881" y="75692"/>
                  </a:lnTo>
                  <a:lnTo>
                    <a:pt x="127076" y="70485"/>
                  </a:lnTo>
                  <a:lnTo>
                    <a:pt x="127076"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61" name="Google Shape;361;p1"/>
            <p:cNvSpPr/>
            <p:nvPr/>
          </p:nvSpPr>
          <p:spPr>
            <a:xfrm>
              <a:off x="6340770" y="1464259"/>
              <a:ext cx="135255" cy="153035"/>
            </a:xfrm>
            <a:custGeom>
              <a:avLst/>
              <a:gdLst/>
              <a:ahLst/>
              <a:cxnLst/>
              <a:rect l="l" t="t" r="r" b="b"/>
              <a:pathLst>
                <a:path w="135254" h="153034" extrusionOk="0">
                  <a:moveTo>
                    <a:pt x="134277" y="0"/>
                  </a:moveTo>
                  <a:lnTo>
                    <a:pt x="127088" y="4000"/>
                  </a:lnTo>
                  <a:lnTo>
                    <a:pt x="127088" y="74485"/>
                  </a:lnTo>
                  <a:lnTo>
                    <a:pt x="117894" y="79692"/>
                  </a:lnTo>
                  <a:lnTo>
                    <a:pt x="0" y="141770"/>
                  </a:lnTo>
                  <a:lnTo>
                    <a:pt x="0" y="152984"/>
                  </a:lnTo>
                  <a:lnTo>
                    <a:pt x="117894" y="90512"/>
                  </a:lnTo>
                  <a:lnTo>
                    <a:pt x="127088" y="85305"/>
                  </a:lnTo>
                  <a:lnTo>
                    <a:pt x="134683" y="82105"/>
                  </a:lnTo>
                  <a:lnTo>
                    <a:pt x="134277" y="0"/>
                  </a:lnTo>
                  <a:close/>
                </a:path>
              </a:pathLst>
            </a:custGeom>
            <a:solidFill>
              <a:srgbClr val="C9C4C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62" name="Google Shape;362;p1"/>
            <p:cNvSpPr/>
            <p:nvPr/>
          </p:nvSpPr>
          <p:spPr>
            <a:xfrm>
              <a:off x="6175324" y="1342910"/>
              <a:ext cx="165735" cy="172720"/>
            </a:xfrm>
            <a:custGeom>
              <a:avLst/>
              <a:gdLst/>
              <a:ahLst/>
              <a:cxnLst/>
              <a:rect l="l" t="t" r="r" b="b"/>
              <a:pathLst>
                <a:path w="165735" h="172719" extrusionOk="0">
                  <a:moveTo>
                    <a:pt x="74726" y="122555"/>
                  </a:moveTo>
                  <a:lnTo>
                    <a:pt x="28371" y="15621"/>
                  </a:lnTo>
                  <a:lnTo>
                    <a:pt x="0" y="0"/>
                  </a:lnTo>
                  <a:lnTo>
                    <a:pt x="0" y="81699"/>
                  </a:lnTo>
                  <a:lnTo>
                    <a:pt x="74726" y="122555"/>
                  </a:lnTo>
                  <a:close/>
                </a:path>
                <a:path w="165735" h="172719" extrusionOk="0">
                  <a:moveTo>
                    <a:pt x="165455" y="90919"/>
                  </a:moveTo>
                  <a:lnTo>
                    <a:pt x="28384" y="15621"/>
                  </a:lnTo>
                  <a:lnTo>
                    <a:pt x="74726" y="122555"/>
                  </a:lnTo>
                  <a:lnTo>
                    <a:pt x="165455" y="172618"/>
                  </a:lnTo>
                  <a:lnTo>
                    <a:pt x="165455" y="90919"/>
                  </a:lnTo>
                  <a:close/>
                </a:path>
              </a:pathLst>
            </a:custGeom>
            <a:solidFill>
              <a:srgbClr val="4646A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63" name="Google Shape;363;p1"/>
            <p:cNvSpPr/>
            <p:nvPr/>
          </p:nvSpPr>
          <p:spPr>
            <a:xfrm>
              <a:off x="6182514" y="1346912"/>
              <a:ext cx="158750" cy="157480"/>
            </a:xfrm>
            <a:custGeom>
              <a:avLst/>
              <a:gdLst/>
              <a:ahLst/>
              <a:cxnLst/>
              <a:rect l="l" t="t" r="r" b="b"/>
              <a:pathLst>
                <a:path w="158750" h="157480" extrusionOk="0">
                  <a:moveTo>
                    <a:pt x="0" y="0"/>
                  </a:moveTo>
                  <a:lnTo>
                    <a:pt x="0" y="70484"/>
                  </a:lnTo>
                  <a:lnTo>
                    <a:pt x="9194" y="75691"/>
                  </a:lnTo>
                  <a:lnTo>
                    <a:pt x="158254" y="157403"/>
                  </a:lnTo>
                  <a:lnTo>
                    <a:pt x="158254" y="146977"/>
                  </a:lnTo>
                  <a:lnTo>
                    <a:pt x="9194" y="65277"/>
                  </a:lnTo>
                  <a:lnTo>
                    <a:pt x="9194" y="4800"/>
                  </a:lnTo>
                  <a:lnTo>
                    <a:pt x="0"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64" name="Google Shape;364;p1"/>
            <p:cNvSpPr/>
            <p:nvPr/>
          </p:nvSpPr>
          <p:spPr>
            <a:xfrm>
              <a:off x="6175335" y="1342913"/>
              <a:ext cx="165735" cy="172720"/>
            </a:xfrm>
            <a:custGeom>
              <a:avLst/>
              <a:gdLst/>
              <a:ahLst/>
              <a:cxnLst/>
              <a:rect l="l" t="t" r="r" b="b"/>
              <a:pathLst>
                <a:path w="165735" h="172719" extrusionOk="0">
                  <a:moveTo>
                    <a:pt x="0" y="0"/>
                  </a:moveTo>
                  <a:lnTo>
                    <a:pt x="0" y="81699"/>
                  </a:lnTo>
                  <a:lnTo>
                    <a:pt x="16383" y="90906"/>
                  </a:lnTo>
                  <a:lnTo>
                    <a:pt x="165442" y="172605"/>
                  </a:lnTo>
                  <a:lnTo>
                    <a:pt x="165442" y="161391"/>
                  </a:lnTo>
                  <a:lnTo>
                    <a:pt x="16383" y="79692"/>
                  </a:lnTo>
                  <a:lnTo>
                    <a:pt x="7188" y="74485"/>
                  </a:lnTo>
                  <a:lnTo>
                    <a:pt x="7188" y="4000"/>
                  </a:lnTo>
                  <a:lnTo>
                    <a:pt x="0" y="0"/>
                  </a:lnTo>
                  <a:close/>
                </a:path>
              </a:pathLst>
            </a:custGeom>
            <a:solidFill>
              <a:srgbClr val="F7F0F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65" name="Google Shape;365;p1"/>
            <p:cNvSpPr/>
            <p:nvPr/>
          </p:nvSpPr>
          <p:spPr>
            <a:xfrm>
              <a:off x="6175324" y="1444637"/>
              <a:ext cx="165735" cy="173355"/>
            </a:xfrm>
            <a:custGeom>
              <a:avLst/>
              <a:gdLst/>
              <a:ahLst/>
              <a:cxnLst/>
              <a:rect l="l" t="t" r="r" b="b"/>
              <a:pathLst>
                <a:path w="165735" h="173355" extrusionOk="0">
                  <a:moveTo>
                    <a:pt x="74726" y="122542"/>
                  </a:moveTo>
                  <a:lnTo>
                    <a:pt x="28371" y="15621"/>
                  </a:lnTo>
                  <a:lnTo>
                    <a:pt x="0" y="0"/>
                  </a:lnTo>
                  <a:lnTo>
                    <a:pt x="0" y="81699"/>
                  </a:lnTo>
                  <a:lnTo>
                    <a:pt x="74726" y="122542"/>
                  </a:lnTo>
                  <a:close/>
                </a:path>
                <a:path w="165735" h="173355" extrusionOk="0">
                  <a:moveTo>
                    <a:pt x="165455" y="90919"/>
                  </a:moveTo>
                  <a:lnTo>
                    <a:pt x="28384" y="15621"/>
                  </a:lnTo>
                  <a:lnTo>
                    <a:pt x="74726" y="122542"/>
                  </a:lnTo>
                  <a:lnTo>
                    <a:pt x="165455" y="173024"/>
                  </a:lnTo>
                  <a:lnTo>
                    <a:pt x="165455" y="90919"/>
                  </a:lnTo>
                  <a:close/>
                </a:path>
              </a:pathLst>
            </a:custGeom>
            <a:solidFill>
              <a:srgbClr val="4646A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66" name="Google Shape;366;p1"/>
            <p:cNvSpPr/>
            <p:nvPr/>
          </p:nvSpPr>
          <p:spPr>
            <a:xfrm>
              <a:off x="6182514" y="1448636"/>
              <a:ext cx="158750" cy="157480"/>
            </a:xfrm>
            <a:custGeom>
              <a:avLst/>
              <a:gdLst/>
              <a:ahLst/>
              <a:cxnLst/>
              <a:rect l="l" t="t" r="r" b="b"/>
              <a:pathLst>
                <a:path w="158750" h="157480" extrusionOk="0">
                  <a:moveTo>
                    <a:pt x="0" y="0"/>
                  </a:moveTo>
                  <a:lnTo>
                    <a:pt x="0" y="70484"/>
                  </a:lnTo>
                  <a:lnTo>
                    <a:pt x="9194" y="75691"/>
                  </a:lnTo>
                  <a:lnTo>
                    <a:pt x="158254" y="157403"/>
                  </a:lnTo>
                  <a:lnTo>
                    <a:pt x="158254" y="147383"/>
                  </a:lnTo>
                  <a:lnTo>
                    <a:pt x="9194" y="65277"/>
                  </a:lnTo>
                  <a:lnTo>
                    <a:pt x="9194" y="4800"/>
                  </a:lnTo>
                  <a:lnTo>
                    <a:pt x="0"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67" name="Google Shape;367;p1"/>
            <p:cNvSpPr/>
            <p:nvPr/>
          </p:nvSpPr>
          <p:spPr>
            <a:xfrm>
              <a:off x="6175335" y="1444637"/>
              <a:ext cx="165735" cy="173355"/>
            </a:xfrm>
            <a:custGeom>
              <a:avLst/>
              <a:gdLst/>
              <a:ahLst/>
              <a:cxnLst/>
              <a:rect l="l" t="t" r="r" b="b"/>
              <a:pathLst>
                <a:path w="165735" h="173355" extrusionOk="0">
                  <a:moveTo>
                    <a:pt x="0" y="0"/>
                  </a:moveTo>
                  <a:lnTo>
                    <a:pt x="0" y="81699"/>
                  </a:lnTo>
                  <a:lnTo>
                    <a:pt x="16383" y="90500"/>
                  </a:lnTo>
                  <a:lnTo>
                    <a:pt x="165442" y="173012"/>
                  </a:lnTo>
                  <a:lnTo>
                    <a:pt x="165442" y="161391"/>
                  </a:lnTo>
                  <a:lnTo>
                    <a:pt x="16383" y="79692"/>
                  </a:lnTo>
                  <a:lnTo>
                    <a:pt x="7188" y="74485"/>
                  </a:lnTo>
                  <a:lnTo>
                    <a:pt x="7188" y="4000"/>
                  </a:lnTo>
                  <a:lnTo>
                    <a:pt x="0" y="0"/>
                  </a:lnTo>
                  <a:close/>
                </a:path>
              </a:pathLst>
            </a:custGeom>
            <a:solidFill>
              <a:srgbClr val="F7F0F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68" name="Google Shape;368;p1"/>
            <p:cNvPicPr preferRelativeResize="0"/>
            <p:nvPr/>
          </p:nvPicPr>
          <p:blipFill rotWithShape="1">
            <a:blip r:embed="rId136">
              <a:alphaModFix/>
            </a:blip>
            <a:srcRect/>
            <a:stretch/>
          </p:blipFill>
          <p:spPr>
            <a:xfrm>
              <a:off x="6340779" y="1564373"/>
              <a:ext cx="134684" cy="152996"/>
            </a:xfrm>
            <a:prstGeom prst="rect">
              <a:avLst/>
            </a:prstGeom>
            <a:noFill/>
            <a:ln>
              <a:noFill/>
            </a:ln>
          </p:spPr>
        </p:pic>
        <p:sp>
          <p:nvSpPr>
            <p:cNvPr id="369" name="Google Shape;369;p1"/>
            <p:cNvSpPr/>
            <p:nvPr/>
          </p:nvSpPr>
          <p:spPr>
            <a:xfrm>
              <a:off x="6340780" y="1567985"/>
              <a:ext cx="127635" cy="138430"/>
            </a:xfrm>
            <a:custGeom>
              <a:avLst/>
              <a:gdLst/>
              <a:ahLst/>
              <a:cxnLst/>
              <a:rect l="l" t="t" r="r" b="b"/>
              <a:pathLst>
                <a:path w="127635" h="138430" extrusionOk="0">
                  <a:moveTo>
                    <a:pt x="127076" y="0"/>
                  </a:moveTo>
                  <a:lnTo>
                    <a:pt x="117881" y="4800"/>
                  </a:lnTo>
                  <a:lnTo>
                    <a:pt x="117881" y="65671"/>
                  </a:lnTo>
                  <a:lnTo>
                    <a:pt x="0" y="128155"/>
                  </a:lnTo>
                  <a:lnTo>
                    <a:pt x="0" y="138176"/>
                  </a:lnTo>
                  <a:lnTo>
                    <a:pt x="117881" y="76085"/>
                  </a:lnTo>
                  <a:lnTo>
                    <a:pt x="127076" y="70485"/>
                  </a:lnTo>
                  <a:lnTo>
                    <a:pt x="127076"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70" name="Google Shape;370;p1"/>
            <p:cNvSpPr/>
            <p:nvPr/>
          </p:nvSpPr>
          <p:spPr>
            <a:xfrm>
              <a:off x="6340770" y="1564380"/>
              <a:ext cx="135255" cy="153035"/>
            </a:xfrm>
            <a:custGeom>
              <a:avLst/>
              <a:gdLst/>
              <a:ahLst/>
              <a:cxnLst/>
              <a:rect l="l" t="t" r="r" b="b"/>
              <a:pathLst>
                <a:path w="135254" h="153035" extrusionOk="0">
                  <a:moveTo>
                    <a:pt x="134277" y="0"/>
                  </a:moveTo>
                  <a:lnTo>
                    <a:pt x="127088" y="3606"/>
                  </a:lnTo>
                  <a:lnTo>
                    <a:pt x="127088" y="74091"/>
                  </a:lnTo>
                  <a:lnTo>
                    <a:pt x="117894" y="79692"/>
                  </a:lnTo>
                  <a:lnTo>
                    <a:pt x="0" y="141770"/>
                  </a:lnTo>
                  <a:lnTo>
                    <a:pt x="0" y="152996"/>
                  </a:lnTo>
                  <a:lnTo>
                    <a:pt x="134683" y="81699"/>
                  </a:lnTo>
                  <a:lnTo>
                    <a:pt x="134277" y="0"/>
                  </a:lnTo>
                  <a:close/>
                </a:path>
              </a:pathLst>
            </a:custGeom>
            <a:solidFill>
              <a:srgbClr val="C9C4C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71" name="Google Shape;371;p1"/>
            <p:cNvPicPr preferRelativeResize="0"/>
            <p:nvPr/>
          </p:nvPicPr>
          <p:blipFill rotWithShape="1">
            <a:blip r:embed="rId137">
              <a:alphaModFix/>
            </a:blip>
            <a:srcRect/>
            <a:stretch/>
          </p:blipFill>
          <p:spPr>
            <a:xfrm>
              <a:off x="6340779" y="1666100"/>
              <a:ext cx="134683" cy="152984"/>
            </a:xfrm>
            <a:prstGeom prst="rect">
              <a:avLst/>
            </a:prstGeom>
            <a:noFill/>
            <a:ln>
              <a:noFill/>
            </a:ln>
          </p:spPr>
        </p:pic>
        <p:sp>
          <p:nvSpPr>
            <p:cNvPr id="372" name="Google Shape;372;p1"/>
            <p:cNvSpPr/>
            <p:nvPr/>
          </p:nvSpPr>
          <p:spPr>
            <a:xfrm>
              <a:off x="6340780" y="1669709"/>
              <a:ext cx="127635" cy="138430"/>
            </a:xfrm>
            <a:custGeom>
              <a:avLst/>
              <a:gdLst/>
              <a:ahLst/>
              <a:cxnLst/>
              <a:rect l="l" t="t" r="r" b="b"/>
              <a:pathLst>
                <a:path w="127635" h="138430" extrusionOk="0">
                  <a:moveTo>
                    <a:pt x="127076" y="0"/>
                  </a:moveTo>
                  <a:lnTo>
                    <a:pt x="117881" y="5194"/>
                  </a:lnTo>
                  <a:lnTo>
                    <a:pt x="117881" y="65671"/>
                  </a:lnTo>
                  <a:lnTo>
                    <a:pt x="0" y="127749"/>
                  </a:lnTo>
                  <a:lnTo>
                    <a:pt x="0" y="138163"/>
                  </a:lnTo>
                  <a:lnTo>
                    <a:pt x="117881" y="76085"/>
                  </a:lnTo>
                  <a:lnTo>
                    <a:pt x="127076" y="70878"/>
                  </a:lnTo>
                  <a:lnTo>
                    <a:pt x="127076"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73" name="Google Shape;373;p1"/>
            <p:cNvSpPr/>
            <p:nvPr/>
          </p:nvSpPr>
          <p:spPr>
            <a:xfrm>
              <a:off x="6340770" y="1666105"/>
              <a:ext cx="135255" cy="153035"/>
            </a:xfrm>
            <a:custGeom>
              <a:avLst/>
              <a:gdLst/>
              <a:ahLst/>
              <a:cxnLst/>
              <a:rect l="l" t="t" r="r" b="b"/>
              <a:pathLst>
                <a:path w="135254" h="153035" extrusionOk="0">
                  <a:moveTo>
                    <a:pt x="134277" y="0"/>
                  </a:moveTo>
                  <a:lnTo>
                    <a:pt x="127088" y="3606"/>
                  </a:lnTo>
                  <a:lnTo>
                    <a:pt x="127088" y="74485"/>
                  </a:lnTo>
                  <a:lnTo>
                    <a:pt x="117894" y="79692"/>
                  </a:lnTo>
                  <a:lnTo>
                    <a:pt x="0" y="141770"/>
                  </a:lnTo>
                  <a:lnTo>
                    <a:pt x="0" y="152984"/>
                  </a:lnTo>
                  <a:lnTo>
                    <a:pt x="127088" y="85699"/>
                  </a:lnTo>
                  <a:lnTo>
                    <a:pt x="134683" y="82105"/>
                  </a:lnTo>
                  <a:lnTo>
                    <a:pt x="134277" y="0"/>
                  </a:lnTo>
                  <a:close/>
                </a:path>
              </a:pathLst>
            </a:custGeom>
            <a:solidFill>
              <a:srgbClr val="C9C4C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74" name="Google Shape;374;p1"/>
            <p:cNvSpPr/>
            <p:nvPr/>
          </p:nvSpPr>
          <p:spPr>
            <a:xfrm>
              <a:off x="6175324" y="1544370"/>
              <a:ext cx="165735" cy="173355"/>
            </a:xfrm>
            <a:custGeom>
              <a:avLst/>
              <a:gdLst/>
              <a:ahLst/>
              <a:cxnLst/>
              <a:rect l="l" t="t" r="r" b="b"/>
              <a:pathLst>
                <a:path w="165735" h="173355" extrusionOk="0">
                  <a:moveTo>
                    <a:pt x="74726" y="123355"/>
                  </a:moveTo>
                  <a:lnTo>
                    <a:pt x="28371" y="16014"/>
                  </a:lnTo>
                  <a:lnTo>
                    <a:pt x="0" y="0"/>
                  </a:lnTo>
                  <a:lnTo>
                    <a:pt x="0" y="82105"/>
                  </a:lnTo>
                  <a:lnTo>
                    <a:pt x="74726" y="123355"/>
                  </a:lnTo>
                  <a:close/>
                </a:path>
                <a:path w="165735" h="173355" extrusionOk="0">
                  <a:moveTo>
                    <a:pt x="165455" y="90893"/>
                  </a:moveTo>
                  <a:lnTo>
                    <a:pt x="28384" y="16002"/>
                  </a:lnTo>
                  <a:lnTo>
                    <a:pt x="74739" y="123342"/>
                  </a:lnTo>
                  <a:lnTo>
                    <a:pt x="165455" y="172999"/>
                  </a:lnTo>
                  <a:lnTo>
                    <a:pt x="165455" y="90893"/>
                  </a:lnTo>
                  <a:close/>
                </a:path>
              </a:pathLst>
            </a:custGeom>
            <a:solidFill>
              <a:srgbClr val="4646A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75" name="Google Shape;375;p1"/>
            <p:cNvSpPr/>
            <p:nvPr/>
          </p:nvSpPr>
          <p:spPr>
            <a:xfrm>
              <a:off x="6182514" y="1548359"/>
              <a:ext cx="158750" cy="158115"/>
            </a:xfrm>
            <a:custGeom>
              <a:avLst/>
              <a:gdLst/>
              <a:ahLst/>
              <a:cxnLst/>
              <a:rect l="l" t="t" r="r" b="b"/>
              <a:pathLst>
                <a:path w="158750" h="158114" extrusionOk="0">
                  <a:moveTo>
                    <a:pt x="0" y="0"/>
                  </a:moveTo>
                  <a:lnTo>
                    <a:pt x="0" y="70485"/>
                  </a:lnTo>
                  <a:lnTo>
                    <a:pt x="9194" y="76098"/>
                  </a:lnTo>
                  <a:lnTo>
                    <a:pt x="158254" y="157797"/>
                  </a:lnTo>
                  <a:lnTo>
                    <a:pt x="158254" y="147789"/>
                  </a:lnTo>
                  <a:lnTo>
                    <a:pt x="9194" y="65684"/>
                  </a:lnTo>
                  <a:lnTo>
                    <a:pt x="9194" y="5207"/>
                  </a:lnTo>
                  <a:lnTo>
                    <a:pt x="0"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76" name="Google Shape;376;p1"/>
            <p:cNvSpPr/>
            <p:nvPr/>
          </p:nvSpPr>
          <p:spPr>
            <a:xfrm>
              <a:off x="6175335" y="1544360"/>
              <a:ext cx="165735" cy="173355"/>
            </a:xfrm>
            <a:custGeom>
              <a:avLst/>
              <a:gdLst/>
              <a:ahLst/>
              <a:cxnLst/>
              <a:rect l="l" t="t" r="r" b="b"/>
              <a:pathLst>
                <a:path w="165735" h="173355" extrusionOk="0">
                  <a:moveTo>
                    <a:pt x="0" y="0"/>
                  </a:moveTo>
                  <a:lnTo>
                    <a:pt x="0" y="82105"/>
                  </a:lnTo>
                  <a:lnTo>
                    <a:pt x="7188" y="85699"/>
                  </a:lnTo>
                  <a:lnTo>
                    <a:pt x="165442" y="173012"/>
                  </a:lnTo>
                  <a:lnTo>
                    <a:pt x="165442" y="161798"/>
                  </a:lnTo>
                  <a:lnTo>
                    <a:pt x="16383" y="80098"/>
                  </a:lnTo>
                  <a:lnTo>
                    <a:pt x="7188" y="74498"/>
                  </a:lnTo>
                  <a:lnTo>
                    <a:pt x="7188" y="4000"/>
                  </a:lnTo>
                  <a:lnTo>
                    <a:pt x="0" y="0"/>
                  </a:lnTo>
                  <a:close/>
                </a:path>
              </a:pathLst>
            </a:custGeom>
            <a:solidFill>
              <a:srgbClr val="F7F0F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77" name="Google Shape;377;p1"/>
            <p:cNvSpPr/>
            <p:nvPr/>
          </p:nvSpPr>
          <p:spPr>
            <a:xfrm>
              <a:off x="6175324" y="1646491"/>
              <a:ext cx="165735" cy="172720"/>
            </a:xfrm>
            <a:custGeom>
              <a:avLst/>
              <a:gdLst/>
              <a:ahLst/>
              <a:cxnLst/>
              <a:rect l="l" t="t" r="r" b="b"/>
              <a:pathLst>
                <a:path w="165735" h="172719" extrusionOk="0">
                  <a:moveTo>
                    <a:pt x="74726" y="122542"/>
                  </a:moveTo>
                  <a:lnTo>
                    <a:pt x="28371" y="15608"/>
                  </a:lnTo>
                  <a:lnTo>
                    <a:pt x="0" y="0"/>
                  </a:lnTo>
                  <a:lnTo>
                    <a:pt x="0" y="81292"/>
                  </a:lnTo>
                  <a:lnTo>
                    <a:pt x="74726" y="122542"/>
                  </a:lnTo>
                  <a:close/>
                </a:path>
                <a:path w="165735" h="172719" extrusionOk="0">
                  <a:moveTo>
                    <a:pt x="165455" y="90906"/>
                  </a:moveTo>
                  <a:lnTo>
                    <a:pt x="28384" y="15608"/>
                  </a:lnTo>
                  <a:lnTo>
                    <a:pt x="74726" y="122542"/>
                  </a:lnTo>
                  <a:lnTo>
                    <a:pt x="165455" y="172605"/>
                  </a:lnTo>
                  <a:lnTo>
                    <a:pt x="165455" y="90906"/>
                  </a:lnTo>
                  <a:close/>
                </a:path>
              </a:pathLst>
            </a:custGeom>
            <a:solidFill>
              <a:srgbClr val="4646A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78" name="Google Shape;378;p1"/>
            <p:cNvSpPr/>
            <p:nvPr/>
          </p:nvSpPr>
          <p:spPr>
            <a:xfrm>
              <a:off x="6182514" y="1650483"/>
              <a:ext cx="158750" cy="157480"/>
            </a:xfrm>
            <a:custGeom>
              <a:avLst/>
              <a:gdLst/>
              <a:ahLst/>
              <a:cxnLst/>
              <a:rect l="l" t="t" r="r" b="b"/>
              <a:pathLst>
                <a:path w="158750" h="157480" extrusionOk="0">
                  <a:moveTo>
                    <a:pt x="0" y="0"/>
                  </a:moveTo>
                  <a:lnTo>
                    <a:pt x="0" y="70484"/>
                  </a:lnTo>
                  <a:lnTo>
                    <a:pt x="9194" y="75691"/>
                  </a:lnTo>
                  <a:lnTo>
                    <a:pt x="158254" y="157403"/>
                  </a:lnTo>
                  <a:lnTo>
                    <a:pt x="158254" y="146977"/>
                  </a:lnTo>
                  <a:lnTo>
                    <a:pt x="9194" y="65277"/>
                  </a:lnTo>
                  <a:lnTo>
                    <a:pt x="9194" y="4800"/>
                  </a:lnTo>
                  <a:lnTo>
                    <a:pt x="0"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79" name="Google Shape;379;p1"/>
            <p:cNvSpPr/>
            <p:nvPr/>
          </p:nvSpPr>
          <p:spPr>
            <a:xfrm>
              <a:off x="6175335" y="1646483"/>
              <a:ext cx="165735" cy="172720"/>
            </a:xfrm>
            <a:custGeom>
              <a:avLst/>
              <a:gdLst/>
              <a:ahLst/>
              <a:cxnLst/>
              <a:rect l="l" t="t" r="r" b="b"/>
              <a:pathLst>
                <a:path w="165735" h="172719" extrusionOk="0">
                  <a:moveTo>
                    <a:pt x="0" y="0"/>
                  </a:moveTo>
                  <a:lnTo>
                    <a:pt x="0" y="81292"/>
                  </a:lnTo>
                  <a:lnTo>
                    <a:pt x="7188" y="85699"/>
                  </a:lnTo>
                  <a:lnTo>
                    <a:pt x="16383" y="90906"/>
                  </a:lnTo>
                  <a:lnTo>
                    <a:pt x="165442" y="172605"/>
                  </a:lnTo>
                  <a:lnTo>
                    <a:pt x="165442" y="161391"/>
                  </a:lnTo>
                  <a:lnTo>
                    <a:pt x="16383" y="79692"/>
                  </a:lnTo>
                  <a:lnTo>
                    <a:pt x="7188" y="74485"/>
                  </a:lnTo>
                  <a:lnTo>
                    <a:pt x="7188" y="4000"/>
                  </a:lnTo>
                  <a:lnTo>
                    <a:pt x="0" y="0"/>
                  </a:lnTo>
                  <a:close/>
                </a:path>
              </a:pathLst>
            </a:custGeom>
            <a:solidFill>
              <a:srgbClr val="F7F0F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80" name="Google Shape;380;p1"/>
            <p:cNvSpPr/>
            <p:nvPr/>
          </p:nvSpPr>
          <p:spPr>
            <a:xfrm>
              <a:off x="6417497" y="1119435"/>
              <a:ext cx="88900" cy="48895"/>
            </a:xfrm>
            <a:custGeom>
              <a:avLst/>
              <a:gdLst/>
              <a:ahLst/>
              <a:cxnLst/>
              <a:rect l="l" t="t" r="r" b="b"/>
              <a:pathLst>
                <a:path w="88900" h="48894" extrusionOk="0">
                  <a:moveTo>
                    <a:pt x="29971" y="0"/>
                  </a:moveTo>
                  <a:lnTo>
                    <a:pt x="0" y="16014"/>
                  </a:lnTo>
                  <a:lnTo>
                    <a:pt x="58343" y="48856"/>
                  </a:lnTo>
                  <a:lnTo>
                    <a:pt x="88315" y="32842"/>
                  </a:lnTo>
                  <a:lnTo>
                    <a:pt x="29971"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81" name="Google Shape;381;p1"/>
            <p:cNvSpPr/>
            <p:nvPr/>
          </p:nvSpPr>
          <p:spPr>
            <a:xfrm>
              <a:off x="6475859" y="1152274"/>
              <a:ext cx="30480" cy="26034"/>
            </a:xfrm>
            <a:custGeom>
              <a:avLst/>
              <a:gdLst/>
              <a:ahLst/>
              <a:cxnLst/>
              <a:rect l="l" t="t" r="r" b="b"/>
              <a:pathLst>
                <a:path w="30479" h="26034" extrusionOk="0">
                  <a:moveTo>
                    <a:pt x="29972" y="0"/>
                  </a:moveTo>
                  <a:lnTo>
                    <a:pt x="0" y="16014"/>
                  </a:lnTo>
                  <a:lnTo>
                    <a:pt x="0" y="26022"/>
                  </a:lnTo>
                  <a:lnTo>
                    <a:pt x="29972" y="10007"/>
                  </a:lnTo>
                  <a:lnTo>
                    <a:pt x="29972" y="0"/>
                  </a:lnTo>
                  <a:close/>
                </a:path>
              </a:pathLst>
            </a:custGeom>
            <a:solidFill>
              <a:srgbClr val="78737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82" name="Google Shape;382;p1"/>
            <p:cNvSpPr/>
            <p:nvPr/>
          </p:nvSpPr>
          <p:spPr>
            <a:xfrm>
              <a:off x="6417497" y="1135458"/>
              <a:ext cx="58419" cy="43180"/>
            </a:xfrm>
            <a:custGeom>
              <a:avLst/>
              <a:gdLst/>
              <a:ahLst/>
              <a:cxnLst/>
              <a:rect l="l" t="t" r="r" b="b"/>
              <a:pathLst>
                <a:path w="58420" h="43180" extrusionOk="0">
                  <a:moveTo>
                    <a:pt x="0" y="0"/>
                  </a:moveTo>
                  <a:lnTo>
                    <a:pt x="0" y="10007"/>
                  </a:lnTo>
                  <a:lnTo>
                    <a:pt x="58343" y="42849"/>
                  </a:lnTo>
                  <a:lnTo>
                    <a:pt x="58343" y="32842"/>
                  </a:lnTo>
                  <a:lnTo>
                    <a:pt x="0" y="0"/>
                  </a:lnTo>
                  <a:close/>
                </a:path>
              </a:pathLst>
            </a:custGeom>
            <a:solidFill>
              <a:srgbClr val="D5CCC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83" name="Google Shape;383;p1"/>
            <p:cNvSpPr/>
            <p:nvPr/>
          </p:nvSpPr>
          <p:spPr>
            <a:xfrm>
              <a:off x="6302827" y="1269216"/>
              <a:ext cx="88900" cy="48895"/>
            </a:xfrm>
            <a:custGeom>
              <a:avLst/>
              <a:gdLst/>
              <a:ahLst/>
              <a:cxnLst/>
              <a:rect l="l" t="t" r="r" b="b"/>
              <a:pathLst>
                <a:path w="88900" h="48894" extrusionOk="0">
                  <a:moveTo>
                    <a:pt x="29578" y="0"/>
                  </a:moveTo>
                  <a:lnTo>
                    <a:pt x="0" y="15620"/>
                  </a:lnTo>
                  <a:lnTo>
                    <a:pt x="59143" y="48463"/>
                  </a:lnTo>
                  <a:lnTo>
                    <a:pt x="88722" y="32448"/>
                  </a:lnTo>
                  <a:lnTo>
                    <a:pt x="29578"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84" name="Google Shape;384;p1"/>
            <p:cNvSpPr/>
            <p:nvPr/>
          </p:nvSpPr>
          <p:spPr>
            <a:xfrm>
              <a:off x="6361981" y="1301667"/>
              <a:ext cx="29845" cy="26034"/>
            </a:xfrm>
            <a:custGeom>
              <a:avLst/>
              <a:gdLst/>
              <a:ahLst/>
              <a:cxnLst/>
              <a:rect l="l" t="t" r="r" b="b"/>
              <a:pathLst>
                <a:path w="29845" h="26034" extrusionOk="0">
                  <a:moveTo>
                    <a:pt x="29565" y="0"/>
                  </a:moveTo>
                  <a:lnTo>
                    <a:pt x="0" y="16014"/>
                  </a:lnTo>
                  <a:lnTo>
                    <a:pt x="0" y="26022"/>
                  </a:lnTo>
                  <a:lnTo>
                    <a:pt x="29565" y="10007"/>
                  </a:lnTo>
                  <a:lnTo>
                    <a:pt x="29565" y="0"/>
                  </a:lnTo>
                  <a:close/>
                </a:path>
              </a:pathLst>
            </a:custGeom>
            <a:solidFill>
              <a:srgbClr val="78737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85" name="Google Shape;385;p1"/>
            <p:cNvSpPr/>
            <p:nvPr/>
          </p:nvSpPr>
          <p:spPr>
            <a:xfrm>
              <a:off x="6302827" y="1284841"/>
              <a:ext cx="59690" cy="43180"/>
            </a:xfrm>
            <a:custGeom>
              <a:avLst/>
              <a:gdLst/>
              <a:ahLst/>
              <a:cxnLst/>
              <a:rect l="l" t="t" r="r" b="b"/>
              <a:pathLst>
                <a:path w="59689" h="43180" extrusionOk="0">
                  <a:moveTo>
                    <a:pt x="0" y="0"/>
                  </a:moveTo>
                  <a:lnTo>
                    <a:pt x="0" y="10414"/>
                  </a:lnTo>
                  <a:lnTo>
                    <a:pt x="59143" y="42849"/>
                  </a:lnTo>
                  <a:lnTo>
                    <a:pt x="59143" y="32842"/>
                  </a:lnTo>
                  <a:lnTo>
                    <a:pt x="0" y="0"/>
                  </a:lnTo>
                  <a:close/>
                </a:path>
              </a:pathLst>
            </a:custGeom>
            <a:solidFill>
              <a:srgbClr val="D5CCC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86" name="Google Shape;386;p1"/>
            <p:cNvSpPr/>
            <p:nvPr/>
          </p:nvSpPr>
          <p:spPr>
            <a:xfrm>
              <a:off x="6257654" y="1239978"/>
              <a:ext cx="63500" cy="42545"/>
            </a:xfrm>
            <a:custGeom>
              <a:avLst/>
              <a:gdLst/>
              <a:ahLst/>
              <a:cxnLst/>
              <a:rect l="l" t="t" r="r" b="b"/>
              <a:pathLst>
                <a:path w="63500" h="42544" extrusionOk="0">
                  <a:moveTo>
                    <a:pt x="63144" y="0"/>
                  </a:moveTo>
                  <a:lnTo>
                    <a:pt x="0" y="34048"/>
                  </a:lnTo>
                  <a:lnTo>
                    <a:pt x="0" y="42049"/>
                  </a:lnTo>
                  <a:lnTo>
                    <a:pt x="63144" y="8013"/>
                  </a:lnTo>
                  <a:lnTo>
                    <a:pt x="63144" y="0"/>
                  </a:lnTo>
                  <a:close/>
                </a:path>
              </a:pathLst>
            </a:custGeom>
            <a:solidFill>
              <a:srgbClr val="78737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87" name="Google Shape;387;p1"/>
            <p:cNvSpPr/>
            <p:nvPr/>
          </p:nvSpPr>
          <p:spPr>
            <a:xfrm>
              <a:off x="6195743" y="1239185"/>
              <a:ext cx="62230" cy="43180"/>
            </a:xfrm>
            <a:custGeom>
              <a:avLst/>
              <a:gdLst/>
              <a:ahLst/>
              <a:cxnLst/>
              <a:rect l="l" t="t" r="r" b="b"/>
              <a:pathLst>
                <a:path w="62229" h="43180" extrusionOk="0">
                  <a:moveTo>
                    <a:pt x="0" y="0"/>
                  </a:moveTo>
                  <a:lnTo>
                    <a:pt x="0" y="8407"/>
                  </a:lnTo>
                  <a:lnTo>
                    <a:pt x="61937" y="42849"/>
                  </a:lnTo>
                  <a:lnTo>
                    <a:pt x="61937" y="34836"/>
                  </a:lnTo>
                  <a:lnTo>
                    <a:pt x="0" y="0"/>
                  </a:lnTo>
                  <a:close/>
                </a:path>
              </a:pathLst>
            </a:custGeom>
            <a:solidFill>
              <a:srgbClr val="D5CCC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88" name="Google Shape;388;p1"/>
            <p:cNvSpPr/>
            <p:nvPr/>
          </p:nvSpPr>
          <p:spPr>
            <a:xfrm>
              <a:off x="6204509" y="1209154"/>
              <a:ext cx="109220" cy="60960"/>
            </a:xfrm>
            <a:custGeom>
              <a:avLst/>
              <a:gdLst/>
              <a:ahLst/>
              <a:cxnLst/>
              <a:rect l="l" t="t" r="r" b="b"/>
              <a:pathLst>
                <a:path w="109220" h="60959" extrusionOk="0">
                  <a:moveTo>
                    <a:pt x="55943" y="59270"/>
                  </a:moveTo>
                  <a:lnTo>
                    <a:pt x="2400" y="28829"/>
                  </a:lnTo>
                  <a:lnTo>
                    <a:pt x="0" y="30429"/>
                  </a:lnTo>
                  <a:lnTo>
                    <a:pt x="53149" y="60464"/>
                  </a:lnTo>
                  <a:lnTo>
                    <a:pt x="55943" y="59270"/>
                  </a:lnTo>
                  <a:close/>
                </a:path>
                <a:path w="109220" h="60959" extrusionOk="0">
                  <a:moveTo>
                    <a:pt x="66763" y="53263"/>
                  </a:moveTo>
                  <a:lnTo>
                    <a:pt x="12420" y="23228"/>
                  </a:lnTo>
                  <a:lnTo>
                    <a:pt x="10020" y="24828"/>
                  </a:lnTo>
                  <a:lnTo>
                    <a:pt x="63563" y="54864"/>
                  </a:lnTo>
                  <a:lnTo>
                    <a:pt x="66763" y="53263"/>
                  </a:lnTo>
                  <a:close/>
                </a:path>
                <a:path w="109220" h="60959" extrusionOk="0">
                  <a:moveTo>
                    <a:pt x="77152" y="47256"/>
                  </a:moveTo>
                  <a:lnTo>
                    <a:pt x="23596" y="17221"/>
                  </a:lnTo>
                  <a:lnTo>
                    <a:pt x="20408" y="18821"/>
                  </a:lnTo>
                  <a:lnTo>
                    <a:pt x="74752" y="48856"/>
                  </a:lnTo>
                  <a:lnTo>
                    <a:pt x="77152" y="47256"/>
                  </a:lnTo>
                  <a:close/>
                </a:path>
                <a:path w="109220" h="60959" extrusionOk="0">
                  <a:moveTo>
                    <a:pt x="87541" y="41656"/>
                  </a:moveTo>
                  <a:lnTo>
                    <a:pt x="33591" y="11607"/>
                  </a:lnTo>
                  <a:lnTo>
                    <a:pt x="31191" y="12814"/>
                  </a:lnTo>
                  <a:lnTo>
                    <a:pt x="84340" y="43256"/>
                  </a:lnTo>
                  <a:lnTo>
                    <a:pt x="87541" y="41656"/>
                  </a:lnTo>
                  <a:close/>
                </a:path>
                <a:path w="109220" h="60959" extrusionOk="0">
                  <a:moveTo>
                    <a:pt x="97929" y="35648"/>
                  </a:moveTo>
                  <a:lnTo>
                    <a:pt x="44780" y="5600"/>
                  </a:lnTo>
                  <a:lnTo>
                    <a:pt x="41186" y="7607"/>
                  </a:lnTo>
                  <a:lnTo>
                    <a:pt x="95529" y="37249"/>
                  </a:lnTo>
                  <a:lnTo>
                    <a:pt x="97929" y="35648"/>
                  </a:lnTo>
                  <a:close/>
                </a:path>
                <a:path w="109220" h="60959" extrusionOk="0">
                  <a:moveTo>
                    <a:pt x="108699" y="30035"/>
                  </a:moveTo>
                  <a:lnTo>
                    <a:pt x="54356" y="0"/>
                  </a:lnTo>
                  <a:lnTo>
                    <a:pt x="51562" y="1600"/>
                  </a:lnTo>
                  <a:lnTo>
                    <a:pt x="105905" y="31635"/>
                  </a:lnTo>
                  <a:lnTo>
                    <a:pt x="108699" y="30035"/>
                  </a:lnTo>
                  <a:close/>
                </a:path>
              </a:pathLst>
            </a:custGeom>
            <a:solidFill>
              <a:srgbClr val="D0D0D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89" name="Google Shape;389;p1"/>
            <p:cNvSpPr/>
            <p:nvPr/>
          </p:nvSpPr>
          <p:spPr>
            <a:xfrm>
              <a:off x="6195740" y="1205136"/>
              <a:ext cx="125730" cy="69215"/>
            </a:xfrm>
            <a:custGeom>
              <a:avLst/>
              <a:gdLst/>
              <a:ahLst/>
              <a:cxnLst/>
              <a:rect l="l" t="t" r="r" b="b"/>
              <a:pathLst>
                <a:path w="125729" h="69215" extrusionOk="0">
                  <a:moveTo>
                    <a:pt x="63538" y="0"/>
                  </a:moveTo>
                  <a:lnTo>
                    <a:pt x="0" y="34442"/>
                  </a:lnTo>
                  <a:lnTo>
                    <a:pt x="61937" y="68884"/>
                  </a:lnTo>
                  <a:lnTo>
                    <a:pt x="70164" y="64477"/>
                  </a:lnTo>
                  <a:lnTo>
                    <a:pt x="61937" y="64477"/>
                  </a:lnTo>
                  <a:lnTo>
                    <a:pt x="8788" y="34442"/>
                  </a:lnTo>
                  <a:lnTo>
                    <a:pt x="11188" y="32842"/>
                  </a:lnTo>
                  <a:lnTo>
                    <a:pt x="25914" y="32842"/>
                  </a:lnTo>
                  <a:lnTo>
                    <a:pt x="18783" y="28841"/>
                  </a:lnTo>
                  <a:lnTo>
                    <a:pt x="21183" y="27635"/>
                  </a:lnTo>
                  <a:lnTo>
                    <a:pt x="37859" y="27635"/>
                  </a:lnTo>
                  <a:lnTo>
                    <a:pt x="29171" y="22834"/>
                  </a:lnTo>
                  <a:lnTo>
                    <a:pt x="32372" y="21628"/>
                  </a:lnTo>
                  <a:lnTo>
                    <a:pt x="47418" y="21628"/>
                  </a:lnTo>
                  <a:lnTo>
                    <a:pt x="39560" y="17221"/>
                  </a:lnTo>
                  <a:lnTo>
                    <a:pt x="42354" y="15621"/>
                  </a:lnTo>
                  <a:lnTo>
                    <a:pt x="57288" y="15621"/>
                  </a:lnTo>
                  <a:lnTo>
                    <a:pt x="49949" y="11620"/>
                  </a:lnTo>
                  <a:lnTo>
                    <a:pt x="53555" y="9613"/>
                  </a:lnTo>
                  <a:lnTo>
                    <a:pt x="67588" y="9613"/>
                  </a:lnTo>
                  <a:lnTo>
                    <a:pt x="60350" y="5613"/>
                  </a:lnTo>
                  <a:lnTo>
                    <a:pt x="63144" y="4013"/>
                  </a:lnTo>
                  <a:lnTo>
                    <a:pt x="70670" y="4013"/>
                  </a:lnTo>
                  <a:lnTo>
                    <a:pt x="63538" y="0"/>
                  </a:lnTo>
                  <a:close/>
                </a:path>
                <a:path w="125729" h="69215" extrusionOk="0">
                  <a:moveTo>
                    <a:pt x="25914" y="32842"/>
                  </a:moveTo>
                  <a:lnTo>
                    <a:pt x="11188" y="32842"/>
                  </a:lnTo>
                  <a:lnTo>
                    <a:pt x="64744" y="62877"/>
                  </a:lnTo>
                  <a:lnTo>
                    <a:pt x="61937" y="64477"/>
                  </a:lnTo>
                  <a:lnTo>
                    <a:pt x="70164" y="64477"/>
                  </a:lnTo>
                  <a:lnTo>
                    <a:pt x="80619" y="58877"/>
                  </a:lnTo>
                  <a:lnTo>
                    <a:pt x="72326" y="58877"/>
                  </a:lnTo>
                  <a:lnTo>
                    <a:pt x="25914" y="32842"/>
                  </a:lnTo>
                  <a:close/>
                </a:path>
                <a:path w="125729" h="69215" extrusionOk="0">
                  <a:moveTo>
                    <a:pt x="37859" y="27635"/>
                  </a:moveTo>
                  <a:lnTo>
                    <a:pt x="21183" y="27635"/>
                  </a:lnTo>
                  <a:lnTo>
                    <a:pt x="75526" y="57670"/>
                  </a:lnTo>
                  <a:lnTo>
                    <a:pt x="72326" y="58877"/>
                  </a:lnTo>
                  <a:lnTo>
                    <a:pt x="80619" y="58877"/>
                  </a:lnTo>
                  <a:lnTo>
                    <a:pt x="91833" y="52870"/>
                  </a:lnTo>
                  <a:lnTo>
                    <a:pt x="83527" y="52870"/>
                  </a:lnTo>
                  <a:lnTo>
                    <a:pt x="37859" y="27635"/>
                  </a:lnTo>
                  <a:close/>
                </a:path>
                <a:path w="125729" h="69215" extrusionOk="0">
                  <a:moveTo>
                    <a:pt x="47418" y="21628"/>
                  </a:moveTo>
                  <a:lnTo>
                    <a:pt x="32372" y="21628"/>
                  </a:lnTo>
                  <a:lnTo>
                    <a:pt x="85915" y="51663"/>
                  </a:lnTo>
                  <a:lnTo>
                    <a:pt x="83527" y="52870"/>
                  </a:lnTo>
                  <a:lnTo>
                    <a:pt x="91833" y="52870"/>
                  </a:lnTo>
                  <a:lnTo>
                    <a:pt x="102313" y="47256"/>
                  </a:lnTo>
                  <a:lnTo>
                    <a:pt x="93116" y="47256"/>
                  </a:lnTo>
                  <a:lnTo>
                    <a:pt x="47418" y="21628"/>
                  </a:lnTo>
                  <a:close/>
                </a:path>
                <a:path w="125729" h="69215" extrusionOk="0">
                  <a:moveTo>
                    <a:pt x="57288" y="15621"/>
                  </a:moveTo>
                  <a:lnTo>
                    <a:pt x="42354" y="15621"/>
                  </a:lnTo>
                  <a:lnTo>
                    <a:pt x="95910" y="46062"/>
                  </a:lnTo>
                  <a:lnTo>
                    <a:pt x="93116" y="47256"/>
                  </a:lnTo>
                  <a:lnTo>
                    <a:pt x="102313" y="47256"/>
                  </a:lnTo>
                  <a:lnTo>
                    <a:pt x="113527" y="41249"/>
                  </a:lnTo>
                  <a:lnTo>
                    <a:pt x="104305" y="41249"/>
                  </a:lnTo>
                  <a:lnTo>
                    <a:pt x="57288" y="15621"/>
                  </a:lnTo>
                  <a:close/>
                </a:path>
                <a:path w="125729" h="69215" extrusionOk="0">
                  <a:moveTo>
                    <a:pt x="67588" y="9613"/>
                  </a:moveTo>
                  <a:lnTo>
                    <a:pt x="53555" y="9613"/>
                  </a:lnTo>
                  <a:lnTo>
                    <a:pt x="106705" y="39649"/>
                  </a:lnTo>
                  <a:lnTo>
                    <a:pt x="104305" y="41249"/>
                  </a:lnTo>
                  <a:lnTo>
                    <a:pt x="113527" y="41249"/>
                  </a:lnTo>
                  <a:lnTo>
                    <a:pt x="123982" y="35648"/>
                  </a:lnTo>
                  <a:lnTo>
                    <a:pt x="114693" y="35648"/>
                  </a:lnTo>
                  <a:lnTo>
                    <a:pt x="67588" y="9613"/>
                  </a:lnTo>
                  <a:close/>
                </a:path>
                <a:path w="125729" h="69215" extrusionOk="0">
                  <a:moveTo>
                    <a:pt x="70670" y="4013"/>
                  </a:moveTo>
                  <a:lnTo>
                    <a:pt x="63144" y="4013"/>
                  </a:lnTo>
                  <a:lnTo>
                    <a:pt x="117487" y="33642"/>
                  </a:lnTo>
                  <a:lnTo>
                    <a:pt x="114693" y="35648"/>
                  </a:lnTo>
                  <a:lnTo>
                    <a:pt x="123982" y="35648"/>
                  </a:lnTo>
                  <a:lnTo>
                    <a:pt x="125476" y="34848"/>
                  </a:lnTo>
                  <a:lnTo>
                    <a:pt x="70670" y="4013"/>
                  </a:lnTo>
                  <a:close/>
                </a:path>
              </a:pathLst>
            </a:custGeom>
            <a:solidFill>
              <a:srgbClr val="FFFFF6"/>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90" name="Google Shape;390;p1"/>
            <p:cNvPicPr preferRelativeResize="0"/>
            <p:nvPr/>
          </p:nvPicPr>
          <p:blipFill rotWithShape="1">
            <a:blip r:embed="rId138">
              <a:alphaModFix/>
            </a:blip>
            <a:srcRect/>
            <a:stretch/>
          </p:blipFill>
          <p:spPr>
            <a:xfrm>
              <a:off x="5548723" y="1616442"/>
              <a:ext cx="389634" cy="221871"/>
            </a:xfrm>
            <a:prstGeom prst="rect">
              <a:avLst/>
            </a:prstGeom>
            <a:noFill/>
            <a:ln>
              <a:noFill/>
            </a:ln>
          </p:spPr>
        </p:pic>
        <p:pic>
          <p:nvPicPr>
            <p:cNvPr id="391" name="Google Shape;391;p1"/>
            <p:cNvPicPr preferRelativeResize="0"/>
            <p:nvPr/>
          </p:nvPicPr>
          <p:blipFill rotWithShape="1">
            <a:blip r:embed="rId139">
              <a:alphaModFix/>
            </a:blip>
            <a:srcRect/>
            <a:stretch/>
          </p:blipFill>
          <p:spPr>
            <a:xfrm>
              <a:off x="6927034" y="2637708"/>
              <a:ext cx="389622" cy="221874"/>
            </a:xfrm>
            <a:prstGeom prst="rect">
              <a:avLst/>
            </a:prstGeom>
            <a:noFill/>
            <a:ln>
              <a:noFill/>
            </a:ln>
          </p:spPr>
        </p:pic>
        <p:pic>
          <p:nvPicPr>
            <p:cNvPr id="392" name="Google Shape;392;p1"/>
            <p:cNvPicPr preferRelativeResize="0"/>
            <p:nvPr/>
          </p:nvPicPr>
          <p:blipFill rotWithShape="1">
            <a:blip r:embed="rId140">
              <a:alphaModFix/>
            </a:blip>
            <a:srcRect/>
            <a:stretch/>
          </p:blipFill>
          <p:spPr>
            <a:xfrm>
              <a:off x="5540341" y="1877169"/>
              <a:ext cx="389641" cy="221870"/>
            </a:xfrm>
            <a:prstGeom prst="rect">
              <a:avLst/>
            </a:prstGeom>
            <a:noFill/>
            <a:ln>
              <a:noFill/>
            </a:ln>
          </p:spPr>
        </p:pic>
        <p:pic>
          <p:nvPicPr>
            <p:cNvPr id="393" name="Google Shape;393;p1"/>
            <p:cNvPicPr preferRelativeResize="0"/>
            <p:nvPr/>
          </p:nvPicPr>
          <p:blipFill rotWithShape="1">
            <a:blip r:embed="rId141">
              <a:alphaModFix/>
            </a:blip>
            <a:srcRect/>
            <a:stretch/>
          </p:blipFill>
          <p:spPr>
            <a:xfrm>
              <a:off x="7014146" y="1954872"/>
              <a:ext cx="589432" cy="389280"/>
            </a:xfrm>
            <a:prstGeom prst="rect">
              <a:avLst/>
            </a:prstGeom>
            <a:noFill/>
            <a:ln>
              <a:noFill/>
            </a:ln>
          </p:spPr>
        </p:pic>
        <p:sp>
          <p:nvSpPr>
            <p:cNvPr id="394" name="Google Shape;394;p1"/>
            <p:cNvSpPr/>
            <p:nvPr/>
          </p:nvSpPr>
          <p:spPr>
            <a:xfrm>
              <a:off x="6957402" y="1588008"/>
              <a:ext cx="365125" cy="588010"/>
            </a:xfrm>
            <a:custGeom>
              <a:avLst/>
              <a:gdLst/>
              <a:ahLst/>
              <a:cxnLst/>
              <a:rect l="l" t="t" r="r" b="b"/>
              <a:pathLst>
                <a:path w="365125" h="588010" extrusionOk="0">
                  <a:moveTo>
                    <a:pt x="0" y="0"/>
                  </a:moveTo>
                  <a:lnTo>
                    <a:pt x="1193" y="420128"/>
                  </a:lnTo>
                  <a:lnTo>
                    <a:pt x="364845" y="587527"/>
                  </a:lnTo>
                  <a:lnTo>
                    <a:pt x="362851" y="189039"/>
                  </a:lnTo>
                  <a:lnTo>
                    <a:pt x="0" y="0"/>
                  </a:lnTo>
                  <a:close/>
                </a:path>
              </a:pathLst>
            </a:custGeom>
            <a:solidFill>
              <a:srgbClr val="CCCAC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95" name="Google Shape;395;p1"/>
            <p:cNvSpPr/>
            <p:nvPr/>
          </p:nvSpPr>
          <p:spPr>
            <a:xfrm>
              <a:off x="6647314" y="1718575"/>
              <a:ext cx="364490" cy="622300"/>
            </a:xfrm>
            <a:custGeom>
              <a:avLst/>
              <a:gdLst/>
              <a:ahLst/>
              <a:cxnLst/>
              <a:rect l="l" t="t" r="r" b="b"/>
              <a:pathLst>
                <a:path w="364490" h="622300" extrusionOk="0">
                  <a:moveTo>
                    <a:pt x="0" y="0"/>
                  </a:moveTo>
                  <a:lnTo>
                    <a:pt x="1587" y="424116"/>
                  </a:lnTo>
                  <a:lnTo>
                    <a:pt x="364451" y="621969"/>
                  </a:lnTo>
                  <a:lnTo>
                    <a:pt x="362051" y="188633"/>
                  </a:lnTo>
                  <a:lnTo>
                    <a:pt x="0" y="0"/>
                  </a:lnTo>
                  <a:close/>
                </a:path>
              </a:pathLst>
            </a:custGeom>
            <a:solidFill>
              <a:srgbClr val="F7F0F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96" name="Google Shape;396;p1"/>
            <p:cNvSpPr/>
            <p:nvPr/>
          </p:nvSpPr>
          <p:spPr>
            <a:xfrm>
              <a:off x="7010178" y="1742208"/>
              <a:ext cx="312420" cy="598805"/>
            </a:xfrm>
            <a:custGeom>
              <a:avLst/>
              <a:gdLst/>
              <a:ahLst/>
              <a:cxnLst/>
              <a:rect l="l" t="t" r="r" b="b"/>
              <a:pathLst>
                <a:path w="312420" h="598805" extrusionOk="0">
                  <a:moveTo>
                    <a:pt x="171043" y="0"/>
                  </a:moveTo>
                  <a:lnTo>
                    <a:pt x="0" y="150583"/>
                  </a:lnTo>
                  <a:lnTo>
                    <a:pt x="1600" y="598335"/>
                  </a:lnTo>
                  <a:lnTo>
                    <a:pt x="312115" y="433336"/>
                  </a:lnTo>
                  <a:lnTo>
                    <a:pt x="309859" y="106181"/>
                  </a:lnTo>
                  <a:lnTo>
                    <a:pt x="310027" y="58529"/>
                  </a:lnTo>
                  <a:lnTo>
                    <a:pt x="310908" y="38849"/>
                  </a:lnTo>
                  <a:lnTo>
                    <a:pt x="287367" y="24329"/>
                  </a:lnTo>
                  <a:lnTo>
                    <a:pt x="239475" y="11914"/>
                  </a:lnTo>
                  <a:lnTo>
                    <a:pt x="192334" y="3253"/>
                  </a:lnTo>
                  <a:lnTo>
                    <a:pt x="171043" y="0"/>
                  </a:lnTo>
                  <a:close/>
                </a:path>
              </a:pathLst>
            </a:custGeom>
            <a:solidFill>
              <a:srgbClr val="C9C4C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97" name="Google Shape;397;p1"/>
            <p:cNvSpPr/>
            <p:nvPr/>
          </p:nvSpPr>
          <p:spPr>
            <a:xfrm>
              <a:off x="6648094" y="1570215"/>
              <a:ext cx="676275" cy="339090"/>
            </a:xfrm>
            <a:custGeom>
              <a:avLst/>
              <a:gdLst/>
              <a:ahLst/>
              <a:cxnLst/>
              <a:rect l="l" t="t" r="r" b="b"/>
              <a:pathLst>
                <a:path w="676275" h="339089" extrusionOk="0">
                  <a:moveTo>
                    <a:pt x="676135" y="207251"/>
                  </a:moveTo>
                  <a:lnTo>
                    <a:pt x="503504" y="116332"/>
                  </a:lnTo>
                  <a:lnTo>
                    <a:pt x="482358" y="107581"/>
                  </a:lnTo>
                  <a:lnTo>
                    <a:pt x="504317" y="116319"/>
                  </a:lnTo>
                  <a:lnTo>
                    <a:pt x="315696" y="16992"/>
                  </a:lnTo>
                  <a:lnTo>
                    <a:pt x="290055" y="7670"/>
                  </a:lnTo>
                  <a:lnTo>
                    <a:pt x="261988" y="1587"/>
                  </a:lnTo>
                  <a:lnTo>
                    <a:pt x="231902" y="0"/>
                  </a:lnTo>
                  <a:lnTo>
                    <a:pt x="200202" y="4191"/>
                  </a:lnTo>
                  <a:lnTo>
                    <a:pt x="379971" y="99072"/>
                  </a:lnTo>
                  <a:lnTo>
                    <a:pt x="379615" y="99110"/>
                  </a:lnTo>
                  <a:lnTo>
                    <a:pt x="379780" y="99212"/>
                  </a:lnTo>
                  <a:lnTo>
                    <a:pt x="379590" y="99275"/>
                  </a:lnTo>
                  <a:lnTo>
                    <a:pt x="200202" y="4584"/>
                  </a:lnTo>
                  <a:lnTo>
                    <a:pt x="197815" y="4991"/>
                  </a:lnTo>
                  <a:lnTo>
                    <a:pt x="139611" y="28244"/>
                  </a:lnTo>
                  <a:lnTo>
                    <a:pt x="91033" y="60210"/>
                  </a:lnTo>
                  <a:lnTo>
                    <a:pt x="50012" y="95440"/>
                  </a:lnTo>
                  <a:lnTo>
                    <a:pt x="18884" y="127304"/>
                  </a:lnTo>
                  <a:lnTo>
                    <a:pt x="0" y="149161"/>
                  </a:lnTo>
                  <a:lnTo>
                    <a:pt x="178638" y="244881"/>
                  </a:lnTo>
                  <a:lnTo>
                    <a:pt x="178854" y="244627"/>
                  </a:lnTo>
                  <a:lnTo>
                    <a:pt x="358863" y="339013"/>
                  </a:lnTo>
                  <a:lnTo>
                    <a:pt x="409105" y="284962"/>
                  </a:lnTo>
                  <a:lnTo>
                    <a:pt x="450240" y="249669"/>
                  </a:lnTo>
                  <a:lnTo>
                    <a:pt x="498779" y="217690"/>
                  </a:lnTo>
                  <a:lnTo>
                    <a:pt x="552272" y="195630"/>
                  </a:lnTo>
                  <a:lnTo>
                    <a:pt x="555078" y="194830"/>
                  </a:lnTo>
                  <a:lnTo>
                    <a:pt x="557072" y="194830"/>
                  </a:lnTo>
                  <a:lnTo>
                    <a:pt x="560666" y="194030"/>
                  </a:lnTo>
                  <a:lnTo>
                    <a:pt x="592632" y="189890"/>
                  </a:lnTo>
                  <a:lnTo>
                    <a:pt x="622985" y="191617"/>
                  </a:lnTo>
                  <a:lnTo>
                    <a:pt x="650951" y="197853"/>
                  </a:lnTo>
                  <a:lnTo>
                    <a:pt x="676135" y="207251"/>
                  </a:lnTo>
                  <a:close/>
                </a:path>
              </a:pathLst>
            </a:custGeom>
            <a:solidFill>
              <a:srgbClr val="EBEBE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98" name="Google Shape;398;p1"/>
            <p:cNvSpPr/>
            <p:nvPr/>
          </p:nvSpPr>
          <p:spPr>
            <a:xfrm>
              <a:off x="6673685" y="1588033"/>
              <a:ext cx="500380" cy="307340"/>
            </a:xfrm>
            <a:custGeom>
              <a:avLst/>
              <a:gdLst/>
              <a:ahLst/>
              <a:cxnLst/>
              <a:rect l="l" t="t" r="r" b="b"/>
              <a:pathLst>
                <a:path w="500379" h="307339" extrusionOk="0">
                  <a:moveTo>
                    <a:pt x="318884" y="80492"/>
                  </a:moveTo>
                  <a:lnTo>
                    <a:pt x="297014" y="67284"/>
                  </a:lnTo>
                  <a:lnTo>
                    <a:pt x="246354" y="39484"/>
                  </a:lnTo>
                  <a:lnTo>
                    <a:pt x="194805" y="12065"/>
                  </a:lnTo>
                  <a:lnTo>
                    <a:pt x="170230" y="0"/>
                  </a:lnTo>
                  <a:lnTo>
                    <a:pt x="114020" y="26695"/>
                  </a:lnTo>
                  <a:lnTo>
                    <a:pt x="63080" y="65227"/>
                  </a:lnTo>
                  <a:lnTo>
                    <a:pt x="23164" y="103682"/>
                  </a:lnTo>
                  <a:lnTo>
                    <a:pt x="0" y="130162"/>
                  </a:lnTo>
                  <a:lnTo>
                    <a:pt x="149847" y="209854"/>
                  </a:lnTo>
                  <a:lnTo>
                    <a:pt x="172720" y="183324"/>
                  </a:lnTo>
                  <a:lnTo>
                    <a:pt x="212344" y="145173"/>
                  </a:lnTo>
                  <a:lnTo>
                    <a:pt x="262978" y="107010"/>
                  </a:lnTo>
                  <a:lnTo>
                    <a:pt x="318884" y="80492"/>
                  </a:lnTo>
                  <a:close/>
                </a:path>
                <a:path w="500379" h="307339" extrusionOk="0">
                  <a:moveTo>
                    <a:pt x="499910" y="175412"/>
                  </a:moveTo>
                  <a:lnTo>
                    <a:pt x="477824" y="162420"/>
                  </a:lnTo>
                  <a:lnTo>
                    <a:pt x="426377" y="134251"/>
                  </a:lnTo>
                  <a:lnTo>
                    <a:pt x="374027" y="106248"/>
                  </a:lnTo>
                  <a:lnTo>
                    <a:pt x="349250" y="93713"/>
                  </a:lnTo>
                  <a:lnTo>
                    <a:pt x="292392" y="120954"/>
                  </a:lnTo>
                  <a:lnTo>
                    <a:pt x="240842" y="159994"/>
                  </a:lnTo>
                  <a:lnTo>
                    <a:pt x="200545" y="199021"/>
                  </a:lnTo>
                  <a:lnTo>
                    <a:pt x="177406" y="226275"/>
                  </a:lnTo>
                  <a:lnTo>
                    <a:pt x="329260" y="306768"/>
                  </a:lnTo>
                  <a:lnTo>
                    <a:pt x="352602" y="279819"/>
                  </a:lnTo>
                  <a:lnTo>
                    <a:pt x="392557" y="241084"/>
                  </a:lnTo>
                  <a:lnTo>
                    <a:pt x="443509" y="202349"/>
                  </a:lnTo>
                  <a:lnTo>
                    <a:pt x="499910" y="175412"/>
                  </a:lnTo>
                  <a:close/>
                </a:path>
              </a:pathLst>
            </a:custGeom>
            <a:solidFill>
              <a:srgbClr val="CED2F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99" name="Google Shape;399;p1"/>
            <p:cNvPicPr preferRelativeResize="0"/>
            <p:nvPr/>
          </p:nvPicPr>
          <p:blipFill rotWithShape="1">
            <a:blip r:embed="rId142">
              <a:alphaModFix/>
            </a:blip>
            <a:srcRect/>
            <a:stretch/>
          </p:blipFill>
          <p:spPr>
            <a:xfrm>
              <a:off x="6897888" y="1584820"/>
              <a:ext cx="394030" cy="178614"/>
            </a:xfrm>
            <a:prstGeom prst="rect">
              <a:avLst/>
            </a:prstGeom>
            <a:noFill/>
            <a:ln>
              <a:noFill/>
            </a:ln>
          </p:spPr>
        </p:pic>
        <p:sp>
          <p:nvSpPr>
            <p:cNvPr id="400" name="Google Shape;400;p1"/>
            <p:cNvSpPr/>
            <p:nvPr/>
          </p:nvSpPr>
          <p:spPr>
            <a:xfrm>
              <a:off x="6688048" y="1797075"/>
              <a:ext cx="281940" cy="445770"/>
            </a:xfrm>
            <a:custGeom>
              <a:avLst/>
              <a:gdLst/>
              <a:ahLst/>
              <a:cxnLst/>
              <a:rect l="l" t="t" r="r" b="b"/>
              <a:pathLst>
                <a:path w="281940" h="445769" extrusionOk="0">
                  <a:moveTo>
                    <a:pt x="35966" y="313994"/>
                  </a:moveTo>
                  <a:lnTo>
                    <a:pt x="35166" y="262331"/>
                  </a:lnTo>
                  <a:lnTo>
                    <a:pt x="0" y="243103"/>
                  </a:lnTo>
                  <a:lnTo>
                    <a:pt x="393" y="294373"/>
                  </a:lnTo>
                  <a:lnTo>
                    <a:pt x="35966" y="313994"/>
                  </a:lnTo>
                  <a:close/>
                </a:path>
                <a:path w="281940" h="445769" extrusionOk="0">
                  <a:moveTo>
                    <a:pt x="35966" y="234302"/>
                  </a:moveTo>
                  <a:lnTo>
                    <a:pt x="35166" y="183032"/>
                  </a:lnTo>
                  <a:lnTo>
                    <a:pt x="0" y="163817"/>
                  </a:lnTo>
                  <a:lnTo>
                    <a:pt x="393" y="214680"/>
                  </a:lnTo>
                  <a:lnTo>
                    <a:pt x="35966" y="234302"/>
                  </a:lnTo>
                  <a:close/>
                </a:path>
                <a:path w="281940" h="445769" extrusionOk="0">
                  <a:moveTo>
                    <a:pt x="35966" y="149783"/>
                  </a:moveTo>
                  <a:lnTo>
                    <a:pt x="35166" y="98920"/>
                  </a:lnTo>
                  <a:lnTo>
                    <a:pt x="0" y="79705"/>
                  </a:lnTo>
                  <a:lnTo>
                    <a:pt x="393" y="130568"/>
                  </a:lnTo>
                  <a:lnTo>
                    <a:pt x="35966" y="149783"/>
                  </a:lnTo>
                  <a:close/>
                </a:path>
                <a:path w="281940" h="445769" extrusionOk="0">
                  <a:moveTo>
                    <a:pt x="35966" y="70485"/>
                  </a:moveTo>
                  <a:lnTo>
                    <a:pt x="35166" y="19227"/>
                  </a:lnTo>
                  <a:lnTo>
                    <a:pt x="0" y="0"/>
                  </a:lnTo>
                  <a:lnTo>
                    <a:pt x="393" y="50863"/>
                  </a:lnTo>
                  <a:lnTo>
                    <a:pt x="35966" y="70485"/>
                  </a:lnTo>
                  <a:close/>
                </a:path>
                <a:path w="281940" h="445769" extrusionOk="0">
                  <a:moveTo>
                    <a:pt x="97104" y="295567"/>
                  </a:moveTo>
                  <a:lnTo>
                    <a:pt x="61137" y="276352"/>
                  </a:lnTo>
                  <a:lnTo>
                    <a:pt x="62344" y="327609"/>
                  </a:lnTo>
                  <a:lnTo>
                    <a:pt x="97104" y="346837"/>
                  </a:lnTo>
                  <a:lnTo>
                    <a:pt x="97104" y="295567"/>
                  </a:lnTo>
                  <a:close/>
                </a:path>
                <a:path w="281940" h="445769" extrusionOk="0">
                  <a:moveTo>
                    <a:pt x="97104" y="215874"/>
                  </a:moveTo>
                  <a:lnTo>
                    <a:pt x="61137" y="196646"/>
                  </a:lnTo>
                  <a:lnTo>
                    <a:pt x="62344" y="247510"/>
                  </a:lnTo>
                  <a:lnTo>
                    <a:pt x="97104" y="266738"/>
                  </a:lnTo>
                  <a:lnTo>
                    <a:pt x="97104" y="215874"/>
                  </a:lnTo>
                  <a:close/>
                </a:path>
                <a:path w="281940" h="445769" extrusionOk="0">
                  <a:moveTo>
                    <a:pt x="97104" y="131762"/>
                  </a:moveTo>
                  <a:lnTo>
                    <a:pt x="61137" y="112941"/>
                  </a:lnTo>
                  <a:lnTo>
                    <a:pt x="62344" y="163804"/>
                  </a:lnTo>
                  <a:lnTo>
                    <a:pt x="97104" y="183032"/>
                  </a:lnTo>
                  <a:lnTo>
                    <a:pt x="97104" y="131762"/>
                  </a:lnTo>
                  <a:close/>
                </a:path>
                <a:path w="281940" h="445769" extrusionOk="0">
                  <a:moveTo>
                    <a:pt x="97104" y="52070"/>
                  </a:moveTo>
                  <a:lnTo>
                    <a:pt x="61137" y="32842"/>
                  </a:lnTo>
                  <a:lnTo>
                    <a:pt x="62344" y="84099"/>
                  </a:lnTo>
                  <a:lnTo>
                    <a:pt x="97104" y="103327"/>
                  </a:lnTo>
                  <a:lnTo>
                    <a:pt x="97104" y="52070"/>
                  </a:lnTo>
                  <a:close/>
                </a:path>
                <a:path w="281940" h="445769" extrusionOk="0">
                  <a:moveTo>
                    <a:pt x="158648" y="379272"/>
                  </a:moveTo>
                  <a:lnTo>
                    <a:pt x="158254" y="328815"/>
                  </a:lnTo>
                  <a:lnTo>
                    <a:pt x="123088" y="309587"/>
                  </a:lnTo>
                  <a:lnTo>
                    <a:pt x="123482" y="360451"/>
                  </a:lnTo>
                  <a:lnTo>
                    <a:pt x="158648" y="379272"/>
                  </a:lnTo>
                  <a:close/>
                </a:path>
                <a:path w="281940" h="445769" extrusionOk="0">
                  <a:moveTo>
                    <a:pt x="158648" y="299580"/>
                  </a:moveTo>
                  <a:lnTo>
                    <a:pt x="158254" y="248716"/>
                  </a:lnTo>
                  <a:lnTo>
                    <a:pt x="123088" y="229895"/>
                  </a:lnTo>
                  <a:lnTo>
                    <a:pt x="123482" y="280758"/>
                  </a:lnTo>
                  <a:lnTo>
                    <a:pt x="158648" y="299580"/>
                  </a:lnTo>
                  <a:close/>
                </a:path>
                <a:path w="281940" h="445769" extrusionOk="0">
                  <a:moveTo>
                    <a:pt x="158648" y="215861"/>
                  </a:moveTo>
                  <a:lnTo>
                    <a:pt x="158254" y="164998"/>
                  </a:lnTo>
                  <a:lnTo>
                    <a:pt x="123088" y="145783"/>
                  </a:lnTo>
                  <a:lnTo>
                    <a:pt x="123482" y="196646"/>
                  </a:lnTo>
                  <a:lnTo>
                    <a:pt x="158648" y="215861"/>
                  </a:lnTo>
                  <a:close/>
                </a:path>
                <a:path w="281940" h="445769" extrusionOk="0">
                  <a:moveTo>
                    <a:pt x="158648" y="136169"/>
                  </a:moveTo>
                  <a:lnTo>
                    <a:pt x="158254" y="84912"/>
                  </a:lnTo>
                  <a:lnTo>
                    <a:pt x="123088" y="66078"/>
                  </a:lnTo>
                  <a:lnTo>
                    <a:pt x="123482" y="116954"/>
                  </a:lnTo>
                  <a:lnTo>
                    <a:pt x="158648" y="136169"/>
                  </a:lnTo>
                  <a:close/>
                </a:path>
                <a:path w="281940" h="445769" extrusionOk="0">
                  <a:moveTo>
                    <a:pt x="220205" y="412508"/>
                  </a:moveTo>
                  <a:lnTo>
                    <a:pt x="219811" y="361645"/>
                  </a:lnTo>
                  <a:lnTo>
                    <a:pt x="184238" y="342430"/>
                  </a:lnTo>
                  <a:lnTo>
                    <a:pt x="185039" y="392887"/>
                  </a:lnTo>
                  <a:lnTo>
                    <a:pt x="220205" y="412508"/>
                  </a:lnTo>
                  <a:close/>
                </a:path>
                <a:path w="281940" h="445769" extrusionOk="0">
                  <a:moveTo>
                    <a:pt x="220205" y="333222"/>
                  </a:moveTo>
                  <a:lnTo>
                    <a:pt x="219811" y="281952"/>
                  </a:lnTo>
                  <a:lnTo>
                    <a:pt x="184238" y="262331"/>
                  </a:lnTo>
                  <a:lnTo>
                    <a:pt x="185039" y="313994"/>
                  </a:lnTo>
                  <a:lnTo>
                    <a:pt x="220205" y="333222"/>
                  </a:lnTo>
                  <a:close/>
                </a:path>
                <a:path w="281940" h="445769" extrusionOk="0">
                  <a:moveTo>
                    <a:pt x="220205" y="249110"/>
                  </a:moveTo>
                  <a:lnTo>
                    <a:pt x="219811" y="197840"/>
                  </a:lnTo>
                  <a:lnTo>
                    <a:pt x="184238" y="178625"/>
                  </a:lnTo>
                  <a:lnTo>
                    <a:pt x="185039" y="229882"/>
                  </a:lnTo>
                  <a:lnTo>
                    <a:pt x="220205" y="249110"/>
                  </a:lnTo>
                  <a:close/>
                </a:path>
                <a:path w="281940" h="445769" extrusionOk="0">
                  <a:moveTo>
                    <a:pt x="220205" y="169011"/>
                  </a:moveTo>
                  <a:lnTo>
                    <a:pt x="219811" y="118148"/>
                  </a:lnTo>
                  <a:lnTo>
                    <a:pt x="184238" y="98920"/>
                  </a:lnTo>
                  <a:lnTo>
                    <a:pt x="185039" y="150190"/>
                  </a:lnTo>
                  <a:lnTo>
                    <a:pt x="220205" y="169011"/>
                  </a:lnTo>
                  <a:close/>
                </a:path>
                <a:path w="281940" h="445769" extrusionOk="0">
                  <a:moveTo>
                    <a:pt x="281343" y="445744"/>
                  </a:moveTo>
                  <a:lnTo>
                    <a:pt x="280949" y="394487"/>
                  </a:lnTo>
                  <a:lnTo>
                    <a:pt x="245376" y="374865"/>
                  </a:lnTo>
                  <a:lnTo>
                    <a:pt x="246583" y="426123"/>
                  </a:lnTo>
                  <a:lnTo>
                    <a:pt x="281343" y="445744"/>
                  </a:lnTo>
                  <a:close/>
                </a:path>
                <a:path w="281940" h="445769" extrusionOk="0">
                  <a:moveTo>
                    <a:pt x="281343" y="366052"/>
                  </a:moveTo>
                  <a:lnTo>
                    <a:pt x="280949" y="315188"/>
                  </a:lnTo>
                  <a:lnTo>
                    <a:pt x="245376" y="295567"/>
                  </a:lnTo>
                  <a:lnTo>
                    <a:pt x="246583" y="346824"/>
                  </a:lnTo>
                  <a:lnTo>
                    <a:pt x="281343" y="366052"/>
                  </a:lnTo>
                  <a:close/>
                </a:path>
                <a:path w="281940" h="445769" extrusionOk="0">
                  <a:moveTo>
                    <a:pt x="281343" y="281940"/>
                  </a:moveTo>
                  <a:lnTo>
                    <a:pt x="280949" y="230682"/>
                  </a:lnTo>
                  <a:lnTo>
                    <a:pt x="245376" y="211455"/>
                  </a:lnTo>
                  <a:lnTo>
                    <a:pt x="246583" y="262318"/>
                  </a:lnTo>
                  <a:lnTo>
                    <a:pt x="281343" y="281940"/>
                  </a:lnTo>
                  <a:close/>
                </a:path>
                <a:path w="281940" h="445769" extrusionOk="0">
                  <a:moveTo>
                    <a:pt x="281343" y="202247"/>
                  </a:moveTo>
                  <a:lnTo>
                    <a:pt x="280949" y="150977"/>
                  </a:lnTo>
                  <a:lnTo>
                    <a:pt x="245376" y="131762"/>
                  </a:lnTo>
                  <a:lnTo>
                    <a:pt x="246583" y="183019"/>
                  </a:lnTo>
                  <a:lnTo>
                    <a:pt x="281343" y="202247"/>
                  </a:lnTo>
                  <a:close/>
                </a:path>
              </a:pathLst>
            </a:custGeom>
            <a:solidFill>
              <a:srgbClr val="4646A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401" name="Google Shape;401;p1"/>
            <p:cNvPicPr preferRelativeResize="0"/>
            <p:nvPr/>
          </p:nvPicPr>
          <p:blipFill rotWithShape="1">
            <a:blip r:embed="rId143">
              <a:alphaModFix/>
            </a:blip>
            <a:srcRect/>
            <a:stretch/>
          </p:blipFill>
          <p:spPr>
            <a:xfrm>
              <a:off x="7234784" y="1799869"/>
              <a:ext cx="35953" cy="70485"/>
            </a:xfrm>
            <a:prstGeom prst="rect">
              <a:avLst/>
            </a:prstGeom>
            <a:noFill/>
            <a:ln>
              <a:noFill/>
            </a:ln>
          </p:spPr>
        </p:pic>
        <p:pic>
          <p:nvPicPr>
            <p:cNvPr id="402" name="Google Shape;402;p1"/>
            <p:cNvPicPr preferRelativeResize="0"/>
            <p:nvPr/>
          </p:nvPicPr>
          <p:blipFill rotWithShape="1">
            <a:blip r:embed="rId144">
              <a:alphaModFix/>
            </a:blip>
            <a:srcRect/>
            <a:stretch/>
          </p:blipFill>
          <p:spPr>
            <a:xfrm>
              <a:off x="7173189" y="1833117"/>
              <a:ext cx="36766" cy="70078"/>
            </a:xfrm>
            <a:prstGeom prst="rect">
              <a:avLst/>
            </a:prstGeom>
            <a:noFill/>
            <a:ln>
              <a:noFill/>
            </a:ln>
          </p:spPr>
        </p:pic>
        <p:pic>
          <p:nvPicPr>
            <p:cNvPr id="403" name="Google Shape;403;p1"/>
            <p:cNvPicPr preferRelativeResize="0"/>
            <p:nvPr/>
          </p:nvPicPr>
          <p:blipFill rotWithShape="1">
            <a:blip r:embed="rId145">
              <a:alphaModFix/>
            </a:blip>
            <a:srcRect/>
            <a:stretch/>
          </p:blipFill>
          <p:spPr>
            <a:xfrm>
              <a:off x="7051331" y="1898802"/>
              <a:ext cx="35166" cy="70472"/>
            </a:xfrm>
            <a:prstGeom prst="rect">
              <a:avLst/>
            </a:prstGeom>
            <a:noFill/>
            <a:ln>
              <a:noFill/>
            </a:ln>
          </p:spPr>
        </p:pic>
        <p:pic>
          <p:nvPicPr>
            <p:cNvPr id="404" name="Google Shape;404;p1"/>
            <p:cNvPicPr preferRelativeResize="0"/>
            <p:nvPr/>
          </p:nvPicPr>
          <p:blipFill rotWithShape="1">
            <a:blip r:embed="rId146">
              <a:alphaModFix/>
            </a:blip>
            <a:srcRect/>
            <a:stretch/>
          </p:blipFill>
          <p:spPr>
            <a:xfrm>
              <a:off x="7112456" y="1865960"/>
              <a:ext cx="35166" cy="70078"/>
            </a:xfrm>
            <a:prstGeom prst="rect">
              <a:avLst/>
            </a:prstGeom>
            <a:noFill/>
            <a:ln>
              <a:noFill/>
            </a:ln>
          </p:spPr>
        </p:pic>
        <p:pic>
          <p:nvPicPr>
            <p:cNvPr id="405" name="Google Shape;405;p1"/>
            <p:cNvPicPr preferRelativeResize="0"/>
            <p:nvPr/>
          </p:nvPicPr>
          <p:blipFill rotWithShape="1">
            <a:blip r:embed="rId147">
              <a:alphaModFix/>
            </a:blip>
            <a:srcRect/>
            <a:stretch/>
          </p:blipFill>
          <p:spPr>
            <a:xfrm>
              <a:off x="7234783" y="1895182"/>
              <a:ext cx="35953" cy="70904"/>
            </a:xfrm>
            <a:prstGeom prst="rect">
              <a:avLst/>
            </a:prstGeom>
            <a:noFill/>
            <a:ln>
              <a:noFill/>
            </a:ln>
          </p:spPr>
        </p:pic>
        <p:pic>
          <p:nvPicPr>
            <p:cNvPr id="406" name="Google Shape;406;p1"/>
            <p:cNvPicPr preferRelativeResize="0"/>
            <p:nvPr/>
          </p:nvPicPr>
          <p:blipFill rotWithShape="1">
            <a:blip r:embed="rId148">
              <a:alphaModFix/>
            </a:blip>
            <a:srcRect/>
            <a:stretch/>
          </p:blipFill>
          <p:spPr>
            <a:xfrm>
              <a:off x="7173187" y="1928431"/>
              <a:ext cx="36766" cy="70078"/>
            </a:xfrm>
            <a:prstGeom prst="rect">
              <a:avLst/>
            </a:prstGeom>
            <a:noFill/>
            <a:ln>
              <a:noFill/>
            </a:ln>
          </p:spPr>
        </p:pic>
        <p:pic>
          <p:nvPicPr>
            <p:cNvPr id="407" name="Google Shape;407;p1"/>
            <p:cNvPicPr preferRelativeResize="0"/>
            <p:nvPr/>
          </p:nvPicPr>
          <p:blipFill rotWithShape="1">
            <a:blip r:embed="rId149">
              <a:alphaModFix/>
            </a:blip>
            <a:srcRect/>
            <a:stretch/>
          </p:blipFill>
          <p:spPr>
            <a:xfrm>
              <a:off x="7112457" y="1961273"/>
              <a:ext cx="35166" cy="70472"/>
            </a:xfrm>
            <a:prstGeom prst="rect">
              <a:avLst/>
            </a:prstGeom>
            <a:noFill/>
            <a:ln>
              <a:noFill/>
            </a:ln>
          </p:spPr>
        </p:pic>
        <p:pic>
          <p:nvPicPr>
            <p:cNvPr id="408" name="Google Shape;408;p1"/>
            <p:cNvPicPr preferRelativeResize="0"/>
            <p:nvPr/>
          </p:nvPicPr>
          <p:blipFill rotWithShape="1">
            <a:blip r:embed="rId150">
              <a:alphaModFix/>
            </a:blip>
            <a:srcRect/>
            <a:stretch/>
          </p:blipFill>
          <p:spPr>
            <a:xfrm>
              <a:off x="7051332" y="1994115"/>
              <a:ext cx="35166" cy="70091"/>
            </a:xfrm>
            <a:prstGeom prst="rect">
              <a:avLst/>
            </a:prstGeom>
            <a:noFill/>
            <a:ln>
              <a:noFill/>
            </a:ln>
          </p:spPr>
        </p:pic>
        <p:pic>
          <p:nvPicPr>
            <p:cNvPr id="409" name="Google Shape;409;p1"/>
            <p:cNvPicPr preferRelativeResize="0"/>
            <p:nvPr/>
          </p:nvPicPr>
          <p:blipFill rotWithShape="1">
            <a:blip r:embed="rId151">
              <a:alphaModFix/>
            </a:blip>
            <a:srcRect/>
            <a:stretch/>
          </p:blipFill>
          <p:spPr>
            <a:xfrm>
              <a:off x="7234783" y="1990509"/>
              <a:ext cx="35953" cy="70091"/>
            </a:xfrm>
            <a:prstGeom prst="rect">
              <a:avLst/>
            </a:prstGeom>
            <a:noFill/>
            <a:ln>
              <a:noFill/>
            </a:ln>
          </p:spPr>
        </p:pic>
        <p:pic>
          <p:nvPicPr>
            <p:cNvPr id="410" name="Google Shape;410;p1"/>
            <p:cNvPicPr preferRelativeResize="0"/>
            <p:nvPr/>
          </p:nvPicPr>
          <p:blipFill rotWithShape="1">
            <a:blip r:embed="rId152">
              <a:alphaModFix/>
            </a:blip>
            <a:srcRect/>
            <a:stretch/>
          </p:blipFill>
          <p:spPr>
            <a:xfrm>
              <a:off x="7173188" y="2023745"/>
              <a:ext cx="36766" cy="70091"/>
            </a:xfrm>
            <a:prstGeom prst="rect">
              <a:avLst/>
            </a:prstGeom>
            <a:noFill/>
            <a:ln>
              <a:noFill/>
            </a:ln>
          </p:spPr>
        </p:pic>
        <p:pic>
          <p:nvPicPr>
            <p:cNvPr id="411" name="Google Shape;411;p1"/>
            <p:cNvPicPr preferRelativeResize="0"/>
            <p:nvPr/>
          </p:nvPicPr>
          <p:blipFill rotWithShape="1">
            <a:blip r:embed="rId153">
              <a:alphaModFix/>
            </a:blip>
            <a:srcRect/>
            <a:stretch/>
          </p:blipFill>
          <p:spPr>
            <a:xfrm>
              <a:off x="7112457" y="2056587"/>
              <a:ext cx="35166" cy="70091"/>
            </a:xfrm>
            <a:prstGeom prst="rect">
              <a:avLst/>
            </a:prstGeom>
            <a:noFill/>
            <a:ln>
              <a:noFill/>
            </a:ln>
          </p:spPr>
        </p:pic>
        <p:pic>
          <p:nvPicPr>
            <p:cNvPr id="412" name="Google Shape;412;p1"/>
            <p:cNvPicPr preferRelativeResize="0"/>
            <p:nvPr/>
          </p:nvPicPr>
          <p:blipFill rotWithShape="1">
            <a:blip r:embed="rId154">
              <a:alphaModFix/>
            </a:blip>
            <a:srcRect/>
            <a:stretch/>
          </p:blipFill>
          <p:spPr>
            <a:xfrm>
              <a:off x="7051331" y="2089429"/>
              <a:ext cx="35166" cy="70484"/>
            </a:xfrm>
            <a:prstGeom prst="rect">
              <a:avLst/>
            </a:prstGeom>
            <a:noFill/>
            <a:ln>
              <a:noFill/>
            </a:ln>
          </p:spPr>
        </p:pic>
        <p:pic>
          <p:nvPicPr>
            <p:cNvPr id="413" name="Google Shape;413;p1"/>
            <p:cNvPicPr preferRelativeResize="0"/>
            <p:nvPr/>
          </p:nvPicPr>
          <p:blipFill rotWithShape="1">
            <a:blip r:embed="rId155">
              <a:alphaModFix/>
            </a:blip>
            <a:srcRect/>
            <a:stretch/>
          </p:blipFill>
          <p:spPr>
            <a:xfrm>
              <a:off x="7234783" y="2083828"/>
              <a:ext cx="35953" cy="70078"/>
            </a:xfrm>
            <a:prstGeom prst="rect">
              <a:avLst/>
            </a:prstGeom>
            <a:noFill/>
            <a:ln>
              <a:noFill/>
            </a:ln>
          </p:spPr>
        </p:pic>
        <p:pic>
          <p:nvPicPr>
            <p:cNvPr id="414" name="Google Shape;414;p1"/>
            <p:cNvPicPr preferRelativeResize="0"/>
            <p:nvPr/>
          </p:nvPicPr>
          <p:blipFill rotWithShape="1">
            <a:blip r:embed="rId156">
              <a:alphaModFix/>
            </a:blip>
            <a:srcRect/>
            <a:stretch/>
          </p:blipFill>
          <p:spPr>
            <a:xfrm>
              <a:off x="7173188" y="2117064"/>
              <a:ext cx="36766" cy="70091"/>
            </a:xfrm>
            <a:prstGeom prst="rect">
              <a:avLst/>
            </a:prstGeom>
            <a:noFill/>
            <a:ln>
              <a:noFill/>
            </a:ln>
          </p:spPr>
        </p:pic>
        <p:pic>
          <p:nvPicPr>
            <p:cNvPr id="415" name="Google Shape;415;p1"/>
            <p:cNvPicPr preferRelativeResize="0"/>
            <p:nvPr/>
          </p:nvPicPr>
          <p:blipFill rotWithShape="1">
            <a:blip r:embed="rId157">
              <a:alphaModFix/>
            </a:blip>
            <a:srcRect/>
            <a:stretch/>
          </p:blipFill>
          <p:spPr>
            <a:xfrm>
              <a:off x="7112457" y="2149906"/>
              <a:ext cx="35166" cy="70091"/>
            </a:xfrm>
            <a:prstGeom prst="rect">
              <a:avLst/>
            </a:prstGeom>
            <a:noFill/>
            <a:ln>
              <a:noFill/>
            </a:ln>
          </p:spPr>
        </p:pic>
        <p:pic>
          <p:nvPicPr>
            <p:cNvPr id="416" name="Google Shape;416;p1"/>
            <p:cNvPicPr preferRelativeResize="0"/>
            <p:nvPr/>
          </p:nvPicPr>
          <p:blipFill rotWithShape="1">
            <a:blip r:embed="rId158">
              <a:alphaModFix/>
            </a:blip>
            <a:srcRect/>
            <a:stretch/>
          </p:blipFill>
          <p:spPr>
            <a:xfrm>
              <a:off x="7051332" y="2182749"/>
              <a:ext cx="35166" cy="70078"/>
            </a:xfrm>
            <a:prstGeom prst="rect">
              <a:avLst/>
            </a:prstGeom>
            <a:noFill/>
            <a:ln>
              <a:noFill/>
            </a:ln>
          </p:spPr>
        </p:pic>
        <p:sp>
          <p:nvSpPr>
            <p:cNvPr id="417" name="Google Shape;417;p1"/>
            <p:cNvSpPr/>
            <p:nvPr/>
          </p:nvSpPr>
          <p:spPr>
            <a:xfrm>
              <a:off x="4959464" y="2699854"/>
              <a:ext cx="496570" cy="133350"/>
            </a:xfrm>
            <a:custGeom>
              <a:avLst/>
              <a:gdLst/>
              <a:ahLst/>
              <a:cxnLst/>
              <a:rect l="l" t="t" r="r" b="b"/>
              <a:pathLst>
                <a:path w="496570" h="133350" extrusionOk="0">
                  <a:moveTo>
                    <a:pt x="266129" y="8745"/>
                  </a:moveTo>
                  <a:lnTo>
                    <a:pt x="247996" y="8745"/>
                  </a:lnTo>
                  <a:lnTo>
                    <a:pt x="251590" y="9545"/>
                  </a:lnTo>
                  <a:lnTo>
                    <a:pt x="376266" y="61602"/>
                  </a:lnTo>
                  <a:lnTo>
                    <a:pt x="352682" y="71216"/>
                  </a:lnTo>
                  <a:lnTo>
                    <a:pt x="360683" y="93644"/>
                  </a:lnTo>
                  <a:lnTo>
                    <a:pt x="459388" y="132892"/>
                  </a:lnTo>
                  <a:lnTo>
                    <a:pt x="492954" y="120873"/>
                  </a:lnTo>
                  <a:lnTo>
                    <a:pt x="483023" y="106954"/>
                  </a:lnTo>
                  <a:lnTo>
                    <a:pt x="495973" y="106954"/>
                  </a:lnTo>
                  <a:lnTo>
                    <a:pt x="494554" y="105658"/>
                  </a:lnTo>
                  <a:lnTo>
                    <a:pt x="494160" y="105265"/>
                  </a:lnTo>
                  <a:lnTo>
                    <a:pt x="493754" y="105265"/>
                  </a:lnTo>
                  <a:lnTo>
                    <a:pt x="492154" y="104465"/>
                  </a:lnTo>
                  <a:lnTo>
                    <a:pt x="475377" y="96857"/>
                  </a:lnTo>
                  <a:lnTo>
                    <a:pt x="386372" y="58402"/>
                  </a:lnTo>
                  <a:lnTo>
                    <a:pt x="383861" y="58402"/>
                  </a:lnTo>
                  <a:lnTo>
                    <a:pt x="266129" y="8745"/>
                  </a:lnTo>
                  <a:close/>
                </a:path>
                <a:path w="496570" h="133350" extrusionOk="0">
                  <a:moveTo>
                    <a:pt x="495973" y="106954"/>
                  </a:moveTo>
                  <a:lnTo>
                    <a:pt x="483177" y="106954"/>
                  </a:lnTo>
                  <a:lnTo>
                    <a:pt x="491760" y="110472"/>
                  </a:lnTo>
                  <a:lnTo>
                    <a:pt x="495973" y="110003"/>
                  </a:lnTo>
                  <a:lnTo>
                    <a:pt x="495973" y="106954"/>
                  </a:lnTo>
                  <a:close/>
                </a:path>
                <a:path w="496570" h="133350" extrusionOk="0">
                  <a:moveTo>
                    <a:pt x="106925" y="44787"/>
                  </a:moveTo>
                  <a:lnTo>
                    <a:pt x="104524" y="45587"/>
                  </a:lnTo>
                  <a:lnTo>
                    <a:pt x="9820" y="83637"/>
                  </a:lnTo>
                  <a:lnTo>
                    <a:pt x="5820" y="84830"/>
                  </a:lnTo>
                  <a:lnTo>
                    <a:pt x="0" y="88279"/>
                  </a:lnTo>
                  <a:lnTo>
                    <a:pt x="0" y="92722"/>
                  </a:lnTo>
                  <a:lnTo>
                    <a:pt x="4613" y="96857"/>
                  </a:lnTo>
                  <a:lnTo>
                    <a:pt x="9020" y="101658"/>
                  </a:lnTo>
                  <a:lnTo>
                    <a:pt x="12614" y="100464"/>
                  </a:lnTo>
                  <a:lnTo>
                    <a:pt x="116919" y="59608"/>
                  </a:lnTo>
                  <a:lnTo>
                    <a:pt x="118913" y="58402"/>
                  </a:lnTo>
                  <a:lnTo>
                    <a:pt x="120907" y="58008"/>
                  </a:lnTo>
                  <a:lnTo>
                    <a:pt x="122114" y="57602"/>
                  </a:lnTo>
                  <a:lnTo>
                    <a:pt x="142574" y="49601"/>
                  </a:lnTo>
                  <a:lnTo>
                    <a:pt x="112525" y="49601"/>
                  </a:lnTo>
                  <a:lnTo>
                    <a:pt x="106925" y="44787"/>
                  </a:lnTo>
                  <a:close/>
                </a:path>
                <a:path w="496570" h="133350" extrusionOk="0">
                  <a:moveTo>
                    <a:pt x="385461" y="58008"/>
                  </a:moveTo>
                  <a:lnTo>
                    <a:pt x="383861" y="58402"/>
                  </a:lnTo>
                  <a:lnTo>
                    <a:pt x="386372" y="58402"/>
                  </a:lnTo>
                  <a:lnTo>
                    <a:pt x="385461" y="58008"/>
                  </a:lnTo>
                  <a:close/>
                </a:path>
                <a:path w="496570" h="133350" extrusionOk="0">
                  <a:moveTo>
                    <a:pt x="247121" y="0"/>
                  </a:moveTo>
                  <a:lnTo>
                    <a:pt x="239714" y="0"/>
                  </a:lnTo>
                  <a:lnTo>
                    <a:pt x="113719" y="49194"/>
                  </a:lnTo>
                  <a:lnTo>
                    <a:pt x="112525" y="49601"/>
                  </a:lnTo>
                  <a:lnTo>
                    <a:pt x="142574" y="49601"/>
                  </a:lnTo>
                  <a:lnTo>
                    <a:pt x="243996" y="9938"/>
                  </a:lnTo>
                  <a:lnTo>
                    <a:pt x="247996" y="8745"/>
                  </a:lnTo>
                  <a:lnTo>
                    <a:pt x="266129" y="8745"/>
                  </a:lnTo>
                  <a:lnTo>
                    <a:pt x="249990" y="1937"/>
                  </a:lnTo>
                  <a:lnTo>
                    <a:pt x="249990" y="1531"/>
                  </a:lnTo>
                  <a:lnTo>
                    <a:pt x="247121" y="0"/>
                  </a:lnTo>
                  <a:close/>
                </a:path>
              </a:pathLst>
            </a:custGeom>
            <a:solidFill>
              <a:srgbClr val="565553">
                <a:alpha val="49803"/>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418" name="Google Shape;418;p1"/>
            <p:cNvPicPr preferRelativeResize="0"/>
            <p:nvPr/>
          </p:nvPicPr>
          <p:blipFill rotWithShape="1">
            <a:blip r:embed="rId159">
              <a:alphaModFix/>
            </a:blip>
            <a:srcRect/>
            <a:stretch/>
          </p:blipFill>
          <p:spPr>
            <a:xfrm>
              <a:off x="5105139" y="2447465"/>
              <a:ext cx="133073" cy="111345"/>
            </a:xfrm>
            <a:prstGeom prst="rect">
              <a:avLst/>
            </a:prstGeom>
            <a:noFill/>
            <a:ln>
              <a:noFill/>
            </a:ln>
          </p:spPr>
        </p:pic>
        <p:sp>
          <p:nvSpPr>
            <p:cNvPr id="419" name="Google Shape;419;p1"/>
            <p:cNvSpPr/>
            <p:nvPr/>
          </p:nvSpPr>
          <p:spPr>
            <a:xfrm>
              <a:off x="4957300" y="2363364"/>
              <a:ext cx="259715" cy="442595"/>
            </a:xfrm>
            <a:custGeom>
              <a:avLst/>
              <a:gdLst/>
              <a:ahLst/>
              <a:cxnLst/>
              <a:rect l="l" t="t" r="r" b="b"/>
              <a:pathLst>
                <a:path w="259714" h="442594" extrusionOk="0">
                  <a:moveTo>
                    <a:pt x="2794" y="260324"/>
                  </a:moveTo>
                  <a:lnTo>
                    <a:pt x="0" y="263131"/>
                  </a:lnTo>
                  <a:lnTo>
                    <a:pt x="0" y="428129"/>
                  </a:lnTo>
                  <a:lnTo>
                    <a:pt x="800" y="435343"/>
                  </a:lnTo>
                  <a:lnTo>
                    <a:pt x="8788" y="438150"/>
                  </a:lnTo>
                  <a:lnTo>
                    <a:pt x="16383" y="442150"/>
                  </a:lnTo>
                  <a:lnTo>
                    <a:pt x="21577" y="435737"/>
                  </a:lnTo>
                  <a:lnTo>
                    <a:pt x="21577" y="276339"/>
                  </a:lnTo>
                  <a:lnTo>
                    <a:pt x="19977" y="275945"/>
                  </a:lnTo>
                  <a:lnTo>
                    <a:pt x="17183" y="271932"/>
                  </a:lnTo>
                  <a:lnTo>
                    <a:pt x="17183" y="261531"/>
                  </a:lnTo>
                  <a:lnTo>
                    <a:pt x="5181" y="261531"/>
                  </a:lnTo>
                  <a:lnTo>
                    <a:pt x="2794" y="260324"/>
                  </a:lnTo>
                  <a:close/>
                </a:path>
                <a:path w="259714" h="442594" extrusionOk="0">
                  <a:moveTo>
                    <a:pt x="4787" y="0"/>
                  </a:moveTo>
                  <a:lnTo>
                    <a:pt x="5077" y="5613"/>
                  </a:lnTo>
                  <a:lnTo>
                    <a:pt x="5181" y="261531"/>
                  </a:lnTo>
                  <a:lnTo>
                    <a:pt x="17183" y="261531"/>
                  </a:lnTo>
                  <a:lnTo>
                    <a:pt x="17183" y="21628"/>
                  </a:lnTo>
                  <a:lnTo>
                    <a:pt x="45866" y="21628"/>
                  </a:lnTo>
                  <a:lnTo>
                    <a:pt x="13589" y="5613"/>
                  </a:lnTo>
                  <a:lnTo>
                    <a:pt x="4787" y="0"/>
                  </a:lnTo>
                  <a:close/>
                </a:path>
                <a:path w="259714" h="442594" extrusionOk="0">
                  <a:moveTo>
                    <a:pt x="45866" y="21628"/>
                  </a:moveTo>
                  <a:lnTo>
                    <a:pt x="17183" y="21628"/>
                  </a:lnTo>
                  <a:lnTo>
                    <a:pt x="22377" y="24028"/>
                  </a:lnTo>
                  <a:lnTo>
                    <a:pt x="249591" y="133878"/>
                  </a:lnTo>
                  <a:lnTo>
                    <a:pt x="251664" y="133878"/>
                  </a:lnTo>
                  <a:lnTo>
                    <a:pt x="256401" y="133122"/>
                  </a:lnTo>
                  <a:lnTo>
                    <a:pt x="259417" y="130788"/>
                  </a:lnTo>
                  <a:lnTo>
                    <a:pt x="256552" y="126161"/>
                  </a:lnTo>
                  <a:lnTo>
                    <a:pt x="45866" y="21628"/>
                  </a:lnTo>
                  <a:close/>
                </a:path>
              </a:pathLst>
            </a:custGeom>
            <a:solidFill>
              <a:srgbClr val="868585"/>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420" name="Google Shape;420;p1"/>
            <p:cNvSpPr/>
            <p:nvPr/>
          </p:nvSpPr>
          <p:spPr>
            <a:xfrm>
              <a:off x="7345654" y="2578074"/>
              <a:ext cx="559435" cy="181610"/>
            </a:xfrm>
            <a:custGeom>
              <a:avLst/>
              <a:gdLst/>
              <a:ahLst/>
              <a:cxnLst/>
              <a:rect l="l" t="t" r="r" b="b"/>
              <a:pathLst>
                <a:path w="559434" h="181610" extrusionOk="0">
                  <a:moveTo>
                    <a:pt x="295160" y="10372"/>
                  </a:moveTo>
                  <a:lnTo>
                    <a:pt x="279519" y="10372"/>
                  </a:lnTo>
                  <a:lnTo>
                    <a:pt x="283519" y="11578"/>
                  </a:lnTo>
                  <a:lnTo>
                    <a:pt x="424184" y="88070"/>
                  </a:lnTo>
                  <a:lnTo>
                    <a:pt x="397019" y="96084"/>
                  </a:lnTo>
                  <a:lnTo>
                    <a:pt x="406595" y="123313"/>
                  </a:lnTo>
                  <a:lnTo>
                    <a:pt x="517695" y="181381"/>
                  </a:lnTo>
                  <a:lnTo>
                    <a:pt x="555655" y="170569"/>
                  </a:lnTo>
                  <a:lnTo>
                    <a:pt x="544873" y="153348"/>
                  </a:lnTo>
                  <a:lnTo>
                    <a:pt x="557263" y="153348"/>
                  </a:lnTo>
                  <a:lnTo>
                    <a:pt x="556468" y="152548"/>
                  </a:lnTo>
                  <a:lnTo>
                    <a:pt x="555261" y="152142"/>
                  </a:lnTo>
                  <a:lnTo>
                    <a:pt x="436436" y="85670"/>
                  </a:lnTo>
                  <a:lnTo>
                    <a:pt x="433379" y="85670"/>
                  </a:lnTo>
                  <a:lnTo>
                    <a:pt x="295160" y="10372"/>
                  </a:lnTo>
                  <a:close/>
                </a:path>
                <a:path w="559434" h="181610" extrusionOk="0">
                  <a:moveTo>
                    <a:pt x="557263" y="153348"/>
                  </a:moveTo>
                  <a:lnTo>
                    <a:pt x="544873" y="153348"/>
                  </a:lnTo>
                  <a:lnTo>
                    <a:pt x="554067" y="158555"/>
                  </a:lnTo>
                  <a:lnTo>
                    <a:pt x="554461" y="158149"/>
                  </a:lnTo>
                  <a:lnTo>
                    <a:pt x="558837" y="158149"/>
                  </a:lnTo>
                  <a:lnTo>
                    <a:pt x="558837" y="154931"/>
                  </a:lnTo>
                  <a:lnTo>
                    <a:pt x="557263" y="153348"/>
                  </a:lnTo>
                  <a:close/>
                </a:path>
                <a:path w="559434" h="181610" extrusionOk="0">
                  <a:moveTo>
                    <a:pt x="120070" y="35606"/>
                  </a:moveTo>
                  <a:lnTo>
                    <a:pt x="118076" y="36407"/>
                  </a:lnTo>
                  <a:lnTo>
                    <a:pt x="10584" y="69642"/>
                  </a:lnTo>
                  <a:lnTo>
                    <a:pt x="6189" y="70836"/>
                  </a:lnTo>
                  <a:lnTo>
                    <a:pt x="0" y="74077"/>
                  </a:lnTo>
                  <a:lnTo>
                    <a:pt x="0" y="78970"/>
                  </a:lnTo>
                  <a:lnTo>
                    <a:pt x="982" y="80056"/>
                  </a:lnTo>
                  <a:lnTo>
                    <a:pt x="4983" y="84057"/>
                  </a:lnTo>
                  <a:lnTo>
                    <a:pt x="8983" y="90470"/>
                  </a:lnTo>
                  <a:lnTo>
                    <a:pt x="14178" y="89264"/>
                  </a:lnTo>
                  <a:lnTo>
                    <a:pt x="131665" y="54021"/>
                  </a:lnTo>
                  <a:lnTo>
                    <a:pt x="133659" y="53628"/>
                  </a:lnTo>
                  <a:lnTo>
                    <a:pt x="137253" y="52421"/>
                  </a:lnTo>
                  <a:lnTo>
                    <a:pt x="171078" y="42401"/>
                  </a:lnTo>
                  <a:lnTo>
                    <a:pt x="126865" y="42401"/>
                  </a:lnTo>
                  <a:lnTo>
                    <a:pt x="120070" y="35606"/>
                  </a:lnTo>
                  <a:close/>
                </a:path>
                <a:path w="559434" h="181610" extrusionOk="0">
                  <a:moveTo>
                    <a:pt x="434979" y="84857"/>
                  </a:moveTo>
                  <a:lnTo>
                    <a:pt x="433379" y="85670"/>
                  </a:lnTo>
                  <a:lnTo>
                    <a:pt x="436436" y="85670"/>
                  </a:lnTo>
                  <a:lnTo>
                    <a:pt x="434979" y="84857"/>
                  </a:lnTo>
                  <a:close/>
                </a:path>
                <a:path w="559434" h="181610" extrusionOk="0">
                  <a:moveTo>
                    <a:pt x="276938" y="0"/>
                  </a:moveTo>
                  <a:lnTo>
                    <a:pt x="268892" y="0"/>
                  </a:lnTo>
                  <a:lnTo>
                    <a:pt x="267136" y="351"/>
                  </a:lnTo>
                  <a:lnTo>
                    <a:pt x="128059" y="42007"/>
                  </a:lnTo>
                  <a:lnTo>
                    <a:pt x="126865" y="42401"/>
                  </a:lnTo>
                  <a:lnTo>
                    <a:pt x="171078" y="42401"/>
                  </a:lnTo>
                  <a:lnTo>
                    <a:pt x="275125" y="11578"/>
                  </a:lnTo>
                  <a:lnTo>
                    <a:pt x="279519" y="10372"/>
                  </a:lnTo>
                  <a:lnTo>
                    <a:pt x="295160" y="10372"/>
                  </a:lnTo>
                  <a:lnTo>
                    <a:pt x="281919" y="3158"/>
                  </a:lnTo>
                  <a:lnTo>
                    <a:pt x="281525" y="3158"/>
                  </a:lnTo>
                  <a:lnTo>
                    <a:pt x="276938" y="0"/>
                  </a:lnTo>
                  <a:close/>
                </a:path>
              </a:pathLst>
            </a:custGeom>
            <a:solidFill>
              <a:srgbClr val="565553">
                <a:alpha val="39607"/>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421" name="Google Shape;421;p1"/>
            <p:cNvPicPr preferRelativeResize="0"/>
            <p:nvPr/>
          </p:nvPicPr>
          <p:blipFill rotWithShape="1">
            <a:blip r:embed="rId160">
              <a:alphaModFix/>
            </a:blip>
            <a:srcRect/>
            <a:stretch/>
          </p:blipFill>
          <p:spPr>
            <a:xfrm>
              <a:off x="7097685" y="2304896"/>
              <a:ext cx="133476" cy="111740"/>
            </a:xfrm>
            <a:prstGeom prst="rect">
              <a:avLst/>
            </a:prstGeom>
            <a:noFill/>
            <a:ln>
              <a:noFill/>
            </a:ln>
          </p:spPr>
        </p:pic>
        <p:sp>
          <p:nvSpPr>
            <p:cNvPr id="422" name="Google Shape;422;p1"/>
            <p:cNvSpPr/>
            <p:nvPr/>
          </p:nvSpPr>
          <p:spPr>
            <a:xfrm>
              <a:off x="7104281" y="2227196"/>
              <a:ext cx="262890" cy="442595"/>
            </a:xfrm>
            <a:custGeom>
              <a:avLst/>
              <a:gdLst/>
              <a:ahLst/>
              <a:cxnLst/>
              <a:rect l="l" t="t" r="r" b="b"/>
              <a:pathLst>
                <a:path w="262890" h="442594" extrusionOk="0">
                  <a:moveTo>
                    <a:pt x="257957" y="22034"/>
                  </a:moveTo>
                  <a:lnTo>
                    <a:pt x="245562" y="22034"/>
                  </a:lnTo>
                  <a:lnTo>
                    <a:pt x="245562" y="264731"/>
                  </a:lnTo>
                  <a:lnTo>
                    <a:pt x="241561" y="270738"/>
                  </a:lnTo>
                  <a:lnTo>
                    <a:pt x="241561" y="436143"/>
                  </a:lnTo>
                  <a:lnTo>
                    <a:pt x="246362" y="442556"/>
                  </a:lnTo>
                  <a:lnTo>
                    <a:pt x="253957" y="438950"/>
                  </a:lnTo>
                  <a:lnTo>
                    <a:pt x="261945" y="435343"/>
                  </a:lnTo>
                  <a:lnTo>
                    <a:pt x="262745" y="428129"/>
                  </a:lnTo>
                  <a:lnTo>
                    <a:pt x="262745" y="267525"/>
                  </a:lnTo>
                  <a:lnTo>
                    <a:pt x="261085" y="261531"/>
                  </a:lnTo>
                  <a:lnTo>
                    <a:pt x="257957" y="261531"/>
                  </a:lnTo>
                  <a:lnTo>
                    <a:pt x="257957" y="22034"/>
                  </a:lnTo>
                  <a:close/>
                </a:path>
                <a:path w="262890" h="442594" extrusionOk="0">
                  <a:moveTo>
                    <a:pt x="260751" y="260324"/>
                  </a:moveTo>
                  <a:lnTo>
                    <a:pt x="257957" y="261531"/>
                  </a:lnTo>
                  <a:lnTo>
                    <a:pt x="261085" y="261531"/>
                  </a:lnTo>
                  <a:lnTo>
                    <a:pt x="260751" y="260324"/>
                  </a:lnTo>
                  <a:close/>
                </a:path>
                <a:path w="262890" h="442594" extrusionOk="0">
                  <a:moveTo>
                    <a:pt x="258351" y="0"/>
                  </a:moveTo>
                  <a:lnTo>
                    <a:pt x="249156" y="6413"/>
                  </a:lnTo>
                  <a:lnTo>
                    <a:pt x="6192" y="126961"/>
                  </a:lnTo>
                  <a:lnTo>
                    <a:pt x="924" y="131594"/>
                  </a:lnTo>
                  <a:lnTo>
                    <a:pt x="0" y="133973"/>
                  </a:lnTo>
                  <a:lnTo>
                    <a:pt x="4764" y="134975"/>
                  </a:lnTo>
                  <a:lnTo>
                    <a:pt x="14181" y="134975"/>
                  </a:lnTo>
                  <a:lnTo>
                    <a:pt x="240774" y="24028"/>
                  </a:lnTo>
                  <a:lnTo>
                    <a:pt x="245562" y="22034"/>
                  </a:lnTo>
                  <a:lnTo>
                    <a:pt x="257957" y="22034"/>
                  </a:lnTo>
                  <a:lnTo>
                    <a:pt x="258036" y="6413"/>
                  </a:lnTo>
                  <a:lnTo>
                    <a:pt x="258351" y="0"/>
                  </a:lnTo>
                  <a:close/>
                </a:path>
              </a:pathLst>
            </a:custGeom>
            <a:solidFill>
              <a:srgbClr val="868585"/>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423" name="Google Shape;423;p1"/>
            <p:cNvPicPr preferRelativeResize="0"/>
            <p:nvPr/>
          </p:nvPicPr>
          <p:blipFill rotWithShape="1">
            <a:blip r:embed="rId161">
              <a:alphaModFix/>
            </a:blip>
            <a:srcRect/>
            <a:stretch/>
          </p:blipFill>
          <p:spPr>
            <a:xfrm>
              <a:off x="6664451" y="2904845"/>
              <a:ext cx="579843" cy="406095"/>
            </a:xfrm>
            <a:prstGeom prst="rect">
              <a:avLst/>
            </a:prstGeom>
            <a:noFill/>
            <a:ln>
              <a:noFill/>
            </a:ln>
          </p:spPr>
        </p:pic>
        <p:pic>
          <p:nvPicPr>
            <p:cNvPr id="424" name="Google Shape;424;p1"/>
            <p:cNvPicPr preferRelativeResize="0"/>
            <p:nvPr/>
          </p:nvPicPr>
          <p:blipFill rotWithShape="1">
            <a:blip r:embed="rId162">
              <a:alphaModFix/>
            </a:blip>
            <a:srcRect/>
            <a:stretch/>
          </p:blipFill>
          <p:spPr>
            <a:xfrm>
              <a:off x="5891618" y="2528366"/>
              <a:ext cx="1296758" cy="802601"/>
            </a:xfrm>
            <a:prstGeom prst="rect">
              <a:avLst/>
            </a:prstGeom>
            <a:noFill/>
            <a:ln>
              <a:noFill/>
            </a:ln>
          </p:spPr>
        </p:pic>
        <p:sp>
          <p:nvSpPr>
            <p:cNvPr id="425" name="Google Shape;425;p1"/>
            <p:cNvSpPr/>
            <p:nvPr/>
          </p:nvSpPr>
          <p:spPr>
            <a:xfrm>
              <a:off x="5961119" y="3170360"/>
              <a:ext cx="665480" cy="354965"/>
            </a:xfrm>
            <a:custGeom>
              <a:avLst/>
              <a:gdLst/>
              <a:ahLst/>
              <a:cxnLst/>
              <a:rect l="l" t="t" r="r" b="b"/>
              <a:pathLst>
                <a:path w="665479" h="354964" extrusionOk="0">
                  <a:moveTo>
                    <a:pt x="331633" y="0"/>
                  </a:moveTo>
                  <a:lnTo>
                    <a:pt x="323724" y="902"/>
                  </a:lnTo>
                  <a:lnTo>
                    <a:pt x="316903" y="3609"/>
                  </a:lnTo>
                  <a:lnTo>
                    <a:pt x="0" y="162601"/>
                  </a:lnTo>
                  <a:lnTo>
                    <a:pt x="0" y="174209"/>
                  </a:lnTo>
                  <a:lnTo>
                    <a:pt x="406" y="177015"/>
                  </a:lnTo>
                  <a:lnTo>
                    <a:pt x="406" y="180228"/>
                  </a:lnTo>
                  <a:lnTo>
                    <a:pt x="318503" y="351234"/>
                  </a:lnTo>
                  <a:lnTo>
                    <a:pt x="333386" y="354530"/>
                  </a:lnTo>
                  <a:lnTo>
                    <a:pt x="341540" y="353706"/>
                  </a:lnTo>
                  <a:lnTo>
                    <a:pt x="348869" y="351234"/>
                  </a:lnTo>
                  <a:lnTo>
                    <a:pt x="658964" y="185029"/>
                  </a:lnTo>
                  <a:lnTo>
                    <a:pt x="662571" y="182616"/>
                  </a:lnTo>
                  <a:lnTo>
                    <a:pt x="664972" y="180228"/>
                  </a:lnTo>
                  <a:lnTo>
                    <a:pt x="664972" y="162194"/>
                  </a:lnTo>
                  <a:lnTo>
                    <a:pt x="347268" y="3609"/>
                  </a:lnTo>
                  <a:lnTo>
                    <a:pt x="339768" y="902"/>
                  </a:lnTo>
                  <a:lnTo>
                    <a:pt x="331633" y="0"/>
                  </a:lnTo>
                  <a:close/>
                </a:path>
              </a:pathLst>
            </a:custGeom>
            <a:solidFill>
              <a:srgbClr val="81B6B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426" name="Google Shape;426;p1"/>
            <p:cNvSpPr/>
            <p:nvPr/>
          </p:nvSpPr>
          <p:spPr>
            <a:xfrm>
              <a:off x="5959119" y="3155843"/>
              <a:ext cx="669925" cy="354330"/>
            </a:xfrm>
            <a:custGeom>
              <a:avLst/>
              <a:gdLst/>
              <a:ahLst/>
              <a:cxnLst/>
              <a:rect l="l" t="t" r="r" b="b"/>
              <a:pathLst>
                <a:path w="669925" h="354329" extrusionOk="0">
                  <a:moveTo>
                    <a:pt x="333638" y="0"/>
                  </a:moveTo>
                  <a:lnTo>
                    <a:pt x="325726" y="826"/>
                  </a:lnTo>
                  <a:lnTo>
                    <a:pt x="318897" y="3305"/>
                  </a:lnTo>
                  <a:lnTo>
                    <a:pt x="8001" y="168709"/>
                  </a:lnTo>
                  <a:lnTo>
                    <a:pt x="0" y="173510"/>
                  </a:lnTo>
                  <a:lnTo>
                    <a:pt x="0" y="180724"/>
                  </a:lnTo>
                  <a:lnTo>
                    <a:pt x="8001" y="185131"/>
                  </a:lnTo>
                  <a:lnTo>
                    <a:pt x="320497" y="350929"/>
                  </a:lnTo>
                  <a:lnTo>
                    <a:pt x="327377" y="353408"/>
                  </a:lnTo>
                  <a:lnTo>
                    <a:pt x="335384" y="354234"/>
                  </a:lnTo>
                  <a:lnTo>
                    <a:pt x="343539" y="353408"/>
                  </a:lnTo>
                  <a:lnTo>
                    <a:pt x="350862" y="350929"/>
                  </a:lnTo>
                  <a:lnTo>
                    <a:pt x="669366" y="180724"/>
                  </a:lnTo>
                  <a:lnTo>
                    <a:pt x="669366" y="173510"/>
                  </a:lnTo>
                  <a:lnTo>
                    <a:pt x="660971" y="168709"/>
                  </a:lnTo>
                  <a:lnTo>
                    <a:pt x="349275" y="3305"/>
                  </a:lnTo>
                  <a:lnTo>
                    <a:pt x="341774" y="826"/>
                  </a:lnTo>
                  <a:lnTo>
                    <a:pt x="333638" y="0"/>
                  </a:lnTo>
                  <a:close/>
                </a:path>
              </a:pathLst>
            </a:custGeom>
            <a:solidFill>
              <a:srgbClr val="CDEBF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427" name="Google Shape;427;p1"/>
            <p:cNvSpPr/>
            <p:nvPr/>
          </p:nvSpPr>
          <p:spPr>
            <a:xfrm>
              <a:off x="5887995" y="1762621"/>
              <a:ext cx="725805" cy="393700"/>
            </a:xfrm>
            <a:custGeom>
              <a:avLst/>
              <a:gdLst/>
              <a:ahLst/>
              <a:cxnLst/>
              <a:rect l="l" t="t" r="r" b="b"/>
              <a:pathLst>
                <a:path w="725804" h="393700" extrusionOk="0">
                  <a:moveTo>
                    <a:pt x="283730" y="0"/>
                  </a:moveTo>
                  <a:lnTo>
                    <a:pt x="0" y="154597"/>
                  </a:lnTo>
                  <a:lnTo>
                    <a:pt x="441972" y="393687"/>
                  </a:lnTo>
                  <a:lnTo>
                    <a:pt x="725309" y="239496"/>
                  </a:lnTo>
                  <a:lnTo>
                    <a:pt x="283730"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428" name="Google Shape;428;p1"/>
            <p:cNvSpPr/>
            <p:nvPr/>
          </p:nvSpPr>
          <p:spPr>
            <a:xfrm>
              <a:off x="5920372" y="1780655"/>
              <a:ext cx="661670" cy="358140"/>
            </a:xfrm>
            <a:custGeom>
              <a:avLst/>
              <a:gdLst/>
              <a:ahLst/>
              <a:cxnLst/>
              <a:rect l="l" t="t" r="r" b="b"/>
              <a:pathLst>
                <a:path w="661670" h="358139" extrusionOk="0">
                  <a:moveTo>
                    <a:pt x="251358" y="0"/>
                  </a:moveTo>
                  <a:lnTo>
                    <a:pt x="0" y="136563"/>
                  </a:lnTo>
                  <a:lnTo>
                    <a:pt x="409613" y="357632"/>
                  </a:lnTo>
                  <a:lnTo>
                    <a:pt x="661365" y="221462"/>
                  </a:lnTo>
                  <a:lnTo>
                    <a:pt x="251358" y="0"/>
                  </a:lnTo>
                  <a:close/>
                </a:path>
              </a:pathLst>
            </a:custGeom>
            <a:solidFill>
              <a:srgbClr val="EBEBE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429" name="Google Shape;429;p1"/>
            <p:cNvSpPr/>
            <p:nvPr/>
          </p:nvSpPr>
          <p:spPr>
            <a:xfrm>
              <a:off x="6329965" y="2002927"/>
              <a:ext cx="284480" cy="1116330"/>
            </a:xfrm>
            <a:custGeom>
              <a:avLst/>
              <a:gdLst/>
              <a:ahLst/>
              <a:cxnLst/>
              <a:rect l="l" t="t" r="r" b="b"/>
              <a:pathLst>
                <a:path w="284479" h="1116330" extrusionOk="0">
                  <a:moveTo>
                    <a:pt x="284137" y="0"/>
                  </a:moveTo>
                  <a:lnTo>
                    <a:pt x="0" y="152984"/>
                  </a:lnTo>
                  <a:lnTo>
                    <a:pt x="0" y="1115771"/>
                  </a:lnTo>
                  <a:lnTo>
                    <a:pt x="284137" y="966393"/>
                  </a:lnTo>
                  <a:lnTo>
                    <a:pt x="284137" y="0"/>
                  </a:lnTo>
                  <a:close/>
                </a:path>
              </a:pathLst>
            </a:custGeom>
            <a:solidFill>
              <a:srgbClr val="C9C4C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430" name="Google Shape;430;p1"/>
            <p:cNvPicPr preferRelativeResize="0"/>
            <p:nvPr/>
          </p:nvPicPr>
          <p:blipFill rotWithShape="1">
            <a:blip r:embed="rId163">
              <a:alphaModFix/>
            </a:blip>
            <a:srcRect/>
            <a:stretch/>
          </p:blipFill>
          <p:spPr>
            <a:xfrm>
              <a:off x="6396290" y="2104656"/>
              <a:ext cx="174244" cy="814197"/>
            </a:xfrm>
            <a:prstGeom prst="rect">
              <a:avLst/>
            </a:prstGeom>
            <a:noFill/>
            <a:ln>
              <a:noFill/>
            </a:ln>
          </p:spPr>
        </p:pic>
        <p:sp>
          <p:nvSpPr>
            <p:cNvPr id="431" name="Google Shape;431;p1"/>
            <p:cNvSpPr/>
            <p:nvPr/>
          </p:nvSpPr>
          <p:spPr>
            <a:xfrm>
              <a:off x="5887995" y="1916422"/>
              <a:ext cx="442595" cy="1202690"/>
            </a:xfrm>
            <a:custGeom>
              <a:avLst/>
              <a:gdLst/>
              <a:ahLst/>
              <a:cxnLst/>
              <a:rect l="l" t="t" r="r" b="b"/>
              <a:pathLst>
                <a:path w="442595" h="1202689" extrusionOk="0">
                  <a:moveTo>
                    <a:pt x="0" y="0"/>
                  </a:moveTo>
                  <a:lnTo>
                    <a:pt x="0" y="963587"/>
                  </a:lnTo>
                  <a:lnTo>
                    <a:pt x="441972" y="1202677"/>
                  </a:lnTo>
                  <a:lnTo>
                    <a:pt x="441972" y="239496"/>
                  </a:lnTo>
                  <a:lnTo>
                    <a:pt x="0" y="0"/>
                  </a:lnTo>
                  <a:close/>
                </a:path>
              </a:pathLst>
            </a:custGeom>
            <a:solidFill>
              <a:srgbClr val="F7F0F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432" name="Google Shape;432;p1"/>
            <p:cNvSpPr/>
            <p:nvPr/>
          </p:nvSpPr>
          <p:spPr>
            <a:xfrm>
              <a:off x="6329965" y="2899631"/>
              <a:ext cx="284480" cy="161925"/>
            </a:xfrm>
            <a:custGeom>
              <a:avLst/>
              <a:gdLst/>
              <a:ahLst/>
              <a:cxnLst/>
              <a:rect l="l" t="t" r="r" b="b"/>
              <a:pathLst>
                <a:path w="284479" h="161925" extrusionOk="0">
                  <a:moveTo>
                    <a:pt x="284137" y="0"/>
                  </a:moveTo>
                  <a:lnTo>
                    <a:pt x="0" y="150177"/>
                  </a:lnTo>
                  <a:lnTo>
                    <a:pt x="0" y="161798"/>
                  </a:lnTo>
                  <a:lnTo>
                    <a:pt x="284137" y="12014"/>
                  </a:lnTo>
                  <a:lnTo>
                    <a:pt x="284137" y="0"/>
                  </a:lnTo>
                  <a:close/>
                </a:path>
              </a:pathLst>
            </a:custGeom>
            <a:solidFill>
              <a:srgbClr val="696D7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433" name="Google Shape;433;p1"/>
            <p:cNvSpPr/>
            <p:nvPr/>
          </p:nvSpPr>
          <p:spPr>
            <a:xfrm>
              <a:off x="6329965" y="2905630"/>
              <a:ext cx="284480" cy="213360"/>
            </a:xfrm>
            <a:custGeom>
              <a:avLst/>
              <a:gdLst/>
              <a:ahLst/>
              <a:cxnLst/>
              <a:rect l="l" t="t" r="r" b="b"/>
              <a:pathLst>
                <a:path w="284479" h="213360" extrusionOk="0">
                  <a:moveTo>
                    <a:pt x="284137" y="0"/>
                  </a:moveTo>
                  <a:lnTo>
                    <a:pt x="0" y="150190"/>
                  </a:lnTo>
                  <a:lnTo>
                    <a:pt x="0" y="213067"/>
                  </a:lnTo>
                  <a:lnTo>
                    <a:pt x="284137" y="63690"/>
                  </a:lnTo>
                  <a:lnTo>
                    <a:pt x="284137" y="0"/>
                  </a:lnTo>
                  <a:close/>
                </a:path>
              </a:pathLst>
            </a:custGeom>
            <a:solidFill>
              <a:srgbClr val="9396A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434" name="Google Shape;434;p1"/>
            <p:cNvSpPr/>
            <p:nvPr/>
          </p:nvSpPr>
          <p:spPr>
            <a:xfrm>
              <a:off x="5887995" y="2810309"/>
              <a:ext cx="442595" cy="251460"/>
            </a:xfrm>
            <a:custGeom>
              <a:avLst/>
              <a:gdLst/>
              <a:ahLst/>
              <a:cxnLst/>
              <a:rect l="l" t="t" r="r" b="b"/>
              <a:pathLst>
                <a:path w="442595" h="251460" extrusionOk="0">
                  <a:moveTo>
                    <a:pt x="0" y="0"/>
                  </a:moveTo>
                  <a:lnTo>
                    <a:pt x="0" y="11620"/>
                  </a:lnTo>
                  <a:lnTo>
                    <a:pt x="441972" y="251117"/>
                  </a:lnTo>
                  <a:lnTo>
                    <a:pt x="441972" y="239509"/>
                  </a:lnTo>
                  <a:lnTo>
                    <a:pt x="0" y="0"/>
                  </a:lnTo>
                  <a:close/>
                </a:path>
              </a:pathLst>
            </a:custGeom>
            <a:solidFill>
              <a:srgbClr val="9EA2A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435" name="Google Shape;435;p1"/>
            <p:cNvSpPr/>
            <p:nvPr/>
          </p:nvSpPr>
          <p:spPr>
            <a:xfrm>
              <a:off x="5887995" y="2816331"/>
              <a:ext cx="442595" cy="302895"/>
            </a:xfrm>
            <a:custGeom>
              <a:avLst/>
              <a:gdLst/>
              <a:ahLst/>
              <a:cxnLst/>
              <a:rect l="l" t="t" r="r" b="b"/>
              <a:pathLst>
                <a:path w="442595" h="302894" extrusionOk="0">
                  <a:moveTo>
                    <a:pt x="0" y="0"/>
                  </a:moveTo>
                  <a:lnTo>
                    <a:pt x="0" y="63677"/>
                  </a:lnTo>
                  <a:lnTo>
                    <a:pt x="441972" y="302768"/>
                  </a:lnTo>
                  <a:lnTo>
                    <a:pt x="441972" y="239496"/>
                  </a:lnTo>
                  <a:lnTo>
                    <a:pt x="0" y="0"/>
                  </a:lnTo>
                  <a:close/>
                </a:path>
              </a:pathLst>
            </a:custGeom>
            <a:solidFill>
              <a:srgbClr val="BCC0CD"/>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436" name="Google Shape;436;p1"/>
            <p:cNvSpPr/>
            <p:nvPr/>
          </p:nvSpPr>
          <p:spPr>
            <a:xfrm>
              <a:off x="6024257" y="2830747"/>
              <a:ext cx="172720" cy="117475"/>
            </a:xfrm>
            <a:custGeom>
              <a:avLst/>
              <a:gdLst/>
              <a:ahLst/>
              <a:cxnLst/>
              <a:rect l="l" t="t" r="r" b="b"/>
              <a:pathLst>
                <a:path w="172720" h="117475" extrusionOk="0">
                  <a:moveTo>
                    <a:pt x="0" y="0"/>
                  </a:moveTo>
                  <a:lnTo>
                    <a:pt x="0" y="27635"/>
                  </a:lnTo>
                  <a:lnTo>
                    <a:pt x="172237" y="116941"/>
                  </a:lnTo>
                  <a:lnTo>
                    <a:pt x="172237" y="66878"/>
                  </a:lnTo>
                  <a:lnTo>
                    <a:pt x="0" y="0"/>
                  </a:lnTo>
                  <a:close/>
                </a:path>
              </a:pathLst>
            </a:custGeom>
            <a:solidFill>
              <a:srgbClr val="EBEBE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437" name="Google Shape;437;p1"/>
            <p:cNvSpPr/>
            <p:nvPr/>
          </p:nvSpPr>
          <p:spPr>
            <a:xfrm>
              <a:off x="6024258" y="2115051"/>
              <a:ext cx="142240" cy="798195"/>
            </a:xfrm>
            <a:custGeom>
              <a:avLst/>
              <a:gdLst/>
              <a:ahLst/>
              <a:cxnLst/>
              <a:rect l="l" t="t" r="r" b="b"/>
              <a:pathLst>
                <a:path w="142239" h="798194" extrusionOk="0">
                  <a:moveTo>
                    <a:pt x="0" y="0"/>
                  </a:moveTo>
                  <a:lnTo>
                    <a:pt x="0" y="722096"/>
                  </a:lnTo>
                  <a:lnTo>
                    <a:pt x="141871" y="797788"/>
                  </a:lnTo>
                  <a:lnTo>
                    <a:pt x="141871" y="75298"/>
                  </a:lnTo>
                  <a:lnTo>
                    <a:pt x="0" y="0"/>
                  </a:lnTo>
                  <a:close/>
                </a:path>
              </a:pathLst>
            </a:custGeom>
            <a:solidFill>
              <a:srgbClr val="4646A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438" name="Google Shape;438;p1"/>
            <p:cNvPicPr preferRelativeResize="0"/>
            <p:nvPr/>
          </p:nvPicPr>
          <p:blipFill rotWithShape="1">
            <a:blip r:embed="rId164">
              <a:alphaModFix/>
            </a:blip>
            <a:srcRect/>
            <a:stretch/>
          </p:blipFill>
          <p:spPr>
            <a:xfrm>
              <a:off x="6024257" y="2197569"/>
              <a:ext cx="141871" cy="84899"/>
            </a:xfrm>
            <a:prstGeom prst="rect">
              <a:avLst/>
            </a:prstGeom>
            <a:noFill/>
            <a:ln>
              <a:noFill/>
            </a:ln>
          </p:spPr>
        </p:pic>
        <p:pic>
          <p:nvPicPr>
            <p:cNvPr id="439" name="Google Shape;439;p1"/>
            <p:cNvPicPr preferRelativeResize="0"/>
            <p:nvPr/>
          </p:nvPicPr>
          <p:blipFill rotWithShape="1">
            <a:blip r:embed="rId165">
              <a:alphaModFix/>
            </a:blip>
            <a:srcRect/>
            <a:stretch/>
          </p:blipFill>
          <p:spPr>
            <a:xfrm>
              <a:off x="6024257" y="2307298"/>
              <a:ext cx="141871" cy="84899"/>
            </a:xfrm>
            <a:prstGeom prst="rect">
              <a:avLst/>
            </a:prstGeom>
            <a:noFill/>
            <a:ln>
              <a:noFill/>
            </a:ln>
          </p:spPr>
        </p:pic>
        <p:pic>
          <p:nvPicPr>
            <p:cNvPr id="440" name="Google Shape;440;p1"/>
            <p:cNvPicPr preferRelativeResize="0"/>
            <p:nvPr/>
          </p:nvPicPr>
          <p:blipFill rotWithShape="1">
            <a:blip r:embed="rId166">
              <a:alphaModFix/>
            </a:blip>
            <a:srcRect/>
            <a:stretch/>
          </p:blipFill>
          <p:spPr>
            <a:xfrm>
              <a:off x="6024257" y="2417432"/>
              <a:ext cx="141871" cy="84505"/>
            </a:xfrm>
            <a:prstGeom prst="rect">
              <a:avLst/>
            </a:prstGeom>
            <a:noFill/>
            <a:ln>
              <a:noFill/>
            </a:ln>
          </p:spPr>
        </p:pic>
        <p:pic>
          <p:nvPicPr>
            <p:cNvPr id="441" name="Google Shape;441;p1"/>
            <p:cNvPicPr preferRelativeResize="0"/>
            <p:nvPr/>
          </p:nvPicPr>
          <p:blipFill rotWithShape="1">
            <a:blip r:embed="rId167">
              <a:alphaModFix/>
            </a:blip>
            <a:srcRect/>
            <a:stretch/>
          </p:blipFill>
          <p:spPr>
            <a:xfrm>
              <a:off x="6024257" y="2526766"/>
              <a:ext cx="141871" cy="84912"/>
            </a:xfrm>
            <a:prstGeom prst="rect">
              <a:avLst/>
            </a:prstGeom>
            <a:noFill/>
            <a:ln>
              <a:noFill/>
            </a:ln>
          </p:spPr>
        </p:pic>
        <p:pic>
          <p:nvPicPr>
            <p:cNvPr id="442" name="Google Shape;442;p1"/>
            <p:cNvPicPr preferRelativeResize="0"/>
            <p:nvPr/>
          </p:nvPicPr>
          <p:blipFill rotWithShape="1">
            <a:blip r:embed="rId168">
              <a:alphaModFix/>
            </a:blip>
            <a:srcRect/>
            <a:stretch/>
          </p:blipFill>
          <p:spPr>
            <a:xfrm>
              <a:off x="6024257" y="2636100"/>
              <a:ext cx="141871" cy="85305"/>
            </a:xfrm>
            <a:prstGeom prst="rect">
              <a:avLst/>
            </a:prstGeom>
            <a:noFill/>
            <a:ln>
              <a:noFill/>
            </a:ln>
          </p:spPr>
        </p:pic>
        <p:pic>
          <p:nvPicPr>
            <p:cNvPr id="443" name="Google Shape;443;p1"/>
            <p:cNvPicPr preferRelativeResize="0"/>
            <p:nvPr/>
          </p:nvPicPr>
          <p:blipFill rotWithShape="1">
            <a:blip r:embed="rId169">
              <a:alphaModFix/>
            </a:blip>
            <a:srcRect/>
            <a:stretch/>
          </p:blipFill>
          <p:spPr>
            <a:xfrm>
              <a:off x="6024257" y="2745435"/>
              <a:ext cx="141871" cy="85293"/>
            </a:xfrm>
            <a:prstGeom prst="rect">
              <a:avLst/>
            </a:prstGeom>
            <a:noFill/>
            <a:ln>
              <a:noFill/>
            </a:ln>
          </p:spPr>
        </p:pic>
        <p:sp>
          <p:nvSpPr>
            <p:cNvPr id="444" name="Google Shape;444;p1"/>
            <p:cNvSpPr/>
            <p:nvPr/>
          </p:nvSpPr>
          <p:spPr>
            <a:xfrm>
              <a:off x="6166134" y="2174337"/>
              <a:ext cx="30480" cy="738505"/>
            </a:xfrm>
            <a:custGeom>
              <a:avLst/>
              <a:gdLst/>
              <a:ahLst/>
              <a:cxnLst/>
              <a:rect l="l" t="t" r="r" b="b"/>
              <a:pathLst>
                <a:path w="30479" h="738505" extrusionOk="0">
                  <a:moveTo>
                    <a:pt x="30365" y="0"/>
                  </a:moveTo>
                  <a:lnTo>
                    <a:pt x="0" y="16014"/>
                  </a:lnTo>
                  <a:lnTo>
                    <a:pt x="0" y="738505"/>
                  </a:lnTo>
                  <a:lnTo>
                    <a:pt x="30365" y="723290"/>
                  </a:lnTo>
                  <a:lnTo>
                    <a:pt x="30365" y="0"/>
                  </a:lnTo>
                  <a:close/>
                </a:path>
              </a:pathLst>
            </a:custGeom>
            <a:solidFill>
              <a:srgbClr val="C2BBB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445" name="Google Shape;445;p1"/>
            <p:cNvSpPr/>
            <p:nvPr/>
          </p:nvSpPr>
          <p:spPr>
            <a:xfrm>
              <a:off x="6024255" y="2098634"/>
              <a:ext cx="171450" cy="92075"/>
            </a:xfrm>
            <a:custGeom>
              <a:avLst/>
              <a:gdLst/>
              <a:ahLst/>
              <a:cxnLst/>
              <a:rect l="l" t="t" r="r" b="b"/>
              <a:pathLst>
                <a:path w="171450" h="92075" extrusionOk="0">
                  <a:moveTo>
                    <a:pt x="29971" y="0"/>
                  </a:moveTo>
                  <a:lnTo>
                    <a:pt x="0" y="16421"/>
                  </a:lnTo>
                  <a:lnTo>
                    <a:pt x="141871" y="91719"/>
                  </a:lnTo>
                  <a:lnTo>
                    <a:pt x="171437" y="75704"/>
                  </a:lnTo>
                  <a:lnTo>
                    <a:pt x="29971" y="0"/>
                  </a:lnTo>
                  <a:close/>
                </a:path>
              </a:pathLst>
            </a:custGeom>
            <a:solidFill>
              <a:srgbClr val="E3E3E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446" name="Google Shape;446;p1"/>
            <p:cNvSpPr/>
            <p:nvPr/>
          </p:nvSpPr>
          <p:spPr>
            <a:xfrm>
              <a:off x="6224095" y="2179135"/>
              <a:ext cx="38100" cy="81915"/>
            </a:xfrm>
            <a:custGeom>
              <a:avLst/>
              <a:gdLst/>
              <a:ahLst/>
              <a:cxnLst/>
              <a:rect l="l" t="t" r="r" b="b"/>
              <a:pathLst>
                <a:path w="38100" h="81914" extrusionOk="0">
                  <a:moveTo>
                    <a:pt x="0" y="0"/>
                  </a:moveTo>
                  <a:lnTo>
                    <a:pt x="0" y="61671"/>
                  </a:lnTo>
                  <a:lnTo>
                    <a:pt x="37960" y="81699"/>
                  </a:lnTo>
                  <a:lnTo>
                    <a:pt x="37960" y="20421"/>
                  </a:lnTo>
                  <a:lnTo>
                    <a:pt x="0" y="0"/>
                  </a:lnTo>
                  <a:close/>
                </a:path>
              </a:pathLst>
            </a:custGeom>
            <a:solidFill>
              <a:srgbClr val="4646A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447" name="Google Shape;447;p1"/>
            <p:cNvPicPr preferRelativeResize="0"/>
            <p:nvPr/>
          </p:nvPicPr>
          <p:blipFill rotWithShape="1">
            <a:blip r:embed="rId170">
              <a:alphaModFix/>
            </a:blip>
            <a:srcRect/>
            <a:stretch/>
          </p:blipFill>
          <p:spPr>
            <a:xfrm>
              <a:off x="6224091" y="2179142"/>
              <a:ext cx="37972" cy="81699"/>
            </a:xfrm>
            <a:prstGeom prst="rect">
              <a:avLst/>
            </a:prstGeom>
            <a:noFill/>
            <a:ln>
              <a:noFill/>
            </a:ln>
          </p:spPr>
        </p:pic>
        <p:sp>
          <p:nvSpPr>
            <p:cNvPr id="448" name="Google Shape;448;p1"/>
            <p:cNvSpPr/>
            <p:nvPr/>
          </p:nvSpPr>
          <p:spPr>
            <a:xfrm>
              <a:off x="6224095" y="2288870"/>
              <a:ext cx="38100" cy="81915"/>
            </a:xfrm>
            <a:custGeom>
              <a:avLst/>
              <a:gdLst/>
              <a:ahLst/>
              <a:cxnLst/>
              <a:rect l="l" t="t" r="r" b="b"/>
              <a:pathLst>
                <a:path w="38100" h="81914" extrusionOk="0">
                  <a:moveTo>
                    <a:pt x="0" y="0"/>
                  </a:moveTo>
                  <a:lnTo>
                    <a:pt x="0" y="61277"/>
                  </a:lnTo>
                  <a:lnTo>
                    <a:pt x="37960" y="81292"/>
                  </a:lnTo>
                  <a:lnTo>
                    <a:pt x="37960" y="20027"/>
                  </a:lnTo>
                  <a:lnTo>
                    <a:pt x="0" y="0"/>
                  </a:lnTo>
                  <a:close/>
                </a:path>
              </a:pathLst>
            </a:custGeom>
            <a:solidFill>
              <a:srgbClr val="4646A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449" name="Google Shape;449;p1"/>
            <p:cNvPicPr preferRelativeResize="0"/>
            <p:nvPr/>
          </p:nvPicPr>
          <p:blipFill rotWithShape="1">
            <a:blip r:embed="rId171">
              <a:alphaModFix/>
            </a:blip>
            <a:srcRect/>
            <a:stretch/>
          </p:blipFill>
          <p:spPr>
            <a:xfrm>
              <a:off x="6224091" y="2288870"/>
              <a:ext cx="37973" cy="81305"/>
            </a:xfrm>
            <a:prstGeom prst="rect">
              <a:avLst/>
            </a:prstGeom>
            <a:noFill/>
            <a:ln>
              <a:noFill/>
            </a:ln>
          </p:spPr>
        </p:pic>
        <p:sp>
          <p:nvSpPr>
            <p:cNvPr id="450" name="Google Shape;450;p1"/>
            <p:cNvSpPr/>
            <p:nvPr/>
          </p:nvSpPr>
          <p:spPr>
            <a:xfrm>
              <a:off x="6224095" y="2398209"/>
              <a:ext cx="38100" cy="82550"/>
            </a:xfrm>
            <a:custGeom>
              <a:avLst/>
              <a:gdLst/>
              <a:ahLst/>
              <a:cxnLst/>
              <a:rect l="l" t="t" r="r" b="b"/>
              <a:pathLst>
                <a:path w="38100" h="82550" extrusionOk="0">
                  <a:moveTo>
                    <a:pt x="0" y="0"/>
                  </a:moveTo>
                  <a:lnTo>
                    <a:pt x="0" y="61671"/>
                  </a:lnTo>
                  <a:lnTo>
                    <a:pt x="37960" y="82105"/>
                  </a:lnTo>
                  <a:lnTo>
                    <a:pt x="37960" y="20828"/>
                  </a:lnTo>
                  <a:lnTo>
                    <a:pt x="0" y="0"/>
                  </a:lnTo>
                  <a:close/>
                </a:path>
              </a:pathLst>
            </a:custGeom>
            <a:solidFill>
              <a:srgbClr val="4646A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451" name="Google Shape;451;p1"/>
            <p:cNvPicPr preferRelativeResize="0"/>
            <p:nvPr/>
          </p:nvPicPr>
          <p:blipFill rotWithShape="1">
            <a:blip r:embed="rId172">
              <a:alphaModFix/>
            </a:blip>
            <a:srcRect/>
            <a:stretch/>
          </p:blipFill>
          <p:spPr>
            <a:xfrm>
              <a:off x="6224092" y="2398204"/>
              <a:ext cx="37973" cy="82105"/>
            </a:xfrm>
            <a:prstGeom prst="rect">
              <a:avLst/>
            </a:prstGeom>
            <a:noFill/>
            <a:ln>
              <a:noFill/>
            </a:ln>
          </p:spPr>
        </p:pic>
        <p:sp>
          <p:nvSpPr>
            <p:cNvPr id="452" name="Google Shape;452;p1"/>
            <p:cNvSpPr/>
            <p:nvPr/>
          </p:nvSpPr>
          <p:spPr>
            <a:xfrm>
              <a:off x="6224095" y="2507943"/>
              <a:ext cx="38100" cy="81915"/>
            </a:xfrm>
            <a:custGeom>
              <a:avLst/>
              <a:gdLst/>
              <a:ahLst/>
              <a:cxnLst/>
              <a:rect l="l" t="t" r="r" b="b"/>
              <a:pathLst>
                <a:path w="38100" h="81914" extrusionOk="0">
                  <a:moveTo>
                    <a:pt x="0" y="0"/>
                  </a:moveTo>
                  <a:lnTo>
                    <a:pt x="0" y="61277"/>
                  </a:lnTo>
                  <a:lnTo>
                    <a:pt x="37960" y="81699"/>
                  </a:lnTo>
                  <a:lnTo>
                    <a:pt x="37960" y="20421"/>
                  </a:lnTo>
                  <a:lnTo>
                    <a:pt x="0" y="0"/>
                  </a:lnTo>
                  <a:close/>
                </a:path>
              </a:pathLst>
            </a:custGeom>
            <a:solidFill>
              <a:srgbClr val="4646A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453" name="Google Shape;453;p1"/>
            <p:cNvPicPr preferRelativeResize="0"/>
            <p:nvPr/>
          </p:nvPicPr>
          <p:blipFill rotWithShape="1">
            <a:blip r:embed="rId173">
              <a:alphaModFix/>
            </a:blip>
            <a:srcRect/>
            <a:stretch/>
          </p:blipFill>
          <p:spPr>
            <a:xfrm>
              <a:off x="6224091" y="2507945"/>
              <a:ext cx="37972" cy="81699"/>
            </a:xfrm>
            <a:prstGeom prst="rect">
              <a:avLst/>
            </a:prstGeom>
            <a:noFill/>
            <a:ln>
              <a:noFill/>
            </a:ln>
          </p:spPr>
        </p:pic>
        <p:sp>
          <p:nvSpPr>
            <p:cNvPr id="454" name="Google Shape;454;p1"/>
            <p:cNvSpPr/>
            <p:nvPr/>
          </p:nvSpPr>
          <p:spPr>
            <a:xfrm>
              <a:off x="6224095" y="2617679"/>
              <a:ext cx="38100" cy="81915"/>
            </a:xfrm>
            <a:custGeom>
              <a:avLst/>
              <a:gdLst/>
              <a:ahLst/>
              <a:cxnLst/>
              <a:rect l="l" t="t" r="r" b="b"/>
              <a:pathLst>
                <a:path w="38100" h="81914" extrusionOk="0">
                  <a:moveTo>
                    <a:pt x="0" y="0"/>
                  </a:moveTo>
                  <a:lnTo>
                    <a:pt x="0" y="61277"/>
                  </a:lnTo>
                  <a:lnTo>
                    <a:pt x="37960" y="81699"/>
                  </a:lnTo>
                  <a:lnTo>
                    <a:pt x="37960" y="20421"/>
                  </a:lnTo>
                  <a:lnTo>
                    <a:pt x="0" y="0"/>
                  </a:lnTo>
                  <a:close/>
                </a:path>
              </a:pathLst>
            </a:custGeom>
            <a:solidFill>
              <a:srgbClr val="4646A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455" name="Google Shape;455;p1"/>
            <p:cNvPicPr preferRelativeResize="0"/>
            <p:nvPr/>
          </p:nvPicPr>
          <p:blipFill rotWithShape="1">
            <a:blip r:embed="rId174">
              <a:alphaModFix/>
            </a:blip>
            <a:srcRect/>
            <a:stretch/>
          </p:blipFill>
          <p:spPr>
            <a:xfrm>
              <a:off x="6224092" y="2617673"/>
              <a:ext cx="37973" cy="81699"/>
            </a:xfrm>
            <a:prstGeom prst="rect">
              <a:avLst/>
            </a:prstGeom>
            <a:noFill/>
            <a:ln>
              <a:noFill/>
            </a:ln>
          </p:spPr>
        </p:pic>
        <p:sp>
          <p:nvSpPr>
            <p:cNvPr id="456" name="Google Shape;456;p1"/>
            <p:cNvSpPr/>
            <p:nvPr/>
          </p:nvSpPr>
          <p:spPr>
            <a:xfrm>
              <a:off x="6224095" y="2727413"/>
              <a:ext cx="38100" cy="81915"/>
            </a:xfrm>
            <a:custGeom>
              <a:avLst/>
              <a:gdLst/>
              <a:ahLst/>
              <a:cxnLst/>
              <a:rect l="l" t="t" r="r" b="b"/>
              <a:pathLst>
                <a:path w="38100" h="81914" extrusionOk="0">
                  <a:moveTo>
                    <a:pt x="0" y="0"/>
                  </a:moveTo>
                  <a:lnTo>
                    <a:pt x="0" y="60871"/>
                  </a:lnTo>
                  <a:lnTo>
                    <a:pt x="37960" y="81305"/>
                  </a:lnTo>
                  <a:lnTo>
                    <a:pt x="37960" y="20421"/>
                  </a:lnTo>
                  <a:lnTo>
                    <a:pt x="0" y="0"/>
                  </a:lnTo>
                  <a:close/>
                </a:path>
              </a:pathLst>
            </a:custGeom>
            <a:solidFill>
              <a:srgbClr val="4646A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457" name="Google Shape;457;p1"/>
            <p:cNvPicPr preferRelativeResize="0"/>
            <p:nvPr/>
          </p:nvPicPr>
          <p:blipFill rotWithShape="1">
            <a:blip r:embed="rId175">
              <a:alphaModFix/>
            </a:blip>
            <a:srcRect/>
            <a:stretch/>
          </p:blipFill>
          <p:spPr>
            <a:xfrm>
              <a:off x="6224092" y="2727413"/>
              <a:ext cx="37972" cy="81305"/>
            </a:xfrm>
            <a:prstGeom prst="rect">
              <a:avLst/>
            </a:prstGeom>
            <a:noFill/>
            <a:ln>
              <a:noFill/>
            </a:ln>
          </p:spPr>
        </p:pic>
        <p:sp>
          <p:nvSpPr>
            <p:cNvPr id="458" name="Google Shape;458;p1"/>
            <p:cNvSpPr/>
            <p:nvPr/>
          </p:nvSpPr>
          <p:spPr>
            <a:xfrm>
              <a:off x="6224095" y="2837148"/>
              <a:ext cx="38100" cy="81915"/>
            </a:xfrm>
            <a:custGeom>
              <a:avLst/>
              <a:gdLst/>
              <a:ahLst/>
              <a:cxnLst/>
              <a:rect l="l" t="t" r="r" b="b"/>
              <a:pathLst>
                <a:path w="38100" h="81914" extrusionOk="0">
                  <a:moveTo>
                    <a:pt x="0" y="0"/>
                  </a:moveTo>
                  <a:lnTo>
                    <a:pt x="0" y="60871"/>
                  </a:lnTo>
                  <a:lnTo>
                    <a:pt x="37960" y="81699"/>
                  </a:lnTo>
                  <a:lnTo>
                    <a:pt x="37960" y="20015"/>
                  </a:lnTo>
                  <a:lnTo>
                    <a:pt x="0" y="0"/>
                  </a:lnTo>
                  <a:close/>
                </a:path>
              </a:pathLst>
            </a:custGeom>
            <a:solidFill>
              <a:srgbClr val="4646A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459" name="Google Shape;459;p1"/>
            <p:cNvPicPr preferRelativeResize="0"/>
            <p:nvPr/>
          </p:nvPicPr>
          <p:blipFill rotWithShape="1">
            <a:blip r:embed="rId176">
              <a:alphaModFix/>
            </a:blip>
            <a:srcRect/>
            <a:stretch/>
          </p:blipFill>
          <p:spPr>
            <a:xfrm>
              <a:off x="6224092" y="2837141"/>
              <a:ext cx="37972" cy="81711"/>
            </a:xfrm>
            <a:prstGeom prst="rect">
              <a:avLst/>
            </a:prstGeom>
            <a:noFill/>
            <a:ln>
              <a:noFill/>
            </a:ln>
          </p:spPr>
        </p:pic>
        <p:sp>
          <p:nvSpPr>
            <p:cNvPr id="460" name="Google Shape;460;p1"/>
            <p:cNvSpPr/>
            <p:nvPr/>
          </p:nvSpPr>
          <p:spPr>
            <a:xfrm>
              <a:off x="5967910" y="2063391"/>
              <a:ext cx="38100" cy="82550"/>
            </a:xfrm>
            <a:custGeom>
              <a:avLst/>
              <a:gdLst/>
              <a:ahLst/>
              <a:cxnLst/>
              <a:rect l="l" t="t" r="r" b="b"/>
              <a:pathLst>
                <a:path w="38100" h="82550" extrusionOk="0">
                  <a:moveTo>
                    <a:pt x="0" y="0"/>
                  </a:moveTo>
                  <a:lnTo>
                    <a:pt x="0" y="61671"/>
                  </a:lnTo>
                  <a:lnTo>
                    <a:pt x="37566" y="82105"/>
                  </a:lnTo>
                  <a:lnTo>
                    <a:pt x="37566" y="20828"/>
                  </a:lnTo>
                  <a:lnTo>
                    <a:pt x="0" y="0"/>
                  </a:lnTo>
                  <a:close/>
                </a:path>
              </a:pathLst>
            </a:custGeom>
            <a:solidFill>
              <a:srgbClr val="4646A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461" name="Google Shape;461;p1"/>
            <p:cNvPicPr preferRelativeResize="0"/>
            <p:nvPr/>
          </p:nvPicPr>
          <p:blipFill rotWithShape="1">
            <a:blip r:embed="rId177">
              <a:alphaModFix/>
            </a:blip>
            <a:srcRect/>
            <a:stretch/>
          </p:blipFill>
          <p:spPr>
            <a:xfrm>
              <a:off x="5967907" y="2063394"/>
              <a:ext cx="37579" cy="82092"/>
            </a:xfrm>
            <a:prstGeom prst="rect">
              <a:avLst/>
            </a:prstGeom>
            <a:noFill/>
            <a:ln>
              <a:noFill/>
            </a:ln>
          </p:spPr>
        </p:pic>
        <p:sp>
          <p:nvSpPr>
            <p:cNvPr id="462" name="Google Shape;462;p1"/>
            <p:cNvSpPr/>
            <p:nvPr/>
          </p:nvSpPr>
          <p:spPr>
            <a:xfrm>
              <a:off x="5967910" y="2173531"/>
              <a:ext cx="38100" cy="81915"/>
            </a:xfrm>
            <a:custGeom>
              <a:avLst/>
              <a:gdLst/>
              <a:ahLst/>
              <a:cxnLst/>
              <a:rect l="l" t="t" r="r" b="b"/>
              <a:pathLst>
                <a:path w="38100" h="81914" extrusionOk="0">
                  <a:moveTo>
                    <a:pt x="0" y="0"/>
                  </a:moveTo>
                  <a:lnTo>
                    <a:pt x="0" y="61277"/>
                  </a:lnTo>
                  <a:lnTo>
                    <a:pt x="37566" y="81292"/>
                  </a:lnTo>
                  <a:lnTo>
                    <a:pt x="37566" y="20421"/>
                  </a:lnTo>
                  <a:lnTo>
                    <a:pt x="0" y="0"/>
                  </a:lnTo>
                  <a:close/>
                </a:path>
              </a:pathLst>
            </a:custGeom>
            <a:solidFill>
              <a:srgbClr val="4646A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463" name="Google Shape;463;p1"/>
            <p:cNvPicPr preferRelativeResize="0"/>
            <p:nvPr/>
          </p:nvPicPr>
          <p:blipFill rotWithShape="1">
            <a:blip r:embed="rId178">
              <a:alphaModFix/>
            </a:blip>
            <a:srcRect/>
            <a:stretch/>
          </p:blipFill>
          <p:spPr>
            <a:xfrm>
              <a:off x="5967907" y="2173528"/>
              <a:ext cx="37579" cy="81305"/>
            </a:xfrm>
            <a:prstGeom prst="rect">
              <a:avLst/>
            </a:prstGeom>
            <a:noFill/>
            <a:ln>
              <a:noFill/>
            </a:ln>
          </p:spPr>
        </p:pic>
        <p:sp>
          <p:nvSpPr>
            <p:cNvPr id="464" name="Google Shape;464;p1"/>
            <p:cNvSpPr/>
            <p:nvPr/>
          </p:nvSpPr>
          <p:spPr>
            <a:xfrm>
              <a:off x="5967910" y="2282464"/>
              <a:ext cx="38100" cy="82550"/>
            </a:xfrm>
            <a:custGeom>
              <a:avLst/>
              <a:gdLst/>
              <a:ahLst/>
              <a:cxnLst/>
              <a:rect l="l" t="t" r="r" b="b"/>
              <a:pathLst>
                <a:path w="38100" h="82550" extrusionOk="0">
                  <a:moveTo>
                    <a:pt x="0" y="0"/>
                  </a:moveTo>
                  <a:lnTo>
                    <a:pt x="0" y="61671"/>
                  </a:lnTo>
                  <a:lnTo>
                    <a:pt x="37566" y="82511"/>
                  </a:lnTo>
                  <a:lnTo>
                    <a:pt x="37566" y="20828"/>
                  </a:lnTo>
                  <a:lnTo>
                    <a:pt x="0" y="0"/>
                  </a:lnTo>
                  <a:close/>
                </a:path>
              </a:pathLst>
            </a:custGeom>
            <a:solidFill>
              <a:srgbClr val="4646A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465" name="Google Shape;465;p1"/>
            <p:cNvPicPr preferRelativeResize="0"/>
            <p:nvPr/>
          </p:nvPicPr>
          <p:blipFill rotWithShape="1">
            <a:blip r:embed="rId179">
              <a:alphaModFix/>
            </a:blip>
            <a:srcRect/>
            <a:stretch/>
          </p:blipFill>
          <p:spPr>
            <a:xfrm>
              <a:off x="5967907" y="2282469"/>
              <a:ext cx="37579" cy="82499"/>
            </a:xfrm>
            <a:prstGeom prst="rect">
              <a:avLst/>
            </a:prstGeom>
            <a:noFill/>
            <a:ln>
              <a:noFill/>
            </a:ln>
          </p:spPr>
        </p:pic>
        <p:sp>
          <p:nvSpPr>
            <p:cNvPr id="466" name="Google Shape;466;p1"/>
            <p:cNvSpPr/>
            <p:nvPr/>
          </p:nvSpPr>
          <p:spPr>
            <a:xfrm>
              <a:off x="5967910" y="2392200"/>
              <a:ext cx="38100" cy="81915"/>
            </a:xfrm>
            <a:custGeom>
              <a:avLst/>
              <a:gdLst/>
              <a:ahLst/>
              <a:cxnLst/>
              <a:rect l="l" t="t" r="r" b="b"/>
              <a:pathLst>
                <a:path w="38100" h="81914" extrusionOk="0">
                  <a:moveTo>
                    <a:pt x="0" y="0"/>
                  </a:moveTo>
                  <a:lnTo>
                    <a:pt x="0" y="61671"/>
                  </a:lnTo>
                  <a:lnTo>
                    <a:pt x="37566" y="81699"/>
                  </a:lnTo>
                  <a:lnTo>
                    <a:pt x="37566" y="20828"/>
                  </a:lnTo>
                  <a:lnTo>
                    <a:pt x="0" y="0"/>
                  </a:lnTo>
                  <a:close/>
                </a:path>
              </a:pathLst>
            </a:custGeom>
            <a:solidFill>
              <a:srgbClr val="4646A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467" name="Google Shape;467;p1"/>
            <p:cNvPicPr preferRelativeResize="0"/>
            <p:nvPr/>
          </p:nvPicPr>
          <p:blipFill rotWithShape="1">
            <a:blip r:embed="rId180">
              <a:alphaModFix/>
            </a:blip>
            <a:srcRect/>
            <a:stretch/>
          </p:blipFill>
          <p:spPr>
            <a:xfrm>
              <a:off x="5967907" y="2392197"/>
              <a:ext cx="37579" cy="81699"/>
            </a:xfrm>
            <a:prstGeom prst="rect">
              <a:avLst/>
            </a:prstGeom>
            <a:noFill/>
            <a:ln>
              <a:noFill/>
            </a:ln>
          </p:spPr>
        </p:pic>
        <p:sp>
          <p:nvSpPr>
            <p:cNvPr id="468" name="Google Shape;468;p1"/>
            <p:cNvSpPr/>
            <p:nvPr/>
          </p:nvSpPr>
          <p:spPr>
            <a:xfrm>
              <a:off x="5967910" y="2501934"/>
              <a:ext cx="38100" cy="82550"/>
            </a:xfrm>
            <a:custGeom>
              <a:avLst/>
              <a:gdLst/>
              <a:ahLst/>
              <a:cxnLst/>
              <a:rect l="l" t="t" r="r" b="b"/>
              <a:pathLst>
                <a:path w="38100" h="82550" extrusionOk="0">
                  <a:moveTo>
                    <a:pt x="0" y="0"/>
                  </a:moveTo>
                  <a:lnTo>
                    <a:pt x="0" y="61277"/>
                  </a:lnTo>
                  <a:lnTo>
                    <a:pt x="37566" y="82105"/>
                  </a:lnTo>
                  <a:lnTo>
                    <a:pt x="37566" y="20421"/>
                  </a:lnTo>
                  <a:lnTo>
                    <a:pt x="0" y="0"/>
                  </a:lnTo>
                  <a:close/>
                </a:path>
              </a:pathLst>
            </a:custGeom>
            <a:solidFill>
              <a:srgbClr val="4646A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469" name="Google Shape;469;p1"/>
            <p:cNvPicPr preferRelativeResize="0"/>
            <p:nvPr/>
          </p:nvPicPr>
          <p:blipFill rotWithShape="1">
            <a:blip r:embed="rId181">
              <a:alphaModFix/>
            </a:blip>
            <a:srcRect/>
            <a:stretch/>
          </p:blipFill>
          <p:spPr>
            <a:xfrm>
              <a:off x="5967908" y="2501937"/>
              <a:ext cx="37579" cy="82092"/>
            </a:xfrm>
            <a:prstGeom prst="rect">
              <a:avLst/>
            </a:prstGeom>
            <a:noFill/>
            <a:ln>
              <a:noFill/>
            </a:ln>
          </p:spPr>
        </p:pic>
        <p:sp>
          <p:nvSpPr>
            <p:cNvPr id="470" name="Google Shape;470;p1"/>
            <p:cNvSpPr/>
            <p:nvPr/>
          </p:nvSpPr>
          <p:spPr>
            <a:xfrm>
              <a:off x="5967910" y="2611668"/>
              <a:ext cx="38100" cy="81915"/>
            </a:xfrm>
            <a:custGeom>
              <a:avLst/>
              <a:gdLst/>
              <a:ahLst/>
              <a:cxnLst/>
              <a:rect l="l" t="t" r="r" b="b"/>
              <a:pathLst>
                <a:path w="38100" h="81914" extrusionOk="0">
                  <a:moveTo>
                    <a:pt x="0" y="0"/>
                  </a:moveTo>
                  <a:lnTo>
                    <a:pt x="0" y="61671"/>
                  </a:lnTo>
                  <a:lnTo>
                    <a:pt x="37566" y="81699"/>
                  </a:lnTo>
                  <a:lnTo>
                    <a:pt x="37566" y="20421"/>
                  </a:lnTo>
                  <a:lnTo>
                    <a:pt x="0" y="0"/>
                  </a:lnTo>
                  <a:close/>
                </a:path>
              </a:pathLst>
            </a:custGeom>
            <a:solidFill>
              <a:srgbClr val="4646A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471" name="Google Shape;471;p1"/>
            <p:cNvPicPr preferRelativeResize="0"/>
            <p:nvPr/>
          </p:nvPicPr>
          <p:blipFill rotWithShape="1">
            <a:blip r:embed="rId182">
              <a:alphaModFix/>
            </a:blip>
            <a:srcRect/>
            <a:stretch/>
          </p:blipFill>
          <p:spPr>
            <a:xfrm>
              <a:off x="5967907" y="2611678"/>
              <a:ext cx="37579" cy="81699"/>
            </a:xfrm>
            <a:prstGeom prst="rect">
              <a:avLst/>
            </a:prstGeom>
            <a:noFill/>
            <a:ln>
              <a:noFill/>
            </a:ln>
          </p:spPr>
        </p:pic>
        <p:sp>
          <p:nvSpPr>
            <p:cNvPr id="472" name="Google Shape;472;p1"/>
            <p:cNvSpPr/>
            <p:nvPr/>
          </p:nvSpPr>
          <p:spPr>
            <a:xfrm>
              <a:off x="5967910" y="2721404"/>
              <a:ext cx="38100" cy="81915"/>
            </a:xfrm>
            <a:custGeom>
              <a:avLst/>
              <a:gdLst/>
              <a:ahLst/>
              <a:cxnLst/>
              <a:rect l="l" t="t" r="r" b="b"/>
              <a:pathLst>
                <a:path w="38100" h="81914" extrusionOk="0">
                  <a:moveTo>
                    <a:pt x="0" y="0"/>
                  </a:moveTo>
                  <a:lnTo>
                    <a:pt x="0" y="61277"/>
                  </a:lnTo>
                  <a:lnTo>
                    <a:pt x="37566" y="81699"/>
                  </a:lnTo>
                  <a:lnTo>
                    <a:pt x="37566" y="20027"/>
                  </a:lnTo>
                  <a:lnTo>
                    <a:pt x="0" y="0"/>
                  </a:lnTo>
                  <a:close/>
                </a:path>
              </a:pathLst>
            </a:custGeom>
            <a:solidFill>
              <a:srgbClr val="4646A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473" name="Google Shape;473;p1"/>
            <p:cNvPicPr preferRelativeResize="0"/>
            <p:nvPr/>
          </p:nvPicPr>
          <p:blipFill rotWithShape="1">
            <a:blip r:embed="rId183">
              <a:alphaModFix/>
            </a:blip>
            <a:srcRect/>
            <a:stretch/>
          </p:blipFill>
          <p:spPr>
            <a:xfrm>
              <a:off x="5967907" y="2721406"/>
              <a:ext cx="37579" cy="81699"/>
            </a:xfrm>
            <a:prstGeom prst="rect">
              <a:avLst/>
            </a:prstGeom>
            <a:noFill/>
            <a:ln>
              <a:noFill/>
            </a:ln>
          </p:spPr>
        </p:pic>
        <p:pic>
          <p:nvPicPr>
            <p:cNvPr id="474" name="Google Shape;474;p1"/>
            <p:cNvPicPr preferRelativeResize="0"/>
            <p:nvPr/>
          </p:nvPicPr>
          <p:blipFill rotWithShape="1">
            <a:blip r:embed="rId184">
              <a:alphaModFix/>
            </a:blip>
            <a:srcRect/>
            <a:stretch/>
          </p:blipFill>
          <p:spPr>
            <a:xfrm>
              <a:off x="6231293" y="1862353"/>
              <a:ext cx="121869" cy="75691"/>
            </a:xfrm>
            <a:prstGeom prst="rect">
              <a:avLst/>
            </a:prstGeom>
            <a:noFill/>
            <a:ln>
              <a:noFill/>
            </a:ln>
          </p:spPr>
        </p:pic>
        <p:sp>
          <p:nvSpPr>
            <p:cNvPr id="475" name="Google Shape;475;p1"/>
            <p:cNvSpPr/>
            <p:nvPr/>
          </p:nvSpPr>
          <p:spPr>
            <a:xfrm>
              <a:off x="6111394" y="1819496"/>
              <a:ext cx="187325" cy="102235"/>
            </a:xfrm>
            <a:custGeom>
              <a:avLst/>
              <a:gdLst/>
              <a:ahLst/>
              <a:cxnLst/>
              <a:rect l="l" t="t" r="r" b="b"/>
              <a:pathLst>
                <a:path w="187325" h="102235" extrusionOk="0">
                  <a:moveTo>
                    <a:pt x="68745" y="0"/>
                  </a:moveTo>
                  <a:lnTo>
                    <a:pt x="0" y="37236"/>
                  </a:lnTo>
                  <a:lnTo>
                    <a:pt x="118694" y="102120"/>
                  </a:lnTo>
                  <a:lnTo>
                    <a:pt x="187032" y="64477"/>
                  </a:lnTo>
                  <a:lnTo>
                    <a:pt x="68745"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476" name="Google Shape;476;p1"/>
            <p:cNvSpPr/>
            <p:nvPr/>
          </p:nvSpPr>
          <p:spPr>
            <a:xfrm>
              <a:off x="6230092" y="1883975"/>
              <a:ext cx="68580" cy="52705"/>
            </a:xfrm>
            <a:custGeom>
              <a:avLst/>
              <a:gdLst/>
              <a:ahLst/>
              <a:cxnLst/>
              <a:rect l="l" t="t" r="r" b="b"/>
              <a:pathLst>
                <a:path w="68579" h="52705" extrusionOk="0">
                  <a:moveTo>
                    <a:pt x="68338" y="0"/>
                  </a:moveTo>
                  <a:lnTo>
                    <a:pt x="0" y="37655"/>
                  </a:lnTo>
                  <a:lnTo>
                    <a:pt x="0" y="52463"/>
                  </a:lnTo>
                  <a:lnTo>
                    <a:pt x="68338" y="15214"/>
                  </a:lnTo>
                  <a:lnTo>
                    <a:pt x="68338" y="0"/>
                  </a:lnTo>
                  <a:close/>
                </a:path>
              </a:pathLst>
            </a:custGeom>
            <a:solidFill>
              <a:srgbClr val="78737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477" name="Google Shape;477;p1"/>
            <p:cNvSpPr/>
            <p:nvPr/>
          </p:nvSpPr>
          <p:spPr>
            <a:xfrm>
              <a:off x="6111394" y="1856745"/>
              <a:ext cx="118745" cy="80010"/>
            </a:xfrm>
            <a:custGeom>
              <a:avLst/>
              <a:gdLst/>
              <a:ahLst/>
              <a:cxnLst/>
              <a:rect l="l" t="t" r="r" b="b"/>
              <a:pathLst>
                <a:path w="118745" h="80010" extrusionOk="0">
                  <a:moveTo>
                    <a:pt x="0" y="0"/>
                  </a:moveTo>
                  <a:lnTo>
                    <a:pt x="0" y="14808"/>
                  </a:lnTo>
                  <a:lnTo>
                    <a:pt x="118694" y="79692"/>
                  </a:lnTo>
                  <a:lnTo>
                    <a:pt x="118694" y="64871"/>
                  </a:lnTo>
                  <a:lnTo>
                    <a:pt x="0" y="0"/>
                  </a:lnTo>
                  <a:close/>
                </a:path>
              </a:pathLst>
            </a:custGeom>
            <a:solidFill>
              <a:srgbClr val="D5CCC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478" name="Google Shape;478;p1"/>
            <p:cNvPicPr preferRelativeResize="0"/>
            <p:nvPr/>
          </p:nvPicPr>
          <p:blipFill rotWithShape="1">
            <a:blip r:embed="rId185">
              <a:alphaModFix/>
            </a:blip>
            <a:srcRect/>
            <a:stretch/>
          </p:blipFill>
          <p:spPr>
            <a:xfrm>
              <a:off x="6222123" y="1858746"/>
              <a:ext cx="65532" cy="46456"/>
            </a:xfrm>
            <a:prstGeom prst="rect">
              <a:avLst/>
            </a:prstGeom>
            <a:noFill/>
            <a:ln>
              <a:noFill/>
            </a:ln>
          </p:spPr>
        </p:pic>
        <p:sp>
          <p:nvSpPr>
            <p:cNvPr id="479" name="Google Shape;479;p1"/>
            <p:cNvSpPr/>
            <p:nvPr/>
          </p:nvSpPr>
          <p:spPr>
            <a:xfrm>
              <a:off x="6144572" y="1828697"/>
              <a:ext cx="116205" cy="63500"/>
            </a:xfrm>
            <a:custGeom>
              <a:avLst/>
              <a:gdLst/>
              <a:ahLst/>
              <a:cxnLst/>
              <a:rect l="l" t="t" r="r" b="b"/>
              <a:pathLst>
                <a:path w="116204" h="63500" extrusionOk="0">
                  <a:moveTo>
                    <a:pt x="39166" y="0"/>
                  </a:moveTo>
                  <a:lnTo>
                    <a:pt x="0" y="21640"/>
                  </a:lnTo>
                  <a:lnTo>
                    <a:pt x="77127" y="63284"/>
                  </a:lnTo>
                  <a:lnTo>
                    <a:pt x="115887" y="42062"/>
                  </a:lnTo>
                  <a:lnTo>
                    <a:pt x="39166"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480" name="Google Shape;480;p1"/>
            <p:cNvSpPr/>
            <p:nvPr/>
          </p:nvSpPr>
          <p:spPr>
            <a:xfrm>
              <a:off x="6221689" y="1870759"/>
              <a:ext cx="39370" cy="34925"/>
            </a:xfrm>
            <a:custGeom>
              <a:avLst/>
              <a:gdLst/>
              <a:ahLst/>
              <a:cxnLst/>
              <a:rect l="l" t="t" r="r" b="b"/>
              <a:pathLst>
                <a:path w="39370" h="34925" extrusionOk="0">
                  <a:moveTo>
                    <a:pt x="38760" y="0"/>
                  </a:moveTo>
                  <a:lnTo>
                    <a:pt x="0" y="21234"/>
                  </a:lnTo>
                  <a:lnTo>
                    <a:pt x="0" y="34442"/>
                  </a:lnTo>
                  <a:lnTo>
                    <a:pt x="38760" y="13220"/>
                  </a:lnTo>
                  <a:lnTo>
                    <a:pt x="38760" y="0"/>
                  </a:lnTo>
                  <a:close/>
                </a:path>
              </a:pathLst>
            </a:custGeom>
            <a:solidFill>
              <a:srgbClr val="78737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481" name="Google Shape;481;p1"/>
            <p:cNvSpPr/>
            <p:nvPr/>
          </p:nvSpPr>
          <p:spPr>
            <a:xfrm>
              <a:off x="6144572" y="1850335"/>
              <a:ext cx="77470" cy="55244"/>
            </a:xfrm>
            <a:custGeom>
              <a:avLst/>
              <a:gdLst/>
              <a:ahLst/>
              <a:cxnLst/>
              <a:rect l="l" t="t" r="r" b="b"/>
              <a:pathLst>
                <a:path w="77470" h="55244" extrusionOk="0">
                  <a:moveTo>
                    <a:pt x="0" y="0"/>
                  </a:moveTo>
                  <a:lnTo>
                    <a:pt x="0" y="13220"/>
                  </a:lnTo>
                  <a:lnTo>
                    <a:pt x="77127" y="54864"/>
                  </a:lnTo>
                  <a:lnTo>
                    <a:pt x="77127" y="41656"/>
                  </a:lnTo>
                  <a:lnTo>
                    <a:pt x="0" y="0"/>
                  </a:lnTo>
                  <a:close/>
                </a:path>
              </a:pathLst>
            </a:custGeom>
            <a:solidFill>
              <a:srgbClr val="D5CCC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482" name="Google Shape;482;p1"/>
            <p:cNvPicPr preferRelativeResize="0"/>
            <p:nvPr/>
          </p:nvPicPr>
          <p:blipFill rotWithShape="1">
            <a:blip r:embed="rId186">
              <a:alphaModFix/>
            </a:blip>
            <a:srcRect/>
            <a:stretch/>
          </p:blipFill>
          <p:spPr>
            <a:xfrm>
              <a:off x="6389928" y="1984095"/>
              <a:ext cx="126046" cy="55676"/>
            </a:xfrm>
            <a:prstGeom prst="rect">
              <a:avLst/>
            </a:prstGeom>
            <a:noFill/>
            <a:ln>
              <a:noFill/>
            </a:ln>
          </p:spPr>
        </p:pic>
        <p:pic>
          <p:nvPicPr>
            <p:cNvPr id="483" name="Google Shape;483;p1"/>
            <p:cNvPicPr preferRelativeResize="0"/>
            <p:nvPr/>
          </p:nvPicPr>
          <p:blipFill rotWithShape="1">
            <a:blip r:embed="rId187">
              <a:alphaModFix/>
            </a:blip>
            <a:srcRect/>
            <a:stretch/>
          </p:blipFill>
          <p:spPr>
            <a:xfrm>
              <a:off x="6369136" y="1973933"/>
              <a:ext cx="115087" cy="70138"/>
            </a:xfrm>
            <a:prstGeom prst="rect">
              <a:avLst/>
            </a:prstGeom>
            <a:noFill/>
            <a:ln>
              <a:noFill/>
            </a:ln>
          </p:spPr>
        </p:pic>
        <p:sp>
          <p:nvSpPr>
            <p:cNvPr id="484" name="Google Shape;484;p1"/>
            <p:cNvSpPr/>
            <p:nvPr/>
          </p:nvSpPr>
          <p:spPr>
            <a:xfrm>
              <a:off x="6402697" y="2729414"/>
              <a:ext cx="645160" cy="346075"/>
            </a:xfrm>
            <a:custGeom>
              <a:avLst/>
              <a:gdLst/>
              <a:ahLst/>
              <a:cxnLst/>
              <a:rect l="l" t="t" r="r" b="b"/>
              <a:pathLst>
                <a:path w="645159" h="346075" extrusionOk="0">
                  <a:moveTo>
                    <a:pt x="382435" y="0"/>
                  </a:moveTo>
                  <a:lnTo>
                    <a:pt x="0" y="201053"/>
                  </a:lnTo>
                  <a:lnTo>
                    <a:pt x="262153" y="345630"/>
                  </a:lnTo>
                  <a:lnTo>
                    <a:pt x="644994" y="144576"/>
                  </a:lnTo>
                  <a:lnTo>
                    <a:pt x="382435"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485" name="Google Shape;485;p1"/>
            <p:cNvSpPr/>
            <p:nvPr/>
          </p:nvSpPr>
          <p:spPr>
            <a:xfrm>
              <a:off x="6438666" y="2747036"/>
              <a:ext cx="572135" cy="306070"/>
            </a:xfrm>
            <a:custGeom>
              <a:avLst/>
              <a:gdLst/>
              <a:ahLst/>
              <a:cxnLst/>
              <a:rect l="l" t="t" r="r" b="b"/>
              <a:pathLst>
                <a:path w="572134" h="306069" extrusionOk="0">
                  <a:moveTo>
                    <a:pt x="345274" y="0"/>
                  </a:moveTo>
                  <a:lnTo>
                    <a:pt x="0" y="179831"/>
                  </a:lnTo>
                  <a:lnTo>
                    <a:pt x="225780" y="305587"/>
                  </a:lnTo>
                  <a:lnTo>
                    <a:pt x="571855" y="126161"/>
                  </a:lnTo>
                  <a:lnTo>
                    <a:pt x="345274" y="0"/>
                  </a:lnTo>
                  <a:close/>
                </a:path>
              </a:pathLst>
            </a:custGeom>
            <a:solidFill>
              <a:srgbClr val="EBEBE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486" name="Google Shape;486;p1"/>
            <p:cNvSpPr/>
            <p:nvPr/>
          </p:nvSpPr>
          <p:spPr>
            <a:xfrm>
              <a:off x="6397915" y="2929665"/>
              <a:ext cx="267335" cy="381000"/>
            </a:xfrm>
            <a:custGeom>
              <a:avLst/>
              <a:gdLst/>
              <a:ahLst/>
              <a:cxnLst/>
              <a:rect l="l" t="t" r="r" b="b"/>
              <a:pathLst>
                <a:path w="267334" h="381000" extrusionOk="0">
                  <a:moveTo>
                    <a:pt x="5194" y="0"/>
                  </a:moveTo>
                  <a:lnTo>
                    <a:pt x="0" y="237490"/>
                  </a:lnTo>
                  <a:lnTo>
                    <a:pt x="266547" y="380873"/>
                  </a:lnTo>
                  <a:lnTo>
                    <a:pt x="266941" y="145376"/>
                  </a:lnTo>
                  <a:lnTo>
                    <a:pt x="5194" y="0"/>
                  </a:lnTo>
                  <a:close/>
                </a:path>
              </a:pathLst>
            </a:custGeom>
            <a:solidFill>
              <a:srgbClr val="F7F0F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487" name="Google Shape;487;p1"/>
            <p:cNvSpPr/>
            <p:nvPr/>
          </p:nvSpPr>
          <p:spPr>
            <a:xfrm>
              <a:off x="6664453" y="2873997"/>
              <a:ext cx="383540" cy="436880"/>
            </a:xfrm>
            <a:custGeom>
              <a:avLst/>
              <a:gdLst/>
              <a:ahLst/>
              <a:cxnLst/>
              <a:rect l="l" t="t" r="r" b="b"/>
              <a:pathLst>
                <a:path w="383540" h="436879" extrusionOk="0">
                  <a:moveTo>
                    <a:pt x="383235" y="0"/>
                  </a:moveTo>
                  <a:lnTo>
                    <a:pt x="393" y="200647"/>
                  </a:lnTo>
                  <a:lnTo>
                    <a:pt x="0" y="436537"/>
                  </a:lnTo>
                  <a:lnTo>
                    <a:pt x="382028" y="235889"/>
                  </a:lnTo>
                  <a:lnTo>
                    <a:pt x="383235" y="0"/>
                  </a:lnTo>
                  <a:close/>
                </a:path>
              </a:pathLst>
            </a:custGeom>
            <a:solidFill>
              <a:srgbClr val="C9C4C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488" name="Google Shape;488;p1"/>
            <p:cNvPicPr preferRelativeResize="0"/>
            <p:nvPr/>
          </p:nvPicPr>
          <p:blipFill rotWithShape="1">
            <a:blip r:embed="rId188">
              <a:alphaModFix/>
            </a:blip>
            <a:srcRect/>
            <a:stretch/>
          </p:blipFill>
          <p:spPr>
            <a:xfrm>
              <a:off x="6941400" y="2958490"/>
              <a:ext cx="60744" cy="173824"/>
            </a:xfrm>
            <a:prstGeom prst="rect">
              <a:avLst/>
            </a:prstGeom>
            <a:noFill/>
            <a:ln>
              <a:noFill/>
            </a:ln>
          </p:spPr>
        </p:pic>
        <p:pic>
          <p:nvPicPr>
            <p:cNvPr id="489" name="Google Shape;489;p1"/>
            <p:cNvPicPr preferRelativeResize="0"/>
            <p:nvPr/>
          </p:nvPicPr>
          <p:blipFill rotWithShape="1">
            <a:blip r:embed="rId189">
              <a:alphaModFix/>
            </a:blip>
            <a:srcRect/>
            <a:stretch/>
          </p:blipFill>
          <p:spPr>
            <a:xfrm>
              <a:off x="6845096" y="3011766"/>
              <a:ext cx="60744" cy="174206"/>
            </a:xfrm>
            <a:prstGeom prst="rect">
              <a:avLst/>
            </a:prstGeom>
            <a:noFill/>
            <a:ln>
              <a:noFill/>
            </a:ln>
          </p:spPr>
        </p:pic>
        <p:pic>
          <p:nvPicPr>
            <p:cNvPr id="490" name="Google Shape;490;p1"/>
            <p:cNvPicPr preferRelativeResize="0"/>
            <p:nvPr/>
          </p:nvPicPr>
          <p:blipFill rotWithShape="1">
            <a:blip r:embed="rId190">
              <a:alphaModFix/>
            </a:blip>
            <a:srcRect/>
            <a:stretch/>
          </p:blipFill>
          <p:spPr>
            <a:xfrm>
              <a:off x="6664857" y="3041802"/>
              <a:ext cx="151841" cy="165404"/>
            </a:xfrm>
            <a:prstGeom prst="rect">
              <a:avLst/>
            </a:prstGeom>
            <a:noFill/>
            <a:ln>
              <a:noFill/>
            </a:ln>
          </p:spPr>
        </p:pic>
        <p:sp>
          <p:nvSpPr>
            <p:cNvPr id="491" name="Google Shape;491;p1"/>
            <p:cNvSpPr/>
            <p:nvPr/>
          </p:nvSpPr>
          <p:spPr>
            <a:xfrm>
              <a:off x="6478226" y="3017762"/>
              <a:ext cx="186690" cy="189865"/>
            </a:xfrm>
            <a:custGeom>
              <a:avLst/>
              <a:gdLst/>
              <a:ahLst/>
              <a:cxnLst/>
              <a:rect l="l" t="t" r="r" b="b"/>
              <a:pathLst>
                <a:path w="186690" h="189864" extrusionOk="0">
                  <a:moveTo>
                    <a:pt x="0" y="0"/>
                  </a:moveTo>
                  <a:lnTo>
                    <a:pt x="0" y="89319"/>
                  </a:lnTo>
                  <a:lnTo>
                    <a:pt x="83921" y="134175"/>
                  </a:lnTo>
                  <a:lnTo>
                    <a:pt x="186626" y="189445"/>
                  </a:lnTo>
                  <a:lnTo>
                    <a:pt x="186626" y="100533"/>
                  </a:lnTo>
                  <a:lnTo>
                    <a:pt x="32778" y="17627"/>
                  </a:lnTo>
                  <a:lnTo>
                    <a:pt x="0" y="0"/>
                  </a:lnTo>
                  <a:close/>
                </a:path>
              </a:pathLst>
            </a:custGeom>
            <a:solidFill>
              <a:srgbClr val="4646A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492" name="Google Shape;492;p1"/>
            <p:cNvPicPr preferRelativeResize="0"/>
            <p:nvPr/>
          </p:nvPicPr>
          <p:blipFill rotWithShape="1">
            <a:blip r:embed="rId191">
              <a:alphaModFix/>
            </a:blip>
            <a:srcRect/>
            <a:stretch/>
          </p:blipFill>
          <p:spPr>
            <a:xfrm>
              <a:off x="6664858" y="3099485"/>
              <a:ext cx="151841" cy="164998"/>
            </a:xfrm>
            <a:prstGeom prst="rect">
              <a:avLst/>
            </a:prstGeom>
            <a:noFill/>
            <a:ln>
              <a:noFill/>
            </a:ln>
          </p:spPr>
        </p:pic>
        <p:sp>
          <p:nvSpPr>
            <p:cNvPr id="493" name="Google Shape;493;p1"/>
            <p:cNvSpPr/>
            <p:nvPr/>
          </p:nvSpPr>
          <p:spPr>
            <a:xfrm>
              <a:off x="6478226" y="3075042"/>
              <a:ext cx="186690" cy="189865"/>
            </a:xfrm>
            <a:custGeom>
              <a:avLst/>
              <a:gdLst/>
              <a:ahLst/>
              <a:cxnLst/>
              <a:rect l="l" t="t" r="r" b="b"/>
              <a:pathLst>
                <a:path w="186690" h="189864" extrusionOk="0">
                  <a:moveTo>
                    <a:pt x="0" y="0"/>
                  </a:moveTo>
                  <a:lnTo>
                    <a:pt x="0" y="88899"/>
                  </a:lnTo>
                  <a:lnTo>
                    <a:pt x="83921" y="134556"/>
                  </a:lnTo>
                  <a:lnTo>
                    <a:pt x="186626" y="189433"/>
                  </a:lnTo>
                  <a:lnTo>
                    <a:pt x="186626" y="100520"/>
                  </a:lnTo>
                  <a:lnTo>
                    <a:pt x="32778" y="17221"/>
                  </a:lnTo>
                  <a:lnTo>
                    <a:pt x="0" y="0"/>
                  </a:lnTo>
                  <a:close/>
                </a:path>
              </a:pathLst>
            </a:custGeom>
            <a:solidFill>
              <a:srgbClr val="4646A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494" name="Google Shape;494;p1"/>
            <p:cNvPicPr preferRelativeResize="0"/>
            <p:nvPr/>
          </p:nvPicPr>
          <p:blipFill rotWithShape="1">
            <a:blip r:embed="rId192">
              <a:alphaModFix/>
            </a:blip>
            <a:srcRect/>
            <a:stretch/>
          </p:blipFill>
          <p:spPr>
            <a:xfrm>
              <a:off x="6799135" y="2797505"/>
              <a:ext cx="65138" cy="40855"/>
            </a:xfrm>
            <a:prstGeom prst="rect">
              <a:avLst/>
            </a:prstGeom>
            <a:noFill/>
            <a:ln>
              <a:noFill/>
            </a:ln>
          </p:spPr>
        </p:pic>
        <p:sp>
          <p:nvSpPr>
            <p:cNvPr id="495" name="Google Shape;495;p1"/>
            <p:cNvSpPr/>
            <p:nvPr/>
          </p:nvSpPr>
          <p:spPr>
            <a:xfrm>
              <a:off x="6733191" y="2773875"/>
              <a:ext cx="99695" cy="53340"/>
            </a:xfrm>
            <a:custGeom>
              <a:avLst/>
              <a:gdLst/>
              <a:ahLst/>
              <a:cxnLst/>
              <a:rect l="l" t="t" r="r" b="b"/>
              <a:pathLst>
                <a:path w="99695" h="53339" extrusionOk="0">
                  <a:moveTo>
                    <a:pt x="33172" y="0"/>
                  </a:moveTo>
                  <a:lnTo>
                    <a:pt x="0" y="16814"/>
                  </a:lnTo>
                  <a:lnTo>
                    <a:pt x="65938" y="52857"/>
                  </a:lnTo>
                  <a:lnTo>
                    <a:pt x="99504" y="36029"/>
                  </a:lnTo>
                  <a:lnTo>
                    <a:pt x="33172"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496" name="Google Shape;496;p1"/>
            <p:cNvSpPr/>
            <p:nvPr/>
          </p:nvSpPr>
          <p:spPr>
            <a:xfrm>
              <a:off x="6799140" y="2809915"/>
              <a:ext cx="33655" cy="28575"/>
            </a:xfrm>
            <a:custGeom>
              <a:avLst/>
              <a:gdLst/>
              <a:ahLst/>
              <a:cxnLst/>
              <a:rect l="l" t="t" r="r" b="b"/>
              <a:pathLst>
                <a:path w="33654" h="28575" extrusionOk="0">
                  <a:moveTo>
                    <a:pt x="33566" y="0"/>
                  </a:moveTo>
                  <a:lnTo>
                    <a:pt x="0" y="16814"/>
                  </a:lnTo>
                  <a:lnTo>
                    <a:pt x="0" y="28028"/>
                  </a:lnTo>
                  <a:lnTo>
                    <a:pt x="33566" y="10807"/>
                  </a:lnTo>
                  <a:lnTo>
                    <a:pt x="33566" y="0"/>
                  </a:lnTo>
                  <a:close/>
                </a:path>
              </a:pathLst>
            </a:custGeom>
            <a:solidFill>
              <a:srgbClr val="78737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497" name="Google Shape;497;p1"/>
            <p:cNvSpPr/>
            <p:nvPr/>
          </p:nvSpPr>
          <p:spPr>
            <a:xfrm>
              <a:off x="6733191" y="2790694"/>
              <a:ext cx="66040" cy="47625"/>
            </a:xfrm>
            <a:custGeom>
              <a:avLst/>
              <a:gdLst/>
              <a:ahLst/>
              <a:cxnLst/>
              <a:rect l="l" t="t" r="r" b="b"/>
              <a:pathLst>
                <a:path w="66040" h="47625" extrusionOk="0">
                  <a:moveTo>
                    <a:pt x="0" y="0"/>
                  </a:moveTo>
                  <a:lnTo>
                    <a:pt x="0" y="10807"/>
                  </a:lnTo>
                  <a:lnTo>
                    <a:pt x="65938" y="47256"/>
                  </a:lnTo>
                  <a:lnTo>
                    <a:pt x="65938" y="36042"/>
                  </a:lnTo>
                  <a:lnTo>
                    <a:pt x="0" y="0"/>
                  </a:lnTo>
                  <a:close/>
                </a:path>
              </a:pathLst>
            </a:custGeom>
            <a:solidFill>
              <a:srgbClr val="D5CCC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498" name="Google Shape;498;p1"/>
            <p:cNvPicPr preferRelativeResize="0"/>
            <p:nvPr/>
          </p:nvPicPr>
          <p:blipFill rotWithShape="1">
            <a:blip r:embed="rId193">
              <a:alphaModFix/>
            </a:blip>
            <a:srcRect/>
            <a:stretch/>
          </p:blipFill>
          <p:spPr>
            <a:xfrm>
              <a:off x="6904646" y="2859176"/>
              <a:ext cx="65138" cy="40449"/>
            </a:xfrm>
            <a:prstGeom prst="rect">
              <a:avLst/>
            </a:prstGeom>
            <a:noFill/>
            <a:ln>
              <a:noFill/>
            </a:ln>
          </p:spPr>
        </p:pic>
        <p:sp>
          <p:nvSpPr>
            <p:cNvPr id="499" name="Google Shape;499;p1"/>
            <p:cNvSpPr/>
            <p:nvPr/>
          </p:nvSpPr>
          <p:spPr>
            <a:xfrm>
              <a:off x="6838698" y="2835153"/>
              <a:ext cx="99695" cy="53340"/>
            </a:xfrm>
            <a:custGeom>
              <a:avLst/>
              <a:gdLst/>
              <a:ahLst/>
              <a:cxnLst/>
              <a:rect l="l" t="t" r="r" b="b"/>
              <a:pathLst>
                <a:path w="99695" h="53339" extrusionOk="0">
                  <a:moveTo>
                    <a:pt x="33566" y="0"/>
                  </a:moveTo>
                  <a:lnTo>
                    <a:pt x="0" y="16814"/>
                  </a:lnTo>
                  <a:lnTo>
                    <a:pt x="65938" y="53263"/>
                  </a:lnTo>
                  <a:lnTo>
                    <a:pt x="99504" y="36436"/>
                  </a:lnTo>
                  <a:lnTo>
                    <a:pt x="33566"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00" name="Google Shape;500;p1"/>
            <p:cNvSpPr/>
            <p:nvPr/>
          </p:nvSpPr>
          <p:spPr>
            <a:xfrm>
              <a:off x="6904646" y="2871589"/>
              <a:ext cx="33655" cy="27940"/>
            </a:xfrm>
            <a:custGeom>
              <a:avLst/>
              <a:gdLst/>
              <a:ahLst/>
              <a:cxnLst/>
              <a:rect l="l" t="t" r="r" b="b"/>
              <a:pathLst>
                <a:path w="33654" h="27939" extrusionOk="0">
                  <a:moveTo>
                    <a:pt x="33566" y="0"/>
                  </a:moveTo>
                  <a:lnTo>
                    <a:pt x="0" y="16814"/>
                  </a:lnTo>
                  <a:lnTo>
                    <a:pt x="0" y="27635"/>
                  </a:lnTo>
                  <a:lnTo>
                    <a:pt x="33566" y="11214"/>
                  </a:lnTo>
                  <a:lnTo>
                    <a:pt x="33566" y="0"/>
                  </a:lnTo>
                  <a:close/>
                </a:path>
              </a:pathLst>
            </a:custGeom>
            <a:solidFill>
              <a:srgbClr val="78737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01" name="Google Shape;501;p1"/>
            <p:cNvSpPr/>
            <p:nvPr/>
          </p:nvSpPr>
          <p:spPr>
            <a:xfrm>
              <a:off x="6838698" y="2851971"/>
              <a:ext cx="66040" cy="47625"/>
            </a:xfrm>
            <a:custGeom>
              <a:avLst/>
              <a:gdLst/>
              <a:ahLst/>
              <a:cxnLst/>
              <a:rect l="l" t="t" r="r" b="b"/>
              <a:pathLst>
                <a:path w="66040" h="47625" extrusionOk="0">
                  <a:moveTo>
                    <a:pt x="0" y="0"/>
                  </a:moveTo>
                  <a:lnTo>
                    <a:pt x="0" y="11214"/>
                  </a:lnTo>
                  <a:lnTo>
                    <a:pt x="65938" y="47256"/>
                  </a:lnTo>
                  <a:lnTo>
                    <a:pt x="65938" y="36449"/>
                  </a:lnTo>
                  <a:lnTo>
                    <a:pt x="0" y="0"/>
                  </a:lnTo>
                  <a:close/>
                </a:path>
              </a:pathLst>
            </a:custGeom>
            <a:solidFill>
              <a:srgbClr val="D5CCC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502" name="Google Shape;502;p1"/>
            <p:cNvPicPr preferRelativeResize="0"/>
            <p:nvPr/>
          </p:nvPicPr>
          <p:blipFill rotWithShape="1">
            <a:blip r:embed="rId194">
              <a:alphaModFix/>
            </a:blip>
            <a:srcRect/>
            <a:stretch/>
          </p:blipFill>
          <p:spPr>
            <a:xfrm>
              <a:off x="6572160" y="2910840"/>
              <a:ext cx="85928" cy="57670"/>
            </a:xfrm>
            <a:prstGeom prst="rect">
              <a:avLst/>
            </a:prstGeom>
            <a:noFill/>
            <a:ln>
              <a:noFill/>
            </a:ln>
          </p:spPr>
        </p:pic>
        <p:pic>
          <p:nvPicPr>
            <p:cNvPr id="503" name="Google Shape;503;p1"/>
            <p:cNvPicPr preferRelativeResize="0"/>
            <p:nvPr/>
          </p:nvPicPr>
          <p:blipFill rotWithShape="1">
            <a:blip r:embed="rId195">
              <a:alphaModFix/>
            </a:blip>
            <a:srcRect/>
            <a:stretch/>
          </p:blipFill>
          <p:spPr>
            <a:xfrm>
              <a:off x="6501836" y="2884016"/>
              <a:ext cx="141069" cy="84095"/>
            </a:xfrm>
            <a:prstGeom prst="rect">
              <a:avLst/>
            </a:prstGeom>
            <a:noFill/>
            <a:ln>
              <a:noFill/>
            </a:ln>
          </p:spPr>
        </p:pic>
        <p:sp>
          <p:nvSpPr>
            <p:cNvPr id="504" name="Google Shape;504;p1"/>
            <p:cNvSpPr/>
            <p:nvPr/>
          </p:nvSpPr>
          <p:spPr>
            <a:xfrm>
              <a:off x="5551522" y="2875205"/>
              <a:ext cx="340995" cy="452755"/>
            </a:xfrm>
            <a:custGeom>
              <a:avLst/>
              <a:gdLst/>
              <a:ahLst/>
              <a:cxnLst/>
              <a:rect l="l" t="t" r="r" b="b"/>
              <a:pathLst>
                <a:path w="340995" h="452754" extrusionOk="0">
                  <a:moveTo>
                    <a:pt x="0" y="0"/>
                  </a:moveTo>
                  <a:lnTo>
                    <a:pt x="0" y="264325"/>
                  </a:lnTo>
                  <a:lnTo>
                    <a:pt x="340487" y="452158"/>
                  </a:lnTo>
                  <a:lnTo>
                    <a:pt x="340487" y="187426"/>
                  </a:lnTo>
                  <a:lnTo>
                    <a:pt x="0" y="0"/>
                  </a:lnTo>
                  <a:close/>
                </a:path>
              </a:pathLst>
            </a:custGeom>
            <a:solidFill>
              <a:srgbClr val="F7F0F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505" name="Google Shape;505;p1"/>
            <p:cNvPicPr preferRelativeResize="0"/>
            <p:nvPr/>
          </p:nvPicPr>
          <p:blipFill rotWithShape="1">
            <a:blip r:embed="rId196">
              <a:alphaModFix/>
            </a:blip>
            <a:srcRect/>
            <a:stretch/>
          </p:blipFill>
          <p:spPr>
            <a:xfrm>
              <a:off x="5892012" y="2875197"/>
              <a:ext cx="344081" cy="452158"/>
            </a:xfrm>
            <a:prstGeom prst="rect">
              <a:avLst/>
            </a:prstGeom>
            <a:noFill/>
            <a:ln>
              <a:noFill/>
            </a:ln>
          </p:spPr>
        </p:pic>
        <p:pic>
          <p:nvPicPr>
            <p:cNvPr id="506" name="Google Shape;506;p1"/>
            <p:cNvPicPr preferRelativeResize="0"/>
            <p:nvPr/>
          </p:nvPicPr>
          <p:blipFill rotWithShape="1">
            <a:blip r:embed="rId197">
              <a:alphaModFix/>
            </a:blip>
            <a:srcRect/>
            <a:stretch/>
          </p:blipFill>
          <p:spPr>
            <a:xfrm>
              <a:off x="5917170" y="2942882"/>
              <a:ext cx="300914" cy="332422"/>
            </a:xfrm>
            <a:prstGeom prst="rect">
              <a:avLst/>
            </a:prstGeom>
            <a:noFill/>
            <a:ln>
              <a:noFill/>
            </a:ln>
          </p:spPr>
        </p:pic>
        <p:sp>
          <p:nvSpPr>
            <p:cNvPr id="507" name="Google Shape;507;p1"/>
            <p:cNvSpPr/>
            <p:nvPr/>
          </p:nvSpPr>
          <p:spPr>
            <a:xfrm>
              <a:off x="5566289" y="2929670"/>
              <a:ext cx="300990" cy="355600"/>
            </a:xfrm>
            <a:custGeom>
              <a:avLst/>
              <a:gdLst/>
              <a:ahLst/>
              <a:cxnLst/>
              <a:rect l="l" t="t" r="r" b="b"/>
              <a:pathLst>
                <a:path w="300989" h="355600" extrusionOk="0">
                  <a:moveTo>
                    <a:pt x="0" y="0"/>
                  </a:moveTo>
                  <a:lnTo>
                    <a:pt x="0" y="191427"/>
                  </a:lnTo>
                  <a:lnTo>
                    <a:pt x="300520" y="355231"/>
                  </a:lnTo>
                  <a:lnTo>
                    <a:pt x="300520" y="164998"/>
                  </a:lnTo>
                  <a:lnTo>
                    <a:pt x="0" y="0"/>
                  </a:lnTo>
                  <a:close/>
                </a:path>
              </a:pathLst>
            </a:custGeom>
            <a:solidFill>
              <a:srgbClr val="4646A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508" name="Google Shape;508;p1"/>
            <p:cNvPicPr preferRelativeResize="0"/>
            <p:nvPr/>
          </p:nvPicPr>
          <p:blipFill rotWithShape="1">
            <a:blip r:embed="rId198">
              <a:alphaModFix/>
            </a:blip>
            <a:srcRect/>
            <a:stretch/>
          </p:blipFill>
          <p:spPr>
            <a:xfrm>
              <a:off x="5566295" y="2942882"/>
              <a:ext cx="300520" cy="332016"/>
            </a:xfrm>
            <a:prstGeom prst="rect">
              <a:avLst/>
            </a:prstGeom>
            <a:noFill/>
            <a:ln>
              <a:noFill/>
            </a:ln>
          </p:spPr>
        </p:pic>
        <p:sp>
          <p:nvSpPr>
            <p:cNvPr id="509" name="Google Shape;509;p1"/>
            <p:cNvSpPr/>
            <p:nvPr/>
          </p:nvSpPr>
          <p:spPr>
            <a:xfrm>
              <a:off x="5551522" y="2688165"/>
              <a:ext cx="685165" cy="374650"/>
            </a:xfrm>
            <a:custGeom>
              <a:avLst/>
              <a:gdLst/>
              <a:ahLst/>
              <a:cxnLst/>
              <a:rect l="l" t="t" r="r" b="b"/>
              <a:pathLst>
                <a:path w="685164" h="374650" extrusionOk="0">
                  <a:moveTo>
                    <a:pt x="342074" y="0"/>
                  </a:moveTo>
                  <a:lnTo>
                    <a:pt x="0" y="187032"/>
                  </a:lnTo>
                  <a:lnTo>
                    <a:pt x="342074" y="374459"/>
                  </a:lnTo>
                  <a:lnTo>
                    <a:pt x="684555" y="187032"/>
                  </a:lnTo>
                  <a:lnTo>
                    <a:pt x="342074"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10" name="Google Shape;510;p1"/>
            <p:cNvSpPr/>
            <p:nvPr/>
          </p:nvSpPr>
          <p:spPr>
            <a:xfrm>
              <a:off x="5595073" y="2712600"/>
              <a:ext cx="597535" cy="327025"/>
            </a:xfrm>
            <a:custGeom>
              <a:avLst/>
              <a:gdLst/>
              <a:ahLst/>
              <a:cxnLst/>
              <a:rect l="l" t="t" r="r" b="b"/>
              <a:pathLst>
                <a:path w="597535" h="327025" extrusionOk="0">
                  <a:moveTo>
                    <a:pt x="298526" y="0"/>
                  </a:moveTo>
                  <a:lnTo>
                    <a:pt x="0" y="163004"/>
                  </a:lnTo>
                  <a:lnTo>
                    <a:pt x="298526" y="326796"/>
                  </a:lnTo>
                  <a:lnTo>
                    <a:pt x="597433" y="163004"/>
                  </a:lnTo>
                  <a:lnTo>
                    <a:pt x="298526" y="0"/>
                  </a:lnTo>
                  <a:close/>
                </a:path>
              </a:pathLst>
            </a:custGeom>
            <a:solidFill>
              <a:srgbClr val="EBEBE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511" name="Google Shape;511;p1"/>
            <p:cNvPicPr preferRelativeResize="0"/>
            <p:nvPr/>
          </p:nvPicPr>
          <p:blipFill rotWithShape="1">
            <a:blip r:embed="rId199">
              <a:alphaModFix/>
            </a:blip>
            <a:srcRect/>
            <a:stretch/>
          </p:blipFill>
          <p:spPr>
            <a:xfrm>
              <a:off x="6038265" y="2842768"/>
              <a:ext cx="98310" cy="60871"/>
            </a:xfrm>
            <a:prstGeom prst="rect">
              <a:avLst/>
            </a:prstGeom>
            <a:noFill/>
            <a:ln>
              <a:noFill/>
            </a:ln>
          </p:spPr>
        </p:pic>
        <p:sp>
          <p:nvSpPr>
            <p:cNvPr id="512" name="Google Shape;512;p1"/>
            <p:cNvSpPr/>
            <p:nvPr/>
          </p:nvSpPr>
          <p:spPr>
            <a:xfrm>
              <a:off x="5942754" y="2808726"/>
              <a:ext cx="149860" cy="81915"/>
            </a:xfrm>
            <a:custGeom>
              <a:avLst/>
              <a:gdLst/>
              <a:ahLst/>
              <a:cxnLst/>
              <a:rect l="l" t="t" r="r" b="b"/>
              <a:pathLst>
                <a:path w="149860" h="81914" extrusionOk="0">
                  <a:moveTo>
                    <a:pt x="54355" y="0"/>
                  </a:moveTo>
                  <a:lnTo>
                    <a:pt x="0" y="29629"/>
                  </a:lnTo>
                  <a:lnTo>
                    <a:pt x="95110" y="81292"/>
                  </a:lnTo>
                  <a:lnTo>
                    <a:pt x="149453" y="51663"/>
                  </a:lnTo>
                  <a:lnTo>
                    <a:pt x="54355"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13" name="Google Shape;513;p1"/>
            <p:cNvSpPr/>
            <p:nvPr/>
          </p:nvSpPr>
          <p:spPr>
            <a:xfrm>
              <a:off x="6037878" y="2860380"/>
              <a:ext cx="54610" cy="42545"/>
            </a:xfrm>
            <a:custGeom>
              <a:avLst/>
              <a:gdLst/>
              <a:ahLst/>
              <a:cxnLst/>
              <a:rect l="l" t="t" r="r" b="b"/>
              <a:pathLst>
                <a:path w="54610" h="42544" extrusionOk="0">
                  <a:moveTo>
                    <a:pt x="54343" y="0"/>
                  </a:moveTo>
                  <a:lnTo>
                    <a:pt x="0" y="29641"/>
                  </a:lnTo>
                  <a:lnTo>
                    <a:pt x="0" y="42049"/>
                  </a:lnTo>
                  <a:lnTo>
                    <a:pt x="54343" y="12420"/>
                  </a:lnTo>
                  <a:lnTo>
                    <a:pt x="54343" y="0"/>
                  </a:lnTo>
                  <a:close/>
                </a:path>
              </a:pathLst>
            </a:custGeom>
            <a:solidFill>
              <a:srgbClr val="78737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14" name="Google Shape;514;p1"/>
            <p:cNvSpPr/>
            <p:nvPr/>
          </p:nvSpPr>
          <p:spPr>
            <a:xfrm>
              <a:off x="5942754" y="2838352"/>
              <a:ext cx="95250" cy="64135"/>
            </a:xfrm>
            <a:custGeom>
              <a:avLst/>
              <a:gdLst/>
              <a:ahLst/>
              <a:cxnLst/>
              <a:rect l="l" t="t" r="r" b="b"/>
              <a:pathLst>
                <a:path w="95250" h="64135" extrusionOk="0">
                  <a:moveTo>
                    <a:pt x="0" y="0"/>
                  </a:moveTo>
                  <a:lnTo>
                    <a:pt x="0" y="11620"/>
                  </a:lnTo>
                  <a:lnTo>
                    <a:pt x="95110" y="64084"/>
                  </a:lnTo>
                  <a:lnTo>
                    <a:pt x="95110" y="51663"/>
                  </a:lnTo>
                  <a:lnTo>
                    <a:pt x="0" y="0"/>
                  </a:lnTo>
                  <a:close/>
                </a:path>
              </a:pathLst>
            </a:custGeom>
            <a:solidFill>
              <a:srgbClr val="D5CCC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515" name="Google Shape;515;p1"/>
            <p:cNvPicPr preferRelativeResize="0"/>
            <p:nvPr/>
          </p:nvPicPr>
          <p:blipFill rotWithShape="1">
            <a:blip r:embed="rId200">
              <a:alphaModFix/>
            </a:blip>
            <a:srcRect/>
            <a:stretch/>
          </p:blipFill>
          <p:spPr>
            <a:xfrm>
              <a:off x="6030658" y="2840367"/>
              <a:ext cx="53543" cy="36842"/>
            </a:xfrm>
            <a:prstGeom prst="rect">
              <a:avLst/>
            </a:prstGeom>
            <a:noFill/>
            <a:ln>
              <a:noFill/>
            </a:ln>
          </p:spPr>
        </p:pic>
        <p:sp>
          <p:nvSpPr>
            <p:cNvPr id="516" name="Google Shape;516;p1"/>
            <p:cNvSpPr/>
            <p:nvPr/>
          </p:nvSpPr>
          <p:spPr>
            <a:xfrm>
              <a:off x="5968730" y="2816321"/>
              <a:ext cx="93345" cy="50800"/>
            </a:xfrm>
            <a:custGeom>
              <a:avLst/>
              <a:gdLst/>
              <a:ahLst/>
              <a:cxnLst/>
              <a:rect l="l" t="t" r="r" b="b"/>
              <a:pathLst>
                <a:path w="93345" h="50800" extrusionOk="0">
                  <a:moveTo>
                    <a:pt x="31572" y="0"/>
                  </a:moveTo>
                  <a:lnTo>
                    <a:pt x="0" y="16827"/>
                  </a:lnTo>
                  <a:lnTo>
                    <a:pt x="61950" y="50469"/>
                  </a:lnTo>
                  <a:lnTo>
                    <a:pt x="93116" y="33248"/>
                  </a:lnTo>
                  <a:lnTo>
                    <a:pt x="31572"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17" name="Google Shape;517;p1"/>
            <p:cNvSpPr/>
            <p:nvPr/>
          </p:nvSpPr>
          <p:spPr>
            <a:xfrm>
              <a:off x="6030695" y="2849577"/>
              <a:ext cx="31750" cy="27940"/>
            </a:xfrm>
            <a:custGeom>
              <a:avLst/>
              <a:gdLst/>
              <a:ahLst/>
              <a:cxnLst/>
              <a:rect l="l" t="t" r="r" b="b"/>
              <a:pathLst>
                <a:path w="31750" h="27939" extrusionOk="0">
                  <a:moveTo>
                    <a:pt x="31165" y="0"/>
                  </a:moveTo>
                  <a:lnTo>
                    <a:pt x="0" y="17208"/>
                  </a:lnTo>
                  <a:lnTo>
                    <a:pt x="0" y="27635"/>
                  </a:lnTo>
                  <a:lnTo>
                    <a:pt x="31165" y="10807"/>
                  </a:lnTo>
                  <a:lnTo>
                    <a:pt x="31165" y="0"/>
                  </a:lnTo>
                  <a:close/>
                </a:path>
              </a:pathLst>
            </a:custGeom>
            <a:solidFill>
              <a:srgbClr val="78737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18" name="Google Shape;518;p1"/>
            <p:cNvSpPr/>
            <p:nvPr/>
          </p:nvSpPr>
          <p:spPr>
            <a:xfrm>
              <a:off x="5968730" y="2833151"/>
              <a:ext cx="62230" cy="44450"/>
            </a:xfrm>
            <a:custGeom>
              <a:avLst/>
              <a:gdLst/>
              <a:ahLst/>
              <a:cxnLst/>
              <a:rect l="l" t="t" r="r" b="b"/>
              <a:pathLst>
                <a:path w="62229" h="44450" extrusionOk="0">
                  <a:moveTo>
                    <a:pt x="0" y="0"/>
                  </a:moveTo>
                  <a:lnTo>
                    <a:pt x="0" y="10413"/>
                  </a:lnTo>
                  <a:lnTo>
                    <a:pt x="61950" y="44056"/>
                  </a:lnTo>
                  <a:lnTo>
                    <a:pt x="61950" y="33642"/>
                  </a:lnTo>
                  <a:lnTo>
                    <a:pt x="0" y="0"/>
                  </a:lnTo>
                  <a:close/>
                </a:path>
              </a:pathLst>
            </a:custGeom>
            <a:solidFill>
              <a:srgbClr val="D5CCC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519" name="Google Shape;519;p1"/>
            <p:cNvPicPr preferRelativeResize="0"/>
            <p:nvPr/>
          </p:nvPicPr>
          <p:blipFill rotWithShape="1">
            <a:blip r:embed="rId201">
              <a:alphaModFix/>
            </a:blip>
            <a:srcRect/>
            <a:stretch/>
          </p:blipFill>
          <p:spPr>
            <a:xfrm>
              <a:off x="5884824" y="2938894"/>
              <a:ext cx="97116" cy="60871"/>
            </a:xfrm>
            <a:prstGeom prst="rect">
              <a:avLst/>
            </a:prstGeom>
            <a:noFill/>
            <a:ln>
              <a:noFill/>
            </a:ln>
          </p:spPr>
        </p:pic>
        <p:sp>
          <p:nvSpPr>
            <p:cNvPr id="520" name="Google Shape;520;p1"/>
            <p:cNvSpPr/>
            <p:nvPr/>
          </p:nvSpPr>
          <p:spPr>
            <a:xfrm>
              <a:off x="5788907" y="2904441"/>
              <a:ext cx="149860" cy="81915"/>
            </a:xfrm>
            <a:custGeom>
              <a:avLst/>
              <a:gdLst/>
              <a:ahLst/>
              <a:cxnLst/>
              <a:rect l="l" t="t" r="r" b="b"/>
              <a:pathLst>
                <a:path w="149860" h="81914" extrusionOk="0">
                  <a:moveTo>
                    <a:pt x="54762" y="0"/>
                  </a:moveTo>
                  <a:lnTo>
                    <a:pt x="0" y="29641"/>
                  </a:lnTo>
                  <a:lnTo>
                    <a:pt x="95516" y="81699"/>
                  </a:lnTo>
                  <a:lnTo>
                    <a:pt x="149466" y="51663"/>
                  </a:lnTo>
                  <a:lnTo>
                    <a:pt x="54762"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21" name="Google Shape;521;p1"/>
            <p:cNvSpPr/>
            <p:nvPr/>
          </p:nvSpPr>
          <p:spPr>
            <a:xfrm>
              <a:off x="5884439" y="2956107"/>
              <a:ext cx="53975" cy="42545"/>
            </a:xfrm>
            <a:custGeom>
              <a:avLst/>
              <a:gdLst/>
              <a:ahLst/>
              <a:cxnLst/>
              <a:rect l="l" t="t" r="r" b="b"/>
              <a:pathLst>
                <a:path w="53975" h="42544" extrusionOk="0">
                  <a:moveTo>
                    <a:pt x="53936" y="0"/>
                  </a:moveTo>
                  <a:lnTo>
                    <a:pt x="0" y="30035"/>
                  </a:lnTo>
                  <a:lnTo>
                    <a:pt x="0" y="42443"/>
                  </a:lnTo>
                  <a:lnTo>
                    <a:pt x="53936" y="12814"/>
                  </a:lnTo>
                  <a:lnTo>
                    <a:pt x="53936" y="0"/>
                  </a:lnTo>
                  <a:close/>
                </a:path>
              </a:pathLst>
            </a:custGeom>
            <a:solidFill>
              <a:srgbClr val="78737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22" name="Google Shape;522;p1"/>
            <p:cNvSpPr/>
            <p:nvPr/>
          </p:nvSpPr>
          <p:spPr>
            <a:xfrm>
              <a:off x="5788907" y="2934074"/>
              <a:ext cx="95885" cy="64769"/>
            </a:xfrm>
            <a:custGeom>
              <a:avLst/>
              <a:gdLst/>
              <a:ahLst/>
              <a:cxnLst/>
              <a:rect l="l" t="t" r="r" b="b"/>
              <a:pathLst>
                <a:path w="95885" h="64769" extrusionOk="0">
                  <a:moveTo>
                    <a:pt x="0" y="0"/>
                  </a:moveTo>
                  <a:lnTo>
                    <a:pt x="0" y="12420"/>
                  </a:lnTo>
                  <a:lnTo>
                    <a:pt x="95516" y="64490"/>
                  </a:lnTo>
                  <a:lnTo>
                    <a:pt x="95516" y="52070"/>
                  </a:lnTo>
                  <a:lnTo>
                    <a:pt x="0" y="0"/>
                  </a:lnTo>
                  <a:close/>
                </a:path>
              </a:pathLst>
            </a:custGeom>
            <a:solidFill>
              <a:srgbClr val="D5CCC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523" name="Google Shape;523;p1"/>
            <p:cNvPicPr preferRelativeResize="0"/>
            <p:nvPr/>
          </p:nvPicPr>
          <p:blipFill rotWithShape="1">
            <a:blip r:embed="rId202">
              <a:alphaModFix/>
            </a:blip>
            <a:srcRect/>
            <a:stretch/>
          </p:blipFill>
          <p:spPr>
            <a:xfrm>
              <a:off x="5877242" y="2936075"/>
              <a:ext cx="52755" cy="37655"/>
            </a:xfrm>
            <a:prstGeom prst="rect">
              <a:avLst/>
            </a:prstGeom>
            <a:noFill/>
            <a:ln>
              <a:noFill/>
            </a:ln>
          </p:spPr>
        </p:pic>
        <p:sp>
          <p:nvSpPr>
            <p:cNvPr id="524" name="Google Shape;524;p1"/>
            <p:cNvSpPr/>
            <p:nvPr/>
          </p:nvSpPr>
          <p:spPr>
            <a:xfrm>
              <a:off x="5815293" y="2912049"/>
              <a:ext cx="92710" cy="51435"/>
            </a:xfrm>
            <a:custGeom>
              <a:avLst/>
              <a:gdLst/>
              <a:ahLst/>
              <a:cxnLst/>
              <a:rect l="l" t="t" r="r" b="b"/>
              <a:pathLst>
                <a:path w="92710" h="51435" extrusionOk="0">
                  <a:moveTo>
                    <a:pt x="31165" y="0"/>
                  </a:moveTo>
                  <a:lnTo>
                    <a:pt x="0" y="17221"/>
                  </a:lnTo>
                  <a:lnTo>
                    <a:pt x="61544" y="50863"/>
                  </a:lnTo>
                  <a:lnTo>
                    <a:pt x="92710" y="33642"/>
                  </a:lnTo>
                  <a:lnTo>
                    <a:pt x="31165"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25" name="Google Shape;525;p1"/>
            <p:cNvSpPr/>
            <p:nvPr/>
          </p:nvSpPr>
          <p:spPr>
            <a:xfrm>
              <a:off x="5876850" y="2945686"/>
              <a:ext cx="31750" cy="28575"/>
            </a:xfrm>
            <a:custGeom>
              <a:avLst/>
              <a:gdLst/>
              <a:ahLst/>
              <a:cxnLst/>
              <a:rect l="l" t="t" r="r" b="b"/>
              <a:pathLst>
                <a:path w="31750" h="28575" extrusionOk="0">
                  <a:moveTo>
                    <a:pt x="31165" y="0"/>
                  </a:moveTo>
                  <a:lnTo>
                    <a:pt x="0" y="17221"/>
                  </a:lnTo>
                  <a:lnTo>
                    <a:pt x="0" y="28041"/>
                  </a:lnTo>
                  <a:lnTo>
                    <a:pt x="31165" y="10413"/>
                  </a:lnTo>
                  <a:lnTo>
                    <a:pt x="31165" y="0"/>
                  </a:lnTo>
                  <a:close/>
                </a:path>
              </a:pathLst>
            </a:custGeom>
            <a:solidFill>
              <a:srgbClr val="78737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26" name="Google Shape;526;p1"/>
            <p:cNvSpPr/>
            <p:nvPr/>
          </p:nvSpPr>
          <p:spPr>
            <a:xfrm>
              <a:off x="5815293" y="2929274"/>
              <a:ext cx="61594" cy="44450"/>
            </a:xfrm>
            <a:custGeom>
              <a:avLst/>
              <a:gdLst/>
              <a:ahLst/>
              <a:cxnLst/>
              <a:rect l="l" t="t" r="r" b="b"/>
              <a:pathLst>
                <a:path w="61595" h="44450" extrusionOk="0">
                  <a:moveTo>
                    <a:pt x="0" y="0"/>
                  </a:moveTo>
                  <a:lnTo>
                    <a:pt x="0" y="10807"/>
                  </a:lnTo>
                  <a:lnTo>
                    <a:pt x="61544" y="44450"/>
                  </a:lnTo>
                  <a:lnTo>
                    <a:pt x="61544" y="33642"/>
                  </a:lnTo>
                  <a:lnTo>
                    <a:pt x="0" y="0"/>
                  </a:lnTo>
                  <a:close/>
                </a:path>
              </a:pathLst>
            </a:custGeom>
            <a:solidFill>
              <a:srgbClr val="D5CCC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27" name="Google Shape;527;p1"/>
            <p:cNvSpPr/>
            <p:nvPr/>
          </p:nvSpPr>
          <p:spPr>
            <a:xfrm>
              <a:off x="7870516" y="1120239"/>
              <a:ext cx="317500" cy="1395730"/>
            </a:xfrm>
            <a:custGeom>
              <a:avLst/>
              <a:gdLst/>
              <a:ahLst/>
              <a:cxnLst/>
              <a:rect l="l" t="t" r="r" b="b"/>
              <a:pathLst>
                <a:path w="317500" h="1395730" extrusionOk="0">
                  <a:moveTo>
                    <a:pt x="0" y="0"/>
                  </a:moveTo>
                  <a:lnTo>
                    <a:pt x="0" y="1211897"/>
                  </a:lnTo>
                  <a:lnTo>
                    <a:pt x="316903" y="1395323"/>
                  </a:lnTo>
                  <a:lnTo>
                    <a:pt x="316903" y="183426"/>
                  </a:lnTo>
                  <a:lnTo>
                    <a:pt x="0" y="0"/>
                  </a:lnTo>
                  <a:close/>
                </a:path>
              </a:pathLst>
            </a:custGeom>
            <a:solidFill>
              <a:srgbClr val="CED2F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28" name="Google Shape;528;p1"/>
            <p:cNvSpPr/>
            <p:nvPr/>
          </p:nvSpPr>
          <p:spPr>
            <a:xfrm>
              <a:off x="8187432" y="1120241"/>
              <a:ext cx="317500" cy="1395730"/>
            </a:xfrm>
            <a:custGeom>
              <a:avLst/>
              <a:gdLst/>
              <a:ahLst/>
              <a:cxnLst/>
              <a:rect l="l" t="t" r="r" b="b"/>
              <a:pathLst>
                <a:path w="317500" h="1395730" extrusionOk="0">
                  <a:moveTo>
                    <a:pt x="316903" y="0"/>
                  </a:moveTo>
                  <a:lnTo>
                    <a:pt x="0" y="183426"/>
                  </a:lnTo>
                  <a:lnTo>
                    <a:pt x="0" y="1395323"/>
                  </a:lnTo>
                  <a:lnTo>
                    <a:pt x="316903" y="1211897"/>
                  </a:lnTo>
                  <a:lnTo>
                    <a:pt x="316903" y="0"/>
                  </a:lnTo>
                  <a:close/>
                </a:path>
              </a:pathLst>
            </a:custGeom>
            <a:solidFill>
              <a:srgbClr val="BAC0E6"/>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29" name="Google Shape;529;p1"/>
            <p:cNvSpPr/>
            <p:nvPr/>
          </p:nvSpPr>
          <p:spPr>
            <a:xfrm>
              <a:off x="7870511" y="936821"/>
              <a:ext cx="634365" cy="367030"/>
            </a:xfrm>
            <a:custGeom>
              <a:avLst/>
              <a:gdLst/>
              <a:ahLst/>
              <a:cxnLst/>
              <a:rect l="l" t="t" r="r" b="b"/>
              <a:pathLst>
                <a:path w="634365" h="367030" extrusionOk="0">
                  <a:moveTo>
                    <a:pt x="316903" y="0"/>
                  </a:moveTo>
                  <a:lnTo>
                    <a:pt x="0" y="183426"/>
                  </a:lnTo>
                  <a:lnTo>
                    <a:pt x="316903" y="366852"/>
                  </a:lnTo>
                  <a:lnTo>
                    <a:pt x="369497" y="336410"/>
                  </a:lnTo>
                  <a:lnTo>
                    <a:pt x="316903" y="336410"/>
                  </a:lnTo>
                  <a:lnTo>
                    <a:pt x="53149" y="183426"/>
                  </a:lnTo>
                  <a:lnTo>
                    <a:pt x="317309" y="30429"/>
                  </a:lnTo>
                  <a:lnTo>
                    <a:pt x="369475" y="30429"/>
                  </a:lnTo>
                  <a:lnTo>
                    <a:pt x="316903" y="0"/>
                  </a:lnTo>
                  <a:close/>
                </a:path>
                <a:path w="634365" h="367030" extrusionOk="0">
                  <a:moveTo>
                    <a:pt x="369475" y="30429"/>
                  </a:moveTo>
                  <a:lnTo>
                    <a:pt x="317309" y="30429"/>
                  </a:lnTo>
                  <a:lnTo>
                    <a:pt x="581456" y="183426"/>
                  </a:lnTo>
                  <a:lnTo>
                    <a:pt x="316903" y="336410"/>
                  </a:lnTo>
                  <a:lnTo>
                    <a:pt x="369497" y="336410"/>
                  </a:lnTo>
                  <a:lnTo>
                    <a:pt x="633806" y="183426"/>
                  </a:lnTo>
                  <a:lnTo>
                    <a:pt x="369475" y="30429"/>
                  </a:lnTo>
                  <a:close/>
                </a:path>
              </a:pathLst>
            </a:custGeom>
            <a:solidFill>
              <a:srgbClr val="F6F6F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30" name="Google Shape;530;p1"/>
            <p:cNvSpPr/>
            <p:nvPr/>
          </p:nvSpPr>
          <p:spPr>
            <a:xfrm>
              <a:off x="7923665" y="1072178"/>
              <a:ext cx="264160" cy="201295"/>
            </a:xfrm>
            <a:custGeom>
              <a:avLst/>
              <a:gdLst/>
              <a:ahLst/>
              <a:cxnLst/>
              <a:rect l="l" t="t" r="r" b="b"/>
              <a:pathLst>
                <a:path w="264159" h="201294" extrusionOk="0">
                  <a:moveTo>
                    <a:pt x="0" y="0"/>
                  </a:moveTo>
                  <a:lnTo>
                    <a:pt x="0" y="48056"/>
                  </a:lnTo>
                  <a:lnTo>
                    <a:pt x="263753" y="201053"/>
                  </a:lnTo>
                  <a:lnTo>
                    <a:pt x="263753" y="152590"/>
                  </a:lnTo>
                  <a:lnTo>
                    <a:pt x="0" y="0"/>
                  </a:lnTo>
                  <a:close/>
                </a:path>
              </a:pathLst>
            </a:custGeom>
            <a:solidFill>
              <a:srgbClr val="FBB906"/>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31" name="Google Shape;531;p1"/>
            <p:cNvSpPr/>
            <p:nvPr/>
          </p:nvSpPr>
          <p:spPr>
            <a:xfrm>
              <a:off x="8187432" y="1072175"/>
              <a:ext cx="264160" cy="201295"/>
            </a:xfrm>
            <a:custGeom>
              <a:avLst/>
              <a:gdLst/>
              <a:ahLst/>
              <a:cxnLst/>
              <a:rect l="l" t="t" r="r" b="b"/>
              <a:pathLst>
                <a:path w="264159" h="201294" extrusionOk="0">
                  <a:moveTo>
                    <a:pt x="264147" y="0"/>
                  </a:moveTo>
                  <a:lnTo>
                    <a:pt x="0" y="152590"/>
                  </a:lnTo>
                  <a:lnTo>
                    <a:pt x="0" y="201053"/>
                  </a:lnTo>
                  <a:lnTo>
                    <a:pt x="264147" y="48056"/>
                  </a:lnTo>
                  <a:lnTo>
                    <a:pt x="264147" y="0"/>
                  </a:lnTo>
                  <a:close/>
                </a:path>
              </a:pathLst>
            </a:custGeom>
            <a:solidFill>
              <a:srgbClr val="E091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32" name="Google Shape;532;p1"/>
            <p:cNvSpPr/>
            <p:nvPr/>
          </p:nvSpPr>
          <p:spPr>
            <a:xfrm>
              <a:off x="7923660" y="919186"/>
              <a:ext cx="528320" cy="306070"/>
            </a:xfrm>
            <a:custGeom>
              <a:avLst/>
              <a:gdLst/>
              <a:ahLst/>
              <a:cxnLst/>
              <a:rect l="l" t="t" r="r" b="b"/>
              <a:pathLst>
                <a:path w="528320" h="306069" extrusionOk="0">
                  <a:moveTo>
                    <a:pt x="263753" y="0"/>
                  </a:moveTo>
                  <a:lnTo>
                    <a:pt x="0" y="152996"/>
                  </a:lnTo>
                  <a:lnTo>
                    <a:pt x="264160" y="305981"/>
                  </a:lnTo>
                  <a:lnTo>
                    <a:pt x="317401" y="275145"/>
                  </a:lnTo>
                  <a:lnTo>
                    <a:pt x="263753" y="275145"/>
                  </a:lnTo>
                  <a:lnTo>
                    <a:pt x="52755" y="152996"/>
                  </a:lnTo>
                  <a:lnTo>
                    <a:pt x="264160" y="30848"/>
                  </a:lnTo>
                  <a:lnTo>
                    <a:pt x="317094" y="30848"/>
                  </a:lnTo>
                  <a:lnTo>
                    <a:pt x="263753" y="0"/>
                  </a:lnTo>
                  <a:close/>
                </a:path>
                <a:path w="528320" h="306069" extrusionOk="0">
                  <a:moveTo>
                    <a:pt x="317094" y="30848"/>
                  </a:moveTo>
                  <a:lnTo>
                    <a:pt x="264160" y="30848"/>
                  </a:lnTo>
                  <a:lnTo>
                    <a:pt x="475551" y="152996"/>
                  </a:lnTo>
                  <a:lnTo>
                    <a:pt x="263753" y="275145"/>
                  </a:lnTo>
                  <a:lnTo>
                    <a:pt x="317401" y="275145"/>
                  </a:lnTo>
                  <a:lnTo>
                    <a:pt x="528307" y="152996"/>
                  </a:lnTo>
                  <a:lnTo>
                    <a:pt x="317094" y="30848"/>
                  </a:lnTo>
                  <a:close/>
                </a:path>
              </a:pathLst>
            </a:custGeom>
            <a:solidFill>
              <a:srgbClr val="F6F6F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533" name="Google Shape;533;p1"/>
            <p:cNvPicPr preferRelativeResize="0"/>
            <p:nvPr/>
          </p:nvPicPr>
          <p:blipFill rotWithShape="1">
            <a:blip r:embed="rId203">
              <a:alphaModFix/>
            </a:blip>
            <a:srcRect/>
            <a:stretch/>
          </p:blipFill>
          <p:spPr>
            <a:xfrm>
              <a:off x="7976418" y="1021716"/>
              <a:ext cx="422417" cy="172618"/>
            </a:xfrm>
            <a:prstGeom prst="rect">
              <a:avLst/>
            </a:prstGeom>
            <a:noFill/>
            <a:ln>
              <a:noFill/>
            </a:ln>
          </p:spPr>
        </p:pic>
        <p:sp>
          <p:nvSpPr>
            <p:cNvPr id="534" name="Google Shape;534;p1"/>
            <p:cNvSpPr/>
            <p:nvPr/>
          </p:nvSpPr>
          <p:spPr>
            <a:xfrm>
              <a:off x="7976018" y="899568"/>
              <a:ext cx="422909" cy="244475"/>
            </a:xfrm>
            <a:custGeom>
              <a:avLst/>
              <a:gdLst/>
              <a:ahLst/>
              <a:cxnLst/>
              <a:rect l="l" t="t" r="r" b="b"/>
              <a:pathLst>
                <a:path w="422909" h="244475" extrusionOk="0">
                  <a:moveTo>
                    <a:pt x="211404" y="0"/>
                  </a:moveTo>
                  <a:lnTo>
                    <a:pt x="0" y="122148"/>
                  </a:lnTo>
                  <a:lnTo>
                    <a:pt x="211404" y="244297"/>
                  </a:lnTo>
                  <a:lnTo>
                    <a:pt x="422808" y="122148"/>
                  </a:lnTo>
                  <a:lnTo>
                    <a:pt x="211404" y="0"/>
                  </a:lnTo>
                  <a:close/>
                </a:path>
              </a:pathLst>
            </a:custGeom>
            <a:solidFill>
              <a:srgbClr val="F6F6F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535" name="Google Shape;535;p1"/>
            <p:cNvPicPr preferRelativeResize="0"/>
            <p:nvPr/>
          </p:nvPicPr>
          <p:blipFill rotWithShape="1">
            <a:blip r:embed="rId204">
              <a:alphaModFix/>
            </a:blip>
            <a:srcRect/>
            <a:stretch/>
          </p:blipFill>
          <p:spPr>
            <a:xfrm>
              <a:off x="8138236" y="961644"/>
              <a:ext cx="190639" cy="88506"/>
            </a:xfrm>
            <a:prstGeom prst="rect">
              <a:avLst/>
            </a:prstGeom>
            <a:noFill/>
            <a:ln>
              <a:noFill/>
            </a:ln>
          </p:spPr>
        </p:pic>
        <p:sp>
          <p:nvSpPr>
            <p:cNvPr id="536" name="Google Shape;536;p1"/>
            <p:cNvSpPr/>
            <p:nvPr/>
          </p:nvSpPr>
          <p:spPr>
            <a:xfrm>
              <a:off x="8138240" y="933206"/>
              <a:ext cx="98425" cy="57150"/>
            </a:xfrm>
            <a:custGeom>
              <a:avLst/>
              <a:gdLst/>
              <a:ahLst/>
              <a:cxnLst/>
              <a:rect l="l" t="t" r="r" b="b"/>
              <a:pathLst>
                <a:path w="98425" h="57150" extrusionOk="0">
                  <a:moveTo>
                    <a:pt x="49161" y="0"/>
                  </a:moveTo>
                  <a:lnTo>
                    <a:pt x="4800" y="14020"/>
                  </a:lnTo>
                  <a:lnTo>
                    <a:pt x="0" y="21221"/>
                  </a:lnTo>
                  <a:lnTo>
                    <a:pt x="0" y="28435"/>
                  </a:lnTo>
                  <a:lnTo>
                    <a:pt x="0" y="36042"/>
                  </a:lnTo>
                  <a:lnTo>
                    <a:pt x="39681" y="56344"/>
                  </a:lnTo>
                  <a:lnTo>
                    <a:pt x="49161" y="56870"/>
                  </a:lnTo>
                  <a:lnTo>
                    <a:pt x="58468" y="56344"/>
                  </a:lnTo>
                  <a:lnTo>
                    <a:pt x="98310" y="35648"/>
                  </a:lnTo>
                  <a:lnTo>
                    <a:pt x="98310" y="21221"/>
                  </a:lnTo>
                  <a:lnTo>
                    <a:pt x="58468" y="526"/>
                  </a:lnTo>
                  <a:lnTo>
                    <a:pt x="49161"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537" name="Google Shape;537;p1"/>
            <p:cNvPicPr preferRelativeResize="0"/>
            <p:nvPr/>
          </p:nvPicPr>
          <p:blipFill rotWithShape="1">
            <a:blip r:embed="rId205">
              <a:alphaModFix/>
            </a:blip>
            <a:srcRect/>
            <a:stretch/>
          </p:blipFill>
          <p:spPr>
            <a:xfrm>
              <a:off x="8183816" y="838682"/>
              <a:ext cx="52768" cy="125374"/>
            </a:xfrm>
            <a:prstGeom prst="rect">
              <a:avLst/>
            </a:prstGeom>
            <a:noFill/>
            <a:ln>
              <a:noFill/>
            </a:ln>
          </p:spPr>
        </p:pic>
        <p:sp>
          <p:nvSpPr>
            <p:cNvPr id="538" name="Google Shape;538;p1"/>
            <p:cNvSpPr/>
            <p:nvPr/>
          </p:nvSpPr>
          <p:spPr>
            <a:xfrm>
              <a:off x="8183404" y="836291"/>
              <a:ext cx="8890" cy="5080"/>
            </a:xfrm>
            <a:custGeom>
              <a:avLst/>
              <a:gdLst/>
              <a:ahLst/>
              <a:cxnLst/>
              <a:rect l="l" t="t" r="r" b="b"/>
              <a:pathLst>
                <a:path w="8890" h="5080" extrusionOk="0">
                  <a:moveTo>
                    <a:pt x="5600" y="0"/>
                  </a:moveTo>
                  <a:lnTo>
                    <a:pt x="3200" y="0"/>
                  </a:lnTo>
                  <a:lnTo>
                    <a:pt x="0" y="1600"/>
                  </a:lnTo>
                  <a:lnTo>
                    <a:pt x="0" y="3200"/>
                  </a:lnTo>
                  <a:lnTo>
                    <a:pt x="1600" y="4000"/>
                  </a:lnTo>
                  <a:lnTo>
                    <a:pt x="2806" y="4800"/>
                  </a:lnTo>
                  <a:lnTo>
                    <a:pt x="5194" y="4800"/>
                  </a:lnTo>
                  <a:lnTo>
                    <a:pt x="6794" y="4000"/>
                  </a:lnTo>
                  <a:lnTo>
                    <a:pt x="8394" y="3200"/>
                  </a:lnTo>
                  <a:lnTo>
                    <a:pt x="8394" y="1993"/>
                  </a:lnTo>
                  <a:lnTo>
                    <a:pt x="6794" y="800"/>
                  </a:lnTo>
                  <a:lnTo>
                    <a:pt x="5600" y="0"/>
                  </a:lnTo>
                  <a:close/>
                </a:path>
              </a:pathLst>
            </a:custGeom>
            <a:solidFill>
              <a:srgbClr val="F6F6F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39" name="Google Shape;539;p1"/>
            <p:cNvSpPr/>
            <p:nvPr/>
          </p:nvSpPr>
          <p:spPr>
            <a:xfrm>
              <a:off x="7900873" y="1191132"/>
              <a:ext cx="574040" cy="1304925"/>
            </a:xfrm>
            <a:custGeom>
              <a:avLst/>
              <a:gdLst/>
              <a:ahLst/>
              <a:cxnLst/>
              <a:rect l="l" t="t" r="r" b="b"/>
              <a:pathLst>
                <a:path w="574040" h="1304925" extrusionOk="0">
                  <a:moveTo>
                    <a:pt x="17576" y="10414"/>
                  </a:moveTo>
                  <a:lnTo>
                    <a:pt x="0" y="0"/>
                  </a:lnTo>
                  <a:lnTo>
                    <a:pt x="0" y="1158227"/>
                  </a:lnTo>
                  <a:lnTo>
                    <a:pt x="17576" y="1168641"/>
                  </a:lnTo>
                  <a:lnTo>
                    <a:pt x="17576" y="10414"/>
                  </a:lnTo>
                  <a:close/>
                </a:path>
                <a:path w="574040" h="1304925" extrusionOk="0">
                  <a:moveTo>
                    <a:pt x="64744" y="37655"/>
                  </a:moveTo>
                  <a:lnTo>
                    <a:pt x="46761" y="27241"/>
                  </a:lnTo>
                  <a:lnTo>
                    <a:pt x="46761" y="1185468"/>
                  </a:lnTo>
                  <a:lnTo>
                    <a:pt x="64744" y="1195870"/>
                  </a:lnTo>
                  <a:lnTo>
                    <a:pt x="64744" y="37655"/>
                  </a:lnTo>
                  <a:close/>
                </a:path>
                <a:path w="574040" h="1304925" extrusionOk="0">
                  <a:moveTo>
                    <a:pt x="111518" y="64884"/>
                  </a:moveTo>
                  <a:lnTo>
                    <a:pt x="93941" y="54470"/>
                  </a:lnTo>
                  <a:lnTo>
                    <a:pt x="93941" y="1212697"/>
                  </a:lnTo>
                  <a:lnTo>
                    <a:pt x="111518" y="1223111"/>
                  </a:lnTo>
                  <a:lnTo>
                    <a:pt x="111518" y="64884"/>
                  </a:lnTo>
                  <a:close/>
                </a:path>
                <a:path w="574040" h="1304925" extrusionOk="0">
                  <a:moveTo>
                    <a:pt x="158661" y="92113"/>
                  </a:moveTo>
                  <a:lnTo>
                    <a:pt x="141084" y="81699"/>
                  </a:lnTo>
                  <a:lnTo>
                    <a:pt x="141084" y="1239926"/>
                  </a:lnTo>
                  <a:lnTo>
                    <a:pt x="158661" y="1250340"/>
                  </a:lnTo>
                  <a:lnTo>
                    <a:pt x="158661" y="92113"/>
                  </a:lnTo>
                  <a:close/>
                </a:path>
                <a:path w="574040" h="1304925" extrusionOk="0">
                  <a:moveTo>
                    <a:pt x="205816" y="119341"/>
                  </a:moveTo>
                  <a:lnTo>
                    <a:pt x="188239" y="108927"/>
                  </a:lnTo>
                  <a:lnTo>
                    <a:pt x="188239" y="1267155"/>
                  </a:lnTo>
                  <a:lnTo>
                    <a:pt x="205816" y="1277569"/>
                  </a:lnTo>
                  <a:lnTo>
                    <a:pt x="205816" y="119341"/>
                  </a:lnTo>
                  <a:close/>
                </a:path>
                <a:path w="574040" h="1304925" extrusionOk="0">
                  <a:moveTo>
                    <a:pt x="252958" y="146583"/>
                  </a:moveTo>
                  <a:lnTo>
                    <a:pt x="235381" y="136169"/>
                  </a:lnTo>
                  <a:lnTo>
                    <a:pt x="235381" y="1294396"/>
                  </a:lnTo>
                  <a:lnTo>
                    <a:pt x="252958" y="1304810"/>
                  </a:lnTo>
                  <a:lnTo>
                    <a:pt x="252958" y="146583"/>
                  </a:lnTo>
                  <a:close/>
                </a:path>
                <a:path w="574040" h="1304925" extrusionOk="0">
                  <a:moveTo>
                    <a:pt x="338099" y="136169"/>
                  </a:moveTo>
                  <a:lnTo>
                    <a:pt x="320522" y="146583"/>
                  </a:lnTo>
                  <a:lnTo>
                    <a:pt x="320522" y="1304810"/>
                  </a:lnTo>
                  <a:lnTo>
                    <a:pt x="338099" y="1294396"/>
                  </a:lnTo>
                  <a:lnTo>
                    <a:pt x="338099" y="136169"/>
                  </a:lnTo>
                  <a:close/>
                </a:path>
                <a:path w="574040" h="1304925" extrusionOk="0">
                  <a:moveTo>
                    <a:pt x="385241" y="108927"/>
                  </a:moveTo>
                  <a:lnTo>
                    <a:pt x="367665" y="119341"/>
                  </a:lnTo>
                  <a:lnTo>
                    <a:pt x="367665" y="1277569"/>
                  </a:lnTo>
                  <a:lnTo>
                    <a:pt x="385241" y="1267155"/>
                  </a:lnTo>
                  <a:lnTo>
                    <a:pt x="385241" y="108927"/>
                  </a:lnTo>
                  <a:close/>
                </a:path>
                <a:path w="574040" h="1304925" extrusionOk="0">
                  <a:moveTo>
                    <a:pt x="432396" y="81699"/>
                  </a:moveTo>
                  <a:lnTo>
                    <a:pt x="414820" y="92113"/>
                  </a:lnTo>
                  <a:lnTo>
                    <a:pt x="414820" y="1250327"/>
                  </a:lnTo>
                  <a:lnTo>
                    <a:pt x="432396" y="1239926"/>
                  </a:lnTo>
                  <a:lnTo>
                    <a:pt x="432396" y="81699"/>
                  </a:lnTo>
                  <a:close/>
                </a:path>
                <a:path w="574040" h="1304925" extrusionOk="0">
                  <a:moveTo>
                    <a:pt x="479539" y="54470"/>
                  </a:moveTo>
                  <a:lnTo>
                    <a:pt x="461556" y="64884"/>
                  </a:lnTo>
                  <a:lnTo>
                    <a:pt x="461556" y="1223111"/>
                  </a:lnTo>
                  <a:lnTo>
                    <a:pt x="479539" y="1212697"/>
                  </a:lnTo>
                  <a:lnTo>
                    <a:pt x="479539" y="54470"/>
                  </a:lnTo>
                  <a:close/>
                </a:path>
                <a:path w="574040" h="1304925" extrusionOk="0">
                  <a:moveTo>
                    <a:pt x="526300" y="27241"/>
                  </a:moveTo>
                  <a:lnTo>
                    <a:pt x="508723" y="37655"/>
                  </a:lnTo>
                  <a:lnTo>
                    <a:pt x="508723" y="1195870"/>
                  </a:lnTo>
                  <a:lnTo>
                    <a:pt x="526300" y="1185468"/>
                  </a:lnTo>
                  <a:lnTo>
                    <a:pt x="526300" y="27241"/>
                  </a:lnTo>
                  <a:close/>
                </a:path>
                <a:path w="574040" h="1304925" extrusionOk="0">
                  <a:moveTo>
                    <a:pt x="573481" y="0"/>
                  </a:moveTo>
                  <a:lnTo>
                    <a:pt x="555891" y="10414"/>
                  </a:lnTo>
                  <a:lnTo>
                    <a:pt x="555891" y="1168641"/>
                  </a:lnTo>
                  <a:lnTo>
                    <a:pt x="573481" y="1158227"/>
                  </a:lnTo>
                  <a:lnTo>
                    <a:pt x="573481" y="0"/>
                  </a:lnTo>
                  <a:close/>
                </a:path>
              </a:pathLst>
            </a:custGeom>
            <a:solidFill>
              <a:srgbClr val="D7DEF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40" name="Google Shape;540;p1"/>
            <p:cNvSpPr/>
            <p:nvPr/>
          </p:nvSpPr>
          <p:spPr>
            <a:xfrm>
              <a:off x="8187423" y="1041742"/>
              <a:ext cx="317500" cy="231775"/>
            </a:xfrm>
            <a:custGeom>
              <a:avLst/>
              <a:gdLst/>
              <a:ahLst/>
              <a:cxnLst/>
              <a:rect l="l" t="t" r="r" b="b"/>
              <a:pathLst>
                <a:path w="317500" h="231775" extrusionOk="0">
                  <a:moveTo>
                    <a:pt x="264147" y="30441"/>
                  </a:moveTo>
                  <a:lnTo>
                    <a:pt x="211404" y="0"/>
                  </a:lnTo>
                  <a:lnTo>
                    <a:pt x="211404" y="30441"/>
                  </a:lnTo>
                  <a:lnTo>
                    <a:pt x="0" y="152590"/>
                  </a:lnTo>
                  <a:lnTo>
                    <a:pt x="53149" y="152590"/>
                  </a:lnTo>
                  <a:lnTo>
                    <a:pt x="264147" y="30441"/>
                  </a:lnTo>
                  <a:close/>
                </a:path>
                <a:path w="317500" h="231775" extrusionOk="0">
                  <a:moveTo>
                    <a:pt x="316903" y="78511"/>
                  </a:moveTo>
                  <a:lnTo>
                    <a:pt x="264147" y="48069"/>
                  </a:lnTo>
                  <a:lnTo>
                    <a:pt x="264147" y="78511"/>
                  </a:lnTo>
                  <a:lnTo>
                    <a:pt x="0" y="231495"/>
                  </a:lnTo>
                  <a:lnTo>
                    <a:pt x="53149" y="231089"/>
                  </a:lnTo>
                  <a:lnTo>
                    <a:pt x="316903" y="78511"/>
                  </a:lnTo>
                  <a:close/>
                </a:path>
              </a:pathLst>
            </a:custGeom>
            <a:solidFill>
              <a:srgbClr val="DADFF5"/>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41" name="Google Shape;541;p1"/>
            <p:cNvSpPr/>
            <p:nvPr/>
          </p:nvSpPr>
          <p:spPr>
            <a:xfrm>
              <a:off x="7745031" y="1712572"/>
              <a:ext cx="325755" cy="1068705"/>
            </a:xfrm>
            <a:custGeom>
              <a:avLst/>
              <a:gdLst/>
              <a:ahLst/>
              <a:cxnLst/>
              <a:rect l="l" t="t" r="r" b="b"/>
              <a:pathLst>
                <a:path w="325754" h="1068705" extrusionOk="0">
                  <a:moveTo>
                    <a:pt x="325691" y="0"/>
                  </a:moveTo>
                  <a:lnTo>
                    <a:pt x="0" y="188620"/>
                  </a:lnTo>
                  <a:lnTo>
                    <a:pt x="0" y="1068514"/>
                  </a:lnTo>
                  <a:lnTo>
                    <a:pt x="325691" y="879881"/>
                  </a:lnTo>
                  <a:lnTo>
                    <a:pt x="325691" y="0"/>
                  </a:lnTo>
                  <a:close/>
                </a:path>
              </a:pathLst>
            </a:custGeom>
            <a:solidFill>
              <a:srgbClr val="BAC0E6"/>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42" name="Google Shape;542;p1"/>
            <p:cNvSpPr/>
            <p:nvPr/>
          </p:nvSpPr>
          <p:spPr>
            <a:xfrm>
              <a:off x="7419346" y="1712568"/>
              <a:ext cx="325755" cy="1068705"/>
            </a:xfrm>
            <a:custGeom>
              <a:avLst/>
              <a:gdLst/>
              <a:ahLst/>
              <a:cxnLst/>
              <a:rect l="l" t="t" r="r" b="b"/>
              <a:pathLst>
                <a:path w="325754" h="1068705" extrusionOk="0">
                  <a:moveTo>
                    <a:pt x="0" y="0"/>
                  </a:moveTo>
                  <a:lnTo>
                    <a:pt x="0" y="879881"/>
                  </a:lnTo>
                  <a:lnTo>
                    <a:pt x="325691" y="1068514"/>
                  </a:lnTo>
                  <a:lnTo>
                    <a:pt x="325691" y="188633"/>
                  </a:lnTo>
                  <a:lnTo>
                    <a:pt x="0" y="0"/>
                  </a:lnTo>
                  <a:close/>
                </a:path>
              </a:pathLst>
            </a:custGeom>
            <a:solidFill>
              <a:srgbClr val="CED2F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43" name="Google Shape;543;p1"/>
            <p:cNvSpPr/>
            <p:nvPr/>
          </p:nvSpPr>
          <p:spPr>
            <a:xfrm>
              <a:off x="7419348" y="1524335"/>
              <a:ext cx="651510" cy="377190"/>
            </a:xfrm>
            <a:custGeom>
              <a:avLst/>
              <a:gdLst/>
              <a:ahLst/>
              <a:cxnLst/>
              <a:rect l="l" t="t" r="r" b="b"/>
              <a:pathLst>
                <a:path w="651509" h="377189" extrusionOk="0">
                  <a:moveTo>
                    <a:pt x="325691" y="0"/>
                  </a:moveTo>
                  <a:lnTo>
                    <a:pt x="0" y="188239"/>
                  </a:lnTo>
                  <a:lnTo>
                    <a:pt x="325691" y="376872"/>
                  </a:lnTo>
                  <a:lnTo>
                    <a:pt x="651382" y="188239"/>
                  </a:lnTo>
                  <a:lnTo>
                    <a:pt x="325691" y="0"/>
                  </a:lnTo>
                  <a:close/>
                </a:path>
              </a:pathLst>
            </a:custGeom>
            <a:solidFill>
              <a:srgbClr val="4646A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44" name="Google Shape;544;p1"/>
            <p:cNvSpPr/>
            <p:nvPr/>
          </p:nvSpPr>
          <p:spPr>
            <a:xfrm>
              <a:off x="7468904" y="1441827"/>
              <a:ext cx="276225" cy="430530"/>
            </a:xfrm>
            <a:custGeom>
              <a:avLst/>
              <a:gdLst/>
              <a:ahLst/>
              <a:cxnLst/>
              <a:rect l="l" t="t" r="r" b="b"/>
              <a:pathLst>
                <a:path w="276225" h="430530" extrusionOk="0">
                  <a:moveTo>
                    <a:pt x="276136" y="0"/>
                  </a:moveTo>
                  <a:lnTo>
                    <a:pt x="0" y="270738"/>
                  </a:lnTo>
                  <a:lnTo>
                    <a:pt x="276136" y="430529"/>
                  </a:lnTo>
                  <a:lnTo>
                    <a:pt x="276136" y="0"/>
                  </a:lnTo>
                  <a:close/>
                </a:path>
              </a:pathLst>
            </a:custGeom>
            <a:solidFill>
              <a:srgbClr val="DADFF5"/>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45" name="Google Shape;545;p1"/>
            <p:cNvSpPr/>
            <p:nvPr/>
          </p:nvSpPr>
          <p:spPr>
            <a:xfrm>
              <a:off x="7745035" y="1441836"/>
              <a:ext cx="276225" cy="430530"/>
            </a:xfrm>
            <a:custGeom>
              <a:avLst/>
              <a:gdLst/>
              <a:ahLst/>
              <a:cxnLst/>
              <a:rect l="l" t="t" r="r" b="b"/>
              <a:pathLst>
                <a:path w="276225" h="430530" extrusionOk="0">
                  <a:moveTo>
                    <a:pt x="0" y="0"/>
                  </a:moveTo>
                  <a:lnTo>
                    <a:pt x="0" y="430517"/>
                  </a:lnTo>
                  <a:lnTo>
                    <a:pt x="276136" y="270725"/>
                  </a:lnTo>
                  <a:lnTo>
                    <a:pt x="0" y="0"/>
                  </a:lnTo>
                  <a:close/>
                </a:path>
              </a:pathLst>
            </a:custGeom>
            <a:solidFill>
              <a:srgbClr val="C4C9E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46" name="Google Shape;546;p1"/>
            <p:cNvSpPr/>
            <p:nvPr/>
          </p:nvSpPr>
          <p:spPr>
            <a:xfrm>
              <a:off x="7792174" y="1809089"/>
              <a:ext cx="232410" cy="831215"/>
            </a:xfrm>
            <a:custGeom>
              <a:avLst/>
              <a:gdLst/>
              <a:ahLst/>
              <a:cxnLst/>
              <a:rect l="l" t="t" r="r" b="b"/>
              <a:pathLst>
                <a:path w="232409" h="831214" extrusionOk="0">
                  <a:moveTo>
                    <a:pt x="231787" y="675640"/>
                  </a:moveTo>
                  <a:lnTo>
                    <a:pt x="0" y="809802"/>
                  </a:lnTo>
                  <a:lnTo>
                    <a:pt x="0" y="831037"/>
                  </a:lnTo>
                  <a:lnTo>
                    <a:pt x="231787" y="697268"/>
                  </a:lnTo>
                  <a:lnTo>
                    <a:pt x="231787" y="675640"/>
                  </a:lnTo>
                  <a:close/>
                </a:path>
                <a:path w="232409" h="831214" extrusionOk="0">
                  <a:moveTo>
                    <a:pt x="231787" y="623570"/>
                  </a:moveTo>
                  <a:lnTo>
                    <a:pt x="0" y="757745"/>
                  </a:lnTo>
                  <a:lnTo>
                    <a:pt x="0" y="779373"/>
                  </a:lnTo>
                  <a:lnTo>
                    <a:pt x="231787" y="645198"/>
                  </a:lnTo>
                  <a:lnTo>
                    <a:pt x="231787" y="623570"/>
                  </a:lnTo>
                  <a:close/>
                </a:path>
                <a:path w="232409" h="831214" extrusionOk="0">
                  <a:moveTo>
                    <a:pt x="231787" y="571919"/>
                  </a:moveTo>
                  <a:lnTo>
                    <a:pt x="0" y="705675"/>
                  </a:lnTo>
                  <a:lnTo>
                    <a:pt x="0" y="727303"/>
                  </a:lnTo>
                  <a:lnTo>
                    <a:pt x="231787" y="593140"/>
                  </a:lnTo>
                  <a:lnTo>
                    <a:pt x="231787" y="571919"/>
                  </a:lnTo>
                  <a:close/>
                </a:path>
                <a:path w="232409" h="831214" extrusionOk="0">
                  <a:moveTo>
                    <a:pt x="231787" y="519849"/>
                  </a:moveTo>
                  <a:lnTo>
                    <a:pt x="0" y="654011"/>
                  </a:lnTo>
                  <a:lnTo>
                    <a:pt x="0" y="675233"/>
                  </a:lnTo>
                  <a:lnTo>
                    <a:pt x="231787" y="541070"/>
                  </a:lnTo>
                  <a:lnTo>
                    <a:pt x="231787" y="519849"/>
                  </a:lnTo>
                  <a:close/>
                </a:path>
                <a:path w="232409" h="831214" extrusionOk="0">
                  <a:moveTo>
                    <a:pt x="231787" y="467779"/>
                  </a:moveTo>
                  <a:lnTo>
                    <a:pt x="0" y="601954"/>
                  </a:lnTo>
                  <a:lnTo>
                    <a:pt x="0" y="623176"/>
                  </a:lnTo>
                  <a:lnTo>
                    <a:pt x="231787" y="489407"/>
                  </a:lnTo>
                  <a:lnTo>
                    <a:pt x="231787" y="467779"/>
                  </a:lnTo>
                  <a:close/>
                </a:path>
                <a:path w="232409" h="831214" extrusionOk="0">
                  <a:moveTo>
                    <a:pt x="231787" y="415721"/>
                  </a:moveTo>
                  <a:lnTo>
                    <a:pt x="0" y="549884"/>
                  </a:lnTo>
                  <a:lnTo>
                    <a:pt x="0" y="571512"/>
                  </a:lnTo>
                  <a:lnTo>
                    <a:pt x="231787" y="437349"/>
                  </a:lnTo>
                  <a:lnTo>
                    <a:pt x="231787" y="415721"/>
                  </a:lnTo>
                  <a:close/>
                </a:path>
                <a:path w="232409" h="831214" extrusionOk="0">
                  <a:moveTo>
                    <a:pt x="231787" y="364058"/>
                  </a:moveTo>
                  <a:lnTo>
                    <a:pt x="0" y="497814"/>
                  </a:lnTo>
                  <a:lnTo>
                    <a:pt x="0" y="519442"/>
                  </a:lnTo>
                  <a:lnTo>
                    <a:pt x="231787" y="385279"/>
                  </a:lnTo>
                  <a:lnTo>
                    <a:pt x="231787" y="364058"/>
                  </a:lnTo>
                  <a:close/>
                </a:path>
                <a:path w="232409" h="831214" extrusionOk="0">
                  <a:moveTo>
                    <a:pt x="231787" y="312000"/>
                  </a:moveTo>
                  <a:lnTo>
                    <a:pt x="0" y="445757"/>
                  </a:lnTo>
                  <a:lnTo>
                    <a:pt x="0" y="467385"/>
                  </a:lnTo>
                  <a:lnTo>
                    <a:pt x="231787" y="333222"/>
                  </a:lnTo>
                  <a:lnTo>
                    <a:pt x="231787" y="312000"/>
                  </a:lnTo>
                  <a:close/>
                </a:path>
                <a:path w="232409" h="831214" extrusionOk="0">
                  <a:moveTo>
                    <a:pt x="231787" y="259930"/>
                  </a:moveTo>
                  <a:lnTo>
                    <a:pt x="0" y="394106"/>
                  </a:lnTo>
                  <a:lnTo>
                    <a:pt x="0" y="415328"/>
                  </a:lnTo>
                  <a:lnTo>
                    <a:pt x="231787" y="281559"/>
                  </a:lnTo>
                  <a:lnTo>
                    <a:pt x="231787" y="259930"/>
                  </a:lnTo>
                  <a:close/>
                </a:path>
                <a:path w="232409" h="831214" extrusionOk="0">
                  <a:moveTo>
                    <a:pt x="231787" y="207860"/>
                  </a:moveTo>
                  <a:lnTo>
                    <a:pt x="0" y="342023"/>
                  </a:lnTo>
                  <a:lnTo>
                    <a:pt x="0" y="363651"/>
                  </a:lnTo>
                  <a:lnTo>
                    <a:pt x="231787" y="229489"/>
                  </a:lnTo>
                  <a:lnTo>
                    <a:pt x="231787" y="207860"/>
                  </a:lnTo>
                  <a:close/>
                </a:path>
                <a:path w="232409" h="831214" extrusionOk="0">
                  <a:moveTo>
                    <a:pt x="231787" y="155790"/>
                  </a:moveTo>
                  <a:lnTo>
                    <a:pt x="0" y="289966"/>
                  </a:lnTo>
                  <a:lnTo>
                    <a:pt x="0" y="311594"/>
                  </a:lnTo>
                  <a:lnTo>
                    <a:pt x="231787" y="177419"/>
                  </a:lnTo>
                  <a:lnTo>
                    <a:pt x="231787" y="155790"/>
                  </a:lnTo>
                  <a:close/>
                </a:path>
                <a:path w="232409" h="831214" extrusionOk="0">
                  <a:moveTo>
                    <a:pt x="231787" y="104140"/>
                  </a:moveTo>
                  <a:lnTo>
                    <a:pt x="0" y="237896"/>
                  </a:lnTo>
                  <a:lnTo>
                    <a:pt x="0" y="259524"/>
                  </a:lnTo>
                  <a:lnTo>
                    <a:pt x="231787" y="125361"/>
                  </a:lnTo>
                  <a:lnTo>
                    <a:pt x="231787" y="104140"/>
                  </a:lnTo>
                  <a:close/>
                </a:path>
                <a:path w="232409" h="831214" extrusionOk="0">
                  <a:moveTo>
                    <a:pt x="231787" y="52057"/>
                  </a:moveTo>
                  <a:lnTo>
                    <a:pt x="0" y="186232"/>
                  </a:lnTo>
                  <a:lnTo>
                    <a:pt x="0" y="207454"/>
                  </a:lnTo>
                  <a:lnTo>
                    <a:pt x="231787" y="73685"/>
                  </a:lnTo>
                  <a:lnTo>
                    <a:pt x="231787" y="52057"/>
                  </a:lnTo>
                  <a:close/>
                </a:path>
                <a:path w="232409" h="831214" extrusionOk="0">
                  <a:moveTo>
                    <a:pt x="231787" y="0"/>
                  </a:moveTo>
                  <a:lnTo>
                    <a:pt x="0" y="134175"/>
                  </a:lnTo>
                  <a:lnTo>
                    <a:pt x="0" y="155397"/>
                  </a:lnTo>
                  <a:lnTo>
                    <a:pt x="231787" y="21628"/>
                  </a:lnTo>
                  <a:lnTo>
                    <a:pt x="231787" y="0"/>
                  </a:lnTo>
                  <a:close/>
                </a:path>
              </a:pathLst>
            </a:custGeom>
            <a:solidFill>
              <a:srgbClr val="6B67E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47" name="Google Shape;547;p1"/>
            <p:cNvSpPr/>
            <p:nvPr/>
          </p:nvSpPr>
          <p:spPr>
            <a:xfrm>
              <a:off x="7466088" y="1809089"/>
              <a:ext cx="232410" cy="831215"/>
            </a:xfrm>
            <a:custGeom>
              <a:avLst/>
              <a:gdLst/>
              <a:ahLst/>
              <a:cxnLst/>
              <a:rect l="l" t="t" r="r" b="b"/>
              <a:pathLst>
                <a:path w="232409" h="831214" extrusionOk="0">
                  <a:moveTo>
                    <a:pt x="231787" y="809802"/>
                  </a:moveTo>
                  <a:lnTo>
                    <a:pt x="0" y="675640"/>
                  </a:lnTo>
                  <a:lnTo>
                    <a:pt x="0" y="697268"/>
                  </a:lnTo>
                  <a:lnTo>
                    <a:pt x="231787" y="831037"/>
                  </a:lnTo>
                  <a:lnTo>
                    <a:pt x="231787" y="809802"/>
                  </a:lnTo>
                  <a:close/>
                </a:path>
                <a:path w="232409" h="831214" extrusionOk="0">
                  <a:moveTo>
                    <a:pt x="231787" y="757745"/>
                  </a:moveTo>
                  <a:lnTo>
                    <a:pt x="0" y="623570"/>
                  </a:lnTo>
                  <a:lnTo>
                    <a:pt x="0" y="645198"/>
                  </a:lnTo>
                  <a:lnTo>
                    <a:pt x="231787" y="779373"/>
                  </a:lnTo>
                  <a:lnTo>
                    <a:pt x="231787" y="757745"/>
                  </a:lnTo>
                  <a:close/>
                </a:path>
                <a:path w="232409" h="831214" extrusionOk="0">
                  <a:moveTo>
                    <a:pt x="231787" y="705675"/>
                  </a:moveTo>
                  <a:lnTo>
                    <a:pt x="0" y="571919"/>
                  </a:lnTo>
                  <a:lnTo>
                    <a:pt x="0" y="593140"/>
                  </a:lnTo>
                  <a:lnTo>
                    <a:pt x="231787" y="727303"/>
                  </a:lnTo>
                  <a:lnTo>
                    <a:pt x="231787" y="705675"/>
                  </a:lnTo>
                  <a:close/>
                </a:path>
                <a:path w="232409" h="831214" extrusionOk="0">
                  <a:moveTo>
                    <a:pt x="231787" y="654011"/>
                  </a:moveTo>
                  <a:lnTo>
                    <a:pt x="0" y="519849"/>
                  </a:lnTo>
                  <a:lnTo>
                    <a:pt x="0" y="541070"/>
                  </a:lnTo>
                  <a:lnTo>
                    <a:pt x="231787" y="675233"/>
                  </a:lnTo>
                  <a:lnTo>
                    <a:pt x="231787" y="654011"/>
                  </a:lnTo>
                  <a:close/>
                </a:path>
                <a:path w="232409" h="831214" extrusionOk="0">
                  <a:moveTo>
                    <a:pt x="231787" y="601954"/>
                  </a:moveTo>
                  <a:lnTo>
                    <a:pt x="0" y="467779"/>
                  </a:lnTo>
                  <a:lnTo>
                    <a:pt x="0" y="489407"/>
                  </a:lnTo>
                  <a:lnTo>
                    <a:pt x="231787" y="623176"/>
                  </a:lnTo>
                  <a:lnTo>
                    <a:pt x="231787" y="601954"/>
                  </a:lnTo>
                  <a:close/>
                </a:path>
                <a:path w="232409" h="831214" extrusionOk="0">
                  <a:moveTo>
                    <a:pt x="231787" y="549884"/>
                  </a:moveTo>
                  <a:lnTo>
                    <a:pt x="0" y="415721"/>
                  </a:lnTo>
                  <a:lnTo>
                    <a:pt x="0" y="437349"/>
                  </a:lnTo>
                  <a:lnTo>
                    <a:pt x="231787" y="571512"/>
                  </a:lnTo>
                  <a:lnTo>
                    <a:pt x="231787" y="549884"/>
                  </a:lnTo>
                  <a:close/>
                </a:path>
                <a:path w="232409" h="831214" extrusionOk="0">
                  <a:moveTo>
                    <a:pt x="231787" y="497814"/>
                  </a:moveTo>
                  <a:lnTo>
                    <a:pt x="0" y="364058"/>
                  </a:lnTo>
                  <a:lnTo>
                    <a:pt x="0" y="385279"/>
                  </a:lnTo>
                  <a:lnTo>
                    <a:pt x="231787" y="519442"/>
                  </a:lnTo>
                  <a:lnTo>
                    <a:pt x="231787" y="497814"/>
                  </a:lnTo>
                  <a:close/>
                </a:path>
                <a:path w="232409" h="831214" extrusionOk="0">
                  <a:moveTo>
                    <a:pt x="231787" y="445757"/>
                  </a:moveTo>
                  <a:lnTo>
                    <a:pt x="0" y="312000"/>
                  </a:lnTo>
                  <a:lnTo>
                    <a:pt x="0" y="333222"/>
                  </a:lnTo>
                  <a:lnTo>
                    <a:pt x="231787" y="467385"/>
                  </a:lnTo>
                  <a:lnTo>
                    <a:pt x="231787" y="445757"/>
                  </a:lnTo>
                  <a:close/>
                </a:path>
                <a:path w="232409" h="831214" extrusionOk="0">
                  <a:moveTo>
                    <a:pt x="231787" y="394106"/>
                  </a:moveTo>
                  <a:lnTo>
                    <a:pt x="0" y="259930"/>
                  </a:lnTo>
                  <a:lnTo>
                    <a:pt x="0" y="281559"/>
                  </a:lnTo>
                  <a:lnTo>
                    <a:pt x="231787" y="415328"/>
                  </a:lnTo>
                  <a:lnTo>
                    <a:pt x="231787" y="394106"/>
                  </a:lnTo>
                  <a:close/>
                </a:path>
                <a:path w="232409" h="831214" extrusionOk="0">
                  <a:moveTo>
                    <a:pt x="231787" y="342023"/>
                  </a:moveTo>
                  <a:lnTo>
                    <a:pt x="0" y="207860"/>
                  </a:lnTo>
                  <a:lnTo>
                    <a:pt x="0" y="229489"/>
                  </a:lnTo>
                  <a:lnTo>
                    <a:pt x="231787" y="363651"/>
                  </a:lnTo>
                  <a:lnTo>
                    <a:pt x="231787" y="342023"/>
                  </a:lnTo>
                  <a:close/>
                </a:path>
                <a:path w="232409" h="831214" extrusionOk="0">
                  <a:moveTo>
                    <a:pt x="231787" y="289966"/>
                  </a:moveTo>
                  <a:lnTo>
                    <a:pt x="0" y="155790"/>
                  </a:lnTo>
                  <a:lnTo>
                    <a:pt x="0" y="177419"/>
                  </a:lnTo>
                  <a:lnTo>
                    <a:pt x="231787" y="311594"/>
                  </a:lnTo>
                  <a:lnTo>
                    <a:pt x="231787" y="289966"/>
                  </a:lnTo>
                  <a:close/>
                </a:path>
                <a:path w="232409" h="831214" extrusionOk="0">
                  <a:moveTo>
                    <a:pt x="231787" y="237896"/>
                  </a:moveTo>
                  <a:lnTo>
                    <a:pt x="0" y="104140"/>
                  </a:lnTo>
                  <a:lnTo>
                    <a:pt x="0" y="125361"/>
                  </a:lnTo>
                  <a:lnTo>
                    <a:pt x="231787" y="259524"/>
                  </a:lnTo>
                  <a:lnTo>
                    <a:pt x="231787" y="237896"/>
                  </a:lnTo>
                  <a:close/>
                </a:path>
                <a:path w="232409" h="831214" extrusionOk="0">
                  <a:moveTo>
                    <a:pt x="231787" y="186232"/>
                  </a:moveTo>
                  <a:lnTo>
                    <a:pt x="0" y="52057"/>
                  </a:lnTo>
                  <a:lnTo>
                    <a:pt x="0" y="73685"/>
                  </a:lnTo>
                  <a:lnTo>
                    <a:pt x="231787" y="207454"/>
                  </a:lnTo>
                  <a:lnTo>
                    <a:pt x="231787" y="186232"/>
                  </a:lnTo>
                  <a:close/>
                </a:path>
                <a:path w="232409" h="831214" extrusionOk="0">
                  <a:moveTo>
                    <a:pt x="231787" y="134175"/>
                  </a:moveTo>
                  <a:lnTo>
                    <a:pt x="0" y="0"/>
                  </a:lnTo>
                  <a:lnTo>
                    <a:pt x="0" y="21628"/>
                  </a:lnTo>
                  <a:lnTo>
                    <a:pt x="231787" y="155397"/>
                  </a:lnTo>
                  <a:lnTo>
                    <a:pt x="231787" y="134175"/>
                  </a:lnTo>
                  <a:close/>
                </a:path>
              </a:pathLst>
            </a:custGeom>
            <a:solidFill>
              <a:srgbClr val="4646A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48" name="Google Shape;548;p1"/>
            <p:cNvSpPr/>
            <p:nvPr/>
          </p:nvSpPr>
          <p:spPr>
            <a:xfrm>
              <a:off x="7745031" y="1642483"/>
              <a:ext cx="325755" cy="230504"/>
            </a:xfrm>
            <a:custGeom>
              <a:avLst/>
              <a:gdLst/>
              <a:ahLst/>
              <a:cxnLst/>
              <a:rect l="l" t="t" r="r" b="b"/>
              <a:pathLst>
                <a:path w="325754" h="230505" extrusionOk="0">
                  <a:moveTo>
                    <a:pt x="204609" y="0"/>
                  </a:moveTo>
                  <a:lnTo>
                    <a:pt x="276136" y="70091"/>
                  </a:lnTo>
                  <a:lnTo>
                    <a:pt x="0" y="229882"/>
                  </a:lnTo>
                  <a:lnTo>
                    <a:pt x="105905" y="197434"/>
                  </a:lnTo>
                  <a:lnTo>
                    <a:pt x="325691" y="70091"/>
                  </a:lnTo>
                  <a:lnTo>
                    <a:pt x="204609" y="0"/>
                  </a:lnTo>
                  <a:close/>
                </a:path>
              </a:pathLst>
            </a:custGeom>
            <a:solidFill>
              <a:srgbClr val="DADFF5"/>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49" name="Google Shape;549;p1"/>
            <p:cNvSpPr/>
            <p:nvPr/>
          </p:nvSpPr>
          <p:spPr>
            <a:xfrm>
              <a:off x="6792734" y="2496731"/>
              <a:ext cx="110489" cy="74295"/>
            </a:xfrm>
            <a:custGeom>
              <a:avLst/>
              <a:gdLst/>
              <a:ahLst/>
              <a:cxnLst/>
              <a:rect l="l" t="t" r="r" b="b"/>
              <a:pathLst>
                <a:path w="110490" h="74294" extrusionOk="0">
                  <a:moveTo>
                    <a:pt x="29972" y="14414"/>
                  </a:moveTo>
                  <a:lnTo>
                    <a:pt x="22783" y="0"/>
                  </a:lnTo>
                  <a:lnTo>
                    <a:pt x="0" y="13220"/>
                  </a:lnTo>
                  <a:lnTo>
                    <a:pt x="7188" y="27635"/>
                  </a:lnTo>
                  <a:lnTo>
                    <a:pt x="29972" y="14414"/>
                  </a:lnTo>
                  <a:close/>
                </a:path>
                <a:path w="110490" h="74294" extrusionOk="0">
                  <a:moveTo>
                    <a:pt x="110299" y="60871"/>
                  </a:moveTo>
                  <a:lnTo>
                    <a:pt x="107899" y="43649"/>
                  </a:lnTo>
                  <a:lnTo>
                    <a:pt x="80327" y="59677"/>
                  </a:lnTo>
                  <a:lnTo>
                    <a:pt x="87515" y="74091"/>
                  </a:lnTo>
                  <a:lnTo>
                    <a:pt x="110299" y="60871"/>
                  </a:lnTo>
                  <a:close/>
                </a:path>
              </a:pathLst>
            </a:custGeom>
            <a:solidFill>
              <a:srgbClr val="0A0A3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50" name="Google Shape;550;p1"/>
            <p:cNvSpPr/>
            <p:nvPr/>
          </p:nvSpPr>
          <p:spPr>
            <a:xfrm>
              <a:off x="6881860" y="2554785"/>
              <a:ext cx="24130" cy="35560"/>
            </a:xfrm>
            <a:custGeom>
              <a:avLst/>
              <a:gdLst/>
              <a:ahLst/>
              <a:cxnLst/>
              <a:rect l="l" t="t" r="r" b="b"/>
              <a:pathLst>
                <a:path w="24129" h="35560" extrusionOk="0">
                  <a:moveTo>
                    <a:pt x="5587" y="0"/>
                  </a:moveTo>
                  <a:lnTo>
                    <a:pt x="0" y="3213"/>
                  </a:lnTo>
                  <a:lnTo>
                    <a:pt x="0" y="18034"/>
                  </a:lnTo>
                  <a:lnTo>
                    <a:pt x="5587" y="27635"/>
                  </a:lnTo>
                  <a:lnTo>
                    <a:pt x="11988" y="31242"/>
                  </a:lnTo>
                  <a:lnTo>
                    <a:pt x="18783" y="35255"/>
                  </a:lnTo>
                  <a:lnTo>
                    <a:pt x="23977" y="32042"/>
                  </a:lnTo>
                  <a:lnTo>
                    <a:pt x="23977" y="17233"/>
                  </a:lnTo>
                  <a:lnTo>
                    <a:pt x="18389" y="7620"/>
                  </a:lnTo>
                  <a:lnTo>
                    <a:pt x="11988" y="4013"/>
                  </a:lnTo>
                  <a:lnTo>
                    <a:pt x="5587" y="0"/>
                  </a:lnTo>
                  <a:close/>
                </a:path>
              </a:pathLst>
            </a:custGeom>
            <a:solidFill>
              <a:srgbClr val="B7BBE1"/>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51" name="Google Shape;551;p1"/>
            <p:cNvSpPr/>
            <p:nvPr/>
          </p:nvSpPr>
          <p:spPr>
            <a:xfrm>
              <a:off x="6886644" y="2561206"/>
              <a:ext cx="14604" cy="22225"/>
            </a:xfrm>
            <a:custGeom>
              <a:avLst/>
              <a:gdLst/>
              <a:ahLst/>
              <a:cxnLst/>
              <a:rect l="l" t="t" r="r" b="b"/>
              <a:pathLst>
                <a:path w="14604" h="22225" extrusionOk="0">
                  <a:moveTo>
                    <a:pt x="3200" y="0"/>
                  </a:moveTo>
                  <a:lnTo>
                    <a:pt x="0" y="1993"/>
                  </a:lnTo>
                  <a:lnTo>
                    <a:pt x="0" y="11607"/>
                  </a:lnTo>
                  <a:lnTo>
                    <a:pt x="3200" y="17614"/>
                  </a:lnTo>
                  <a:lnTo>
                    <a:pt x="7188" y="19621"/>
                  </a:lnTo>
                  <a:lnTo>
                    <a:pt x="11188" y="22021"/>
                  </a:lnTo>
                  <a:lnTo>
                    <a:pt x="14376" y="20015"/>
                  </a:lnTo>
                  <a:lnTo>
                    <a:pt x="14376" y="10401"/>
                  </a:lnTo>
                  <a:lnTo>
                    <a:pt x="11188" y="4800"/>
                  </a:lnTo>
                  <a:lnTo>
                    <a:pt x="3200" y="0"/>
                  </a:lnTo>
                  <a:close/>
                </a:path>
              </a:pathLst>
            </a:custGeom>
            <a:solidFill>
              <a:srgbClr val="CCD1F6"/>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52" name="Google Shape;552;p1"/>
            <p:cNvSpPr/>
            <p:nvPr/>
          </p:nvSpPr>
          <p:spPr>
            <a:xfrm>
              <a:off x="6879845" y="2551591"/>
              <a:ext cx="28575" cy="41910"/>
            </a:xfrm>
            <a:custGeom>
              <a:avLst/>
              <a:gdLst/>
              <a:ahLst/>
              <a:cxnLst/>
              <a:rect l="l" t="t" r="r" b="b"/>
              <a:pathLst>
                <a:path w="28575" h="41910" extrusionOk="0">
                  <a:moveTo>
                    <a:pt x="6400" y="0"/>
                  </a:moveTo>
                  <a:lnTo>
                    <a:pt x="0" y="3606"/>
                  </a:lnTo>
                  <a:lnTo>
                    <a:pt x="0" y="12814"/>
                  </a:lnTo>
                  <a:lnTo>
                    <a:pt x="21589" y="41655"/>
                  </a:lnTo>
                  <a:lnTo>
                    <a:pt x="27978" y="38049"/>
                  </a:lnTo>
                  <a:lnTo>
                    <a:pt x="27978" y="36448"/>
                  </a:lnTo>
                  <a:lnTo>
                    <a:pt x="19989" y="36448"/>
                  </a:lnTo>
                  <a:lnTo>
                    <a:pt x="8000" y="30035"/>
                  </a:lnTo>
                  <a:lnTo>
                    <a:pt x="3200" y="21628"/>
                  </a:lnTo>
                  <a:lnTo>
                    <a:pt x="3200" y="7607"/>
                  </a:lnTo>
                  <a:lnTo>
                    <a:pt x="8000" y="4800"/>
                  </a:lnTo>
                  <a:lnTo>
                    <a:pt x="13982" y="4800"/>
                  </a:lnTo>
                  <a:lnTo>
                    <a:pt x="6400" y="0"/>
                  </a:lnTo>
                  <a:close/>
                </a:path>
                <a:path w="28575" h="41910" extrusionOk="0">
                  <a:moveTo>
                    <a:pt x="13982" y="4800"/>
                  </a:moveTo>
                  <a:lnTo>
                    <a:pt x="8000" y="4800"/>
                  </a:lnTo>
                  <a:lnTo>
                    <a:pt x="13982" y="8013"/>
                  </a:lnTo>
                  <a:lnTo>
                    <a:pt x="19989" y="11607"/>
                  </a:lnTo>
                  <a:lnTo>
                    <a:pt x="24777" y="20027"/>
                  </a:lnTo>
                  <a:lnTo>
                    <a:pt x="24777" y="33642"/>
                  </a:lnTo>
                  <a:lnTo>
                    <a:pt x="19989" y="36448"/>
                  </a:lnTo>
                  <a:lnTo>
                    <a:pt x="27978" y="36448"/>
                  </a:lnTo>
                  <a:lnTo>
                    <a:pt x="27978" y="29235"/>
                  </a:lnTo>
                  <a:lnTo>
                    <a:pt x="26861" y="22318"/>
                  </a:lnTo>
                  <a:lnTo>
                    <a:pt x="23833" y="15365"/>
                  </a:lnTo>
                  <a:lnTo>
                    <a:pt x="19378" y="9238"/>
                  </a:lnTo>
                  <a:lnTo>
                    <a:pt x="13982" y="4800"/>
                  </a:lnTo>
                  <a:close/>
                </a:path>
              </a:pathLst>
            </a:custGeom>
            <a:solidFill>
              <a:srgbClr val="362D8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53" name="Google Shape;553;p1"/>
            <p:cNvSpPr/>
            <p:nvPr/>
          </p:nvSpPr>
          <p:spPr>
            <a:xfrm>
              <a:off x="6884235" y="2546783"/>
              <a:ext cx="35560" cy="42545"/>
            </a:xfrm>
            <a:custGeom>
              <a:avLst/>
              <a:gdLst/>
              <a:ahLst/>
              <a:cxnLst/>
              <a:rect l="l" t="t" r="r" b="b"/>
              <a:pathLst>
                <a:path w="35559" h="42544" extrusionOk="0">
                  <a:moveTo>
                    <a:pt x="17183" y="0"/>
                  </a:moveTo>
                  <a:lnTo>
                    <a:pt x="13182" y="0"/>
                  </a:lnTo>
                  <a:lnTo>
                    <a:pt x="10782" y="1612"/>
                  </a:lnTo>
                  <a:lnTo>
                    <a:pt x="0" y="8013"/>
                  </a:lnTo>
                  <a:lnTo>
                    <a:pt x="2400" y="6807"/>
                  </a:lnTo>
                  <a:lnTo>
                    <a:pt x="5994" y="7213"/>
                  </a:lnTo>
                  <a:lnTo>
                    <a:pt x="9588" y="8813"/>
                  </a:lnTo>
                  <a:lnTo>
                    <a:pt x="14977" y="13251"/>
                  </a:lnTo>
                  <a:lnTo>
                    <a:pt x="19427" y="19377"/>
                  </a:lnTo>
                  <a:lnTo>
                    <a:pt x="22454" y="26326"/>
                  </a:lnTo>
                  <a:lnTo>
                    <a:pt x="23571" y="33235"/>
                  </a:lnTo>
                  <a:lnTo>
                    <a:pt x="23571" y="37642"/>
                  </a:lnTo>
                  <a:lnTo>
                    <a:pt x="21983" y="40855"/>
                  </a:lnTo>
                  <a:lnTo>
                    <a:pt x="19583" y="42456"/>
                  </a:lnTo>
                  <a:lnTo>
                    <a:pt x="33566" y="34442"/>
                  </a:lnTo>
                  <a:lnTo>
                    <a:pt x="35166" y="31242"/>
                  </a:lnTo>
                  <a:lnTo>
                    <a:pt x="35166" y="26835"/>
                  </a:lnTo>
                  <a:lnTo>
                    <a:pt x="34049" y="19918"/>
                  </a:lnTo>
                  <a:lnTo>
                    <a:pt x="31021" y="12965"/>
                  </a:lnTo>
                  <a:lnTo>
                    <a:pt x="26567" y="6837"/>
                  </a:lnTo>
                  <a:lnTo>
                    <a:pt x="21170" y="2400"/>
                  </a:lnTo>
                  <a:lnTo>
                    <a:pt x="17183" y="0"/>
                  </a:lnTo>
                  <a:close/>
                </a:path>
              </a:pathLst>
            </a:custGeom>
            <a:solidFill>
              <a:srgbClr val="1F186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54" name="Google Shape;554;p1"/>
            <p:cNvSpPr/>
            <p:nvPr/>
          </p:nvSpPr>
          <p:spPr>
            <a:xfrm>
              <a:off x="6801540" y="2508336"/>
              <a:ext cx="24130" cy="35560"/>
            </a:xfrm>
            <a:custGeom>
              <a:avLst/>
              <a:gdLst/>
              <a:ahLst/>
              <a:cxnLst/>
              <a:rect l="l" t="t" r="r" b="b"/>
              <a:pathLst>
                <a:path w="24129" h="35560" extrusionOk="0">
                  <a:moveTo>
                    <a:pt x="5600" y="0"/>
                  </a:moveTo>
                  <a:lnTo>
                    <a:pt x="0" y="3213"/>
                  </a:lnTo>
                  <a:lnTo>
                    <a:pt x="0" y="18034"/>
                  </a:lnTo>
                  <a:lnTo>
                    <a:pt x="5600" y="27635"/>
                  </a:lnTo>
                  <a:lnTo>
                    <a:pt x="11988" y="31242"/>
                  </a:lnTo>
                  <a:lnTo>
                    <a:pt x="18783" y="35255"/>
                  </a:lnTo>
                  <a:lnTo>
                    <a:pt x="23977" y="32042"/>
                  </a:lnTo>
                  <a:lnTo>
                    <a:pt x="23977" y="17233"/>
                  </a:lnTo>
                  <a:lnTo>
                    <a:pt x="18389" y="7620"/>
                  </a:lnTo>
                  <a:lnTo>
                    <a:pt x="11988" y="4013"/>
                  </a:lnTo>
                  <a:lnTo>
                    <a:pt x="5600" y="0"/>
                  </a:lnTo>
                  <a:close/>
                </a:path>
              </a:pathLst>
            </a:custGeom>
            <a:solidFill>
              <a:srgbClr val="B7BBE1"/>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55" name="Google Shape;555;p1"/>
            <p:cNvSpPr/>
            <p:nvPr/>
          </p:nvSpPr>
          <p:spPr>
            <a:xfrm>
              <a:off x="6806319" y="2514757"/>
              <a:ext cx="14604" cy="22225"/>
            </a:xfrm>
            <a:custGeom>
              <a:avLst/>
              <a:gdLst/>
              <a:ahLst/>
              <a:cxnLst/>
              <a:rect l="l" t="t" r="r" b="b"/>
              <a:pathLst>
                <a:path w="14604" h="22225" extrusionOk="0">
                  <a:moveTo>
                    <a:pt x="3200" y="0"/>
                  </a:moveTo>
                  <a:lnTo>
                    <a:pt x="0" y="1993"/>
                  </a:lnTo>
                  <a:lnTo>
                    <a:pt x="0" y="11607"/>
                  </a:lnTo>
                  <a:lnTo>
                    <a:pt x="3200" y="17221"/>
                  </a:lnTo>
                  <a:lnTo>
                    <a:pt x="7200" y="19621"/>
                  </a:lnTo>
                  <a:lnTo>
                    <a:pt x="11188" y="22021"/>
                  </a:lnTo>
                  <a:lnTo>
                    <a:pt x="14389" y="20015"/>
                  </a:lnTo>
                  <a:lnTo>
                    <a:pt x="14389" y="10401"/>
                  </a:lnTo>
                  <a:lnTo>
                    <a:pt x="11188" y="4800"/>
                  </a:lnTo>
                  <a:lnTo>
                    <a:pt x="3200" y="0"/>
                  </a:lnTo>
                  <a:close/>
                </a:path>
              </a:pathLst>
            </a:custGeom>
            <a:solidFill>
              <a:srgbClr val="CCD1F6"/>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56" name="Google Shape;556;p1"/>
            <p:cNvSpPr/>
            <p:nvPr/>
          </p:nvSpPr>
          <p:spPr>
            <a:xfrm>
              <a:off x="6799538" y="2505143"/>
              <a:ext cx="28575" cy="41910"/>
            </a:xfrm>
            <a:custGeom>
              <a:avLst/>
              <a:gdLst/>
              <a:ahLst/>
              <a:cxnLst/>
              <a:rect l="l" t="t" r="r" b="b"/>
              <a:pathLst>
                <a:path w="28575" h="41910" extrusionOk="0">
                  <a:moveTo>
                    <a:pt x="6388" y="0"/>
                  </a:moveTo>
                  <a:lnTo>
                    <a:pt x="0" y="3606"/>
                  </a:lnTo>
                  <a:lnTo>
                    <a:pt x="0" y="12814"/>
                  </a:lnTo>
                  <a:lnTo>
                    <a:pt x="21577" y="41655"/>
                  </a:lnTo>
                  <a:lnTo>
                    <a:pt x="27965" y="38049"/>
                  </a:lnTo>
                  <a:lnTo>
                    <a:pt x="27965" y="36448"/>
                  </a:lnTo>
                  <a:lnTo>
                    <a:pt x="19977" y="36448"/>
                  </a:lnTo>
                  <a:lnTo>
                    <a:pt x="7988" y="30035"/>
                  </a:lnTo>
                  <a:lnTo>
                    <a:pt x="3187" y="21628"/>
                  </a:lnTo>
                  <a:lnTo>
                    <a:pt x="3187" y="7607"/>
                  </a:lnTo>
                  <a:lnTo>
                    <a:pt x="7988" y="4813"/>
                  </a:lnTo>
                  <a:lnTo>
                    <a:pt x="13982" y="4813"/>
                  </a:lnTo>
                  <a:lnTo>
                    <a:pt x="6388" y="0"/>
                  </a:lnTo>
                  <a:close/>
                </a:path>
                <a:path w="28575" h="41910" extrusionOk="0">
                  <a:moveTo>
                    <a:pt x="13982" y="4813"/>
                  </a:moveTo>
                  <a:lnTo>
                    <a:pt x="7988" y="4813"/>
                  </a:lnTo>
                  <a:lnTo>
                    <a:pt x="13982" y="8013"/>
                  </a:lnTo>
                  <a:lnTo>
                    <a:pt x="19977" y="11607"/>
                  </a:lnTo>
                  <a:lnTo>
                    <a:pt x="24764" y="20027"/>
                  </a:lnTo>
                  <a:lnTo>
                    <a:pt x="24764" y="33642"/>
                  </a:lnTo>
                  <a:lnTo>
                    <a:pt x="19977" y="36448"/>
                  </a:lnTo>
                  <a:lnTo>
                    <a:pt x="27965" y="36448"/>
                  </a:lnTo>
                  <a:lnTo>
                    <a:pt x="27965" y="29235"/>
                  </a:lnTo>
                  <a:lnTo>
                    <a:pt x="26848" y="22320"/>
                  </a:lnTo>
                  <a:lnTo>
                    <a:pt x="23822" y="15371"/>
                  </a:lnTo>
                  <a:lnTo>
                    <a:pt x="19371" y="9248"/>
                  </a:lnTo>
                  <a:lnTo>
                    <a:pt x="13982" y="4813"/>
                  </a:lnTo>
                  <a:close/>
                </a:path>
              </a:pathLst>
            </a:custGeom>
            <a:solidFill>
              <a:srgbClr val="362D8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57" name="Google Shape;557;p1"/>
            <p:cNvSpPr/>
            <p:nvPr/>
          </p:nvSpPr>
          <p:spPr>
            <a:xfrm>
              <a:off x="6803915" y="2500335"/>
              <a:ext cx="35560" cy="42545"/>
            </a:xfrm>
            <a:custGeom>
              <a:avLst/>
              <a:gdLst/>
              <a:ahLst/>
              <a:cxnLst/>
              <a:rect l="l" t="t" r="r" b="b"/>
              <a:pathLst>
                <a:path w="35559" h="42544" extrusionOk="0">
                  <a:moveTo>
                    <a:pt x="17183" y="0"/>
                  </a:moveTo>
                  <a:lnTo>
                    <a:pt x="13195" y="0"/>
                  </a:lnTo>
                  <a:lnTo>
                    <a:pt x="10795" y="1612"/>
                  </a:lnTo>
                  <a:lnTo>
                    <a:pt x="0" y="8013"/>
                  </a:lnTo>
                  <a:lnTo>
                    <a:pt x="2400" y="6807"/>
                  </a:lnTo>
                  <a:lnTo>
                    <a:pt x="5994" y="7213"/>
                  </a:lnTo>
                  <a:lnTo>
                    <a:pt x="9601" y="8813"/>
                  </a:lnTo>
                  <a:lnTo>
                    <a:pt x="14984" y="13251"/>
                  </a:lnTo>
                  <a:lnTo>
                    <a:pt x="19435" y="19377"/>
                  </a:lnTo>
                  <a:lnTo>
                    <a:pt x="22465" y="26326"/>
                  </a:lnTo>
                  <a:lnTo>
                    <a:pt x="23583" y="33235"/>
                  </a:lnTo>
                  <a:lnTo>
                    <a:pt x="23583" y="37642"/>
                  </a:lnTo>
                  <a:lnTo>
                    <a:pt x="21983" y="40855"/>
                  </a:lnTo>
                  <a:lnTo>
                    <a:pt x="19583" y="42456"/>
                  </a:lnTo>
                  <a:lnTo>
                    <a:pt x="33566" y="34442"/>
                  </a:lnTo>
                  <a:lnTo>
                    <a:pt x="35166" y="31242"/>
                  </a:lnTo>
                  <a:lnTo>
                    <a:pt x="35166" y="26835"/>
                  </a:lnTo>
                  <a:lnTo>
                    <a:pt x="34049" y="19918"/>
                  </a:lnTo>
                  <a:lnTo>
                    <a:pt x="31022" y="12965"/>
                  </a:lnTo>
                  <a:lnTo>
                    <a:pt x="26572" y="6837"/>
                  </a:lnTo>
                  <a:lnTo>
                    <a:pt x="21183" y="2400"/>
                  </a:lnTo>
                  <a:lnTo>
                    <a:pt x="17183" y="0"/>
                  </a:lnTo>
                  <a:close/>
                </a:path>
              </a:pathLst>
            </a:custGeom>
            <a:solidFill>
              <a:srgbClr val="1F186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558" name="Google Shape;558;p1"/>
            <p:cNvPicPr preferRelativeResize="0"/>
            <p:nvPr/>
          </p:nvPicPr>
          <p:blipFill rotWithShape="1">
            <a:blip r:embed="rId206">
              <a:alphaModFix/>
            </a:blip>
            <a:srcRect/>
            <a:stretch/>
          </p:blipFill>
          <p:spPr>
            <a:xfrm>
              <a:off x="6909828" y="2564002"/>
              <a:ext cx="82335" cy="32357"/>
            </a:xfrm>
            <a:prstGeom prst="rect">
              <a:avLst/>
            </a:prstGeom>
            <a:noFill/>
            <a:ln>
              <a:noFill/>
            </a:ln>
          </p:spPr>
        </p:pic>
        <p:sp>
          <p:nvSpPr>
            <p:cNvPr id="559" name="Google Shape;559;p1"/>
            <p:cNvSpPr/>
            <p:nvPr/>
          </p:nvSpPr>
          <p:spPr>
            <a:xfrm>
              <a:off x="6789944" y="2485910"/>
              <a:ext cx="100965" cy="73025"/>
            </a:xfrm>
            <a:custGeom>
              <a:avLst/>
              <a:gdLst/>
              <a:ahLst/>
              <a:cxnLst/>
              <a:rect l="l" t="t" r="r" b="b"/>
              <a:pathLst>
                <a:path w="100965" h="73025" extrusionOk="0">
                  <a:moveTo>
                    <a:pt x="0" y="0"/>
                  </a:moveTo>
                  <a:lnTo>
                    <a:pt x="0" y="21234"/>
                  </a:lnTo>
                  <a:lnTo>
                    <a:pt x="8788" y="26428"/>
                  </a:lnTo>
                  <a:lnTo>
                    <a:pt x="10388" y="19227"/>
                  </a:lnTo>
                  <a:lnTo>
                    <a:pt x="16776" y="16421"/>
                  </a:lnTo>
                  <a:lnTo>
                    <a:pt x="40754" y="44856"/>
                  </a:lnTo>
                  <a:lnTo>
                    <a:pt x="89509" y="72885"/>
                  </a:lnTo>
                  <a:lnTo>
                    <a:pt x="90703" y="66890"/>
                  </a:lnTo>
                  <a:lnTo>
                    <a:pt x="95097" y="64084"/>
                  </a:lnTo>
                  <a:lnTo>
                    <a:pt x="100698" y="65684"/>
                  </a:lnTo>
                  <a:lnTo>
                    <a:pt x="100698" y="58470"/>
                  </a:lnTo>
                  <a:lnTo>
                    <a:pt x="0" y="0"/>
                  </a:lnTo>
                  <a:close/>
                </a:path>
              </a:pathLst>
            </a:custGeom>
            <a:solidFill>
              <a:srgbClr val="DF8F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60" name="Google Shape;560;p1"/>
            <p:cNvSpPr/>
            <p:nvPr/>
          </p:nvSpPr>
          <p:spPr>
            <a:xfrm>
              <a:off x="6789928" y="2505544"/>
              <a:ext cx="90805" cy="65405"/>
            </a:xfrm>
            <a:custGeom>
              <a:avLst/>
              <a:gdLst/>
              <a:ahLst/>
              <a:cxnLst/>
              <a:rect l="l" t="t" r="r" b="b"/>
              <a:pathLst>
                <a:path w="90804" h="65405" extrusionOk="0">
                  <a:moveTo>
                    <a:pt x="393" y="1600"/>
                  </a:moveTo>
                  <a:lnTo>
                    <a:pt x="0" y="0"/>
                  </a:lnTo>
                  <a:lnTo>
                    <a:pt x="0" y="800"/>
                  </a:lnTo>
                  <a:lnTo>
                    <a:pt x="393" y="1600"/>
                  </a:lnTo>
                  <a:close/>
                </a:path>
                <a:path w="90804" h="65405" extrusionOk="0">
                  <a:moveTo>
                    <a:pt x="10388" y="18821"/>
                  </a:moveTo>
                  <a:lnTo>
                    <a:pt x="9194" y="16014"/>
                  </a:lnTo>
                  <a:lnTo>
                    <a:pt x="8801" y="13614"/>
                  </a:lnTo>
                  <a:lnTo>
                    <a:pt x="8801" y="8013"/>
                  </a:lnTo>
                  <a:lnTo>
                    <a:pt x="9194" y="6807"/>
                  </a:lnTo>
                  <a:lnTo>
                    <a:pt x="5194" y="4800"/>
                  </a:lnTo>
                  <a:lnTo>
                    <a:pt x="3200" y="3200"/>
                  </a:lnTo>
                  <a:lnTo>
                    <a:pt x="2794" y="3200"/>
                  </a:lnTo>
                  <a:lnTo>
                    <a:pt x="393" y="1600"/>
                  </a:lnTo>
                  <a:lnTo>
                    <a:pt x="393" y="5600"/>
                  </a:lnTo>
                  <a:lnTo>
                    <a:pt x="3987" y="15214"/>
                  </a:lnTo>
                  <a:lnTo>
                    <a:pt x="7594" y="17221"/>
                  </a:lnTo>
                  <a:lnTo>
                    <a:pt x="8801" y="18021"/>
                  </a:lnTo>
                  <a:lnTo>
                    <a:pt x="10388" y="18821"/>
                  </a:lnTo>
                  <a:close/>
                </a:path>
                <a:path w="90804" h="65405" extrusionOk="0">
                  <a:moveTo>
                    <a:pt x="90716" y="64871"/>
                  </a:moveTo>
                  <a:lnTo>
                    <a:pt x="89522" y="62077"/>
                  </a:lnTo>
                  <a:lnTo>
                    <a:pt x="89115" y="59664"/>
                  </a:lnTo>
                  <a:lnTo>
                    <a:pt x="89115" y="54063"/>
                  </a:lnTo>
                  <a:lnTo>
                    <a:pt x="89522" y="52857"/>
                  </a:lnTo>
                  <a:lnTo>
                    <a:pt x="40767" y="24828"/>
                  </a:lnTo>
                  <a:lnTo>
                    <a:pt x="41160" y="26035"/>
                  </a:lnTo>
                  <a:lnTo>
                    <a:pt x="41160" y="31242"/>
                  </a:lnTo>
                  <a:lnTo>
                    <a:pt x="40767" y="33629"/>
                  </a:lnTo>
                  <a:lnTo>
                    <a:pt x="39560" y="35636"/>
                  </a:lnTo>
                  <a:lnTo>
                    <a:pt x="67691" y="52057"/>
                  </a:lnTo>
                  <a:lnTo>
                    <a:pt x="78511" y="58166"/>
                  </a:lnTo>
                  <a:lnTo>
                    <a:pt x="90716" y="64871"/>
                  </a:lnTo>
                  <a:close/>
                </a:path>
              </a:pathLst>
            </a:custGeom>
            <a:solidFill>
              <a:srgbClr val="CF7E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61" name="Google Shape;561;p1"/>
            <p:cNvSpPr/>
            <p:nvPr/>
          </p:nvSpPr>
          <p:spPr>
            <a:xfrm>
              <a:off x="6789540" y="2473101"/>
              <a:ext cx="200660" cy="99695"/>
            </a:xfrm>
            <a:custGeom>
              <a:avLst/>
              <a:gdLst/>
              <a:ahLst/>
              <a:cxnLst/>
              <a:rect l="l" t="t" r="r" b="b"/>
              <a:pathLst>
                <a:path w="200659" h="99694" extrusionOk="0">
                  <a:moveTo>
                    <a:pt x="12788" y="0"/>
                  </a:moveTo>
                  <a:lnTo>
                    <a:pt x="5206" y="4013"/>
                  </a:lnTo>
                  <a:lnTo>
                    <a:pt x="393" y="10007"/>
                  </a:lnTo>
                  <a:lnTo>
                    <a:pt x="0" y="13614"/>
                  </a:lnTo>
                  <a:lnTo>
                    <a:pt x="100710" y="71691"/>
                  </a:lnTo>
                  <a:lnTo>
                    <a:pt x="108600" y="76770"/>
                  </a:lnTo>
                  <a:lnTo>
                    <a:pt x="121286" y="84404"/>
                  </a:lnTo>
                  <a:lnTo>
                    <a:pt x="136670" y="92190"/>
                  </a:lnTo>
                  <a:lnTo>
                    <a:pt x="152653" y="97726"/>
                  </a:lnTo>
                  <a:lnTo>
                    <a:pt x="161048" y="99326"/>
                  </a:lnTo>
                  <a:lnTo>
                    <a:pt x="169036" y="98526"/>
                  </a:lnTo>
                  <a:lnTo>
                    <a:pt x="174637" y="95313"/>
                  </a:lnTo>
                  <a:lnTo>
                    <a:pt x="181432" y="91313"/>
                  </a:lnTo>
                  <a:lnTo>
                    <a:pt x="185419" y="88912"/>
                  </a:lnTo>
                  <a:lnTo>
                    <a:pt x="189026" y="86512"/>
                  </a:lnTo>
                  <a:lnTo>
                    <a:pt x="196214" y="82511"/>
                  </a:lnTo>
                  <a:lnTo>
                    <a:pt x="200084" y="75921"/>
                  </a:lnTo>
                  <a:lnTo>
                    <a:pt x="198712" y="63736"/>
                  </a:lnTo>
                  <a:lnTo>
                    <a:pt x="188798" y="47420"/>
                  </a:lnTo>
                  <a:lnTo>
                    <a:pt x="167043" y="28435"/>
                  </a:lnTo>
                  <a:lnTo>
                    <a:pt x="145072" y="28435"/>
                  </a:lnTo>
                  <a:lnTo>
                    <a:pt x="32954" y="4946"/>
                  </a:lnTo>
                  <a:lnTo>
                    <a:pt x="12788" y="0"/>
                  </a:lnTo>
                  <a:close/>
                </a:path>
                <a:path w="200659" h="99694" extrusionOk="0">
                  <a:moveTo>
                    <a:pt x="155054" y="21221"/>
                  </a:moveTo>
                  <a:lnTo>
                    <a:pt x="145072" y="28435"/>
                  </a:lnTo>
                  <a:lnTo>
                    <a:pt x="167043" y="28435"/>
                  </a:lnTo>
                  <a:lnTo>
                    <a:pt x="155054" y="21221"/>
                  </a:lnTo>
                  <a:close/>
                </a:path>
              </a:pathLst>
            </a:custGeom>
            <a:solidFill>
              <a:srgbClr val="FCCE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562" name="Google Shape;562;p1"/>
            <p:cNvPicPr preferRelativeResize="0"/>
            <p:nvPr/>
          </p:nvPicPr>
          <p:blipFill rotWithShape="1">
            <a:blip r:embed="rId207">
              <a:alphaModFix/>
            </a:blip>
            <a:srcRect/>
            <a:stretch/>
          </p:blipFill>
          <p:spPr>
            <a:xfrm>
              <a:off x="6798309" y="2444902"/>
              <a:ext cx="151460" cy="89281"/>
            </a:xfrm>
            <a:prstGeom prst="rect">
              <a:avLst/>
            </a:prstGeom>
            <a:noFill/>
            <a:ln>
              <a:noFill/>
            </a:ln>
          </p:spPr>
        </p:pic>
        <p:sp>
          <p:nvSpPr>
            <p:cNvPr id="563" name="Google Shape;563;p1"/>
            <p:cNvSpPr/>
            <p:nvPr/>
          </p:nvSpPr>
          <p:spPr>
            <a:xfrm>
              <a:off x="6796728" y="2477108"/>
              <a:ext cx="157480" cy="57785"/>
            </a:xfrm>
            <a:custGeom>
              <a:avLst/>
              <a:gdLst/>
              <a:ahLst/>
              <a:cxnLst/>
              <a:rect l="l" t="t" r="r" b="b"/>
              <a:pathLst>
                <a:path w="157479" h="57785" extrusionOk="0">
                  <a:moveTo>
                    <a:pt x="2793" y="0"/>
                  </a:moveTo>
                  <a:lnTo>
                    <a:pt x="1600" y="1206"/>
                  </a:lnTo>
                  <a:lnTo>
                    <a:pt x="0" y="2400"/>
                  </a:lnTo>
                  <a:lnTo>
                    <a:pt x="0" y="4800"/>
                  </a:lnTo>
                  <a:lnTo>
                    <a:pt x="3594" y="8013"/>
                  </a:lnTo>
                  <a:lnTo>
                    <a:pt x="83921" y="54470"/>
                  </a:lnTo>
                  <a:lnTo>
                    <a:pt x="89931" y="56720"/>
                  </a:lnTo>
                  <a:lnTo>
                    <a:pt x="96654" y="57470"/>
                  </a:lnTo>
                  <a:lnTo>
                    <a:pt x="103304" y="56720"/>
                  </a:lnTo>
                  <a:lnTo>
                    <a:pt x="109092" y="54470"/>
                  </a:lnTo>
                  <a:lnTo>
                    <a:pt x="157048" y="26428"/>
                  </a:lnTo>
                  <a:lnTo>
                    <a:pt x="155447" y="25234"/>
                  </a:lnTo>
                  <a:lnTo>
                    <a:pt x="154254" y="24028"/>
                  </a:lnTo>
                  <a:lnTo>
                    <a:pt x="153860" y="24028"/>
                  </a:lnTo>
                  <a:lnTo>
                    <a:pt x="153060" y="23228"/>
                  </a:lnTo>
                  <a:lnTo>
                    <a:pt x="153060" y="24828"/>
                  </a:lnTo>
                  <a:lnTo>
                    <a:pt x="151853" y="26428"/>
                  </a:lnTo>
                  <a:lnTo>
                    <a:pt x="149466" y="27635"/>
                  </a:lnTo>
                  <a:lnTo>
                    <a:pt x="104698" y="53670"/>
                  </a:lnTo>
                  <a:lnTo>
                    <a:pt x="100304" y="54470"/>
                  </a:lnTo>
                  <a:lnTo>
                    <a:pt x="91909" y="54470"/>
                  </a:lnTo>
                  <a:lnTo>
                    <a:pt x="87922" y="53670"/>
                  </a:lnTo>
                  <a:lnTo>
                    <a:pt x="8394" y="7607"/>
                  </a:lnTo>
                  <a:lnTo>
                    <a:pt x="1600" y="3606"/>
                  </a:lnTo>
                  <a:lnTo>
                    <a:pt x="2793" y="0"/>
                  </a:lnTo>
                  <a:close/>
                </a:path>
              </a:pathLst>
            </a:custGeom>
            <a:solidFill>
              <a:srgbClr val="1F186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564" name="Google Shape;564;p1"/>
            <p:cNvPicPr preferRelativeResize="0"/>
            <p:nvPr/>
          </p:nvPicPr>
          <p:blipFill rotWithShape="1">
            <a:blip r:embed="rId208">
              <a:alphaModFix/>
            </a:blip>
            <a:srcRect/>
            <a:stretch/>
          </p:blipFill>
          <p:spPr>
            <a:xfrm>
              <a:off x="6830198" y="2442362"/>
              <a:ext cx="91560" cy="53409"/>
            </a:xfrm>
            <a:prstGeom prst="rect">
              <a:avLst/>
            </a:prstGeom>
            <a:noFill/>
            <a:ln>
              <a:noFill/>
            </a:ln>
          </p:spPr>
        </p:pic>
        <p:sp>
          <p:nvSpPr>
            <p:cNvPr id="565" name="Google Shape;565;p1"/>
            <p:cNvSpPr/>
            <p:nvPr/>
          </p:nvSpPr>
          <p:spPr>
            <a:xfrm>
              <a:off x="6948983" y="2553195"/>
              <a:ext cx="45085" cy="31750"/>
            </a:xfrm>
            <a:custGeom>
              <a:avLst/>
              <a:gdLst/>
              <a:ahLst/>
              <a:cxnLst/>
              <a:rect l="l" t="t" r="r" b="b"/>
              <a:pathLst>
                <a:path w="45084" h="31750" extrusionOk="0">
                  <a:moveTo>
                    <a:pt x="8788" y="28041"/>
                  </a:moveTo>
                  <a:lnTo>
                    <a:pt x="8394" y="25641"/>
                  </a:lnTo>
                  <a:lnTo>
                    <a:pt x="7988" y="23241"/>
                  </a:lnTo>
                  <a:lnTo>
                    <a:pt x="5588" y="22034"/>
                  </a:lnTo>
                  <a:lnTo>
                    <a:pt x="3594" y="22834"/>
                  </a:lnTo>
                  <a:lnTo>
                    <a:pt x="1193" y="23634"/>
                  </a:lnTo>
                  <a:lnTo>
                    <a:pt x="0" y="26035"/>
                  </a:lnTo>
                  <a:lnTo>
                    <a:pt x="406" y="28041"/>
                  </a:lnTo>
                  <a:lnTo>
                    <a:pt x="800" y="30441"/>
                  </a:lnTo>
                  <a:lnTo>
                    <a:pt x="3200" y="31648"/>
                  </a:lnTo>
                  <a:lnTo>
                    <a:pt x="5194" y="30835"/>
                  </a:lnTo>
                  <a:lnTo>
                    <a:pt x="7594" y="30441"/>
                  </a:lnTo>
                  <a:lnTo>
                    <a:pt x="8788" y="28041"/>
                  </a:lnTo>
                  <a:close/>
                </a:path>
                <a:path w="45084" h="31750" extrusionOk="0">
                  <a:moveTo>
                    <a:pt x="44767" y="3606"/>
                  </a:moveTo>
                  <a:lnTo>
                    <a:pt x="44361" y="2006"/>
                  </a:lnTo>
                  <a:lnTo>
                    <a:pt x="43967" y="406"/>
                  </a:lnTo>
                  <a:lnTo>
                    <a:pt x="42760" y="0"/>
                  </a:lnTo>
                  <a:lnTo>
                    <a:pt x="41173" y="3200"/>
                  </a:lnTo>
                  <a:lnTo>
                    <a:pt x="40767" y="6019"/>
                  </a:lnTo>
                  <a:lnTo>
                    <a:pt x="41567" y="9220"/>
                  </a:lnTo>
                  <a:lnTo>
                    <a:pt x="42760" y="9613"/>
                  </a:lnTo>
                  <a:lnTo>
                    <a:pt x="43573" y="8013"/>
                  </a:lnTo>
                  <a:lnTo>
                    <a:pt x="44361" y="6413"/>
                  </a:lnTo>
                  <a:lnTo>
                    <a:pt x="44767" y="3606"/>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66" name="Google Shape;566;p1"/>
            <p:cNvSpPr/>
            <p:nvPr/>
          </p:nvSpPr>
          <p:spPr>
            <a:xfrm>
              <a:off x="6964977" y="2562010"/>
              <a:ext cx="21590" cy="14604"/>
            </a:xfrm>
            <a:custGeom>
              <a:avLst/>
              <a:gdLst/>
              <a:ahLst/>
              <a:cxnLst/>
              <a:rect l="l" t="t" r="r" b="b"/>
              <a:pathLst>
                <a:path w="21590" h="14605" extrusionOk="0">
                  <a:moveTo>
                    <a:pt x="20777" y="0"/>
                  </a:moveTo>
                  <a:lnTo>
                    <a:pt x="19989" y="393"/>
                  </a:lnTo>
                  <a:lnTo>
                    <a:pt x="1193" y="11214"/>
                  </a:lnTo>
                  <a:lnTo>
                    <a:pt x="406" y="11214"/>
                  </a:lnTo>
                  <a:lnTo>
                    <a:pt x="0" y="12420"/>
                  </a:lnTo>
                  <a:lnTo>
                    <a:pt x="0" y="13220"/>
                  </a:lnTo>
                  <a:lnTo>
                    <a:pt x="0" y="14020"/>
                  </a:lnTo>
                  <a:lnTo>
                    <a:pt x="406" y="14414"/>
                  </a:lnTo>
                  <a:lnTo>
                    <a:pt x="1193" y="14020"/>
                  </a:lnTo>
                  <a:lnTo>
                    <a:pt x="19989" y="3200"/>
                  </a:lnTo>
                  <a:lnTo>
                    <a:pt x="20777" y="2806"/>
                  </a:lnTo>
                  <a:lnTo>
                    <a:pt x="21183" y="2006"/>
                  </a:lnTo>
                  <a:lnTo>
                    <a:pt x="21183" y="393"/>
                  </a:lnTo>
                  <a:lnTo>
                    <a:pt x="20777" y="0"/>
                  </a:lnTo>
                  <a:close/>
                </a:path>
              </a:pathLst>
            </a:custGeom>
            <a:solidFill>
              <a:srgbClr val="6B67E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67" name="Google Shape;567;p1"/>
            <p:cNvSpPr/>
            <p:nvPr/>
          </p:nvSpPr>
          <p:spPr>
            <a:xfrm>
              <a:off x="5563922" y="2635303"/>
              <a:ext cx="15240" cy="22225"/>
            </a:xfrm>
            <a:custGeom>
              <a:avLst/>
              <a:gdLst/>
              <a:ahLst/>
              <a:cxnLst/>
              <a:rect l="l" t="t" r="r" b="b"/>
              <a:pathLst>
                <a:path w="15239" h="22225" extrusionOk="0">
                  <a:moveTo>
                    <a:pt x="0" y="0"/>
                  </a:moveTo>
                  <a:lnTo>
                    <a:pt x="0" y="12814"/>
                  </a:lnTo>
                  <a:lnTo>
                    <a:pt x="15189" y="21628"/>
                  </a:lnTo>
                  <a:lnTo>
                    <a:pt x="15189" y="8813"/>
                  </a:lnTo>
                  <a:lnTo>
                    <a:pt x="0" y="0"/>
                  </a:lnTo>
                  <a:close/>
                </a:path>
              </a:pathLst>
            </a:custGeom>
            <a:solidFill>
              <a:srgbClr val="131146"/>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68" name="Google Shape;568;p1"/>
            <p:cNvSpPr/>
            <p:nvPr/>
          </p:nvSpPr>
          <p:spPr>
            <a:xfrm>
              <a:off x="5545955" y="2646505"/>
              <a:ext cx="31750" cy="41910"/>
            </a:xfrm>
            <a:custGeom>
              <a:avLst/>
              <a:gdLst/>
              <a:ahLst/>
              <a:cxnLst/>
              <a:rect l="l" t="t" r="r" b="b"/>
              <a:pathLst>
                <a:path w="31750" h="41910" extrusionOk="0">
                  <a:moveTo>
                    <a:pt x="23977" y="0"/>
                  </a:moveTo>
                  <a:lnTo>
                    <a:pt x="0" y="30048"/>
                  </a:lnTo>
                  <a:lnTo>
                    <a:pt x="0" y="34848"/>
                  </a:lnTo>
                  <a:lnTo>
                    <a:pt x="1600" y="38455"/>
                  </a:lnTo>
                  <a:lnTo>
                    <a:pt x="4394" y="40055"/>
                  </a:lnTo>
                  <a:lnTo>
                    <a:pt x="7188" y="41655"/>
                  </a:lnTo>
                  <a:lnTo>
                    <a:pt x="31165" y="11620"/>
                  </a:lnTo>
                  <a:lnTo>
                    <a:pt x="31165" y="6819"/>
                  </a:lnTo>
                  <a:lnTo>
                    <a:pt x="29578" y="3213"/>
                  </a:lnTo>
                  <a:lnTo>
                    <a:pt x="23977" y="0"/>
                  </a:lnTo>
                  <a:close/>
                </a:path>
              </a:pathLst>
            </a:custGeom>
            <a:solidFill>
              <a:srgbClr val="1F186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69" name="Google Shape;569;p1"/>
            <p:cNvSpPr/>
            <p:nvPr/>
          </p:nvSpPr>
          <p:spPr>
            <a:xfrm>
              <a:off x="5552747" y="2654526"/>
              <a:ext cx="17780" cy="26034"/>
            </a:xfrm>
            <a:custGeom>
              <a:avLst/>
              <a:gdLst/>
              <a:ahLst/>
              <a:cxnLst/>
              <a:rect l="l" t="t" r="r" b="b"/>
              <a:pathLst>
                <a:path w="17779" h="26035" extrusionOk="0">
                  <a:moveTo>
                    <a:pt x="13589" y="0"/>
                  </a:moveTo>
                  <a:lnTo>
                    <a:pt x="3987" y="5613"/>
                  </a:lnTo>
                  <a:lnTo>
                    <a:pt x="0" y="12014"/>
                  </a:lnTo>
                  <a:lnTo>
                    <a:pt x="0" y="17627"/>
                  </a:lnTo>
                  <a:lnTo>
                    <a:pt x="0" y="23228"/>
                  </a:lnTo>
                  <a:lnTo>
                    <a:pt x="3594" y="25641"/>
                  </a:lnTo>
                  <a:lnTo>
                    <a:pt x="8788" y="22428"/>
                  </a:lnTo>
                  <a:lnTo>
                    <a:pt x="13182" y="19634"/>
                  </a:lnTo>
                  <a:lnTo>
                    <a:pt x="17183" y="13220"/>
                  </a:lnTo>
                  <a:lnTo>
                    <a:pt x="17183" y="2413"/>
                  </a:lnTo>
                  <a:lnTo>
                    <a:pt x="13589" y="0"/>
                  </a:lnTo>
                  <a:close/>
                </a:path>
              </a:pathLst>
            </a:custGeom>
            <a:solidFill>
              <a:srgbClr val="BAC0E6"/>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70" name="Google Shape;570;p1"/>
            <p:cNvSpPr/>
            <p:nvPr/>
          </p:nvSpPr>
          <p:spPr>
            <a:xfrm>
              <a:off x="5533558" y="2639311"/>
              <a:ext cx="36195" cy="46990"/>
            </a:xfrm>
            <a:custGeom>
              <a:avLst/>
              <a:gdLst/>
              <a:ahLst/>
              <a:cxnLst/>
              <a:rect l="l" t="t" r="r" b="b"/>
              <a:pathLst>
                <a:path w="36195" h="46989" extrusionOk="0">
                  <a:moveTo>
                    <a:pt x="13358" y="45135"/>
                  </a:moveTo>
                  <a:lnTo>
                    <a:pt x="13589" y="45656"/>
                  </a:lnTo>
                  <a:lnTo>
                    <a:pt x="16383" y="46850"/>
                  </a:lnTo>
                  <a:lnTo>
                    <a:pt x="13358" y="45135"/>
                  </a:lnTo>
                  <a:close/>
                </a:path>
                <a:path w="36195" h="46989" extrusionOk="0">
                  <a:moveTo>
                    <a:pt x="23977" y="0"/>
                  </a:moveTo>
                  <a:lnTo>
                    <a:pt x="0" y="30035"/>
                  </a:lnTo>
                  <a:lnTo>
                    <a:pt x="0" y="34836"/>
                  </a:lnTo>
                  <a:lnTo>
                    <a:pt x="1600" y="38442"/>
                  </a:lnTo>
                  <a:lnTo>
                    <a:pt x="4394" y="40055"/>
                  </a:lnTo>
                  <a:lnTo>
                    <a:pt x="13358" y="45135"/>
                  </a:lnTo>
                  <a:lnTo>
                    <a:pt x="11988" y="42049"/>
                  </a:lnTo>
                  <a:lnTo>
                    <a:pt x="11988" y="36842"/>
                  </a:lnTo>
                  <a:lnTo>
                    <a:pt x="35949" y="6808"/>
                  </a:lnTo>
                  <a:lnTo>
                    <a:pt x="23977" y="0"/>
                  </a:lnTo>
                  <a:close/>
                </a:path>
              </a:pathLst>
            </a:custGeom>
            <a:solidFill>
              <a:srgbClr val="131146"/>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571" name="Google Shape;571;p1"/>
            <p:cNvPicPr preferRelativeResize="0"/>
            <p:nvPr/>
          </p:nvPicPr>
          <p:blipFill rotWithShape="1">
            <a:blip r:embed="rId209">
              <a:alphaModFix/>
            </a:blip>
            <a:srcRect/>
            <a:stretch/>
          </p:blipFill>
          <p:spPr>
            <a:xfrm>
              <a:off x="5752547" y="2493117"/>
              <a:ext cx="77130" cy="68487"/>
            </a:xfrm>
            <a:prstGeom prst="rect">
              <a:avLst/>
            </a:prstGeom>
            <a:noFill/>
            <a:ln>
              <a:noFill/>
            </a:ln>
          </p:spPr>
        </p:pic>
        <p:sp>
          <p:nvSpPr>
            <p:cNvPr id="572" name="Google Shape;572;p1"/>
            <p:cNvSpPr/>
            <p:nvPr/>
          </p:nvSpPr>
          <p:spPr>
            <a:xfrm>
              <a:off x="5626275" y="2599665"/>
              <a:ext cx="31750" cy="41910"/>
            </a:xfrm>
            <a:custGeom>
              <a:avLst/>
              <a:gdLst/>
              <a:ahLst/>
              <a:cxnLst/>
              <a:rect l="l" t="t" r="r" b="b"/>
              <a:pathLst>
                <a:path w="31750" h="41910" extrusionOk="0">
                  <a:moveTo>
                    <a:pt x="23977" y="0"/>
                  </a:moveTo>
                  <a:lnTo>
                    <a:pt x="0" y="30035"/>
                  </a:lnTo>
                  <a:lnTo>
                    <a:pt x="0" y="34848"/>
                  </a:lnTo>
                  <a:lnTo>
                    <a:pt x="1587" y="38442"/>
                  </a:lnTo>
                  <a:lnTo>
                    <a:pt x="4394" y="40043"/>
                  </a:lnTo>
                  <a:lnTo>
                    <a:pt x="7188" y="41643"/>
                  </a:lnTo>
                  <a:lnTo>
                    <a:pt x="11176" y="41643"/>
                  </a:lnTo>
                  <a:lnTo>
                    <a:pt x="15582" y="38849"/>
                  </a:lnTo>
                  <a:lnTo>
                    <a:pt x="21725" y="33805"/>
                  </a:lnTo>
                  <a:lnTo>
                    <a:pt x="26670" y="27035"/>
                  </a:lnTo>
                  <a:lnTo>
                    <a:pt x="29966" y="19364"/>
                  </a:lnTo>
                  <a:lnTo>
                    <a:pt x="31165" y="11620"/>
                  </a:lnTo>
                  <a:lnTo>
                    <a:pt x="31165" y="6807"/>
                  </a:lnTo>
                  <a:lnTo>
                    <a:pt x="29565" y="3200"/>
                  </a:lnTo>
                  <a:lnTo>
                    <a:pt x="23977" y="0"/>
                  </a:lnTo>
                  <a:close/>
                </a:path>
              </a:pathLst>
            </a:custGeom>
            <a:solidFill>
              <a:srgbClr val="1F186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73" name="Google Shape;573;p1"/>
            <p:cNvSpPr/>
            <p:nvPr/>
          </p:nvSpPr>
          <p:spPr>
            <a:xfrm>
              <a:off x="5633454" y="2608069"/>
              <a:ext cx="17780" cy="25400"/>
            </a:xfrm>
            <a:custGeom>
              <a:avLst/>
              <a:gdLst/>
              <a:ahLst/>
              <a:cxnLst/>
              <a:rect l="l" t="t" r="r" b="b"/>
              <a:pathLst>
                <a:path w="17779" h="25400" extrusionOk="0">
                  <a:moveTo>
                    <a:pt x="13589" y="0"/>
                  </a:moveTo>
                  <a:lnTo>
                    <a:pt x="4000" y="5613"/>
                  </a:lnTo>
                  <a:lnTo>
                    <a:pt x="0" y="12014"/>
                  </a:lnTo>
                  <a:lnTo>
                    <a:pt x="0" y="17627"/>
                  </a:lnTo>
                  <a:lnTo>
                    <a:pt x="0" y="22834"/>
                  </a:lnTo>
                  <a:lnTo>
                    <a:pt x="3594" y="25234"/>
                  </a:lnTo>
                  <a:lnTo>
                    <a:pt x="8801" y="22428"/>
                  </a:lnTo>
                  <a:lnTo>
                    <a:pt x="13195" y="19634"/>
                  </a:lnTo>
                  <a:lnTo>
                    <a:pt x="17183" y="13220"/>
                  </a:lnTo>
                  <a:lnTo>
                    <a:pt x="17183" y="2413"/>
                  </a:lnTo>
                  <a:lnTo>
                    <a:pt x="13589" y="0"/>
                  </a:lnTo>
                  <a:close/>
                </a:path>
              </a:pathLst>
            </a:custGeom>
            <a:solidFill>
              <a:srgbClr val="BAC0E6"/>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74" name="Google Shape;574;p1"/>
            <p:cNvSpPr/>
            <p:nvPr/>
          </p:nvSpPr>
          <p:spPr>
            <a:xfrm>
              <a:off x="5614266" y="2592856"/>
              <a:ext cx="36195" cy="45720"/>
            </a:xfrm>
            <a:custGeom>
              <a:avLst/>
              <a:gdLst/>
              <a:ahLst/>
              <a:cxnLst/>
              <a:rect l="l" t="t" r="r" b="b"/>
              <a:pathLst>
                <a:path w="36195" h="45719" extrusionOk="0">
                  <a:moveTo>
                    <a:pt x="23977" y="0"/>
                  </a:moveTo>
                  <a:lnTo>
                    <a:pt x="0" y="30035"/>
                  </a:lnTo>
                  <a:lnTo>
                    <a:pt x="0" y="34836"/>
                  </a:lnTo>
                  <a:lnTo>
                    <a:pt x="1600" y="38442"/>
                  </a:lnTo>
                  <a:lnTo>
                    <a:pt x="13590" y="45265"/>
                  </a:lnTo>
                  <a:lnTo>
                    <a:pt x="11988" y="41656"/>
                  </a:lnTo>
                  <a:lnTo>
                    <a:pt x="11988" y="36842"/>
                  </a:lnTo>
                  <a:lnTo>
                    <a:pt x="35949" y="6808"/>
                  </a:lnTo>
                  <a:lnTo>
                    <a:pt x="23977" y="0"/>
                  </a:lnTo>
                  <a:close/>
                </a:path>
              </a:pathLst>
            </a:custGeom>
            <a:solidFill>
              <a:srgbClr val="131146"/>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75" name="Google Shape;575;p1"/>
            <p:cNvSpPr/>
            <p:nvPr/>
          </p:nvSpPr>
          <p:spPr>
            <a:xfrm>
              <a:off x="5517564" y="2429838"/>
              <a:ext cx="318135" cy="184150"/>
            </a:xfrm>
            <a:custGeom>
              <a:avLst/>
              <a:gdLst/>
              <a:ahLst/>
              <a:cxnLst/>
              <a:rect l="l" t="t" r="r" b="b"/>
              <a:pathLst>
                <a:path w="318135" h="184150" extrusionOk="0">
                  <a:moveTo>
                    <a:pt x="239369" y="0"/>
                  </a:moveTo>
                  <a:lnTo>
                    <a:pt x="0" y="138582"/>
                  </a:lnTo>
                  <a:lnTo>
                    <a:pt x="78333" y="183832"/>
                  </a:lnTo>
                  <a:lnTo>
                    <a:pt x="317703" y="45262"/>
                  </a:lnTo>
                  <a:lnTo>
                    <a:pt x="239369" y="0"/>
                  </a:lnTo>
                  <a:close/>
                </a:path>
              </a:pathLst>
            </a:custGeom>
            <a:solidFill>
              <a:srgbClr val="6C6C9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576" name="Google Shape;576;p1"/>
            <p:cNvPicPr preferRelativeResize="0"/>
            <p:nvPr/>
          </p:nvPicPr>
          <p:blipFill rotWithShape="1">
            <a:blip r:embed="rId210">
              <a:alphaModFix/>
            </a:blip>
            <a:srcRect/>
            <a:stretch/>
          </p:blipFill>
          <p:spPr>
            <a:xfrm>
              <a:off x="5517560" y="2475089"/>
              <a:ext cx="317681" cy="152196"/>
            </a:xfrm>
            <a:prstGeom prst="rect">
              <a:avLst/>
            </a:prstGeom>
            <a:noFill/>
            <a:ln>
              <a:noFill/>
            </a:ln>
          </p:spPr>
        </p:pic>
        <p:sp>
          <p:nvSpPr>
            <p:cNvPr id="577" name="Google Shape;577;p1"/>
            <p:cNvSpPr/>
            <p:nvPr/>
          </p:nvSpPr>
          <p:spPr>
            <a:xfrm>
              <a:off x="5520371" y="2341746"/>
              <a:ext cx="314960" cy="182245"/>
            </a:xfrm>
            <a:custGeom>
              <a:avLst/>
              <a:gdLst/>
              <a:ahLst/>
              <a:cxnLst/>
              <a:rect l="l" t="t" r="r" b="b"/>
              <a:pathLst>
                <a:path w="314960" h="182244" extrusionOk="0">
                  <a:moveTo>
                    <a:pt x="238975" y="0"/>
                  </a:moveTo>
                  <a:lnTo>
                    <a:pt x="0" y="138557"/>
                  </a:lnTo>
                  <a:lnTo>
                    <a:pt x="75526" y="182219"/>
                  </a:lnTo>
                  <a:lnTo>
                    <a:pt x="314896" y="43649"/>
                  </a:lnTo>
                  <a:lnTo>
                    <a:pt x="238975" y="0"/>
                  </a:lnTo>
                  <a:close/>
                </a:path>
              </a:pathLst>
            </a:custGeom>
            <a:solidFill>
              <a:srgbClr val="FFD03D"/>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78" name="Google Shape;578;p1"/>
            <p:cNvSpPr/>
            <p:nvPr/>
          </p:nvSpPr>
          <p:spPr>
            <a:xfrm>
              <a:off x="5595906" y="2385401"/>
              <a:ext cx="239395" cy="228600"/>
            </a:xfrm>
            <a:custGeom>
              <a:avLst/>
              <a:gdLst/>
              <a:ahLst/>
              <a:cxnLst/>
              <a:rect l="l" t="t" r="r" b="b"/>
              <a:pathLst>
                <a:path w="239395" h="228600" extrusionOk="0">
                  <a:moveTo>
                    <a:pt x="239369" y="0"/>
                  </a:moveTo>
                  <a:lnTo>
                    <a:pt x="0" y="138556"/>
                  </a:lnTo>
                  <a:lnTo>
                    <a:pt x="0" y="228282"/>
                  </a:lnTo>
                  <a:lnTo>
                    <a:pt x="239369" y="89700"/>
                  </a:lnTo>
                  <a:lnTo>
                    <a:pt x="239369" y="0"/>
                  </a:lnTo>
                  <a:close/>
                </a:path>
              </a:pathLst>
            </a:custGeom>
            <a:solidFill>
              <a:srgbClr val="E091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579" name="Google Shape;579;p1"/>
            <p:cNvPicPr preferRelativeResize="0"/>
            <p:nvPr/>
          </p:nvPicPr>
          <p:blipFill rotWithShape="1">
            <a:blip r:embed="rId211">
              <a:alphaModFix/>
            </a:blip>
            <a:srcRect/>
            <a:stretch/>
          </p:blipFill>
          <p:spPr>
            <a:xfrm>
              <a:off x="5457621" y="2480307"/>
              <a:ext cx="138272" cy="133362"/>
            </a:xfrm>
            <a:prstGeom prst="rect">
              <a:avLst/>
            </a:prstGeom>
            <a:noFill/>
            <a:ln>
              <a:noFill/>
            </a:ln>
          </p:spPr>
        </p:pic>
        <p:sp>
          <p:nvSpPr>
            <p:cNvPr id="580" name="Google Shape;580;p1"/>
            <p:cNvSpPr/>
            <p:nvPr/>
          </p:nvSpPr>
          <p:spPr>
            <a:xfrm>
              <a:off x="5561520" y="2572820"/>
              <a:ext cx="30480" cy="46990"/>
            </a:xfrm>
            <a:custGeom>
              <a:avLst/>
              <a:gdLst/>
              <a:ahLst/>
              <a:cxnLst/>
              <a:rect l="l" t="t" r="r" b="b"/>
              <a:pathLst>
                <a:path w="30479" h="46989" extrusionOk="0">
                  <a:moveTo>
                    <a:pt x="30365" y="0"/>
                  </a:moveTo>
                  <a:lnTo>
                    <a:pt x="0" y="17614"/>
                  </a:lnTo>
                  <a:lnTo>
                    <a:pt x="0" y="46456"/>
                  </a:lnTo>
                  <a:lnTo>
                    <a:pt x="30365" y="29235"/>
                  </a:lnTo>
                  <a:lnTo>
                    <a:pt x="30365" y="0"/>
                  </a:lnTo>
                  <a:close/>
                </a:path>
              </a:pathLst>
            </a:custGeom>
            <a:solidFill>
              <a:srgbClr val="E8EBF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581" name="Google Shape;581;p1"/>
            <p:cNvPicPr preferRelativeResize="0"/>
            <p:nvPr/>
          </p:nvPicPr>
          <p:blipFill rotWithShape="1">
            <a:blip r:embed="rId212">
              <a:alphaModFix/>
            </a:blip>
            <a:srcRect/>
            <a:stretch/>
          </p:blipFill>
          <p:spPr>
            <a:xfrm>
              <a:off x="5439257" y="2565628"/>
              <a:ext cx="139052" cy="124929"/>
            </a:xfrm>
            <a:prstGeom prst="rect">
              <a:avLst/>
            </a:prstGeom>
            <a:noFill/>
            <a:ln>
              <a:noFill/>
            </a:ln>
          </p:spPr>
        </p:pic>
        <p:sp>
          <p:nvSpPr>
            <p:cNvPr id="582" name="Google Shape;582;p1"/>
            <p:cNvSpPr/>
            <p:nvPr/>
          </p:nvSpPr>
          <p:spPr>
            <a:xfrm>
              <a:off x="5557950" y="2628088"/>
              <a:ext cx="5715" cy="5715"/>
            </a:xfrm>
            <a:custGeom>
              <a:avLst/>
              <a:gdLst/>
              <a:ahLst/>
              <a:cxnLst/>
              <a:rect l="l" t="t" r="r" b="b"/>
              <a:pathLst>
                <a:path w="5714" h="5714" extrusionOk="0">
                  <a:moveTo>
                    <a:pt x="5600" y="0"/>
                  </a:moveTo>
                  <a:lnTo>
                    <a:pt x="0" y="2806"/>
                  </a:lnTo>
                  <a:lnTo>
                    <a:pt x="0" y="5219"/>
                  </a:lnTo>
                  <a:lnTo>
                    <a:pt x="5600" y="2006"/>
                  </a:lnTo>
                  <a:lnTo>
                    <a:pt x="5600" y="0"/>
                  </a:lnTo>
                  <a:close/>
                </a:path>
              </a:pathLst>
            </a:custGeom>
            <a:solidFill>
              <a:srgbClr val="362D9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583" name="Google Shape;583;p1"/>
            <p:cNvPicPr preferRelativeResize="0"/>
            <p:nvPr/>
          </p:nvPicPr>
          <p:blipFill rotWithShape="1">
            <a:blip r:embed="rId213">
              <a:alphaModFix/>
            </a:blip>
            <a:srcRect/>
            <a:stretch/>
          </p:blipFill>
          <p:spPr>
            <a:xfrm>
              <a:off x="5440451" y="2625687"/>
              <a:ext cx="71932" cy="42849"/>
            </a:xfrm>
            <a:prstGeom prst="rect">
              <a:avLst/>
            </a:prstGeom>
            <a:noFill/>
            <a:ln>
              <a:noFill/>
            </a:ln>
          </p:spPr>
        </p:pic>
        <p:pic>
          <p:nvPicPr>
            <p:cNvPr id="584" name="Google Shape;584;p1"/>
            <p:cNvPicPr preferRelativeResize="0"/>
            <p:nvPr/>
          </p:nvPicPr>
          <p:blipFill rotWithShape="1">
            <a:blip r:embed="rId214">
              <a:alphaModFix/>
            </a:blip>
            <a:srcRect/>
            <a:stretch/>
          </p:blipFill>
          <p:spPr>
            <a:xfrm>
              <a:off x="5643054" y="2434247"/>
              <a:ext cx="49936" cy="37249"/>
            </a:xfrm>
            <a:prstGeom prst="rect">
              <a:avLst/>
            </a:prstGeom>
            <a:noFill/>
            <a:ln>
              <a:noFill/>
            </a:ln>
          </p:spPr>
        </p:pic>
        <p:sp>
          <p:nvSpPr>
            <p:cNvPr id="585" name="Google Shape;585;p1"/>
            <p:cNvSpPr/>
            <p:nvPr/>
          </p:nvSpPr>
          <p:spPr>
            <a:xfrm>
              <a:off x="5610670" y="2442677"/>
              <a:ext cx="32384" cy="29209"/>
            </a:xfrm>
            <a:custGeom>
              <a:avLst/>
              <a:gdLst/>
              <a:ahLst/>
              <a:cxnLst/>
              <a:rect l="l" t="t" r="r" b="b"/>
              <a:pathLst>
                <a:path w="32385" h="29210" extrusionOk="0">
                  <a:moveTo>
                    <a:pt x="0" y="0"/>
                  </a:moveTo>
                  <a:lnTo>
                    <a:pt x="0" y="10007"/>
                  </a:lnTo>
                  <a:lnTo>
                    <a:pt x="32372" y="28829"/>
                  </a:lnTo>
                  <a:lnTo>
                    <a:pt x="32372" y="18415"/>
                  </a:lnTo>
                  <a:lnTo>
                    <a:pt x="0" y="0"/>
                  </a:lnTo>
                  <a:close/>
                </a:path>
              </a:pathLst>
            </a:custGeom>
            <a:solidFill>
              <a:srgbClr val="FBB906"/>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86" name="Google Shape;586;p1"/>
            <p:cNvSpPr/>
            <p:nvPr/>
          </p:nvSpPr>
          <p:spPr>
            <a:xfrm>
              <a:off x="5643045" y="2442676"/>
              <a:ext cx="32384" cy="29209"/>
            </a:xfrm>
            <a:custGeom>
              <a:avLst/>
              <a:gdLst/>
              <a:ahLst/>
              <a:cxnLst/>
              <a:rect l="l" t="t" r="r" b="b"/>
              <a:pathLst>
                <a:path w="32385" h="29210" extrusionOk="0">
                  <a:moveTo>
                    <a:pt x="31978" y="0"/>
                  </a:moveTo>
                  <a:lnTo>
                    <a:pt x="0" y="18415"/>
                  </a:lnTo>
                  <a:lnTo>
                    <a:pt x="0" y="28829"/>
                  </a:lnTo>
                  <a:lnTo>
                    <a:pt x="31978" y="10007"/>
                  </a:lnTo>
                  <a:lnTo>
                    <a:pt x="31978" y="0"/>
                  </a:lnTo>
                  <a:close/>
                </a:path>
              </a:pathLst>
            </a:custGeom>
            <a:solidFill>
              <a:srgbClr val="E091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87" name="Google Shape;587;p1"/>
            <p:cNvSpPr/>
            <p:nvPr/>
          </p:nvSpPr>
          <p:spPr>
            <a:xfrm>
              <a:off x="5610674" y="2423843"/>
              <a:ext cx="64769" cy="37465"/>
            </a:xfrm>
            <a:custGeom>
              <a:avLst/>
              <a:gdLst/>
              <a:ahLst/>
              <a:cxnLst/>
              <a:rect l="l" t="t" r="r" b="b"/>
              <a:pathLst>
                <a:path w="64770" h="37464" extrusionOk="0">
                  <a:moveTo>
                    <a:pt x="32372" y="0"/>
                  </a:moveTo>
                  <a:lnTo>
                    <a:pt x="0" y="18821"/>
                  </a:lnTo>
                  <a:lnTo>
                    <a:pt x="32372" y="37249"/>
                  </a:lnTo>
                  <a:lnTo>
                    <a:pt x="64338" y="18821"/>
                  </a:lnTo>
                  <a:lnTo>
                    <a:pt x="32372" y="0"/>
                  </a:lnTo>
                  <a:close/>
                </a:path>
              </a:pathLst>
            </a:custGeom>
            <a:solidFill>
              <a:srgbClr val="FFE95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588" name="Google Shape;588;p1"/>
            <p:cNvPicPr preferRelativeResize="0"/>
            <p:nvPr/>
          </p:nvPicPr>
          <p:blipFill rotWithShape="1">
            <a:blip r:embed="rId215">
              <a:alphaModFix/>
            </a:blip>
            <a:srcRect/>
            <a:stretch/>
          </p:blipFill>
          <p:spPr>
            <a:xfrm>
              <a:off x="6998144" y="2456294"/>
              <a:ext cx="198615" cy="13220"/>
            </a:xfrm>
            <a:prstGeom prst="rect">
              <a:avLst/>
            </a:prstGeom>
            <a:noFill/>
            <a:ln>
              <a:noFill/>
            </a:ln>
          </p:spPr>
        </p:pic>
        <p:sp>
          <p:nvSpPr>
            <p:cNvPr id="589" name="Google Shape;589;p1"/>
            <p:cNvSpPr/>
            <p:nvPr/>
          </p:nvSpPr>
          <p:spPr>
            <a:xfrm>
              <a:off x="6988154" y="2345750"/>
              <a:ext cx="10160" cy="123825"/>
            </a:xfrm>
            <a:custGeom>
              <a:avLst/>
              <a:gdLst/>
              <a:ahLst/>
              <a:cxnLst/>
              <a:rect l="l" t="t" r="r" b="b"/>
              <a:pathLst>
                <a:path w="10159" h="123825" extrusionOk="0">
                  <a:moveTo>
                    <a:pt x="0" y="0"/>
                  </a:moveTo>
                  <a:lnTo>
                    <a:pt x="406" y="118148"/>
                  </a:lnTo>
                  <a:lnTo>
                    <a:pt x="9994" y="123748"/>
                  </a:lnTo>
                  <a:lnTo>
                    <a:pt x="9994" y="5613"/>
                  </a:lnTo>
                  <a:lnTo>
                    <a:pt x="0" y="0"/>
                  </a:lnTo>
                  <a:close/>
                </a:path>
              </a:pathLst>
            </a:custGeom>
            <a:solidFill>
              <a:srgbClr val="34308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90" name="Google Shape;590;p1"/>
            <p:cNvSpPr/>
            <p:nvPr/>
          </p:nvSpPr>
          <p:spPr>
            <a:xfrm>
              <a:off x="6998148" y="2345750"/>
              <a:ext cx="10160" cy="123825"/>
            </a:xfrm>
            <a:custGeom>
              <a:avLst/>
              <a:gdLst/>
              <a:ahLst/>
              <a:cxnLst/>
              <a:rect l="l" t="t" r="r" b="b"/>
              <a:pathLst>
                <a:path w="10159" h="123825" extrusionOk="0">
                  <a:moveTo>
                    <a:pt x="9588" y="0"/>
                  </a:moveTo>
                  <a:lnTo>
                    <a:pt x="0" y="5613"/>
                  </a:lnTo>
                  <a:lnTo>
                    <a:pt x="0" y="123748"/>
                  </a:lnTo>
                  <a:lnTo>
                    <a:pt x="9588" y="118148"/>
                  </a:lnTo>
                  <a:lnTo>
                    <a:pt x="9588" y="0"/>
                  </a:lnTo>
                  <a:close/>
                </a:path>
              </a:pathLst>
            </a:custGeom>
            <a:solidFill>
              <a:srgbClr val="1E1C6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591" name="Google Shape;591;p1"/>
            <p:cNvPicPr preferRelativeResize="0"/>
            <p:nvPr/>
          </p:nvPicPr>
          <p:blipFill rotWithShape="1">
            <a:blip r:embed="rId216">
              <a:alphaModFix/>
            </a:blip>
            <a:srcRect/>
            <a:stretch/>
          </p:blipFill>
          <p:spPr>
            <a:xfrm>
              <a:off x="5499594" y="3028988"/>
              <a:ext cx="198602" cy="13207"/>
            </a:xfrm>
            <a:prstGeom prst="rect">
              <a:avLst/>
            </a:prstGeom>
            <a:noFill/>
            <a:ln>
              <a:noFill/>
            </a:ln>
          </p:spPr>
        </p:pic>
        <p:pic>
          <p:nvPicPr>
            <p:cNvPr id="592" name="Google Shape;592;p1"/>
            <p:cNvPicPr preferRelativeResize="0"/>
            <p:nvPr/>
          </p:nvPicPr>
          <p:blipFill rotWithShape="1">
            <a:blip r:embed="rId217">
              <a:alphaModFix/>
            </a:blip>
            <a:srcRect/>
            <a:stretch/>
          </p:blipFill>
          <p:spPr>
            <a:xfrm>
              <a:off x="6770395" y="2197570"/>
              <a:ext cx="320865" cy="186626"/>
            </a:xfrm>
            <a:prstGeom prst="rect">
              <a:avLst/>
            </a:prstGeom>
            <a:noFill/>
            <a:ln>
              <a:noFill/>
            </a:ln>
          </p:spPr>
        </p:pic>
        <p:sp>
          <p:nvSpPr>
            <p:cNvPr id="593" name="Google Shape;593;p1"/>
            <p:cNvSpPr/>
            <p:nvPr/>
          </p:nvSpPr>
          <p:spPr>
            <a:xfrm>
              <a:off x="5489604" y="2918456"/>
              <a:ext cx="10160" cy="123825"/>
            </a:xfrm>
            <a:custGeom>
              <a:avLst/>
              <a:gdLst/>
              <a:ahLst/>
              <a:cxnLst/>
              <a:rect l="l" t="t" r="r" b="b"/>
              <a:pathLst>
                <a:path w="10160" h="123825" extrusionOk="0">
                  <a:moveTo>
                    <a:pt x="0" y="0"/>
                  </a:moveTo>
                  <a:lnTo>
                    <a:pt x="406" y="118135"/>
                  </a:lnTo>
                  <a:lnTo>
                    <a:pt x="9994" y="123748"/>
                  </a:lnTo>
                  <a:lnTo>
                    <a:pt x="9994" y="5600"/>
                  </a:lnTo>
                  <a:lnTo>
                    <a:pt x="0" y="0"/>
                  </a:lnTo>
                  <a:close/>
                </a:path>
              </a:pathLst>
            </a:custGeom>
            <a:solidFill>
              <a:srgbClr val="34308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94" name="Google Shape;594;p1"/>
            <p:cNvSpPr/>
            <p:nvPr/>
          </p:nvSpPr>
          <p:spPr>
            <a:xfrm>
              <a:off x="5499597" y="2918456"/>
              <a:ext cx="10160" cy="123825"/>
            </a:xfrm>
            <a:custGeom>
              <a:avLst/>
              <a:gdLst/>
              <a:ahLst/>
              <a:cxnLst/>
              <a:rect l="l" t="t" r="r" b="b"/>
              <a:pathLst>
                <a:path w="10160" h="123825" extrusionOk="0">
                  <a:moveTo>
                    <a:pt x="9588" y="0"/>
                  </a:moveTo>
                  <a:lnTo>
                    <a:pt x="0" y="5600"/>
                  </a:lnTo>
                  <a:lnTo>
                    <a:pt x="0" y="123748"/>
                  </a:lnTo>
                  <a:lnTo>
                    <a:pt x="9588" y="118135"/>
                  </a:lnTo>
                  <a:lnTo>
                    <a:pt x="9588" y="0"/>
                  </a:lnTo>
                  <a:close/>
                </a:path>
              </a:pathLst>
            </a:custGeom>
            <a:solidFill>
              <a:srgbClr val="1E1C6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595" name="Google Shape;595;p1"/>
            <p:cNvPicPr preferRelativeResize="0"/>
            <p:nvPr/>
          </p:nvPicPr>
          <p:blipFill rotWithShape="1">
            <a:blip r:embed="rId218">
              <a:alphaModFix/>
            </a:blip>
            <a:srcRect/>
            <a:stretch/>
          </p:blipFill>
          <p:spPr>
            <a:xfrm>
              <a:off x="5406491" y="2770263"/>
              <a:ext cx="186220" cy="186626"/>
            </a:xfrm>
            <a:prstGeom prst="rect">
              <a:avLst/>
            </a:prstGeom>
            <a:noFill/>
            <a:ln>
              <a:noFill/>
            </a:ln>
          </p:spPr>
        </p:pic>
        <p:pic>
          <p:nvPicPr>
            <p:cNvPr id="596" name="Google Shape;596;p1"/>
            <p:cNvPicPr preferRelativeResize="0"/>
            <p:nvPr/>
          </p:nvPicPr>
          <p:blipFill rotWithShape="1">
            <a:blip r:embed="rId215">
              <a:alphaModFix/>
            </a:blip>
            <a:srcRect/>
            <a:stretch/>
          </p:blipFill>
          <p:spPr>
            <a:xfrm>
              <a:off x="5643447" y="1443025"/>
              <a:ext cx="198615" cy="13220"/>
            </a:xfrm>
            <a:prstGeom prst="rect">
              <a:avLst/>
            </a:prstGeom>
            <a:noFill/>
            <a:ln>
              <a:noFill/>
            </a:ln>
          </p:spPr>
        </p:pic>
        <p:sp>
          <p:nvSpPr>
            <p:cNvPr id="597" name="Google Shape;597;p1"/>
            <p:cNvSpPr/>
            <p:nvPr/>
          </p:nvSpPr>
          <p:spPr>
            <a:xfrm>
              <a:off x="5633454" y="1332497"/>
              <a:ext cx="10160" cy="123825"/>
            </a:xfrm>
            <a:custGeom>
              <a:avLst/>
              <a:gdLst/>
              <a:ahLst/>
              <a:cxnLst/>
              <a:rect l="l" t="t" r="r" b="b"/>
              <a:pathLst>
                <a:path w="10160" h="123825" extrusionOk="0">
                  <a:moveTo>
                    <a:pt x="0" y="0"/>
                  </a:moveTo>
                  <a:lnTo>
                    <a:pt x="406" y="118148"/>
                  </a:lnTo>
                  <a:lnTo>
                    <a:pt x="9994" y="123748"/>
                  </a:lnTo>
                  <a:lnTo>
                    <a:pt x="9994" y="5600"/>
                  </a:lnTo>
                  <a:lnTo>
                    <a:pt x="0" y="0"/>
                  </a:lnTo>
                  <a:close/>
                </a:path>
              </a:pathLst>
            </a:custGeom>
            <a:solidFill>
              <a:srgbClr val="34308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98" name="Google Shape;598;p1"/>
            <p:cNvSpPr/>
            <p:nvPr/>
          </p:nvSpPr>
          <p:spPr>
            <a:xfrm>
              <a:off x="5643448" y="1332497"/>
              <a:ext cx="10160" cy="123825"/>
            </a:xfrm>
            <a:custGeom>
              <a:avLst/>
              <a:gdLst/>
              <a:ahLst/>
              <a:cxnLst/>
              <a:rect l="l" t="t" r="r" b="b"/>
              <a:pathLst>
                <a:path w="10160" h="123825" extrusionOk="0">
                  <a:moveTo>
                    <a:pt x="9588" y="0"/>
                  </a:moveTo>
                  <a:lnTo>
                    <a:pt x="0" y="5600"/>
                  </a:lnTo>
                  <a:lnTo>
                    <a:pt x="0" y="123748"/>
                  </a:lnTo>
                  <a:lnTo>
                    <a:pt x="9588" y="118148"/>
                  </a:lnTo>
                  <a:lnTo>
                    <a:pt x="9588" y="0"/>
                  </a:lnTo>
                  <a:close/>
                </a:path>
              </a:pathLst>
            </a:custGeom>
            <a:solidFill>
              <a:srgbClr val="1E1C6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599" name="Google Shape;599;p1"/>
            <p:cNvPicPr preferRelativeResize="0"/>
            <p:nvPr/>
          </p:nvPicPr>
          <p:blipFill rotWithShape="1">
            <a:blip r:embed="rId219">
              <a:alphaModFix/>
            </a:blip>
            <a:srcRect/>
            <a:stretch/>
          </p:blipFill>
          <p:spPr>
            <a:xfrm>
              <a:off x="5550344" y="1184312"/>
              <a:ext cx="186220" cy="186626"/>
            </a:xfrm>
            <a:prstGeom prst="rect">
              <a:avLst/>
            </a:prstGeom>
            <a:noFill/>
            <a:ln>
              <a:noFill/>
            </a:ln>
          </p:spPr>
        </p:pic>
        <p:pic>
          <p:nvPicPr>
            <p:cNvPr id="600" name="Google Shape;600;p1"/>
            <p:cNvPicPr preferRelativeResize="0"/>
            <p:nvPr/>
          </p:nvPicPr>
          <p:blipFill rotWithShape="1">
            <a:blip r:embed="rId216">
              <a:alphaModFix/>
            </a:blip>
            <a:srcRect/>
            <a:stretch/>
          </p:blipFill>
          <p:spPr>
            <a:xfrm>
              <a:off x="5823280" y="1346911"/>
              <a:ext cx="198602" cy="13220"/>
            </a:xfrm>
            <a:prstGeom prst="rect">
              <a:avLst/>
            </a:prstGeom>
            <a:noFill/>
            <a:ln>
              <a:noFill/>
            </a:ln>
          </p:spPr>
        </p:pic>
        <p:sp>
          <p:nvSpPr>
            <p:cNvPr id="601" name="Google Shape;601;p1"/>
            <p:cNvSpPr/>
            <p:nvPr/>
          </p:nvSpPr>
          <p:spPr>
            <a:xfrm>
              <a:off x="5813280" y="1236380"/>
              <a:ext cx="10160" cy="123825"/>
            </a:xfrm>
            <a:custGeom>
              <a:avLst/>
              <a:gdLst/>
              <a:ahLst/>
              <a:cxnLst/>
              <a:rect l="l" t="t" r="r" b="b"/>
              <a:pathLst>
                <a:path w="10160" h="123825" extrusionOk="0">
                  <a:moveTo>
                    <a:pt x="0" y="0"/>
                  </a:moveTo>
                  <a:lnTo>
                    <a:pt x="393" y="118148"/>
                  </a:lnTo>
                  <a:lnTo>
                    <a:pt x="9994" y="123748"/>
                  </a:lnTo>
                  <a:lnTo>
                    <a:pt x="9994" y="5600"/>
                  </a:lnTo>
                  <a:lnTo>
                    <a:pt x="0" y="0"/>
                  </a:lnTo>
                  <a:close/>
                </a:path>
              </a:pathLst>
            </a:custGeom>
            <a:solidFill>
              <a:srgbClr val="34308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602" name="Google Shape;602;p1"/>
            <p:cNvSpPr/>
            <p:nvPr/>
          </p:nvSpPr>
          <p:spPr>
            <a:xfrm>
              <a:off x="5823273" y="1236371"/>
              <a:ext cx="10160" cy="123825"/>
            </a:xfrm>
            <a:custGeom>
              <a:avLst/>
              <a:gdLst/>
              <a:ahLst/>
              <a:cxnLst/>
              <a:rect l="l" t="t" r="r" b="b"/>
              <a:pathLst>
                <a:path w="10160" h="123825" extrusionOk="0">
                  <a:moveTo>
                    <a:pt x="9588" y="0"/>
                  </a:moveTo>
                  <a:lnTo>
                    <a:pt x="0" y="5613"/>
                  </a:lnTo>
                  <a:lnTo>
                    <a:pt x="0" y="123748"/>
                  </a:lnTo>
                  <a:lnTo>
                    <a:pt x="9588" y="118148"/>
                  </a:lnTo>
                  <a:lnTo>
                    <a:pt x="9588" y="0"/>
                  </a:lnTo>
                  <a:close/>
                </a:path>
              </a:pathLst>
            </a:custGeom>
            <a:solidFill>
              <a:srgbClr val="1E1C6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603" name="Google Shape;603;p1"/>
            <p:cNvPicPr preferRelativeResize="0"/>
            <p:nvPr/>
          </p:nvPicPr>
          <p:blipFill rotWithShape="1">
            <a:blip r:embed="rId220">
              <a:alphaModFix/>
            </a:blip>
            <a:srcRect/>
            <a:stretch/>
          </p:blipFill>
          <p:spPr>
            <a:xfrm>
              <a:off x="5730151" y="1088199"/>
              <a:ext cx="186232" cy="186626"/>
            </a:xfrm>
            <a:prstGeom prst="rect">
              <a:avLst/>
            </a:prstGeom>
            <a:noFill/>
            <a:ln>
              <a:noFill/>
            </a:ln>
          </p:spPr>
        </p:pic>
        <p:pic>
          <p:nvPicPr>
            <p:cNvPr id="604" name="Google Shape;604;p1"/>
            <p:cNvPicPr preferRelativeResize="0"/>
            <p:nvPr/>
          </p:nvPicPr>
          <p:blipFill rotWithShape="1">
            <a:blip r:embed="rId221">
              <a:alphaModFix/>
            </a:blip>
            <a:srcRect/>
            <a:stretch/>
          </p:blipFill>
          <p:spPr>
            <a:xfrm>
              <a:off x="6015088" y="1250798"/>
              <a:ext cx="198602" cy="13207"/>
            </a:xfrm>
            <a:prstGeom prst="rect">
              <a:avLst/>
            </a:prstGeom>
            <a:noFill/>
            <a:ln>
              <a:noFill/>
            </a:ln>
          </p:spPr>
        </p:pic>
        <p:sp>
          <p:nvSpPr>
            <p:cNvPr id="605" name="Google Shape;605;p1"/>
            <p:cNvSpPr/>
            <p:nvPr/>
          </p:nvSpPr>
          <p:spPr>
            <a:xfrm>
              <a:off x="6005107" y="1140263"/>
              <a:ext cx="10160" cy="123825"/>
            </a:xfrm>
            <a:custGeom>
              <a:avLst/>
              <a:gdLst/>
              <a:ahLst/>
              <a:cxnLst/>
              <a:rect l="l" t="t" r="r" b="b"/>
              <a:pathLst>
                <a:path w="10160" h="123825" extrusionOk="0">
                  <a:moveTo>
                    <a:pt x="0" y="0"/>
                  </a:moveTo>
                  <a:lnTo>
                    <a:pt x="393" y="118148"/>
                  </a:lnTo>
                  <a:lnTo>
                    <a:pt x="9982" y="123748"/>
                  </a:lnTo>
                  <a:lnTo>
                    <a:pt x="9982" y="5600"/>
                  </a:lnTo>
                  <a:lnTo>
                    <a:pt x="0" y="0"/>
                  </a:lnTo>
                  <a:close/>
                </a:path>
              </a:pathLst>
            </a:custGeom>
            <a:solidFill>
              <a:srgbClr val="34308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606" name="Google Shape;606;p1"/>
            <p:cNvSpPr/>
            <p:nvPr/>
          </p:nvSpPr>
          <p:spPr>
            <a:xfrm>
              <a:off x="6015088" y="1140263"/>
              <a:ext cx="10160" cy="123825"/>
            </a:xfrm>
            <a:custGeom>
              <a:avLst/>
              <a:gdLst/>
              <a:ahLst/>
              <a:cxnLst/>
              <a:rect l="l" t="t" r="r" b="b"/>
              <a:pathLst>
                <a:path w="10160" h="123825" extrusionOk="0">
                  <a:moveTo>
                    <a:pt x="9601" y="0"/>
                  </a:moveTo>
                  <a:lnTo>
                    <a:pt x="0" y="5600"/>
                  </a:lnTo>
                  <a:lnTo>
                    <a:pt x="0" y="123748"/>
                  </a:lnTo>
                  <a:lnTo>
                    <a:pt x="9601" y="118148"/>
                  </a:lnTo>
                  <a:lnTo>
                    <a:pt x="9601" y="0"/>
                  </a:lnTo>
                  <a:close/>
                </a:path>
              </a:pathLst>
            </a:custGeom>
            <a:solidFill>
              <a:srgbClr val="1E1C6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607" name="Google Shape;607;p1"/>
            <p:cNvPicPr preferRelativeResize="0"/>
            <p:nvPr/>
          </p:nvPicPr>
          <p:blipFill rotWithShape="1">
            <a:blip r:embed="rId222">
              <a:alphaModFix/>
            </a:blip>
            <a:srcRect/>
            <a:stretch/>
          </p:blipFill>
          <p:spPr>
            <a:xfrm>
              <a:off x="5921984" y="992073"/>
              <a:ext cx="186220" cy="186639"/>
            </a:xfrm>
            <a:prstGeom prst="rect">
              <a:avLst/>
            </a:prstGeom>
            <a:noFill/>
            <a:ln>
              <a:noFill/>
            </a:ln>
          </p:spPr>
        </p:pic>
        <p:pic>
          <p:nvPicPr>
            <p:cNvPr id="608" name="Google Shape;608;p1"/>
            <p:cNvPicPr preferRelativeResize="0"/>
            <p:nvPr/>
          </p:nvPicPr>
          <p:blipFill rotWithShape="1">
            <a:blip r:embed="rId215">
              <a:alphaModFix/>
            </a:blip>
            <a:srcRect/>
            <a:stretch/>
          </p:blipFill>
          <p:spPr>
            <a:xfrm>
              <a:off x="6286843" y="3333368"/>
              <a:ext cx="198602" cy="13208"/>
            </a:xfrm>
            <a:prstGeom prst="rect">
              <a:avLst/>
            </a:prstGeom>
            <a:noFill/>
            <a:ln>
              <a:noFill/>
            </a:ln>
          </p:spPr>
        </p:pic>
        <p:sp>
          <p:nvSpPr>
            <p:cNvPr id="609" name="Google Shape;609;p1"/>
            <p:cNvSpPr/>
            <p:nvPr/>
          </p:nvSpPr>
          <p:spPr>
            <a:xfrm>
              <a:off x="6276849" y="3222820"/>
              <a:ext cx="10160" cy="123825"/>
            </a:xfrm>
            <a:custGeom>
              <a:avLst/>
              <a:gdLst/>
              <a:ahLst/>
              <a:cxnLst/>
              <a:rect l="l" t="t" r="r" b="b"/>
              <a:pathLst>
                <a:path w="10160" h="123825" extrusionOk="0">
                  <a:moveTo>
                    <a:pt x="0" y="0"/>
                  </a:moveTo>
                  <a:lnTo>
                    <a:pt x="393" y="118148"/>
                  </a:lnTo>
                  <a:lnTo>
                    <a:pt x="9994" y="123748"/>
                  </a:lnTo>
                  <a:lnTo>
                    <a:pt x="9994" y="5613"/>
                  </a:lnTo>
                  <a:lnTo>
                    <a:pt x="0" y="0"/>
                  </a:lnTo>
                  <a:close/>
                </a:path>
              </a:pathLst>
            </a:custGeom>
            <a:solidFill>
              <a:srgbClr val="34308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610" name="Google Shape;610;p1"/>
            <p:cNvSpPr/>
            <p:nvPr/>
          </p:nvSpPr>
          <p:spPr>
            <a:xfrm>
              <a:off x="6286842" y="3222820"/>
              <a:ext cx="10160" cy="123825"/>
            </a:xfrm>
            <a:custGeom>
              <a:avLst/>
              <a:gdLst/>
              <a:ahLst/>
              <a:cxnLst/>
              <a:rect l="l" t="t" r="r" b="b"/>
              <a:pathLst>
                <a:path w="10160" h="123825" extrusionOk="0">
                  <a:moveTo>
                    <a:pt x="9588" y="0"/>
                  </a:moveTo>
                  <a:lnTo>
                    <a:pt x="0" y="5613"/>
                  </a:lnTo>
                  <a:lnTo>
                    <a:pt x="0" y="123748"/>
                  </a:lnTo>
                  <a:lnTo>
                    <a:pt x="9588" y="118148"/>
                  </a:lnTo>
                  <a:lnTo>
                    <a:pt x="9588" y="0"/>
                  </a:lnTo>
                  <a:close/>
                </a:path>
              </a:pathLst>
            </a:custGeom>
            <a:solidFill>
              <a:srgbClr val="1E1C6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611" name="Google Shape;611;p1"/>
            <p:cNvPicPr preferRelativeResize="0"/>
            <p:nvPr/>
          </p:nvPicPr>
          <p:blipFill rotWithShape="1">
            <a:blip r:embed="rId223">
              <a:alphaModFix/>
            </a:blip>
            <a:srcRect/>
            <a:stretch/>
          </p:blipFill>
          <p:spPr>
            <a:xfrm>
              <a:off x="6193726" y="3074644"/>
              <a:ext cx="186220" cy="186626"/>
            </a:xfrm>
            <a:prstGeom prst="rect">
              <a:avLst/>
            </a:prstGeom>
            <a:noFill/>
            <a:ln>
              <a:noFill/>
            </a:ln>
          </p:spPr>
        </p:pic>
        <p:sp>
          <p:nvSpPr>
            <p:cNvPr id="612" name="Google Shape;612;p1"/>
            <p:cNvSpPr/>
            <p:nvPr/>
          </p:nvSpPr>
          <p:spPr>
            <a:xfrm>
              <a:off x="6760396" y="2229610"/>
              <a:ext cx="10160" cy="123825"/>
            </a:xfrm>
            <a:custGeom>
              <a:avLst/>
              <a:gdLst/>
              <a:ahLst/>
              <a:cxnLst/>
              <a:rect l="l" t="t" r="r" b="b"/>
              <a:pathLst>
                <a:path w="10159" h="123825" extrusionOk="0">
                  <a:moveTo>
                    <a:pt x="0" y="0"/>
                  </a:moveTo>
                  <a:lnTo>
                    <a:pt x="393" y="118135"/>
                  </a:lnTo>
                  <a:lnTo>
                    <a:pt x="9994" y="123748"/>
                  </a:lnTo>
                  <a:lnTo>
                    <a:pt x="9994" y="5600"/>
                  </a:lnTo>
                  <a:lnTo>
                    <a:pt x="0" y="0"/>
                  </a:lnTo>
                  <a:close/>
                </a:path>
              </a:pathLst>
            </a:custGeom>
            <a:solidFill>
              <a:srgbClr val="34308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613" name="Google Shape;613;p1"/>
            <p:cNvSpPr/>
            <p:nvPr/>
          </p:nvSpPr>
          <p:spPr>
            <a:xfrm>
              <a:off x="6770390" y="2229601"/>
              <a:ext cx="10160" cy="123825"/>
            </a:xfrm>
            <a:custGeom>
              <a:avLst/>
              <a:gdLst/>
              <a:ahLst/>
              <a:cxnLst/>
              <a:rect l="l" t="t" r="r" b="b"/>
              <a:pathLst>
                <a:path w="10159" h="123825" extrusionOk="0">
                  <a:moveTo>
                    <a:pt x="9588" y="0"/>
                  </a:moveTo>
                  <a:lnTo>
                    <a:pt x="0" y="5600"/>
                  </a:lnTo>
                  <a:lnTo>
                    <a:pt x="0" y="123748"/>
                  </a:lnTo>
                  <a:lnTo>
                    <a:pt x="9588" y="118135"/>
                  </a:lnTo>
                  <a:lnTo>
                    <a:pt x="9588" y="0"/>
                  </a:lnTo>
                  <a:close/>
                </a:path>
              </a:pathLst>
            </a:custGeom>
            <a:solidFill>
              <a:srgbClr val="1E1C6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614" name="Google Shape;614;p1"/>
            <p:cNvPicPr preferRelativeResize="0"/>
            <p:nvPr/>
          </p:nvPicPr>
          <p:blipFill rotWithShape="1">
            <a:blip r:embed="rId224">
              <a:alphaModFix/>
            </a:blip>
            <a:srcRect/>
            <a:stretch/>
          </p:blipFill>
          <p:spPr>
            <a:xfrm>
              <a:off x="6677266" y="2081428"/>
              <a:ext cx="186232" cy="186613"/>
            </a:xfrm>
            <a:prstGeom prst="rect">
              <a:avLst/>
            </a:prstGeom>
            <a:noFill/>
            <a:ln>
              <a:noFill/>
            </a:ln>
          </p:spPr>
        </p:pic>
      </p:grpSp>
      <p:sp>
        <p:nvSpPr>
          <p:cNvPr id="615" name="Google Shape;615;p1"/>
          <p:cNvSpPr txBox="1"/>
          <p:nvPr/>
        </p:nvSpPr>
        <p:spPr>
          <a:xfrm>
            <a:off x="1536160" y="2804529"/>
            <a:ext cx="1943735" cy="52832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100" b="1">
                <a:latin typeface="Inter"/>
                <a:ea typeface="Inter"/>
                <a:cs typeface="Inter"/>
                <a:sym typeface="Inter"/>
              </a:rPr>
              <a:t>Energy and utilities industry</a:t>
            </a:r>
            <a:endParaRPr sz="1100">
              <a:latin typeface="Inter"/>
              <a:ea typeface="Inter"/>
              <a:cs typeface="Inter"/>
              <a:sym typeface="Inter"/>
            </a:endParaRPr>
          </a:p>
          <a:p>
            <a:pPr marL="12700" lvl="0" indent="0" algn="l" rtl="0">
              <a:lnSpc>
                <a:spcPct val="100000"/>
              </a:lnSpc>
              <a:spcBef>
                <a:spcPts val="1320"/>
              </a:spcBef>
              <a:spcAft>
                <a:spcPts val="0"/>
              </a:spcAft>
              <a:buNone/>
            </a:pPr>
            <a:r>
              <a:rPr lang="en-US" sz="1100" b="1">
                <a:latin typeface="Inter"/>
                <a:ea typeface="Inter"/>
                <a:cs typeface="Inter"/>
                <a:sym typeface="Inter"/>
              </a:rPr>
              <a:t>Key insights</a:t>
            </a:r>
            <a:endParaRPr sz="1100">
              <a:latin typeface="Inter"/>
              <a:ea typeface="Inter"/>
              <a:cs typeface="Inter"/>
              <a:sym typeface="Inte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Shape 1638"/>
        <p:cNvGrpSpPr/>
        <p:nvPr/>
      </p:nvGrpSpPr>
      <p:grpSpPr>
        <a:xfrm>
          <a:off x="0" y="0"/>
          <a:ext cx="0" cy="0"/>
          <a:chOff x="0" y="0"/>
          <a:chExt cx="0" cy="0"/>
        </a:xfrm>
      </p:grpSpPr>
      <p:sp>
        <p:nvSpPr>
          <p:cNvPr id="1639" name="Google Shape;1639;p10"/>
          <p:cNvSpPr txBox="1"/>
          <p:nvPr/>
        </p:nvSpPr>
        <p:spPr>
          <a:xfrm>
            <a:off x="8398210" y="4748459"/>
            <a:ext cx="396240" cy="73660"/>
          </a:xfrm>
          <a:prstGeom prst="rect">
            <a:avLst/>
          </a:prstGeom>
          <a:noFill/>
          <a:ln>
            <a:noFill/>
          </a:ln>
        </p:spPr>
        <p:txBody>
          <a:bodyPr spcFirstLastPara="1" wrap="square" lIns="0" tIns="1250" rIns="0" bIns="0" anchor="t" anchorCtr="0">
            <a:spAutoFit/>
          </a:bodyPr>
          <a:lstStyle/>
          <a:p>
            <a:pPr marL="0" lvl="0" indent="0" algn="l" rtl="0">
              <a:lnSpc>
                <a:spcPct val="100000"/>
              </a:lnSpc>
              <a:spcBef>
                <a:spcPts val="0"/>
              </a:spcBef>
              <a:spcAft>
                <a:spcPts val="0"/>
              </a:spcAft>
              <a:buNone/>
            </a:pPr>
            <a:r>
              <a:rPr lang="en-US" sz="450">
                <a:latin typeface="Inter"/>
                <a:ea typeface="Inter"/>
                <a:cs typeface="Inter"/>
                <a:sym typeface="Inter"/>
              </a:rPr>
              <a:t>Sponsored by</a:t>
            </a:r>
            <a:endParaRPr sz="450">
              <a:latin typeface="Inter"/>
              <a:ea typeface="Inter"/>
              <a:cs typeface="Inter"/>
              <a:sym typeface="Inter"/>
            </a:endParaRPr>
          </a:p>
        </p:txBody>
      </p:sp>
      <p:grpSp>
        <p:nvGrpSpPr>
          <p:cNvPr id="1640" name="Google Shape;1640;p10"/>
          <p:cNvGrpSpPr/>
          <p:nvPr/>
        </p:nvGrpSpPr>
        <p:grpSpPr>
          <a:xfrm>
            <a:off x="-1511" y="176034"/>
            <a:ext cx="798195" cy="399415"/>
            <a:chOff x="-1511" y="176034"/>
            <a:chExt cx="798195" cy="399415"/>
          </a:xfrm>
        </p:grpSpPr>
        <p:sp>
          <p:nvSpPr>
            <p:cNvPr id="1641" name="Google Shape;1641;p10"/>
            <p:cNvSpPr/>
            <p:nvPr/>
          </p:nvSpPr>
          <p:spPr>
            <a:xfrm>
              <a:off x="-1511" y="176034"/>
              <a:ext cx="798195" cy="399415"/>
            </a:xfrm>
            <a:custGeom>
              <a:avLst/>
              <a:gdLst/>
              <a:ahLst/>
              <a:cxnLst/>
              <a:rect l="l" t="t" r="r" b="b"/>
              <a:pathLst>
                <a:path w="798195" h="399415" extrusionOk="0">
                  <a:moveTo>
                    <a:pt x="798093" y="0"/>
                  </a:moveTo>
                  <a:lnTo>
                    <a:pt x="0" y="0"/>
                  </a:lnTo>
                  <a:lnTo>
                    <a:pt x="0" y="399046"/>
                  </a:lnTo>
                  <a:lnTo>
                    <a:pt x="798093" y="399046"/>
                  </a:lnTo>
                  <a:lnTo>
                    <a:pt x="798093" y="0"/>
                  </a:lnTo>
                  <a:close/>
                </a:path>
              </a:pathLst>
            </a:custGeom>
            <a:solidFill>
              <a:srgbClr val="E2120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42" name="Google Shape;1642;p10"/>
            <p:cNvSpPr/>
            <p:nvPr/>
          </p:nvSpPr>
          <p:spPr>
            <a:xfrm>
              <a:off x="124472" y="283552"/>
              <a:ext cx="546735" cy="66675"/>
            </a:xfrm>
            <a:custGeom>
              <a:avLst/>
              <a:gdLst/>
              <a:ahLst/>
              <a:cxnLst/>
              <a:rect l="l" t="t" r="r" b="b"/>
              <a:pathLst>
                <a:path w="546735" h="66675" extrusionOk="0">
                  <a:moveTo>
                    <a:pt x="42138" y="51828"/>
                  </a:moveTo>
                  <a:lnTo>
                    <a:pt x="14655" y="51828"/>
                  </a:lnTo>
                  <a:lnTo>
                    <a:pt x="14655" y="38620"/>
                  </a:lnTo>
                  <a:lnTo>
                    <a:pt x="38430" y="38620"/>
                  </a:lnTo>
                  <a:lnTo>
                    <a:pt x="38430" y="25869"/>
                  </a:lnTo>
                  <a:lnTo>
                    <a:pt x="14655" y="25869"/>
                  </a:lnTo>
                  <a:lnTo>
                    <a:pt x="14655" y="14287"/>
                  </a:lnTo>
                  <a:lnTo>
                    <a:pt x="40424" y="14287"/>
                  </a:lnTo>
                  <a:lnTo>
                    <a:pt x="40424" y="1181"/>
                  </a:lnTo>
                  <a:lnTo>
                    <a:pt x="0" y="1181"/>
                  </a:lnTo>
                  <a:lnTo>
                    <a:pt x="0" y="65024"/>
                  </a:lnTo>
                  <a:lnTo>
                    <a:pt x="42138" y="65024"/>
                  </a:lnTo>
                  <a:lnTo>
                    <a:pt x="42138" y="51828"/>
                  </a:lnTo>
                  <a:close/>
                </a:path>
                <a:path w="546735" h="66675" extrusionOk="0">
                  <a:moveTo>
                    <a:pt x="104648" y="48298"/>
                  </a:moveTo>
                  <a:lnTo>
                    <a:pt x="99580" y="51371"/>
                  </a:lnTo>
                  <a:lnTo>
                    <a:pt x="94157" y="53365"/>
                  </a:lnTo>
                  <a:lnTo>
                    <a:pt x="87909" y="53365"/>
                  </a:lnTo>
                  <a:lnTo>
                    <a:pt x="79895" y="52120"/>
                  </a:lnTo>
                  <a:lnTo>
                    <a:pt x="73304" y="48374"/>
                  </a:lnTo>
                  <a:lnTo>
                    <a:pt x="68834" y="42024"/>
                  </a:lnTo>
                  <a:lnTo>
                    <a:pt x="67195" y="33020"/>
                  </a:lnTo>
                  <a:lnTo>
                    <a:pt x="68694" y="24282"/>
                  </a:lnTo>
                  <a:lnTo>
                    <a:pt x="72859" y="17932"/>
                  </a:lnTo>
                  <a:lnTo>
                    <a:pt x="79209" y="14071"/>
                  </a:lnTo>
                  <a:lnTo>
                    <a:pt x="87274" y="12763"/>
                  </a:lnTo>
                  <a:lnTo>
                    <a:pt x="93421" y="12763"/>
                  </a:lnTo>
                  <a:lnTo>
                    <a:pt x="99847" y="14287"/>
                  </a:lnTo>
                  <a:lnTo>
                    <a:pt x="104546" y="18275"/>
                  </a:lnTo>
                  <a:lnTo>
                    <a:pt x="104546" y="4699"/>
                  </a:lnTo>
                  <a:lnTo>
                    <a:pt x="99847" y="1447"/>
                  </a:lnTo>
                  <a:lnTo>
                    <a:pt x="93700" y="0"/>
                  </a:lnTo>
                  <a:lnTo>
                    <a:pt x="84467" y="0"/>
                  </a:lnTo>
                  <a:lnTo>
                    <a:pt x="71742" y="2311"/>
                  </a:lnTo>
                  <a:lnTo>
                    <a:pt x="61404" y="8940"/>
                  </a:lnTo>
                  <a:lnTo>
                    <a:pt x="54457" y="19418"/>
                  </a:lnTo>
                  <a:lnTo>
                    <a:pt x="51917" y="33286"/>
                  </a:lnTo>
                  <a:lnTo>
                    <a:pt x="54406" y="47078"/>
                  </a:lnTo>
                  <a:lnTo>
                    <a:pt x="61264" y="57391"/>
                  </a:lnTo>
                  <a:lnTo>
                    <a:pt x="71488" y="63868"/>
                  </a:lnTo>
                  <a:lnTo>
                    <a:pt x="84112" y="66116"/>
                  </a:lnTo>
                  <a:lnTo>
                    <a:pt x="92798" y="66116"/>
                  </a:lnTo>
                  <a:lnTo>
                    <a:pt x="99402" y="64401"/>
                  </a:lnTo>
                  <a:lnTo>
                    <a:pt x="104648" y="61226"/>
                  </a:lnTo>
                  <a:lnTo>
                    <a:pt x="104648" y="48298"/>
                  </a:lnTo>
                  <a:close/>
                </a:path>
                <a:path w="546735" h="66675" extrusionOk="0">
                  <a:moveTo>
                    <a:pt x="177088" y="32372"/>
                  </a:moveTo>
                  <a:lnTo>
                    <a:pt x="161886" y="4343"/>
                  </a:lnTo>
                  <a:lnTo>
                    <a:pt x="161886" y="33274"/>
                  </a:lnTo>
                  <a:lnTo>
                    <a:pt x="160756" y="41871"/>
                  </a:lnTo>
                  <a:lnTo>
                    <a:pt x="160731" y="42062"/>
                  </a:lnTo>
                  <a:lnTo>
                    <a:pt x="157441" y="48336"/>
                  </a:lnTo>
                  <a:lnTo>
                    <a:pt x="152361" y="52095"/>
                  </a:lnTo>
                  <a:lnTo>
                    <a:pt x="145796" y="53352"/>
                  </a:lnTo>
                  <a:lnTo>
                    <a:pt x="139395" y="52095"/>
                  </a:lnTo>
                  <a:lnTo>
                    <a:pt x="129552" y="33274"/>
                  </a:lnTo>
                  <a:lnTo>
                    <a:pt x="129603" y="32372"/>
                  </a:lnTo>
                  <a:lnTo>
                    <a:pt x="146062" y="12839"/>
                  </a:lnTo>
                  <a:lnTo>
                    <a:pt x="152476" y="14084"/>
                  </a:lnTo>
                  <a:lnTo>
                    <a:pt x="161886" y="33274"/>
                  </a:lnTo>
                  <a:lnTo>
                    <a:pt x="161886" y="4343"/>
                  </a:lnTo>
                  <a:lnTo>
                    <a:pt x="159042" y="2387"/>
                  </a:lnTo>
                  <a:lnTo>
                    <a:pt x="146151" y="0"/>
                  </a:lnTo>
                  <a:lnTo>
                    <a:pt x="133210" y="2387"/>
                  </a:lnTo>
                  <a:lnTo>
                    <a:pt x="123139" y="9093"/>
                  </a:lnTo>
                  <a:lnTo>
                    <a:pt x="116573" y="19532"/>
                  </a:lnTo>
                  <a:lnTo>
                    <a:pt x="114350" y="32372"/>
                  </a:lnTo>
                  <a:lnTo>
                    <a:pt x="114261" y="33274"/>
                  </a:lnTo>
                  <a:lnTo>
                    <a:pt x="116446" y="46456"/>
                  </a:lnTo>
                  <a:lnTo>
                    <a:pt x="116484" y="46685"/>
                  </a:lnTo>
                  <a:lnTo>
                    <a:pt x="122809" y="57099"/>
                  </a:lnTo>
                  <a:lnTo>
                    <a:pt x="132664" y="63779"/>
                  </a:lnTo>
                  <a:lnTo>
                    <a:pt x="145161" y="66116"/>
                  </a:lnTo>
                  <a:lnTo>
                    <a:pt x="158089" y="63779"/>
                  </a:lnTo>
                  <a:lnTo>
                    <a:pt x="176974" y="33096"/>
                  </a:lnTo>
                  <a:lnTo>
                    <a:pt x="177088" y="32372"/>
                  </a:lnTo>
                  <a:close/>
                </a:path>
                <a:path w="546735" h="66675" extrusionOk="0">
                  <a:moveTo>
                    <a:pt x="245833" y="1181"/>
                  </a:moveTo>
                  <a:lnTo>
                    <a:pt x="231813" y="1181"/>
                  </a:lnTo>
                  <a:lnTo>
                    <a:pt x="231889" y="26060"/>
                  </a:lnTo>
                  <a:lnTo>
                    <a:pt x="232181" y="39878"/>
                  </a:lnTo>
                  <a:lnTo>
                    <a:pt x="229095" y="35255"/>
                  </a:lnTo>
                  <a:lnTo>
                    <a:pt x="205041" y="1181"/>
                  </a:lnTo>
                  <a:lnTo>
                    <a:pt x="191389" y="1181"/>
                  </a:lnTo>
                  <a:lnTo>
                    <a:pt x="191389" y="65024"/>
                  </a:lnTo>
                  <a:lnTo>
                    <a:pt x="205498" y="65024"/>
                  </a:lnTo>
                  <a:lnTo>
                    <a:pt x="205473" y="33997"/>
                  </a:lnTo>
                  <a:lnTo>
                    <a:pt x="205320" y="23520"/>
                  </a:lnTo>
                  <a:lnTo>
                    <a:pt x="208178" y="27940"/>
                  </a:lnTo>
                  <a:lnTo>
                    <a:pt x="233260" y="65024"/>
                  </a:lnTo>
                  <a:lnTo>
                    <a:pt x="245833" y="65024"/>
                  </a:lnTo>
                  <a:lnTo>
                    <a:pt x="245833" y="1181"/>
                  </a:lnTo>
                  <a:close/>
                </a:path>
                <a:path w="546735" h="66675" extrusionOk="0">
                  <a:moveTo>
                    <a:pt x="322084" y="32372"/>
                  </a:moveTo>
                  <a:lnTo>
                    <a:pt x="319976" y="19532"/>
                  </a:lnTo>
                  <a:lnTo>
                    <a:pt x="319938" y="19304"/>
                  </a:lnTo>
                  <a:lnTo>
                    <a:pt x="316039" y="12839"/>
                  </a:lnTo>
                  <a:lnTo>
                    <a:pt x="313791" y="9093"/>
                  </a:lnTo>
                  <a:lnTo>
                    <a:pt x="306882" y="4343"/>
                  </a:lnTo>
                  <a:lnTo>
                    <a:pt x="306882" y="33274"/>
                  </a:lnTo>
                  <a:lnTo>
                    <a:pt x="305739" y="41871"/>
                  </a:lnTo>
                  <a:lnTo>
                    <a:pt x="305714" y="42062"/>
                  </a:lnTo>
                  <a:lnTo>
                    <a:pt x="302437" y="48336"/>
                  </a:lnTo>
                  <a:lnTo>
                    <a:pt x="297345" y="52095"/>
                  </a:lnTo>
                  <a:lnTo>
                    <a:pt x="290791" y="53352"/>
                  </a:lnTo>
                  <a:lnTo>
                    <a:pt x="284391" y="52095"/>
                  </a:lnTo>
                  <a:lnTo>
                    <a:pt x="279222" y="48336"/>
                  </a:lnTo>
                  <a:lnTo>
                    <a:pt x="278269" y="46685"/>
                  </a:lnTo>
                  <a:lnTo>
                    <a:pt x="275818" y="42062"/>
                  </a:lnTo>
                  <a:lnTo>
                    <a:pt x="275717" y="41871"/>
                  </a:lnTo>
                  <a:lnTo>
                    <a:pt x="274548" y="33274"/>
                  </a:lnTo>
                  <a:lnTo>
                    <a:pt x="274599" y="32372"/>
                  </a:lnTo>
                  <a:lnTo>
                    <a:pt x="275742" y="24244"/>
                  </a:lnTo>
                  <a:lnTo>
                    <a:pt x="275755" y="24091"/>
                  </a:lnTo>
                  <a:lnTo>
                    <a:pt x="279184" y="17868"/>
                  </a:lnTo>
                  <a:lnTo>
                    <a:pt x="284441" y="14084"/>
                  </a:lnTo>
                  <a:lnTo>
                    <a:pt x="291058" y="12839"/>
                  </a:lnTo>
                  <a:lnTo>
                    <a:pt x="297459" y="14084"/>
                  </a:lnTo>
                  <a:lnTo>
                    <a:pt x="306882" y="33274"/>
                  </a:lnTo>
                  <a:lnTo>
                    <a:pt x="306882" y="4343"/>
                  </a:lnTo>
                  <a:lnTo>
                    <a:pt x="304038" y="2387"/>
                  </a:lnTo>
                  <a:lnTo>
                    <a:pt x="291147" y="0"/>
                  </a:lnTo>
                  <a:lnTo>
                    <a:pt x="278206" y="2387"/>
                  </a:lnTo>
                  <a:lnTo>
                    <a:pt x="268135" y="9093"/>
                  </a:lnTo>
                  <a:lnTo>
                    <a:pt x="261569" y="19532"/>
                  </a:lnTo>
                  <a:lnTo>
                    <a:pt x="259346" y="32372"/>
                  </a:lnTo>
                  <a:lnTo>
                    <a:pt x="259245" y="33274"/>
                  </a:lnTo>
                  <a:lnTo>
                    <a:pt x="261429" y="46456"/>
                  </a:lnTo>
                  <a:lnTo>
                    <a:pt x="261467" y="46685"/>
                  </a:lnTo>
                  <a:lnTo>
                    <a:pt x="267804" y="57099"/>
                  </a:lnTo>
                  <a:lnTo>
                    <a:pt x="277647" y="63779"/>
                  </a:lnTo>
                  <a:lnTo>
                    <a:pt x="290156" y="66116"/>
                  </a:lnTo>
                  <a:lnTo>
                    <a:pt x="303085" y="63779"/>
                  </a:lnTo>
                  <a:lnTo>
                    <a:pt x="313143" y="57099"/>
                  </a:lnTo>
                  <a:lnTo>
                    <a:pt x="315480" y="53352"/>
                  </a:lnTo>
                  <a:lnTo>
                    <a:pt x="319735" y="46456"/>
                  </a:lnTo>
                  <a:lnTo>
                    <a:pt x="321932" y="33274"/>
                  </a:lnTo>
                  <a:lnTo>
                    <a:pt x="321970" y="33096"/>
                  </a:lnTo>
                  <a:lnTo>
                    <a:pt x="322084" y="32372"/>
                  </a:lnTo>
                  <a:close/>
                </a:path>
                <a:path w="546735" h="66675" extrusionOk="0">
                  <a:moveTo>
                    <a:pt x="399059" y="1181"/>
                  </a:moveTo>
                  <a:lnTo>
                    <a:pt x="383413" y="1181"/>
                  </a:lnTo>
                  <a:lnTo>
                    <a:pt x="372364" y="18681"/>
                  </a:lnTo>
                  <a:lnTo>
                    <a:pt x="367766" y="26416"/>
                  </a:lnTo>
                  <a:lnTo>
                    <a:pt x="365848" y="23139"/>
                  </a:lnTo>
                  <a:lnTo>
                    <a:pt x="352209" y="1181"/>
                  </a:lnTo>
                  <a:lnTo>
                    <a:pt x="336384" y="1181"/>
                  </a:lnTo>
                  <a:lnTo>
                    <a:pt x="336384" y="65024"/>
                  </a:lnTo>
                  <a:lnTo>
                    <a:pt x="350862" y="65024"/>
                  </a:lnTo>
                  <a:lnTo>
                    <a:pt x="350837" y="34975"/>
                  </a:lnTo>
                  <a:lnTo>
                    <a:pt x="350672" y="21615"/>
                  </a:lnTo>
                  <a:lnTo>
                    <a:pt x="367677" y="48120"/>
                  </a:lnTo>
                  <a:lnTo>
                    <a:pt x="375208" y="36690"/>
                  </a:lnTo>
                  <a:lnTo>
                    <a:pt x="384949" y="21615"/>
                  </a:lnTo>
                  <a:lnTo>
                    <a:pt x="384670" y="34798"/>
                  </a:lnTo>
                  <a:lnTo>
                    <a:pt x="384594" y="65024"/>
                  </a:lnTo>
                  <a:lnTo>
                    <a:pt x="399059" y="65024"/>
                  </a:lnTo>
                  <a:lnTo>
                    <a:pt x="399059" y="1181"/>
                  </a:lnTo>
                  <a:close/>
                </a:path>
                <a:path w="546735" h="66675" extrusionOk="0">
                  <a:moveTo>
                    <a:pt x="430542" y="1181"/>
                  </a:moveTo>
                  <a:lnTo>
                    <a:pt x="415798" y="1181"/>
                  </a:lnTo>
                  <a:lnTo>
                    <a:pt x="415798" y="65024"/>
                  </a:lnTo>
                  <a:lnTo>
                    <a:pt x="430542" y="65024"/>
                  </a:lnTo>
                  <a:lnTo>
                    <a:pt x="430542" y="1181"/>
                  </a:lnTo>
                  <a:close/>
                </a:path>
                <a:path w="546735" h="66675" extrusionOk="0">
                  <a:moveTo>
                    <a:pt x="490677" y="46926"/>
                  </a:moveTo>
                  <a:lnTo>
                    <a:pt x="461200" y="22783"/>
                  </a:lnTo>
                  <a:lnTo>
                    <a:pt x="459295" y="21526"/>
                  </a:lnTo>
                  <a:lnTo>
                    <a:pt x="459295" y="14922"/>
                  </a:lnTo>
                  <a:lnTo>
                    <a:pt x="461822" y="12750"/>
                  </a:lnTo>
                  <a:lnTo>
                    <a:pt x="473684" y="12750"/>
                  </a:lnTo>
                  <a:lnTo>
                    <a:pt x="481914" y="15100"/>
                  </a:lnTo>
                  <a:lnTo>
                    <a:pt x="487159" y="18986"/>
                  </a:lnTo>
                  <a:lnTo>
                    <a:pt x="487159" y="4787"/>
                  </a:lnTo>
                  <a:lnTo>
                    <a:pt x="482815" y="1892"/>
                  </a:lnTo>
                  <a:lnTo>
                    <a:pt x="475221" y="0"/>
                  </a:lnTo>
                  <a:lnTo>
                    <a:pt x="468528" y="0"/>
                  </a:lnTo>
                  <a:lnTo>
                    <a:pt x="457936" y="1371"/>
                  </a:lnTo>
                  <a:lnTo>
                    <a:pt x="450430" y="5207"/>
                  </a:lnTo>
                  <a:lnTo>
                    <a:pt x="445947" y="11074"/>
                  </a:lnTo>
                  <a:lnTo>
                    <a:pt x="444461" y="18542"/>
                  </a:lnTo>
                  <a:lnTo>
                    <a:pt x="444461" y="28028"/>
                  </a:lnTo>
                  <a:lnTo>
                    <a:pt x="449072" y="33553"/>
                  </a:lnTo>
                  <a:lnTo>
                    <a:pt x="460387" y="37706"/>
                  </a:lnTo>
                  <a:lnTo>
                    <a:pt x="473862" y="42862"/>
                  </a:lnTo>
                  <a:lnTo>
                    <a:pt x="475754" y="44488"/>
                  </a:lnTo>
                  <a:lnTo>
                    <a:pt x="475754" y="51269"/>
                  </a:lnTo>
                  <a:lnTo>
                    <a:pt x="473138" y="53352"/>
                  </a:lnTo>
                  <a:lnTo>
                    <a:pt x="460197" y="53352"/>
                  </a:lnTo>
                  <a:lnTo>
                    <a:pt x="450519" y="50546"/>
                  </a:lnTo>
                  <a:lnTo>
                    <a:pt x="444284" y="45212"/>
                  </a:lnTo>
                  <a:lnTo>
                    <a:pt x="444284" y="59778"/>
                  </a:lnTo>
                  <a:lnTo>
                    <a:pt x="448894" y="63207"/>
                  </a:lnTo>
                  <a:lnTo>
                    <a:pt x="457314" y="66103"/>
                  </a:lnTo>
                  <a:lnTo>
                    <a:pt x="466166" y="66103"/>
                  </a:lnTo>
                  <a:lnTo>
                    <a:pt x="477329" y="64579"/>
                  </a:lnTo>
                  <a:lnTo>
                    <a:pt x="484936" y="60426"/>
                  </a:lnTo>
                  <a:lnTo>
                    <a:pt x="489292" y="54317"/>
                  </a:lnTo>
                  <a:lnTo>
                    <a:pt x="490677" y="46926"/>
                  </a:lnTo>
                  <a:close/>
                </a:path>
                <a:path w="546735" h="66675" extrusionOk="0">
                  <a:moveTo>
                    <a:pt x="546125" y="1181"/>
                  </a:moveTo>
                  <a:lnTo>
                    <a:pt x="496023" y="1181"/>
                  </a:lnTo>
                  <a:lnTo>
                    <a:pt x="496023" y="14465"/>
                  </a:lnTo>
                  <a:lnTo>
                    <a:pt x="513562" y="14465"/>
                  </a:lnTo>
                  <a:lnTo>
                    <a:pt x="513562" y="65024"/>
                  </a:lnTo>
                  <a:lnTo>
                    <a:pt x="528307" y="65024"/>
                  </a:lnTo>
                  <a:lnTo>
                    <a:pt x="528307" y="14465"/>
                  </a:lnTo>
                  <a:lnTo>
                    <a:pt x="546125" y="14465"/>
                  </a:lnTo>
                  <a:lnTo>
                    <a:pt x="546125" y="1181"/>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643" name="Google Shape;1643;p10"/>
            <p:cNvPicPr preferRelativeResize="0"/>
            <p:nvPr/>
          </p:nvPicPr>
          <p:blipFill rotWithShape="1">
            <a:blip r:embed="rId3">
              <a:alphaModFix/>
            </a:blip>
            <a:srcRect/>
            <a:stretch/>
          </p:blipFill>
          <p:spPr>
            <a:xfrm>
              <a:off x="228168" y="392082"/>
              <a:ext cx="338744" cy="66116"/>
            </a:xfrm>
            <a:prstGeom prst="rect">
              <a:avLst/>
            </a:prstGeom>
            <a:noFill/>
            <a:ln>
              <a:noFill/>
            </a:ln>
          </p:spPr>
        </p:pic>
      </p:grpSp>
      <p:grpSp>
        <p:nvGrpSpPr>
          <p:cNvPr id="1644" name="Google Shape;1644;p10"/>
          <p:cNvGrpSpPr/>
          <p:nvPr/>
        </p:nvGrpSpPr>
        <p:grpSpPr>
          <a:xfrm>
            <a:off x="0" y="2625444"/>
            <a:ext cx="9144165" cy="2518563"/>
            <a:chOff x="0" y="2625444"/>
            <a:chExt cx="9144165" cy="2518563"/>
          </a:xfrm>
        </p:grpSpPr>
        <p:sp>
          <p:nvSpPr>
            <p:cNvPr id="1645" name="Google Shape;1645;p10"/>
            <p:cNvSpPr/>
            <p:nvPr/>
          </p:nvSpPr>
          <p:spPr>
            <a:xfrm>
              <a:off x="0" y="2958337"/>
              <a:ext cx="9144000" cy="2185670"/>
            </a:xfrm>
            <a:custGeom>
              <a:avLst/>
              <a:gdLst/>
              <a:ahLst/>
              <a:cxnLst/>
              <a:rect l="l" t="t" r="r" b="b"/>
              <a:pathLst>
                <a:path w="9144000" h="2185670" extrusionOk="0">
                  <a:moveTo>
                    <a:pt x="9144000" y="0"/>
                  </a:moveTo>
                  <a:lnTo>
                    <a:pt x="4544174" y="0"/>
                  </a:lnTo>
                  <a:lnTo>
                    <a:pt x="4543349" y="0"/>
                  </a:lnTo>
                  <a:lnTo>
                    <a:pt x="0" y="0"/>
                  </a:lnTo>
                  <a:lnTo>
                    <a:pt x="0" y="2185162"/>
                  </a:lnTo>
                  <a:lnTo>
                    <a:pt x="4543349" y="2185162"/>
                  </a:lnTo>
                  <a:lnTo>
                    <a:pt x="4544174" y="2185162"/>
                  </a:lnTo>
                  <a:lnTo>
                    <a:pt x="9144000" y="2185162"/>
                  </a:lnTo>
                  <a:lnTo>
                    <a:pt x="9144000" y="0"/>
                  </a:lnTo>
                  <a:close/>
                </a:path>
              </a:pathLst>
            </a:custGeom>
            <a:solidFill>
              <a:srgbClr val="D3E2E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46" name="Google Shape;1646;p10"/>
            <p:cNvSpPr/>
            <p:nvPr/>
          </p:nvSpPr>
          <p:spPr>
            <a:xfrm>
              <a:off x="0" y="2958337"/>
              <a:ext cx="4544695" cy="2185670"/>
            </a:xfrm>
            <a:custGeom>
              <a:avLst/>
              <a:gdLst/>
              <a:ahLst/>
              <a:cxnLst/>
              <a:rect l="l" t="t" r="r" b="b"/>
              <a:pathLst>
                <a:path w="4544695" h="2185670" extrusionOk="0">
                  <a:moveTo>
                    <a:pt x="0" y="0"/>
                  </a:moveTo>
                  <a:lnTo>
                    <a:pt x="4544174" y="0"/>
                  </a:lnTo>
                  <a:lnTo>
                    <a:pt x="4544174" y="2185162"/>
                  </a:lnTo>
                </a:path>
              </a:pathLst>
            </a:custGeom>
            <a:noFill/>
            <a:ln w="126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47" name="Google Shape;1647;p10"/>
            <p:cNvSpPr/>
            <p:nvPr/>
          </p:nvSpPr>
          <p:spPr>
            <a:xfrm>
              <a:off x="4371505" y="2625445"/>
              <a:ext cx="4772660" cy="340360"/>
            </a:xfrm>
            <a:custGeom>
              <a:avLst/>
              <a:gdLst/>
              <a:ahLst/>
              <a:cxnLst/>
              <a:rect l="l" t="t" r="r" b="b"/>
              <a:pathLst>
                <a:path w="4772659" h="340360" extrusionOk="0">
                  <a:moveTo>
                    <a:pt x="4772494" y="0"/>
                  </a:moveTo>
                  <a:lnTo>
                    <a:pt x="0" y="0"/>
                  </a:lnTo>
                  <a:lnTo>
                    <a:pt x="0" y="339979"/>
                  </a:lnTo>
                  <a:lnTo>
                    <a:pt x="4772494" y="339979"/>
                  </a:lnTo>
                  <a:lnTo>
                    <a:pt x="4772494" y="0"/>
                  </a:lnTo>
                  <a:close/>
                </a:path>
              </a:pathLst>
            </a:custGeom>
            <a:solidFill>
              <a:srgbClr val="FBE08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48" name="Google Shape;1648;p10"/>
            <p:cNvSpPr/>
            <p:nvPr/>
          </p:nvSpPr>
          <p:spPr>
            <a:xfrm>
              <a:off x="4371505" y="2625445"/>
              <a:ext cx="4772660" cy="340360"/>
            </a:xfrm>
            <a:custGeom>
              <a:avLst/>
              <a:gdLst/>
              <a:ahLst/>
              <a:cxnLst/>
              <a:rect l="l" t="t" r="r" b="b"/>
              <a:pathLst>
                <a:path w="4772659" h="340360" extrusionOk="0">
                  <a:moveTo>
                    <a:pt x="4772494" y="339979"/>
                  </a:moveTo>
                  <a:lnTo>
                    <a:pt x="0" y="339979"/>
                  </a:lnTo>
                  <a:lnTo>
                    <a:pt x="0" y="0"/>
                  </a:lnTo>
                  <a:lnTo>
                    <a:pt x="4772494" y="0"/>
                  </a:lnTo>
                </a:path>
              </a:pathLst>
            </a:custGeom>
            <a:noFill/>
            <a:ln w="952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49" name="Google Shape;1649;p10"/>
            <p:cNvSpPr/>
            <p:nvPr/>
          </p:nvSpPr>
          <p:spPr>
            <a:xfrm>
              <a:off x="0" y="2625444"/>
              <a:ext cx="4676140" cy="340360"/>
            </a:xfrm>
            <a:custGeom>
              <a:avLst/>
              <a:gdLst/>
              <a:ahLst/>
              <a:cxnLst/>
              <a:rect l="l" t="t" r="r" b="b"/>
              <a:pathLst>
                <a:path w="4676140" h="340360" extrusionOk="0">
                  <a:moveTo>
                    <a:pt x="4540991" y="0"/>
                  </a:moveTo>
                  <a:lnTo>
                    <a:pt x="0" y="0"/>
                  </a:lnTo>
                  <a:lnTo>
                    <a:pt x="0" y="339979"/>
                  </a:lnTo>
                  <a:lnTo>
                    <a:pt x="4540991" y="339979"/>
                  </a:lnTo>
                  <a:lnTo>
                    <a:pt x="4675548" y="169989"/>
                  </a:lnTo>
                  <a:lnTo>
                    <a:pt x="4540991" y="0"/>
                  </a:lnTo>
                  <a:close/>
                </a:path>
              </a:pathLst>
            </a:custGeom>
            <a:solidFill>
              <a:srgbClr val="FBE08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50" name="Google Shape;1650;p10"/>
            <p:cNvSpPr/>
            <p:nvPr/>
          </p:nvSpPr>
          <p:spPr>
            <a:xfrm>
              <a:off x="0" y="2625444"/>
              <a:ext cx="4676140" cy="340360"/>
            </a:xfrm>
            <a:custGeom>
              <a:avLst/>
              <a:gdLst/>
              <a:ahLst/>
              <a:cxnLst/>
              <a:rect l="l" t="t" r="r" b="b"/>
              <a:pathLst>
                <a:path w="4676140" h="340360" extrusionOk="0">
                  <a:moveTo>
                    <a:pt x="0" y="0"/>
                  </a:moveTo>
                  <a:lnTo>
                    <a:pt x="4540991" y="0"/>
                  </a:lnTo>
                  <a:lnTo>
                    <a:pt x="4675548" y="169989"/>
                  </a:lnTo>
                  <a:lnTo>
                    <a:pt x="4540991" y="339979"/>
                  </a:lnTo>
                  <a:lnTo>
                    <a:pt x="0" y="339979"/>
                  </a:lnTo>
                </a:path>
              </a:pathLst>
            </a:custGeom>
            <a:noFill/>
            <a:ln w="952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grpSp>
      <p:sp>
        <p:nvSpPr>
          <p:cNvPr id="1651" name="Google Shape;1651;p10"/>
          <p:cNvSpPr txBox="1"/>
          <p:nvPr/>
        </p:nvSpPr>
        <p:spPr>
          <a:xfrm>
            <a:off x="3945582" y="1147117"/>
            <a:ext cx="963294" cy="7112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4500" b="1">
                <a:solidFill>
                  <a:srgbClr val="F8C31F"/>
                </a:solidFill>
                <a:latin typeface="Archivo Narrow"/>
                <a:ea typeface="Archivo Narrow"/>
                <a:cs typeface="Archivo Narrow"/>
                <a:sym typeface="Archivo Narrow"/>
              </a:rPr>
              <a:t>75%</a:t>
            </a:r>
            <a:endParaRPr sz="4500">
              <a:latin typeface="Archivo Narrow"/>
              <a:ea typeface="Archivo Narrow"/>
              <a:cs typeface="Archivo Narrow"/>
              <a:sym typeface="Archivo Narrow"/>
            </a:endParaRPr>
          </a:p>
        </p:txBody>
      </p:sp>
      <p:sp>
        <p:nvSpPr>
          <p:cNvPr id="1652" name="Google Shape;1652;p10"/>
          <p:cNvSpPr txBox="1">
            <a:spLocks noGrp="1"/>
          </p:cNvSpPr>
          <p:nvPr>
            <p:ph type="title"/>
          </p:nvPr>
        </p:nvSpPr>
        <p:spPr>
          <a:xfrm>
            <a:off x="1516137" y="116967"/>
            <a:ext cx="6973323" cy="724528"/>
          </a:xfrm>
          <a:prstGeom prst="rect">
            <a:avLst/>
          </a:prstGeom>
          <a:noFill/>
          <a:ln>
            <a:noFill/>
          </a:ln>
        </p:spPr>
        <p:txBody>
          <a:bodyPr spcFirstLastPara="1" wrap="square" lIns="0" tIns="173275" rIns="0" bIns="0" anchor="t" anchorCtr="0">
            <a:spAutoFit/>
          </a:bodyPr>
          <a:lstStyle/>
          <a:p>
            <a:pPr marL="25400" lvl="0" indent="0" algn="l" rtl="0">
              <a:lnSpc>
                <a:spcPct val="100000"/>
              </a:lnSpc>
              <a:spcBef>
                <a:spcPts val="0"/>
              </a:spcBef>
              <a:spcAft>
                <a:spcPts val="0"/>
              </a:spcAft>
              <a:buNone/>
            </a:pPr>
            <a:r>
              <a:rPr lang="en-US"/>
              <a:t>Proactive beneﬁts are vital to attracting and retaining workers</a:t>
            </a:r>
            <a:endParaRPr/>
          </a:p>
        </p:txBody>
      </p:sp>
      <p:sp>
        <p:nvSpPr>
          <p:cNvPr id="1653" name="Google Shape;1653;p10"/>
          <p:cNvSpPr txBox="1"/>
          <p:nvPr/>
        </p:nvSpPr>
        <p:spPr>
          <a:xfrm>
            <a:off x="1825500" y="2643621"/>
            <a:ext cx="902335" cy="2540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500" b="1">
                <a:latin typeface="Archivo Narrow"/>
                <a:ea typeface="Archivo Narrow"/>
                <a:cs typeface="Archivo Narrow"/>
                <a:sym typeface="Archivo Narrow"/>
              </a:rPr>
              <a:t>The context</a:t>
            </a:r>
            <a:endParaRPr sz="1500">
              <a:latin typeface="Archivo Narrow"/>
              <a:ea typeface="Archivo Narrow"/>
              <a:cs typeface="Archivo Narrow"/>
              <a:sym typeface="Archivo Narrow"/>
            </a:endParaRPr>
          </a:p>
        </p:txBody>
      </p:sp>
      <p:sp>
        <p:nvSpPr>
          <p:cNvPr id="1654" name="Google Shape;1654;p10"/>
          <p:cNvSpPr txBox="1"/>
          <p:nvPr/>
        </p:nvSpPr>
        <p:spPr>
          <a:xfrm>
            <a:off x="6438267" y="2665719"/>
            <a:ext cx="815975" cy="2540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500" b="1">
                <a:latin typeface="Archivo Narrow"/>
                <a:ea typeface="Archivo Narrow"/>
                <a:cs typeface="Archivo Narrow"/>
                <a:sym typeface="Archivo Narrow"/>
              </a:rPr>
              <a:t>Next steps</a:t>
            </a:r>
            <a:endParaRPr sz="1500">
              <a:latin typeface="Archivo Narrow"/>
              <a:ea typeface="Archivo Narrow"/>
              <a:cs typeface="Archivo Narrow"/>
              <a:sym typeface="Archivo Narrow"/>
            </a:endParaRPr>
          </a:p>
        </p:txBody>
      </p:sp>
      <p:sp>
        <p:nvSpPr>
          <p:cNvPr id="1655" name="Google Shape;1655;p10"/>
          <p:cNvSpPr txBox="1"/>
          <p:nvPr/>
        </p:nvSpPr>
        <p:spPr>
          <a:xfrm>
            <a:off x="3947542" y="1814549"/>
            <a:ext cx="3433445" cy="391160"/>
          </a:xfrm>
          <a:prstGeom prst="rect">
            <a:avLst/>
          </a:prstGeom>
          <a:noFill/>
          <a:ln>
            <a:noFill/>
          </a:ln>
        </p:spPr>
        <p:txBody>
          <a:bodyPr spcFirstLastPara="1" wrap="square" lIns="0" tIns="12700" rIns="0" bIns="0" anchor="t" anchorCtr="0">
            <a:spAutoFit/>
          </a:bodyPr>
          <a:lstStyle/>
          <a:p>
            <a:pPr marL="12700" marR="5080" lvl="0" indent="0" algn="l" rtl="0">
              <a:lnSpc>
                <a:spcPct val="100000"/>
              </a:lnSpc>
              <a:spcBef>
                <a:spcPts val="0"/>
              </a:spcBef>
              <a:spcAft>
                <a:spcPts val="0"/>
              </a:spcAft>
              <a:buNone/>
            </a:pPr>
            <a:r>
              <a:rPr lang="en-US" sz="1200" b="0" dirty="0">
                <a:latin typeface="Inter Medium"/>
                <a:ea typeface="Inter Medium"/>
                <a:cs typeface="Inter Medium"/>
                <a:sym typeface="Inter Medium"/>
              </a:rPr>
              <a:t>of energy and utilities workers would be willing to switch jobs for better benefits</a:t>
            </a:r>
            <a:endParaRPr sz="1200" dirty="0">
              <a:latin typeface="Inter Medium"/>
              <a:ea typeface="Inter Medium"/>
              <a:cs typeface="Inter Medium"/>
              <a:sym typeface="Inter Medium"/>
            </a:endParaRPr>
          </a:p>
        </p:txBody>
      </p:sp>
      <p:sp>
        <p:nvSpPr>
          <p:cNvPr id="1656" name="Google Shape;1656;p10"/>
          <p:cNvSpPr txBox="1"/>
          <p:nvPr/>
        </p:nvSpPr>
        <p:spPr>
          <a:xfrm>
            <a:off x="4895074" y="3165825"/>
            <a:ext cx="3433500" cy="351600"/>
          </a:xfrm>
          <a:prstGeom prst="rect">
            <a:avLst/>
          </a:prstGeom>
          <a:noFill/>
          <a:ln>
            <a:noFill/>
          </a:ln>
        </p:spPr>
        <p:txBody>
          <a:bodyPr spcFirstLastPara="1" wrap="square" lIns="0" tIns="12700" rIns="0" bIns="0" anchor="t" anchorCtr="0">
            <a:spAutoFit/>
          </a:bodyPr>
          <a:lstStyle/>
          <a:p>
            <a:pPr marL="12700" marR="5080" lvl="0" indent="0" algn="l" rtl="0">
              <a:lnSpc>
                <a:spcPct val="100000"/>
              </a:lnSpc>
              <a:spcBef>
                <a:spcPts val="0"/>
              </a:spcBef>
              <a:spcAft>
                <a:spcPts val="0"/>
              </a:spcAft>
              <a:buNone/>
            </a:pPr>
            <a:r>
              <a:rPr lang="en-US" sz="1100" b="1">
                <a:latin typeface="Inter SemiBold"/>
                <a:ea typeface="Inter SemiBold"/>
                <a:cs typeface="Inter SemiBold"/>
                <a:sym typeface="Inter SemiBold"/>
              </a:rPr>
              <a:t>Organizations should keep up with evolving expectations by:</a:t>
            </a:r>
            <a:endParaRPr sz="1100">
              <a:latin typeface="Inter SemiBold"/>
              <a:ea typeface="Inter SemiBold"/>
              <a:cs typeface="Inter SemiBold"/>
              <a:sym typeface="Inter SemiBold"/>
            </a:endParaRPr>
          </a:p>
        </p:txBody>
      </p:sp>
      <p:sp>
        <p:nvSpPr>
          <p:cNvPr id="1657" name="Google Shape;1657;p10"/>
          <p:cNvSpPr txBox="1"/>
          <p:nvPr/>
        </p:nvSpPr>
        <p:spPr>
          <a:xfrm>
            <a:off x="355949" y="3214437"/>
            <a:ext cx="3053080" cy="19304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100" b="1">
                <a:latin typeface="Inter SemiBold"/>
                <a:ea typeface="Inter SemiBold"/>
                <a:cs typeface="Inter SemiBold"/>
                <a:sym typeface="Inter SemiBold"/>
              </a:rPr>
              <a:t>Turnover is at an </a:t>
            </a:r>
            <a:r>
              <a:rPr lang="en-US" sz="1100" b="1">
                <a:solidFill>
                  <a:srgbClr val="FA9751"/>
                </a:solidFill>
                <a:latin typeface="Inter"/>
                <a:ea typeface="Inter"/>
                <a:cs typeface="Inter"/>
                <a:sym typeface="Inter"/>
              </a:rPr>
              <a:t>all-time high </a:t>
            </a:r>
            <a:r>
              <a:rPr lang="en-US" sz="1100" b="1">
                <a:latin typeface="Inter SemiBold"/>
                <a:ea typeface="Inter SemiBold"/>
                <a:cs typeface="Inter SemiBold"/>
                <a:sym typeface="Inter SemiBold"/>
              </a:rPr>
              <a:t>in the industry</a:t>
            </a:r>
            <a:endParaRPr sz="1100">
              <a:latin typeface="Inter SemiBold"/>
              <a:ea typeface="Inter SemiBold"/>
              <a:cs typeface="Inter SemiBold"/>
              <a:sym typeface="Inter SemiBold"/>
            </a:endParaRPr>
          </a:p>
        </p:txBody>
      </p:sp>
      <p:sp>
        <p:nvSpPr>
          <p:cNvPr id="1658" name="Google Shape;1658;p10"/>
          <p:cNvSpPr txBox="1"/>
          <p:nvPr/>
        </p:nvSpPr>
        <p:spPr>
          <a:xfrm>
            <a:off x="355935" y="3753196"/>
            <a:ext cx="3388751" cy="3302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000" dirty="0">
                <a:latin typeface="Inter"/>
                <a:ea typeface="Inter"/>
                <a:cs typeface="Inter"/>
                <a:sym typeface="Inter"/>
              </a:rPr>
              <a:t>In 2022, </a:t>
            </a:r>
            <a:r>
              <a:rPr lang="en-US" sz="1000" b="1" dirty="0">
                <a:solidFill>
                  <a:srgbClr val="F79753"/>
                </a:solidFill>
                <a:latin typeface="Inter"/>
                <a:ea typeface="Inter"/>
                <a:cs typeface="Inter"/>
                <a:sym typeface="Inter"/>
              </a:rPr>
              <a:t>attrition reached 7.2%</a:t>
            </a:r>
            <a:endParaRPr sz="1000" dirty="0">
              <a:latin typeface="Inter"/>
              <a:ea typeface="Inter"/>
              <a:cs typeface="Inter"/>
              <a:sym typeface="Inter"/>
            </a:endParaRPr>
          </a:p>
          <a:p>
            <a:pPr marL="12700" lvl="0" indent="0" algn="l" rtl="0">
              <a:lnSpc>
                <a:spcPct val="100000"/>
              </a:lnSpc>
              <a:spcBef>
                <a:spcPts val="0"/>
              </a:spcBef>
              <a:spcAft>
                <a:spcPts val="0"/>
              </a:spcAft>
              <a:buNone/>
            </a:pPr>
            <a:r>
              <a:rPr lang="en-US" sz="1000" dirty="0">
                <a:latin typeface="Inter"/>
                <a:ea typeface="Inter"/>
                <a:cs typeface="Inter"/>
                <a:sym typeface="Inter"/>
              </a:rPr>
              <a:t>(people leaving their jobs for non-retirement reasons).</a:t>
            </a:r>
            <a:endParaRPr sz="1000" dirty="0">
              <a:latin typeface="Inter"/>
              <a:ea typeface="Inter"/>
              <a:cs typeface="Inter"/>
              <a:sym typeface="Inter"/>
            </a:endParaRPr>
          </a:p>
        </p:txBody>
      </p:sp>
      <p:sp>
        <p:nvSpPr>
          <p:cNvPr id="1659" name="Google Shape;1659;p10"/>
          <p:cNvSpPr txBox="1"/>
          <p:nvPr/>
        </p:nvSpPr>
        <p:spPr>
          <a:xfrm>
            <a:off x="330535" y="4313312"/>
            <a:ext cx="3004820" cy="177800"/>
          </a:xfrm>
          <a:prstGeom prst="rect">
            <a:avLst/>
          </a:prstGeom>
          <a:noFill/>
          <a:ln>
            <a:noFill/>
          </a:ln>
        </p:spPr>
        <p:txBody>
          <a:bodyPr spcFirstLastPara="1" wrap="square" lIns="0" tIns="12700" rIns="0" bIns="0" anchor="t" anchorCtr="0">
            <a:spAutoFit/>
          </a:bodyPr>
          <a:lstStyle/>
          <a:p>
            <a:pPr marL="38100" lvl="0" indent="0" algn="l" rtl="0">
              <a:lnSpc>
                <a:spcPct val="100000"/>
              </a:lnSpc>
              <a:spcBef>
                <a:spcPts val="0"/>
              </a:spcBef>
              <a:spcAft>
                <a:spcPts val="0"/>
              </a:spcAft>
              <a:buNone/>
            </a:pPr>
            <a:r>
              <a:rPr lang="en-US" sz="1000">
                <a:latin typeface="Inter"/>
                <a:ea typeface="Inter"/>
                <a:cs typeface="Inter"/>
                <a:sym typeface="Inter"/>
              </a:rPr>
              <a:t>Hiring to replace them is also at an all-time high.</a:t>
            </a:r>
            <a:r>
              <a:rPr lang="en-US" sz="825" baseline="30000">
                <a:latin typeface="Inter"/>
                <a:ea typeface="Inter"/>
                <a:cs typeface="Inter"/>
                <a:sym typeface="Inter"/>
              </a:rPr>
              <a:t>1</a:t>
            </a:r>
            <a:endParaRPr sz="825" baseline="30000">
              <a:latin typeface="Inter"/>
              <a:ea typeface="Inter"/>
              <a:cs typeface="Inter"/>
              <a:sym typeface="Inter"/>
            </a:endParaRPr>
          </a:p>
        </p:txBody>
      </p:sp>
      <p:sp>
        <p:nvSpPr>
          <p:cNvPr id="1660" name="Google Shape;1660;p10"/>
          <p:cNvSpPr txBox="1"/>
          <p:nvPr/>
        </p:nvSpPr>
        <p:spPr>
          <a:xfrm>
            <a:off x="5627928" y="3782377"/>
            <a:ext cx="1788160" cy="3302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000">
                <a:latin typeface="Inter"/>
                <a:ea typeface="Inter"/>
                <a:cs typeface="Inter"/>
                <a:sym typeface="Inter"/>
              </a:rPr>
              <a:t>Recognizing that benefits are</a:t>
            </a:r>
            <a:endParaRPr sz="1000">
              <a:latin typeface="Inter"/>
              <a:ea typeface="Inter"/>
              <a:cs typeface="Inter"/>
              <a:sym typeface="Inter"/>
            </a:endParaRPr>
          </a:p>
          <a:p>
            <a:pPr marL="12700" lvl="0" indent="0" algn="l" rtl="0">
              <a:lnSpc>
                <a:spcPct val="100000"/>
              </a:lnSpc>
              <a:spcBef>
                <a:spcPts val="0"/>
              </a:spcBef>
              <a:spcAft>
                <a:spcPts val="0"/>
              </a:spcAft>
              <a:buNone/>
            </a:pPr>
            <a:r>
              <a:rPr lang="en-US" sz="1000" b="1">
                <a:solidFill>
                  <a:srgbClr val="29719F"/>
                </a:solidFill>
                <a:latin typeface="Inter"/>
                <a:ea typeface="Inter"/>
                <a:cs typeface="Inter"/>
                <a:sym typeface="Inter"/>
              </a:rPr>
              <a:t>not a cost driver</a:t>
            </a:r>
            <a:endParaRPr sz="1000">
              <a:latin typeface="Inter"/>
              <a:ea typeface="Inter"/>
              <a:cs typeface="Inter"/>
              <a:sym typeface="Inter"/>
            </a:endParaRPr>
          </a:p>
        </p:txBody>
      </p:sp>
      <p:sp>
        <p:nvSpPr>
          <p:cNvPr id="1661" name="Google Shape;1661;p10"/>
          <p:cNvSpPr txBox="1"/>
          <p:nvPr/>
        </p:nvSpPr>
        <p:spPr>
          <a:xfrm>
            <a:off x="5627924" y="4420300"/>
            <a:ext cx="2163900" cy="320700"/>
          </a:xfrm>
          <a:prstGeom prst="rect">
            <a:avLst/>
          </a:prstGeom>
          <a:noFill/>
          <a:ln>
            <a:noFill/>
          </a:ln>
        </p:spPr>
        <p:txBody>
          <a:bodyPr spcFirstLastPara="1" wrap="square" lIns="0" tIns="12700" rIns="0" bIns="0" anchor="t" anchorCtr="0">
            <a:spAutoFit/>
          </a:bodyPr>
          <a:lstStyle/>
          <a:p>
            <a:pPr marL="0" lvl="0" indent="0" algn="l" rtl="0">
              <a:lnSpc>
                <a:spcPct val="100000"/>
              </a:lnSpc>
              <a:spcBef>
                <a:spcPts val="0"/>
              </a:spcBef>
              <a:spcAft>
                <a:spcPts val="0"/>
              </a:spcAft>
              <a:buNone/>
            </a:pPr>
            <a:r>
              <a:rPr lang="en-US" sz="1000">
                <a:latin typeface="Inter"/>
                <a:ea typeface="Inter"/>
                <a:cs typeface="Inter"/>
                <a:sym typeface="Inter"/>
              </a:rPr>
              <a:t>Treating them as </a:t>
            </a:r>
            <a:r>
              <a:rPr lang="en-US" sz="1000" b="1">
                <a:solidFill>
                  <a:srgbClr val="29719F"/>
                </a:solidFill>
                <a:latin typeface="Inter"/>
                <a:ea typeface="Inter"/>
                <a:cs typeface="Inter"/>
                <a:sym typeface="Inter"/>
              </a:rPr>
              <a:t>an opportunity to</a:t>
            </a:r>
            <a:endParaRPr sz="1000">
              <a:latin typeface="Inter"/>
              <a:ea typeface="Inter"/>
              <a:cs typeface="Inter"/>
              <a:sym typeface="Inter"/>
            </a:endParaRPr>
          </a:p>
          <a:p>
            <a:pPr marL="12700" lvl="0" indent="0" algn="l" rtl="0">
              <a:lnSpc>
                <a:spcPct val="100000"/>
              </a:lnSpc>
              <a:spcBef>
                <a:spcPts val="0"/>
              </a:spcBef>
              <a:spcAft>
                <a:spcPts val="0"/>
              </a:spcAft>
              <a:buNone/>
            </a:pPr>
            <a:r>
              <a:rPr lang="en-US" sz="1000" b="1" u="none">
                <a:solidFill>
                  <a:srgbClr val="29719F"/>
                </a:solidFill>
                <a:latin typeface="Inter"/>
                <a:ea typeface="Inter"/>
                <a:cs typeface="Inter"/>
                <a:sym typeface="Inter"/>
              </a:rPr>
              <a:t>gain a competitive advantage</a:t>
            </a:r>
            <a:endParaRPr sz="1000">
              <a:latin typeface="Inter"/>
              <a:ea typeface="Inter"/>
              <a:cs typeface="Inter"/>
              <a:sym typeface="Inter"/>
            </a:endParaRPr>
          </a:p>
        </p:txBody>
      </p:sp>
      <p:grpSp>
        <p:nvGrpSpPr>
          <p:cNvPr id="1662" name="Google Shape;1662;p10"/>
          <p:cNvGrpSpPr/>
          <p:nvPr/>
        </p:nvGrpSpPr>
        <p:grpSpPr>
          <a:xfrm>
            <a:off x="4961031" y="3713905"/>
            <a:ext cx="3963101" cy="1275017"/>
            <a:chOff x="4961031" y="3713905"/>
            <a:chExt cx="3963101" cy="1275017"/>
          </a:xfrm>
        </p:grpSpPr>
        <p:pic>
          <p:nvPicPr>
            <p:cNvPr id="1663" name="Google Shape;1663;p10"/>
            <p:cNvPicPr preferRelativeResize="0"/>
            <p:nvPr/>
          </p:nvPicPr>
          <p:blipFill rotWithShape="1">
            <a:blip r:embed="rId4">
              <a:alphaModFix/>
            </a:blip>
            <a:srcRect/>
            <a:stretch/>
          </p:blipFill>
          <p:spPr>
            <a:xfrm>
              <a:off x="8391526" y="4860292"/>
              <a:ext cx="532606" cy="128630"/>
            </a:xfrm>
            <a:prstGeom prst="rect">
              <a:avLst/>
            </a:prstGeom>
            <a:noFill/>
            <a:ln>
              <a:noFill/>
            </a:ln>
          </p:spPr>
        </p:pic>
        <p:sp>
          <p:nvSpPr>
            <p:cNvPr id="1664" name="Google Shape;1664;p10"/>
            <p:cNvSpPr/>
            <p:nvPr/>
          </p:nvSpPr>
          <p:spPr>
            <a:xfrm>
              <a:off x="5030662" y="3713905"/>
              <a:ext cx="393700" cy="477520"/>
            </a:xfrm>
            <a:custGeom>
              <a:avLst/>
              <a:gdLst/>
              <a:ahLst/>
              <a:cxnLst/>
              <a:rect l="l" t="t" r="r" b="b"/>
              <a:pathLst>
                <a:path w="393700" h="477520" extrusionOk="0">
                  <a:moveTo>
                    <a:pt x="391033" y="259080"/>
                  </a:moveTo>
                  <a:lnTo>
                    <a:pt x="375043" y="259080"/>
                  </a:lnTo>
                  <a:lnTo>
                    <a:pt x="378637" y="262890"/>
                  </a:lnTo>
                  <a:lnTo>
                    <a:pt x="378637" y="341630"/>
                  </a:lnTo>
                  <a:lnTo>
                    <a:pt x="377304" y="347980"/>
                  </a:lnTo>
                  <a:lnTo>
                    <a:pt x="350570" y="408940"/>
                  </a:lnTo>
                  <a:lnTo>
                    <a:pt x="348868" y="416560"/>
                  </a:lnTo>
                  <a:lnTo>
                    <a:pt x="348373" y="424180"/>
                  </a:lnTo>
                  <a:lnTo>
                    <a:pt x="247865" y="424180"/>
                  </a:lnTo>
                  <a:lnTo>
                    <a:pt x="240791" y="431800"/>
                  </a:lnTo>
                  <a:lnTo>
                    <a:pt x="240791" y="459740"/>
                  </a:lnTo>
                  <a:lnTo>
                    <a:pt x="242205" y="467360"/>
                  </a:lnTo>
                  <a:lnTo>
                    <a:pt x="246060" y="472440"/>
                  </a:lnTo>
                  <a:lnTo>
                    <a:pt x="251780" y="476250"/>
                  </a:lnTo>
                  <a:lnTo>
                    <a:pt x="258787" y="477520"/>
                  </a:lnTo>
                  <a:lnTo>
                    <a:pt x="363321" y="477520"/>
                  </a:lnTo>
                  <a:lnTo>
                    <a:pt x="370309" y="476250"/>
                  </a:lnTo>
                  <a:lnTo>
                    <a:pt x="376035" y="472440"/>
                  </a:lnTo>
                  <a:lnTo>
                    <a:pt x="379907" y="467360"/>
                  </a:lnTo>
                  <a:lnTo>
                    <a:pt x="380618" y="463550"/>
                  </a:lnTo>
                  <a:lnTo>
                    <a:pt x="256895" y="463550"/>
                  </a:lnTo>
                  <a:lnTo>
                    <a:pt x="255257" y="462280"/>
                  </a:lnTo>
                  <a:lnTo>
                    <a:pt x="255257" y="439420"/>
                  </a:lnTo>
                  <a:lnTo>
                    <a:pt x="256895" y="438150"/>
                  </a:lnTo>
                  <a:lnTo>
                    <a:pt x="380623" y="438150"/>
                  </a:lnTo>
                  <a:lnTo>
                    <a:pt x="379917" y="434340"/>
                  </a:lnTo>
                  <a:lnTo>
                    <a:pt x="376026" y="429260"/>
                  </a:lnTo>
                  <a:lnTo>
                    <a:pt x="370180" y="425450"/>
                  </a:lnTo>
                  <a:lnTo>
                    <a:pt x="362902" y="424180"/>
                  </a:lnTo>
                  <a:lnTo>
                    <a:pt x="363385" y="417830"/>
                  </a:lnTo>
                  <a:lnTo>
                    <a:pt x="364667" y="412750"/>
                  </a:lnTo>
                  <a:lnTo>
                    <a:pt x="387553" y="360680"/>
                  </a:lnTo>
                  <a:lnTo>
                    <a:pt x="390043" y="354330"/>
                  </a:lnTo>
                  <a:lnTo>
                    <a:pt x="391771" y="347980"/>
                  </a:lnTo>
                  <a:lnTo>
                    <a:pt x="392777" y="341630"/>
                  </a:lnTo>
                  <a:lnTo>
                    <a:pt x="392842" y="340360"/>
                  </a:lnTo>
                  <a:lnTo>
                    <a:pt x="392907" y="339090"/>
                  </a:lnTo>
                  <a:lnTo>
                    <a:pt x="392972" y="337820"/>
                  </a:lnTo>
                  <a:lnTo>
                    <a:pt x="393037" y="336550"/>
                  </a:lnTo>
                  <a:lnTo>
                    <a:pt x="393103" y="266700"/>
                  </a:lnTo>
                  <a:lnTo>
                    <a:pt x="391033" y="259080"/>
                  </a:lnTo>
                  <a:close/>
                </a:path>
                <a:path w="393700" h="477520" extrusionOk="0">
                  <a:moveTo>
                    <a:pt x="380623" y="438150"/>
                  </a:moveTo>
                  <a:lnTo>
                    <a:pt x="365213" y="438150"/>
                  </a:lnTo>
                  <a:lnTo>
                    <a:pt x="366801" y="439420"/>
                  </a:lnTo>
                  <a:lnTo>
                    <a:pt x="366801" y="462280"/>
                  </a:lnTo>
                  <a:lnTo>
                    <a:pt x="365213" y="463550"/>
                  </a:lnTo>
                  <a:lnTo>
                    <a:pt x="380618" y="463550"/>
                  </a:lnTo>
                  <a:lnTo>
                    <a:pt x="381330" y="459740"/>
                  </a:lnTo>
                  <a:lnTo>
                    <a:pt x="381330" y="441960"/>
                  </a:lnTo>
                  <a:lnTo>
                    <a:pt x="380623" y="438150"/>
                  </a:lnTo>
                  <a:close/>
                </a:path>
                <a:path w="393700" h="477520" extrusionOk="0">
                  <a:moveTo>
                    <a:pt x="103555" y="0"/>
                  </a:moveTo>
                  <a:lnTo>
                    <a:pt x="82470" y="5080"/>
                  </a:lnTo>
                  <a:lnTo>
                    <a:pt x="65244" y="16510"/>
                  </a:lnTo>
                  <a:lnTo>
                    <a:pt x="53626" y="33020"/>
                  </a:lnTo>
                  <a:lnTo>
                    <a:pt x="49364" y="54610"/>
                  </a:lnTo>
                  <a:lnTo>
                    <a:pt x="50991" y="67310"/>
                  </a:lnTo>
                  <a:lnTo>
                    <a:pt x="55603" y="80010"/>
                  </a:lnTo>
                  <a:lnTo>
                    <a:pt x="62802" y="90170"/>
                  </a:lnTo>
                  <a:lnTo>
                    <a:pt x="72186" y="99060"/>
                  </a:lnTo>
                  <a:lnTo>
                    <a:pt x="43269" y="111760"/>
                  </a:lnTo>
                  <a:lnTo>
                    <a:pt x="20415" y="132080"/>
                  </a:lnTo>
                  <a:lnTo>
                    <a:pt x="5399" y="158750"/>
                  </a:lnTo>
                  <a:lnTo>
                    <a:pt x="0" y="187960"/>
                  </a:lnTo>
                  <a:lnTo>
                    <a:pt x="0" y="274320"/>
                  </a:lnTo>
                  <a:lnTo>
                    <a:pt x="2121" y="284480"/>
                  </a:lnTo>
                  <a:lnTo>
                    <a:pt x="7915" y="292100"/>
                  </a:lnTo>
                  <a:lnTo>
                    <a:pt x="16523" y="298450"/>
                  </a:lnTo>
                  <a:lnTo>
                    <a:pt x="27089" y="299720"/>
                  </a:lnTo>
                  <a:lnTo>
                    <a:pt x="27089" y="402590"/>
                  </a:lnTo>
                  <a:lnTo>
                    <a:pt x="30327" y="406400"/>
                  </a:lnTo>
                  <a:lnTo>
                    <a:pt x="256959" y="406400"/>
                  </a:lnTo>
                  <a:lnTo>
                    <a:pt x="256959" y="424180"/>
                  </a:lnTo>
                  <a:lnTo>
                    <a:pt x="271424" y="424180"/>
                  </a:lnTo>
                  <a:lnTo>
                    <a:pt x="271424" y="397510"/>
                  </a:lnTo>
                  <a:lnTo>
                    <a:pt x="270864" y="391160"/>
                  </a:lnTo>
                  <a:lnTo>
                    <a:pt x="41617" y="391160"/>
                  </a:lnTo>
                  <a:lnTo>
                    <a:pt x="41617" y="361950"/>
                  </a:lnTo>
                  <a:lnTo>
                    <a:pt x="70651" y="361950"/>
                  </a:lnTo>
                  <a:lnTo>
                    <a:pt x="57477" y="353060"/>
                  </a:lnTo>
                  <a:lnTo>
                    <a:pt x="41617" y="347980"/>
                  </a:lnTo>
                  <a:lnTo>
                    <a:pt x="41617" y="300990"/>
                  </a:lnTo>
                  <a:lnTo>
                    <a:pt x="57477" y="295910"/>
                  </a:lnTo>
                  <a:lnTo>
                    <a:pt x="70651" y="285750"/>
                  </a:lnTo>
                  <a:lnTo>
                    <a:pt x="20065" y="285750"/>
                  </a:lnTo>
                  <a:lnTo>
                    <a:pt x="14452" y="280670"/>
                  </a:lnTo>
                  <a:lnTo>
                    <a:pt x="14452" y="187960"/>
                  </a:lnTo>
                  <a:lnTo>
                    <a:pt x="19789" y="161290"/>
                  </a:lnTo>
                  <a:lnTo>
                    <a:pt x="34539" y="138430"/>
                  </a:lnTo>
                  <a:lnTo>
                    <a:pt x="56806" y="120650"/>
                  </a:lnTo>
                  <a:lnTo>
                    <a:pt x="84696" y="110490"/>
                  </a:lnTo>
                  <a:lnTo>
                    <a:pt x="99781" y="110490"/>
                  </a:lnTo>
                  <a:lnTo>
                    <a:pt x="100126" y="109220"/>
                  </a:lnTo>
                  <a:lnTo>
                    <a:pt x="158109" y="109220"/>
                  </a:lnTo>
                  <a:lnTo>
                    <a:pt x="134975" y="99060"/>
                  </a:lnTo>
                  <a:lnTo>
                    <a:pt x="140338" y="93980"/>
                  </a:lnTo>
                  <a:lnTo>
                    <a:pt x="103555" y="93980"/>
                  </a:lnTo>
                  <a:lnTo>
                    <a:pt x="88106" y="91440"/>
                  </a:lnTo>
                  <a:lnTo>
                    <a:pt x="75477" y="82550"/>
                  </a:lnTo>
                  <a:lnTo>
                    <a:pt x="66956" y="69850"/>
                  </a:lnTo>
                  <a:lnTo>
                    <a:pt x="63830" y="54610"/>
                  </a:lnTo>
                  <a:lnTo>
                    <a:pt x="66956" y="39370"/>
                  </a:lnTo>
                  <a:lnTo>
                    <a:pt x="75477" y="26670"/>
                  </a:lnTo>
                  <a:lnTo>
                    <a:pt x="88106" y="17780"/>
                  </a:lnTo>
                  <a:lnTo>
                    <a:pt x="103555" y="15240"/>
                  </a:lnTo>
                  <a:lnTo>
                    <a:pt x="139995" y="15240"/>
                  </a:lnTo>
                  <a:lnTo>
                    <a:pt x="124670" y="5080"/>
                  </a:lnTo>
                  <a:lnTo>
                    <a:pt x="103555" y="0"/>
                  </a:lnTo>
                  <a:close/>
                </a:path>
                <a:path w="393700" h="477520" extrusionOk="0">
                  <a:moveTo>
                    <a:pt x="70651" y="361950"/>
                  </a:moveTo>
                  <a:lnTo>
                    <a:pt x="41617" y="361950"/>
                  </a:lnTo>
                  <a:lnTo>
                    <a:pt x="51846" y="365760"/>
                  </a:lnTo>
                  <a:lnTo>
                    <a:pt x="60412" y="372110"/>
                  </a:lnTo>
                  <a:lnTo>
                    <a:pt x="66794" y="381000"/>
                  </a:lnTo>
                  <a:lnTo>
                    <a:pt x="70472" y="391160"/>
                  </a:lnTo>
                  <a:lnTo>
                    <a:pt x="85178" y="391160"/>
                  </a:lnTo>
                  <a:lnTo>
                    <a:pt x="80199" y="375920"/>
                  </a:lnTo>
                  <a:lnTo>
                    <a:pt x="70651" y="361950"/>
                  </a:lnTo>
                  <a:close/>
                </a:path>
                <a:path w="393700" h="477520" extrusionOk="0">
                  <a:moveTo>
                    <a:pt x="229345" y="290830"/>
                  </a:moveTo>
                  <a:lnTo>
                    <a:pt x="214720" y="293370"/>
                  </a:lnTo>
                  <a:lnTo>
                    <a:pt x="203060" y="302260"/>
                  </a:lnTo>
                  <a:lnTo>
                    <a:pt x="198132" y="316230"/>
                  </a:lnTo>
                  <a:lnTo>
                    <a:pt x="198069" y="323850"/>
                  </a:lnTo>
                  <a:lnTo>
                    <a:pt x="200698" y="330200"/>
                  </a:lnTo>
                  <a:lnTo>
                    <a:pt x="250367" y="381000"/>
                  </a:lnTo>
                  <a:lnTo>
                    <a:pt x="255130" y="387350"/>
                  </a:lnTo>
                  <a:lnTo>
                    <a:pt x="256108" y="391160"/>
                  </a:lnTo>
                  <a:lnTo>
                    <a:pt x="270864" y="391160"/>
                  </a:lnTo>
                  <a:lnTo>
                    <a:pt x="213753" y="322580"/>
                  </a:lnTo>
                  <a:lnTo>
                    <a:pt x="212597" y="320040"/>
                  </a:lnTo>
                  <a:lnTo>
                    <a:pt x="212661" y="317500"/>
                  </a:lnTo>
                  <a:lnTo>
                    <a:pt x="214856" y="309880"/>
                  </a:lnTo>
                  <a:lnTo>
                    <a:pt x="220116" y="306070"/>
                  </a:lnTo>
                  <a:lnTo>
                    <a:pt x="250689" y="306070"/>
                  </a:lnTo>
                  <a:lnTo>
                    <a:pt x="243166" y="298450"/>
                  </a:lnTo>
                  <a:lnTo>
                    <a:pt x="229345" y="290830"/>
                  </a:lnTo>
                  <a:close/>
                </a:path>
                <a:path w="393700" h="477520" extrusionOk="0">
                  <a:moveTo>
                    <a:pt x="131127" y="344170"/>
                  </a:moveTo>
                  <a:lnTo>
                    <a:pt x="126796" y="345440"/>
                  </a:lnTo>
                  <a:lnTo>
                    <a:pt x="123507" y="353060"/>
                  </a:lnTo>
                  <a:lnTo>
                    <a:pt x="125158" y="358140"/>
                  </a:lnTo>
                  <a:lnTo>
                    <a:pt x="128752" y="359410"/>
                  </a:lnTo>
                  <a:lnTo>
                    <a:pt x="135102" y="361950"/>
                  </a:lnTo>
                  <a:lnTo>
                    <a:pt x="142913" y="364490"/>
                  </a:lnTo>
                  <a:lnTo>
                    <a:pt x="151142" y="365760"/>
                  </a:lnTo>
                  <a:lnTo>
                    <a:pt x="151142" y="373380"/>
                  </a:lnTo>
                  <a:lnTo>
                    <a:pt x="154381" y="375920"/>
                  </a:lnTo>
                  <a:lnTo>
                    <a:pt x="162382" y="375920"/>
                  </a:lnTo>
                  <a:lnTo>
                    <a:pt x="165671" y="373380"/>
                  </a:lnTo>
                  <a:lnTo>
                    <a:pt x="165671" y="364490"/>
                  </a:lnTo>
                  <a:lnTo>
                    <a:pt x="170230" y="364490"/>
                  </a:lnTo>
                  <a:lnTo>
                    <a:pt x="172008" y="363220"/>
                  </a:lnTo>
                  <a:lnTo>
                    <a:pt x="176161" y="361950"/>
                  </a:lnTo>
                  <a:lnTo>
                    <a:pt x="183889" y="358140"/>
                  </a:lnTo>
                  <a:lnTo>
                    <a:pt x="188729" y="351790"/>
                  </a:lnTo>
                  <a:lnTo>
                    <a:pt x="189376" y="350520"/>
                  </a:lnTo>
                  <a:lnTo>
                    <a:pt x="151930" y="350520"/>
                  </a:lnTo>
                  <a:lnTo>
                    <a:pt x="142751" y="349250"/>
                  </a:lnTo>
                  <a:lnTo>
                    <a:pt x="134797" y="345440"/>
                  </a:lnTo>
                  <a:lnTo>
                    <a:pt x="131127" y="344170"/>
                  </a:lnTo>
                  <a:close/>
                </a:path>
                <a:path w="393700" h="477520" extrusionOk="0">
                  <a:moveTo>
                    <a:pt x="162382" y="271780"/>
                  </a:moveTo>
                  <a:lnTo>
                    <a:pt x="154381" y="271780"/>
                  </a:lnTo>
                  <a:lnTo>
                    <a:pt x="151142" y="275590"/>
                  </a:lnTo>
                  <a:lnTo>
                    <a:pt x="151142" y="283210"/>
                  </a:lnTo>
                  <a:lnTo>
                    <a:pt x="148526" y="283210"/>
                  </a:lnTo>
                  <a:lnTo>
                    <a:pt x="145897" y="284480"/>
                  </a:lnTo>
                  <a:lnTo>
                    <a:pt x="143395" y="285750"/>
                  </a:lnTo>
                  <a:lnTo>
                    <a:pt x="134444" y="289560"/>
                  </a:lnTo>
                  <a:lnTo>
                    <a:pt x="128876" y="295910"/>
                  </a:lnTo>
                  <a:lnTo>
                    <a:pt x="125961" y="300990"/>
                  </a:lnTo>
                  <a:lnTo>
                    <a:pt x="124967" y="306070"/>
                  </a:lnTo>
                  <a:lnTo>
                    <a:pt x="124904" y="307340"/>
                  </a:lnTo>
                  <a:lnTo>
                    <a:pt x="125697" y="312420"/>
                  </a:lnTo>
                  <a:lnTo>
                    <a:pt x="156527" y="331470"/>
                  </a:lnTo>
                  <a:lnTo>
                    <a:pt x="163748" y="331470"/>
                  </a:lnTo>
                  <a:lnTo>
                    <a:pt x="170433" y="334010"/>
                  </a:lnTo>
                  <a:lnTo>
                    <a:pt x="176720" y="336550"/>
                  </a:lnTo>
                  <a:lnTo>
                    <a:pt x="177571" y="339090"/>
                  </a:lnTo>
                  <a:lnTo>
                    <a:pt x="177660" y="340360"/>
                  </a:lnTo>
                  <a:lnTo>
                    <a:pt x="177749" y="341630"/>
                  </a:lnTo>
                  <a:lnTo>
                    <a:pt x="177507" y="342900"/>
                  </a:lnTo>
                  <a:lnTo>
                    <a:pt x="176225" y="346710"/>
                  </a:lnTo>
                  <a:lnTo>
                    <a:pt x="170433" y="349250"/>
                  </a:lnTo>
                  <a:lnTo>
                    <a:pt x="161451" y="350520"/>
                  </a:lnTo>
                  <a:lnTo>
                    <a:pt x="189376" y="350520"/>
                  </a:lnTo>
                  <a:lnTo>
                    <a:pt x="191315" y="346710"/>
                  </a:lnTo>
                  <a:lnTo>
                    <a:pt x="192277" y="341630"/>
                  </a:lnTo>
                  <a:lnTo>
                    <a:pt x="192277" y="340360"/>
                  </a:lnTo>
                  <a:lnTo>
                    <a:pt x="151091" y="316230"/>
                  </a:lnTo>
                  <a:lnTo>
                    <a:pt x="146875" y="314960"/>
                  </a:lnTo>
                  <a:lnTo>
                    <a:pt x="141117" y="311150"/>
                  </a:lnTo>
                  <a:lnTo>
                    <a:pt x="139490" y="306070"/>
                  </a:lnTo>
                  <a:lnTo>
                    <a:pt x="141892" y="302260"/>
                  </a:lnTo>
                  <a:lnTo>
                    <a:pt x="148221" y="298450"/>
                  </a:lnTo>
                  <a:lnTo>
                    <a:pt x="156590" y="297180"/>
                  </a:lnTo>
                  <a:lnTo>
                    <a:pt x="192445" y="297180"/>
                  </a:lnTo>
                  <a:lnTo>
                    <a:pt x="193128" y="295910"/>
                  </a:lnTo>
                  <a:lnTo>
                    <a:pt x="191604" y="290830"/>
                  </a:lnTo>
                  <a:lnTo>
                    <a:pt x="182092" y="287020"/>
                  </a:lnTo>
                  <a:lnTo>
                    <a:pt x="174155" y="284480"/>
                  </a:lnTo>
                  <a:lnTo>
                    <a:pt x="165671" y="283210"/>
                  </a:lnTo>
                  <a:lnTo>
                    <a:pt x="165671" y="275590"/>
                  </a:lnTo>
                  <a:lnTo>
                    <a:pt x="162382" y="271780"/>
                  </a:lnTo>
                  <a:close/>
                </a:path>
                <a:path w="393700" h="477520" extrusionOk="0">
                  <a:moveTo>
                    <a:pt x="250689" y="306070"/>
                  </a:moveTo>
                  <a:lnTo>
                    <a:pt x="226681" y="306070"/>
                  </a:lnTo>
                  <a:lnTo>
                    <a:pt x="232790" y="308610"/>
                  </a:lnTo>
                  <a:lnTo>
                    <a:pt x="263512" y="340360"/>
                  </a:lnTo>
                  <a:lnTo>
                    <a:pt x="271424" y="337820"/>
                  </a:lnTo>
                  <a:lnTo>
                    <a:pt x="271424" y="312420"/>
                  </a:lnTo>
                  <a:lnTo>
                    <a:pt x="256959" y="312420"/>
                  </a:lnTo>
                  <a:lnTo>
                    <a:pt x="250689" y="306070"/>
                  </a:lnTo>
                  <a:close/>
                </a:path>
                <a:path w="393700" h="477520" extrusionOk="0">
                  <a:moveTo>
                    <a:pt x="360871" y="210820"/>
                  </a:moveTo>
                  <a:lnTo>
                    <a:pt x="344652" y="210820"/>
                  </a:lnTo>
                  <a:lnTo>
                    <a:pt x="348195" y="214630"/>
                  </a:lnTo>
                  <a:lnTo>
                    <a:pt x="348195" y="328930"/>
                  </a:lnTo>
                  <a:lnTo>
                    <a:pt x="351421" y="332740"/>
                  </a:lnTo>
                  <a:lnTo>
                    <a:pt x="359422" y="332740"/>
                  </a:lnTo>
                  <a:lnTo>
                    <a:pt x="362711" y="328930"/>
                  </a:lnTo>
                  <a:lnTo>
                    <a:pt x="362711" y="262890"/>
                  </a:lnTo>
                  <a:lnTo>
                    <a:pt x="366255" y="259080"/>
                  </a:lnTo>
                  <a:lnTo>
                    <a:pt x="391033" y="259080"/>
                  </a:lnTo>
                  <a:lnTo>
                    <a:pt x="390344" y="256540"/>
                  </a:lnTo>
                  <a:lnTo>
                    <a:pt x="383212" y="248920"/>
                  </a:lnTo>
                  <a:lnTo>
                    <a:pt x="376690" y="246380"/>
                  </a:lnTo>
                  <a:lnTo>
                    <a:pt x="362711" y="246380"/>
                  </a:lnTo>
                  <a:lnTo>
                    <a:pt x="362711" y="218440"/>
                  </a:lnTo>
                  <a:lnTo>
                    <a:pt x="360871" y="210820"/>
                  </a:lnTo>
                  <a:close/>
                </a:path>
                <a:path w="393700" h="477520" extrusionOk="0">
                  <a:moveTo>
                    <a:pt x="301815" y="210820"/>
                  </a:moveTo>
                  <a:lnTo>
                    <a:pt x="283756" y="210820"/>
                  </a:lnTo>
                  <a:lnTo>
                    <a:pt x="287350" y="214630"/>
                  </a:lnTo>
                  <a:lnTo>
                    <a:pt x="287350" y="313690"/>
                  </a:lnTo>
                  <a:lnTo>
                    <a:pt x="290588" y="317500"/>
                  </a:lnTo>
                  <a:lnTo>
                    <a:pt x="298576" y="317500"/>
                  </a:lnTo>
                  <a:lnTo>
                    <a:pt x="301815" y="313690"/>
                  </a:lnTo>
                  <a:lnTo>
                    <a:pt x="301815" y="210820"/>
                  </a:lnTo>
                  <a:close/>
                </a:path>
                <a:path w="393700" h="477520" extrusionOk="0">
                  <a:moveTo>
                    <a:pt x="330198" y="193040"/>
                  </a:moveTo>
                  <a:lnTo>
                    <a:pt x="314197" y="193040"/>
                  </a:lnTo>
                  <a:lnTo>
                    <a:pt x="317804" y="196850"/>
                  </a:lnTo>
                  <a:lnTo>
                    <a:pt x="317804" y="313690"/>
                  </a:lnTo>
                  <a:lnTo>
                    <a:pt x="321030" y="317500"/>
                  </a:lnTo>
                  <a:lnTo>
                    <a:pt x="329031" y="317500"/>
                  </a:lnTo>
                  <a:lnTo>
                    <a:pt x="332270" y="313690"/>
                  </a:lnTo>
                  <a:lnTo>
                    <a:pt x="332270" y="214630"/>
                  </a:lnTo>
                  <a:lnTo>
                    <a:pt x="335800" y="210820"/>
                  </a:lnTo>
                  <a:lnTo>
                    <a:pt x="360871" y="210820"/>
                  </a:lnTo>
                  <a:lnTo>
                    <a:pt x="359950" y="207010"/>
                  </a:lnTo>
                  <a:lnTo>
                    <a:pt x="352786" y="199390"/>
                  </a:lnTo>
                  <a:lnTo>
                    <a:pt x="349490" y="198120"/>
                  </a:lnTo>
                  <a:lnTo>
                    <a:pt x="331965" y="198120"/>
                  </a:lnTo>
                  <a:lnTo>
                    <a:pt x="330198" y="193040"/>
                  </a:lnTo>
                  <a:close/>
                </a:path>
                <a:path w="393700" h="477520" extrusionOk="0">
                  <a:moveTo>
                    <a:pt x="271424" y="256540"/>
                  </a:moveTo>
                  <a:lnTo>
                    <a:pt x="256959" y="256540"/>
                  </a:lnTo>
                  <a:lnTo>
                    <a:pt x="256959" y="312420"/>
                  </a:lnTo>
                  <a:lnTo>
                    <a:pt x="271424" y="312420"/>
                  </a:lnTo>
                  <a:lnTo>
                    <a:pt x="271424" y="256540"/>
                  </a:lnTo>
                  <a:close/>
                </a:path>
                <a:path w="393700" h="477520" extrusionOk="0">
                  <a:moveTo>
                    <a:pt x="192445" y="297180"/>
                  </a:moveTo>
                  <a:lnTo>
                    <a:pt x="165552" y="297180"/>
                  </a:lnTo>
                  <a:lnTo>
                    <a:pt x="174241" y="299720"/>
                  </a:lnTo>
                  <a:lnTo>
                    <a:pt x="181787" y="302260"/>
                  </a:lnTo>
                  <a:lnTo>
                    <a:pt x="185381" y="303530"/>
                  </a:lnTo>
                  <a:lnTo>
                    <a:pt x="189712" y="302260"/>
                  </a:lnTo>
                  <a:lnTo>
                    <a:pt x="192445" y="297180"/>
                  </a:lnTo>
                  <a:close/>
                </a:path>
                <a:path w="393700" h="477520" extrusionOk="0">
                  <a:moveTo>
                    <a:pt x="276718" y="195580"/>
                  </a:moveTo>
                  <a:lnTo>
                    <a:pt x="266849" y="199390"/>
                  </a:lnTo>
                  <a:lnTo>
                    <a:pt x="259708" y="207010"/>
                  </a:lnTo>
                  <a:lnTo>
                    <a:pt x="256959" y="218440"/>
                  </a:lnTo>
                  <a:lnTo>
                    <a:pt x="256959" y="242570"/>
                  </a:lnTo>
                  <a:lnTo>
                    <a:pt x="30327" y="242570"/>
                  </a:lnTo>
                  <a:lnTo>
                    <a:pt x="27089" y="246380"/>
                  </a:lnTo>
                  <a:lnTo>
                    <a:pt x="27089" y="285750"/>
                  </a:lnTo>
                  <a:lnTo>
                    <a:pt x="41617" y="285750"/>
                  </a:lnTo>
                  <a:lnTo>
                    <a:pt x="41617" y="256540"/>
                  </a:lnTo>
                  <a:lnTo>
                    <a:pt x="271424" y="256540"/>
                  </a:lnTo>
                  <a:lnTo>
                    <a:pt x="271424" y="214630"/>
                  </a:lnTo>
                  <a:lnTo>
                    <a:pt x="274967" y="210820"/>
                  </a:lnTo>
                  <a:lnTo>
                    <a:pt x="301815" y="210820"/>
                  </a:lnTo>
                  <a:lnTo>
                    <a:pt x="301815" y="198120"/>
                  </a:lnTo>
                  <a:lnTo>
                    <a:pt x="287654" y="198120"/>
                  </a:lnTo>
                  <a:lnTo>
                    <a:pt x="276718" y="195580"/>
                  </a:lnTo>
                  <a:close/>
                </a:path>
                <a:path w="393700" h="477520" extrusionOk="0">
                  <a:moveTo>
                    <a:pt x="85178" y="256540"/>
                  </a:moveTo>
                  <a:lnTo>
                    <a:pt x="70472" y="256540"/>
                  </a:lnTo>
                  <a:lnTo>
                    <a:pt x="66794" y="266700"/>
                  </a:lnTo>
                  <a:lnTo>
                    <a:pt x="60412" y="275590"/>
                  </a:lnTo>
                  <a:lnTo>
                    <a:pt x="51846" y="281940"/>
                  </a:lnTo>
                  <a:lnTo>
                    <a:pt x="41617" y="285750"/>
                  </a:lnTo>
                  <a:lnTo>
                    <a:pt x="70651" y="285750"/>
                  </a:lnTo>
                  <a:lnTo>
                    <a:pt x="80199" y="273050"/>
                  </a:lnTo>
                  <a:lnTo>
                    <a:pt x="85178" y="256540"/>
                  </a:lnTo>
                  <a:close/>
                </a:path>
                <a:path w="393700" h="477520" extrusionOk="0">
                  <a:moveTo>
                    <a:pt x="373429" y="245110"/>
                  </a:moveTo>
                  <a:lnTo>
                    <a:pt x="362711" y="246380"/>
                  </a:lnTo>
                  <a:lnTo>
                    <a:pt x="376690" y="246380"/>
                  </a:lnTo>
                  <a:lnTo>
                    <a:pt x="373429" y="245110"/>
                  </a:lnTo>
                  <a:close/>
                </a:path>
                <a:path w="393700" h="477520" extrusionOk="0">
                  <a:moveTo>
                    <a:pt x="161000" y="110490"/>
                  </a:moveTo>
                  <a:lnTo>
                    <a:pt x="122466" y="110490"/>
                  </a:lnTo>
                  <a:lnTo>
                    <a:pt x="150356" y="120650"/>
                  </a:lnTo>
                  <a:lnTo>
                    <a:pt x="172623" y="138430"/>
                  </a:lnTo>
                  <a:lnTo>
                    <a:pt x="187372" y="161290"/>
                  </a:lnTo>
                  <a:lnTo>
                    <a:pt x="192709" y="187960"/>
                  </a:lnTo>
                  <a:lnTo>
                    <a:pt x="192709" y="242570"/>
                  </a:lnTo>
                  <a:lnTo>
                    <a:pt x="207162" y="242570"/>
                  </a:lnTo>
                  <a:lnTo>
                    <a:pt x="207162" y="187960"/>
                  </a:lnTo>
                  <a:lnTo>
                    <a:pt x="201762" y="158750"/>
                  </a:lnTo>
                  <a:lnTo>
                    <a:pt x="186747" y="132080"/>
                  </a:lnTo>
                  <a:lnTo>
                    <a:pt x="163892" y="111760"/>
                  </a:lnTo>
                  <a:lnTo>
                    <a:pt x="161000" y="110490"/>
                  </a:lnTo>
                  <a:close/>
                </a:path>
                <a:path w="393700" h="477520" extrusionOk="0">
                  <a:moveTo>
                    <a:pt x="99781" y="110490"/>
                  </a:moveTo>
                  <a:lnTo>
                    <a:pt x="84696" y="110490"/>
                  </a:lnTo>
                  <a:lnTo>
                    <a:pt x="62903" y="190500"/>
                  </a:lnTo>
                  <a:lnTo>
                    <a:pt x="62242" y="193040"/>
                  </a:lnTo>
                  <a:lnTo>
                    <a:pt x="62966" y="196850"/>
                  </a:lnTo>
                  <a:lnTo>
                    <a:pt x="101384" y="233680"/>
                  </a:lnTo>
                  <a:lnTo>
                    <a:pt x="105816" y="233680"/>
                  </a:lnTo>
                  <a:lnTo>
                    <a:pt x="124344" y="215900"/>
                  </a:lnTo>
                  <a:lnTo>
                    <a:pt x="103555" y="215900"/>
                  </a:lnTo>
                  <a:lnTo>
                    <a:pt x="78041" y="190500"/>
                  </a:lnTo>
                  <a:lnTo>
                    <a:pt x="99781" y="110490"/>
                  </a:lnTo>
                  <a:close/>
                </a:path>
                <a:path w="393700" h="477520" extrusionOk="0">
                  <a:moveTo>
                    <a:pt x="158109" y="109220"/>
                  </a:moveTo>
                  <a:lnTo>
                    <a:pt x="107022" y="109220"/>
                  </a:lnTo>
                  <a:lnTo>
                    <a:pt x="129120" y="190500"/>
                  </a:lnTo>
                  <a:lnTo>
                    <a:pt x="103555" y="215900"/>
                  </a:lnTo>
                  <a:lnTo>
                    <a:pt x="124344" y="215900"/>
                  </a:lnTo>
                  <a:lnTo>
                    <a:pt x="144195" y="196850"/>
                  </a:lnTo>
                  <a:lnTo>
                    <a:pt x="144919" y="193040"/>
                  </a:lnTo>
                  <a:lnTo>
                    <a:pt x="144195" y="190500"/>
                  </a:lnTo>
                  <a:lnTo>
                    <a:pt x="122466" y="110490"/>
                  </a:lnTo>
                  <a:lnTo>
                    <a:pt x="161000" y="110490"/>
                  </a:lnTo>
                  <a:lnTo>
                    <a:pt x="158109" y="109220"/>
                  </a:lnTo>
                  <a:close/>
                </a:path>
                <a:path w="393700" h="477520" extrusionOk="0">
                  <a:moveTo>
                    <a:pt x="309803" y="179070"/>
                  </a:moveTo>
                  <a:lnTo>
                    <a:pt x="301910" y="180340"/>
                  </a:lnTo>
                  <a:lnTo>
                    <a:pt x="295233" y="184150"/>
                  </a:lnTo>
                  <a:lnTo>
                    <a:pt x="290304" y="190500"/>
                  </a:lnTo>
                  <a:lnTo>
                    <a:pt x="287654" y="198120"/>
                  </a:lnTo>
                  <a:lnTo>
                    <a:pt x="301815" y="198120"/>
                  </a:lnTo>
                  <a:lnTo>
                    <a:pt x="301815" y="196850"/>
                  </a:lnTo>
                  <a:lnTo>
                    <a:pt x="305409" y="193040"/>
                  </a:lnTo>
                  <a:lnTo>
                    <a:pt x="330198" y="193040"/>
                  </a:lnTo>
                  <a:lnTo>
                    <a:pt x="329315" y="190500"/>
                  </a:lnTo>
                  <a:lnTo>
                    <a:pt x="324384" y="184150"/>
                  </a:lnTo>
                  <a:lnTo>
                    <a:pt x="317704" y="180340"/>
                  </a:lnTo>
                  <a:lnTo>
                    <a:pt x="309803" y="179070"/>
                  </a:lnTo>
                  <a:close/>
                </a:path>
                <a:path w="393700" h="477520" extrusionOk="0">
                  <a:moveTo>
                    <a:pt x="342898" y="195580"/>
                  </a:moveTo>
                  <a:lnTo>
                    <a:pt x="331965" y="198120"/>
                  </a:lnTo>
                  <a:lnTo>
                    <a:pt x="349490" y="198120"/>
                  </a:lnTo>
                  <a:lnTo>
                    <a:pt x="342898" y="195580"/>
                  </a:lnTo>
                  <a:close/>
                </a:path>
                <a:path w="393700" h="477520" extrusionOk="0">
                  <a:moveTo>
                    <a:pt x="139995" y="15240"/>
                  </a:moveTo>
                  <a:lnTo>
                    <a:pt x="103555" y="15240"/>
                  </a:lnTo>
                  <a:lnTo>
                    <a:pt x="119034" y="17780"/>
                  </a:lnTo>
                  <a:lnTo>
                    <a:pt x="131678" y="26670"/>
                  </a:lnTo>
                  <a:lnTo>
                    <a:pt x="140205" y="39370"/>
                  </a:lnTo>
                  <a:lnTo>
                    <a:pt x="143332" y="54610"/>
                  </a:lnTo>
                  <a:lnTo>
                    <a:pt x="140205" y="69850"/>
                  </a:lnTo>
                  <a:lnTo>
                    <a:pt x="131678" y="82550"/>
                  </a:lnTo>
                  <a:lnTo>
                    <a:pt x="119034" y="91440"/>
                  </a:lnTo>
                  <a:lnTo>
                    <a:pt x="103555" y="93980"/>
                  </a:lnTo>
                  <a:lnTo>
                    <a:pt x="140338" y="93980"/>
                  </a:lnTo>
                  <a:lnTo>
                    <a:pt x="144360" y="90170"/>
                  </a:lnTo>
                  <a:lnTo>
                    <a:pt x="151558" y="80010"/>
                  </a:lnTo>
                  <a:lnTo>
                    <a:pt x="156171" y="67310"/>
                  </a:lnTo>
                  <a:lnTo>
                    <a:pt x="157797" y="54610"/>
                  </a:lnTo>
                  <a:lnTo>
                    <a:pt x="153535" y="33020"/>
                  </a:lnTo>
                  <a:lnTo>
                    <a:pt x="141911" y="16510"/>
                  </a:lnTo>
                  <a:lnTo>
                    <a:pt x="139995" y="15240"/>
                  </a:lnTo>
                  <a:close/>
                </a:path>
              </a:pathLst>
            </a:custGeom>
            <a:solidFill>
              <a:srgbClr val="F7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665" name="Google Shape;1665;p10"/>
            <p:cNvPicPr preferRelativeResize="0"/>
            <p:nvPr/>
          </p:nvPicPr>
          <p:blipFill rotWithShape="1">
            <a:blip r:embed="rId5">
              <a:alphaModFix/>
            </a:blip>
            <a:srcRect/>
            <a:stretch/>
          </p:blipFill>
          <p:spPr>
            <a:xfrm>
              <a:off x="4961031" y="4485904"/>
              <a:ext cx="490056" cy="206225"/>
            </a:xfrm>
            <a:prstGeom prst="rect">
              <a:avLst/>
            </a:prstGeom>
            <a:noFill/>
            <a:ln>
              <a:noFill/>
            </a:ln>
          </p:spPr>
        </p:pic>
        <p:sp>
          <p:nvSpPr>
            <p:cNvPr id="1666" name="Google Shape;1666;p10"/>
            <p:cNvSpPr/>
            <p:nvPr/>
          </p:nvSpPr>
          <p:spPr>
            <a:xfrm>
              <a:off x="4986058" y="4342104"/>
              <a:ext cx="461645" cy="448945"/>
            </a:xfrm>
            <a:custGeom>
              <a:avLst/>
              <a:gdLst/>
              <a:ahLst/>
              <a:cxnLst/>
              <a:rect l="l" t="t" r="r" b="b"/>
              <a:pathLst>
                <a:path w="461645" h="448945" extrusionOk="0">
                  <a:moveTo>
                    <a:pt x="16510" y="413727"/>
                  </a:moveTo>
                  <a:lnTo>
                    <a:pt x="12814" y="410032"/>
                  </a:lnTo>
                  <a:lnTo>
                    <a:pt x="3695" y="410032"/>
                  </a:lnTo>
                  <a:lnTo>
                    <a:pt x="0" y="413727"/>
                  </a:lnTo>
                  <a:lnTo>
                    <a:pt x="0" y="444766"/>
                  </a:lnTo>
                  <a:lnTo>
                    <a:pt x="3695" y="448462"/>
                  </a:lnTo>
                  <a:lnTo>
                    <a:pt x="8255" y="448462"/>
                  </a:lnTo>
                  <a:lnTo>
                    <a:pt x="12814" y="448462"/>
                  </a:lnTo>
                  <a:lnTo>
                    <a:pt x="16510" y="444766"/>
                  </a:lnTo>
                  <a:lnTo>
                    <a:pt x="16510" y="413727"/>
                  </a:lnTo>
                  <a:close/>
                </a:path>
                <a:path w="461645" h="448945" extrusionOk="0">
                  <a:moveTo>
                    <a:pt x="87109" y="413727"/>
                  </a:moveTo>
                  <a:lnTo>
                    <a:pt x="83413" y="410032"/>
                  </a:lnTo>
                  <a:lnTo>
                    <a:pt x="74295" y="410032"/>
                  </a:lnTo>
                  <a:lnTo>
                    <a:pt x="70599" y="413727"/>
                  </a:lnTo>
                  <a:lnTo>
                    <a:pt x="70599" y="444766"/>
                  </a:lnTo>
                  <a:lnTo>
                    <a:pt x="74295" y="448462"/>
                  </a:lnTo>
                  <a:lnTo>
                    <a:pt x="78854" y="448462"/>
                  </a:lnTo>
                  <a:lnTo>
                    <a:pt x="83413" y="448462"/>
                  </a:lnTo>
                  <a:lnTo>
                    <a:pt x="87109" y="444766"/>
                  </a:lnTo>
                  <a:lnTo>
                    <a:pt x="87109" y="413727"/>
                  </a:lnTo>
                  <a:close/>
                </a:path>
                <a:path w="461645" h="448945" extrusionOk="0">
                  <a:moveTo>
                    <a:pt x="163817" y="413727"/>
                  </a:moveTo>
                  <a:lnTo>
                    <a:pt x="160121" y="410032"/>
                  </a:lnTo>
                  <a:lnTo>
                    <a:pt x="151003" y="410032"/>
                  </a:lnTo>
                  <a:lnTo>
                    <a:pt x="147307" y="413727"/>
                  </a:lnTo>
                  <a:lnTo>
                    <a:pt x="147307" y="444766"/>
                  </a:lnTo>
                  <a:lnTo>
                    <a:pt x="151003" y="448462"/>
                  </a:lnTo>
                  <a:lnTo>
                    <a:pt x="155562" y="448462"/>
                  </a:lnTo>
                  <a:lnTo>
                    <a:pt x="160121" y="448462"/>
                  </a:lnTo>
                  <a:lnTo>
                    <a:pt x="163817" y="444766"/>
                  </a:lnTo>
                  <a:lnTo>
                    <a:pt x="163817" y="413727"/>
                  </a:lnTo>
                  <a:close/>
                </a:path>
                <a:path w="461645" h="448945" extrusionOk="0">
                  <a:moveTo>
                    <a:pt x="239306" y="413727"/>
                  </a:moveTo>
                  <a:lnTo>
                    <a:pt x="235610" y="410032"/>
                  </a:lnTo>
                  <a:lnTo>
                    <a:pt x="226491" y="410032"/>
                  </a:lnTo>
                  <a:lnTo>
                    <a:pt x="222796" y="413727"/>
                  </a:lnTo>
                  <a:lnTo>
                    <a:pt x="222796" y="444766"/>
                  </a:lnTo>
                  <a:lnTo>
                    <a:pt x="226491" y="448462"/>
                  </a:lnTo>
                  <a:lnTo>
                    <a:pt x="231051" y="448462"/>
                  </a:lnTo>
                  <a:lnTo>
                    <a:pt x="235610" y="448462"/>
                  </a:lnTo>
                  <a:lnTo>
                    <a:pt x="239306" y="444766"/>
                  </a:lnTo>
                  <a:lnTo>
                    <a:pt x="239306" y="413727"/>
                  </a:lnTo>
                  <a:close/>
                </a:path>
                <a:path w="461645" h="448945" extrusionOk="0">
                  <a:moveTo>
                    <a:pt x="309295" y="411594"/>
                  </a:moveTo>
                  <a:lnTo>
                    <a:pt x="305600" y="407898"/>
                  </a:lnTo>
                  <a:lnTo>
                    <a:pt x="296481" y="407898"/>
                  </a:lnTo>
                  <a:lnTo>
                    <a:pt x="292785" y="411594"/>
                  </a:lnTo>
                  <a:lnTo>
                    <a:pt x="292785" y="442633"/>
                  </a:lnTo>
                  <a:lnTo>
                    <a:pt x="296481" y="446328"/>
                  </a:lnTo>
                  <a:lnTo>
                    <a:pt x="301040" y="446328"/>
                  </a:lnTo>
                  <a:lnTo>
                    <a:pt x="305600" y="446328"/>
                  </a:lnTo>
                  <a:lnTo>
                    <a:pt x="309295" y="442633"/>
                  </a:lnTo>
                  <a:lnTo>
                    <a:pt x="309295" y="411594"/>
                  </a:lnTo>
                  <a:close/>
                </a:path>
                <a:path w="461645" h="448945" extrusionOk="0">
                  <a:moveTo>
                    <a:pt x="386003" y="411594"/>
                  </a:moveTo>
                  <a:lnTo>
                    <a:pt x="382308" y="407898"/>
                  </a:lnTo>
                  <a:lnTo>
                    <a:pt x="373189" y="407898"/>
                  </a:lnTo>
                  <a:lnTo>
                    <a:pt x="369493" y="411594"/>
                  </a:lnTo>
                  <a:lnTo>
                    <a:pt x="369493" y="442633"/>
                  </a:lnTo>
                  <a:lnTo>
                    <a:pt x="373189" y="446328"/>
                  </a:lnTo>
                  <a:lnTo>
                    <a:pt x="377748" y="446328"/>
                  </a:lnTo>
                  <a:lnTo>
                    <a:pt x="382308" y="446328"/>
                  </a:lnTo>
                  <a:lnTo>
                    <a:pt x="386003" y="442633"/>
                  </a:lnTo>
                  <a:lnTo>
                    <a:pt x="386003" y="411594"/>
                  </a:lnTo>
                  <a:close/>
                </a:path>
                <a:path w="461645" h="448945" extrusionOk="0">
                  <a:moveTo>
                    <a:pt x="429196" y="8089"/>
                  </a:moveTo>
                  <a:lnTo>
                    <a:pt x="423748" y="800"/>
                  </a:lnTo>
                  <a:lnTo>
                    <a:pt x="418566" y="0"/>
                  </a:lnTo>
                  <a:lnTo>
                    <a:pt x="261912" y="117017"/>
                  </a:lnTo>
                  <a:lnTo>
                    <a:pt x="191262" y="44170"/>
                  </a:lnTo>
                  <a:lnTo>
                    <a:pt x="186664" y="43764"/>
                  </a:lnTo>
                  <a:lnTo>
                    <a:pt x="38671" y="151815"/>
                  </a:lnTo>
                  <a:lnTo>
                    <a:pt x="37871" y="156972"/>
                  </a:lnTo>
                  <a:lnTo>
                    <a:pt x="42176" y="162877"/>
                  </a:lnTo>
                  <a:lnTo>
                    <a:pt x="44678" y="164058"/>
                  </a:lnTo>
                  <a:lnTo>
                    <a:pt x="47231" y="164058"/>
                  </a:lnTo>
                  <a:lnTo>
                    <a:pt x="48920" y="164058"/>
                  </a:lnTo>
                  <a:lnTo>
                    <a:pt x="50622" y="163537"/>
                  </a:lnTo>
                  <a:lnTo>
                    <a:pt x="187286" y="63779"/>
                  </a:lnTo>
                  <a:lnTo>
                    <a:pt x="258000" y="136690"/>
                  </a:lnTo>
                  <a:lnTo>
                    <a:pt x="262648" y="137071"/>
                  </a:lnTo>
                  <a:lnTo>
                    <a:pt x="428459" y="13258"/>
                  </a:lnTo>
                  <a:lnTo>
                    <a:pt x="429196" y="8089"/>
                  </a:lnTo>
                  <a:close/>
                </a:path>
                <a:path w="461645" h="448945" extrusionOk="0">
                  <a:moveTo>
                    <a:pt x="461492" y="411594"/>
                  </a:moveTo>
                  <a:lnTo>
                    <a:pt x="457796" y="407898"/>
                  </a:lnTo>
                  <a:lnTo>
                    <a:pt x="448678" y="407898"/>
                  </a:lnTo>
                  <a:lnTo>
                    <a:pt x="444982" y="411594"/>
                  </a:lnTo>
                  <a:lnTo>
                    <a:pt x="444982" y="442633"/>
                  </a:lnTo>
                  <a:lnTo>
                    <a:pt x="448678" y="446328"/>
                  </a:lnTo>
                  <a:lnTo>
                    <a:pt x="453237" y="446328"/>
                  </a:lnTo>
                  <a:lnTo>
                    <a:pt x="457796" y="446328"/>
                  </a:lnTo>
                  <a:lnTo>
                    <a:pt x="461492" y="442633"/>
                  </a:lnTo>
                  <a:lnTo>
                    <a:pt x="461492" y="411594"/>
                  </a:lnTo>
                  <a:close/>
                </a:path>
              </a:pathLst>
            </a:custGeom>
            <a:solidFill>
              <a:srgbClr val="F7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667" name="Google Shape;1667;p10"/>
            <p:cNvPicPr preferRelativeResize="0"/>
            <p:nvPr/>
          </p:nvPicPr>
          <p:blipFill rotWithShape="1">
            <a:blip r:embed="rId6">
              <a:alphaModFix/>
            </a:blip>
            <a:srcRect/>
            <a:stretch/>
          </p:blipFill>
          <p:spPr>
            <a:xfrm>
              <a:off x="5333176" y="4331587"/>
              <a:ext cx="81254" cy="99187"/>
            </a:xfrm>
            <a:prstGeom prst="rect">
              <a:avLst/>
            </a:prstGeom>
            <a:noFill/>
            <a:ln>
              <a:noFill/>
            </a:ln>
          </p:spPr>
        </p:pic>
      </p:grpSp>
      <p:grpSp>
        <p:nvGrpSpPr>
          <p:cNvPr id="1668" name="Google Shape;1668;p10"/>
          <p:cNvGrpSpPr/>
          <p:nvPr/>
        </p:nvGrpSpPr>
        <p:grpSpPr>
          <a:xfrm>
            <a:off x="1546660" y="712351"/>
            <a:ext cx="1875871" cy="1737872"/>
            <a:chOff x="1546660" y="712351"/>
            <a:chExt cx="1875871" cy="1737872"/>
          </a:xfrm>
        </p:grpSpPr>
        <p:sp>
          <p:nvSpPr>
            <p:cNvPr id="1669" name="Google Shape;1669;p10"/>
            <p:cNvSpPr/>
            <p:nvPr/>
          </p:nvSpPr>
          <p:spPr>
            <a:xfrm>
              <a:off x="2747755" y="2411680"/>
              <a:ext cx="59055" cy="38100"/>
            </a:xfrm>
            <a:custGeom>
              <a:avLst/>
              <a:gdLst/>
              <a:ahLst/>
              <a:cxnLst/>
              <a:rect l="l" t="t" r="r" b="b"/>
              <a:pathLst>
                <a:path w="59055" h="38100" extrusionOk="0">
                  <a:moveTo>
                    <a:pt x="37541" y="0"/>
                  </a:moveTo>
                  <a:lnTo>
                    <a:pt x="21450" y="0"/>
                  </a:lnTo>
                  <a:lnTo>
                    <a:pt x="14300" y="2692"/>
                  </a:lnTo>
                  <a:lnTo>
                    <a:pt x="8940" y="5372"/>
                  </a:lnTo>
                  <a:lnTo>
                    <a:pt x="3581" y="8051"/>
                  </a:lnTo>
                  <a:lnTo>
                    <a:pt x="0" y="12534"/>
                  </a:lnTo>
                  <a:lnTo>
                    <a:pt x="0" y="25069"/>
                  </a:lnTo>
                  <a:lnTo>
                    <a:pt x="3581" y="29540"/>
                  </a:lnTo>
                  <a:lnTo>
                    <a:pt x="8940" y="32232"/>
                  </a:lnTo>
                  <a:lnTo>
                    <a:pt x="14300" y="35814"/>
                  </a:lnTo>
                  <a:lnTo>
                    <a:pt x="21450" y="37604"/>
                  </a:lnTo>
                  <a:lnTo>
                    <a:pt x="37541" y="37604"/>
                  </a:lnTo>
                  <a:lnTo>
                    <a:pt x="44691" y="34912"/>
                  </a:lnTo>
                  <a:lnTo>
                    <a:pt x="55410" y="29540"/>
                  </a:lnTo>
                  <a:lnTo>
                    <a:pt x="58991" y="25069"/>
                  </a:lnTo>
                  <a:lnTo>
                    <a:pt x="58991" y="12534"/>
                  </a:lnTo>
                  <a:lnTo>
                    <a:pt x="55410" y="8051"/>
                  </a:lnTo>
                  <a:lnTo>
                    <a:pt x="50050" y="5372"/>
                  </a:lnTo>
                  <a:lnTo>
                    <a:pt x="44691" y="1790"/>
                  </a:lnTo>
                  <a:lnTo>
                    <a:pt x="37541" y="0"/>
                  </a:lnTo>
                  <a:close/>
                </a:path>
              </a:pathLst>
            </a:custGeom>
            <a:solidFill>
              <a:srgbClr val="3A454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70" name="Google Shape;1670;p10"/>
            <p:cNvSpPr/>
            <p:nvPr/>
          </p:nvSpPr>
          <p:spPr>
            <a:xfrm>
              <a:off x="2757592" y="2412574"/>
              <a:ext cx="15240" cy="14604"/>
            </a:xfrm>
            <a:custGeom>
              <a:avLst/>
              <a:gdLst/>
              <a:ahLst/>
              <a:cxnLst/>
              <a:rect l="l" t="t" r="r" b="b"/>
              <a:pathLst>
                <a:path w="15239" h="14605" extrusionOk="0">
                  <a:moveTo>
                    <a:pt x="15189" y="0"/>
                  </a:moveTo>
                  <a:lnTo>
                    <a:pt x="0" y="5372"/>
                  </a:lnTo>
                  <a:lnTo>
                    <a:pt x="15189" y="14325"/>
                  </a:lnTo>
                  <a:lnTo>
                    <a:pt x="15189" y="0"/>
                  </a:lnTo>
                  <a:close/>
                </a:path>
              </a:pathLst>
            </a:custGeom>
            <a:solidFill>
              <a:srgbClr val="141F21"/>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71" name="Google Shape;1671;p10"/>
            <p:cNvSpPr/>
            <p:nvPr/>
          </p:nvSpPr>
          <p:spPr>
            <a:xfrm>
              <a:off x="2757592" y="2411675"/>
              <a:ext cx="18415" cy="6350"/>
            </a:xfrm>
            <a:custGeom>
              <a:avLst/>
              <a:gdLst/>
              <a:ahLst/>
              <a:cxnLst/>
              <a:rect l="l" t="t" r="r" b="b"/>
              <a:pathLst>
                <a:path w="18414" h="6350" extrusionOk="0">
                  <a:moveTo>
                    <a:pt x="17868" y="0"/>
                  </a:moveTo>
                  <a:lnTo>
                    <a:pt x="15189" y="901"/>
                  </a:lnTo>
                  <a:lnTo>
                    <a:pt x="0" y="6273"/>
                  </a:lnTo>
                  <a:lnTo>
                    <a:pt x="2679" y="5372"/>
                  </a:lnTo>
                  <a:lnTo>
                    <a:pt x="17868" y="0"/>
                  </a:lnTo>
                  <a:close/>
                </a:path>
              </a:pathLst>
            </a:custGeom>
            <a:solidFill>
              <a:srgbClr val="47525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72" name="Google Shape;1672;p10"/>
            <p:cNvSpPr/>
            <p:nvPr/>
          </p:nvSpPr>
          <p:spPr>
            <a:xfrm>
              <a:off x="2781717" y="2413474"/>
              <a:ext cx="15240" cy="13970"/>
            </a:xfrm>
            <a:custGeom>
              <a:avLst/>
              <a:gdLst/>
              <a:ahLst/>
              <a:cxnLst/>
              <a:rect l="l" t="t" r="r" b="b"/>
              <a:pathLst>
                <a:path w="15239" h="13969" extrusionOk="0">
                  <a:moveTo>
                    <a:pt x="0" y="0"/>
                  </a:moveTo>
                  <a:lnTo>
                    <a:pt x="0" y="13423"/>
                  </a:lnTo>
                  <a:lnTo>
                    <a:pt x="15189" y="5372"/>
                  </a:lnTo>
                  <a:lnTo>
                    <a:pt x="0" y="0"/>
                  </a:lnTo>
                  <a:close/>
                </a:path>
              </a:pathLst>
            </a:custGeom>
            <a:solidFill>
              <a:srgbClr val="141F21"/>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73" name="Google Shape;1673;p10"/>
            <p:cNvSpPr/>
            <p:nvPr/>
          </p:nvSpPr>
          <p:spPr>
            <a:xfrm>
              <a:off x="2779038" y="2411680"/>
              <a:ext cx="18415" cy="7620"/>
            </a:xfrm>
            <a:custGeom>
              <a:avLst/>
              <a:gdLst/>
              <a:ahLst/>
              <a:cxnLst/>
              <a:rect l="l" t="t" r="r" b="b"/>
              <a:pathLst>
                <a:path w="18414" h="7619" extrusionOk="0">
                  <a:moveTo>
                    <a:pt x="0" y="0"/>
                  </a:moveTo>
                  <a:lnTo>
                    <a:pt x="2679" y="1790"/>
                  </a:lnTo>
                  <a:lnTo>
                    <a:pt x="17868" y="7162"/>
                  </a:lnTo>
                  <a:lnTo>
                    <a:pt x="15189" y="5372"/>
                  </a:lnTo>
                  <a:lnTo>
                    <a:pt x="0" y="0"/>
                  </a:lnTo>
                  <a:close/>
                </a:path>
              </a:pathLst>
            </a:custGeom>
            <a:solidFill>
              <a:srgbClr val="47525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74" name="Google Shape;1674;p10"/>
            <p:cNvSpPr/>
            <p:nvPr/>
          </p:nvSpPr>
          <p:spPr>
            <a:xfrm>
              <a:off x="2747746" y="2365133"/>
              <a:ext cx="59055" cy="85090"/>
            </a:xfrm>
            <a:custGeom>
              <a:avLst/>
              <a:gdLst/>
              <a:ahLst/>
              <a:cxnLst/>
              <a:rect l="l" t="t" r="r" b="b"/>
              <a:pathLst>
                <a:path w="59055" h="85089" extrusionOk="0">
                  <a:moveTo>
                    <a:pt x="48260" y="75196"/>
                  </a:moveTo>
                  <a:lnTo>
                    <a:pt x="33972" y="54864"/>
                  </a:lnTo>
                  <a:lnTo>
                    <a:pt x="33972" y="0"/>
                  </a:lnTo>
                  <a:lnTo>
                    <a:pt x="26822" y="0"/>
                  </a:lnTo>
                  <a:lnTo>
                    <a:pt x="26822" y="64452"/>
                  </a:lnTo>
                  <a:lnTo>
                    <a:pt x="27711" y="65354"/>
                  </a:lnTo>
                  <a:lnTo>
                    <a:pt x="31280" y="65354"/>
                  </a:lnTo>
                  <a:lnTo>
                    <a:pt x="48260" y="75196"/>
                  </a:lnTo>
                  <a:close/>
                </a:path>
                <a:path w="59055" h="85089" extrusionOk="0">
                  <a:moveTo>
                    <a:pt x="58991" y="68935"/>
                  </a:moveTo>
                  <a:lnTo>
                    <a:pt x="55410" y="73418"/>
                  </a:lnTo>
                  <a:lnTo>
                    <a:pt x="50050" y="76098"/>
                  </a:lnTo>
                  <a:lnTo>
                    <a:pt x="44691" y="79679"/>
                  </a:lnTo>
                  <a:lnTo>
                    <a:pt x="37541" y="81470"/>
                  </a:lnTo>
                  <a:lnTo>
                    <a:pt x="21450" y="81470"/>
                  </a:lnTo>
                  <a:lnTo>
                    <a:pt x="14300" y="78778"/>
                  </a:lnTo>
                  <a:lnTo>
                    <a:pt x="3581" y="73418"/>
                  </a:lnTo>
                  <a:lnTo>
                    <a:pt x="0" y="68935"/>
                  </a:lnTo>
                  <a:lnTo>
                    <a:pt x="0" y="72517"/>
                  </a:lnTo>
                  <a:lnTo>
                    <a:pt x="3581" y="76987"/>
                  </a:lnTo>
                  <a:lnTo>
                    <a:pt x="8940" y="79679"/>
                  </a:lnTo>
                  <a:lnTo>
                    <a:pt x="14300" y="83261"/>
                  </a:lnTo>
                  <a:lnTo>
                    <a:pt x="21450" y="85051"/>
                  </a:lnTo>
                  <a:lnTo>
                    <a:pt x="37541" y="85051"/>
                  </a:lnTo>
                  <a:lnTo>
                    <a:pt x="44691" y="82359"/>
                  </a:lnTo>
                  <a:lnTo>
                    <a:pt x="46469" y="81470"/>
                  </a:lnTo>
                  <a:lnTo>
                    <a:pt x="55410" y="76987"/>
                  </a:lnTo>
                  <a:lnTo>
                    <a:pt x="58991" y="72517"/>
                  </a:lnTo>
                  <a:lnTo>
                    <a:pt x="58991" y="68935"/>
                  </a:lnTo>
                  <a:close/>
                </a:path>
              </a:pathLst>
            </a:custGeom>
            <a:solidFill>
              <a:srgbClr val="141F21"/>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75" name="Google Shape;1675;p10"/>
            <p:cNvSpPr/>
            <p:nvPr/>
          </p:nvSpPr>
          <p:spPr>
            <a:xfrm>
              <a:off x="2779038" y="2415264"/>
              <a:ext cx="19050" cy="25400"/>
            </a:xfrm>
            <a:custGeom>
              <a:avLst/>
              <a:gdLst/>
              <a:ahLst/>
              <a:cxnLst/>
              <a:rect l="l" t="t" r="r" b="b"/>
              <a:pathLst>
                <a:path w="19050" h="25400" extrusionOk="0">
                  <a:moveTo>
                    <a:pt x="2679" y="0"/>
                  </a:moveTo>
                  <a:lnTo>
                    <a:pt x="0" y="889"/>
                  </a:lnTo>
                  <a:lnTo>
                    <a:pt x="16979" y="25069"/>
                  </a:lnTo>
                  <a:lnTo>
                    <a:pt x="18770" y="23279"/>
                  </a:lnTo>
                  <a:lnTo>
                    <a:pt x="2679" y="0"/>
                  </a:lnTo>
                  <a:close/>
                </a:path>
              </a:pathLst>
            </a:custGeom>
            <a:solidFill>
              <a:srgbClr val="47525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76" name="Google Shape;1676;p10"/>
            <p:cNvSpPr/>
            <p:nvPr/>
          </p:nvSpPr>
          <p:spPr>
            <a:xfrm>
              <a:off x="2758483" y="2417052"/>
              <a:ext cx="17145" cy="23495"/>
            </a:xfrm>
            <a:custGeom>
              <a:avLst/>
              <a:gdLst/>
              <a:ahLst/>
              <a:cxnLst/>
              <a:rect l="l" t="t" r="r" b="b"/>
              <a:pathLst>
                <a:path w="17144" h="23494" extrusionOk="0">
                  <a:moveTo>
                    <a:pt x="16979" y="0"/>
                  </a:moveTo>
                  <a:lnTo>
                    <a:pt x="0" y="23279"/>
                  </a:lnTo>
                  <a:lnTo>
                    <a:pt x="16979" y="13423"/>
                  </a:lnTo>
                  <a:lnTo>
                    <a:pt x="16979" y="0"/>
                  </a:lnTo>
                  <a:close/>
                </a:path>
              </a:pathLst>
            </a:custGeom>
            <a:solidFill>
              <a:srgbClr val="141F21"/>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77" name="Google Shape;1677;p10"/>
            <p:cNvSpPr/>
            <p:nvPr/>
          </p:nvSpPr>
          <p:spPr>
            <a:xfrm>
              <a:off x="2756691" y="2415264"/>
              <a:ext cx="19050" cy="25400"/>
            </a:xfrm>
            <a:custGeom>
              <a:avLst/>
              <a:gdLst/>
              <a:ahLst/>
              <a:cxnLst/>
              <a:rect l="l" t="t" r="r" b="b"/>
              <a:pathLst>
                <a:path w="19050" h="25400" extrusionOk="0">
                  <a:moveTo>
                    <a:pt x="16090" y="0"/>
                  </a:moveTo>
                  <a:lnTo>
                    <a:pt x="0" y="24168"/>
                  </a:lnTo>
                  <a:lnTo>
                    <a:pt x="1790" y="25069"/>
                  </a:lnTo>
                  <a:lnTo>
                    <a:pt x="18770" y="1790"/>
                  </a:lnTo>
                  <a:lnTo>
                    <a:pt x="16090" y="0"/>
                  </a:lnTo>
                  <a:close/>
                </a:path>
              </a:pathLst>
            </a:custGeom>
            <a:solidFill>
              <a:srgbClr val="47525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78" name="Google Shape;1678;p10"/>
            <p:cNvSpPr/>
            <p:nvPr/>
          </p:nvSpPr>
          <p:spPr>
            <a:xfrm>
              <a:off x="2766517" y="2324849"/>
              <a:ext cx="21590" cy="60325"/>
            </a:xfrm>
            <a:custGeom>
              <a:avLst/>
              <a:gdLst/>
              <a:ahLst/>
              <a:cxnLst/>
              <a:rect l="l" t="t" r="r" b="b"/>
              <a:pathLst>
                <a:path w="21589" h="60325" extrusionOk="0">
                  <a:moveTo>
                    <a:pt x="7150" y="34912"/>
                  </a:moveTo>
                  <a:lnTo>
                    <a:pt x="0" y="41173"/>
                  </a:lnTo>
                  <a:lnTo>
                    <a:pt x="0" y="59982"/>
                  </a:lnTo>
                  <a:lnTo>
                    <a:pt x="7150" y="52819"/>
                  </a:lnTo>
                  <a:lnTo>
                    <a:pt x="7150" y="34912"/>
                  </a:lnTo>
                  <a:close/>
                </a:path>
                <a:path w="21589" h="60325" extrusionOk="0">
                  <a:moveTo>
                    <a:pt x="7150" y="0"/>
                  </a:moveTo>
                  <a:lnTo>
                    <a:pt x="0" y="7162"/>
                  </a:lnTo>
                  <a:lnTo>
                    <a:pt x="0" y="25958"/>
                  </a:lnTo>
                  <a:lnTo>
                    <a:pt x="7150" y="18796"/>
                  </a:lnTo>
                  <a:lnTo>
                    <a:pt x="7150" y="0"/>
                  </a:lnTo>
                  <a:close/>
                </a:path>
                <a:path w="21589" h="60325" extrusionOk="0">
                  <a:moveTo>
                    <a:pt x="21450" y="41173"/>
                  </a:moveTo>
                  <a:lnTo>
                    <a:pt x="15189" y="34912"/>
                  </a:lnTo>
                  <a:lnTo>
                    <a:pt x="15189" y="52819"/>
                  </a:lnTo>
                  <a:lnTo>
                    <a:pt x="21450" y="59982"/>
                  </a:lnTo>
                  <a:lnTo>
                    <a:pt x="21450" y="41173"/>
                  </a:lnTo>
                  <a:close/>
                </a:path>
                <a:path w="21589" h="60325" extrusionOk="0">
                  <a:moveTo>
                    <a:pt x="21450" y="7162"/>
                  </a:moveTo>
                  <a:lnTo>
                    <a:pt x="15189" y="0"/>
                  </a:lnTo>
                  <a:lnTo>
                    <a:pt x="15189" y="18796"/>
                  </a:lnTo>
                  <a:lnTo>
                    <a:pt x="21450" y="25958"/>
                  </a:lnTo>
                  <a:lnTo>
                    <a:pt x="21450" y="7162"/>
                  </a:lnTo>
                  <a:close/>
                </a:path>
              </a:pathLst>
            </a:custGeom>
            <a:solidFill>
              <a:srgbClr val="C01516"/>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679" name="Google Shape;1679;p10"/>
            <p:cNvPicPr preferRelativeResize="0"/>
            <p:nvPr/>
          </p:nvPicPr>
          <p:blipFill rotWithShape="1">
            <a:blip r:embed="rId7">
              <a:alphaModFix/>
            </a:blip>
            <a:srcRect/>
            <a:stretch/>
          </p:blipFill>
          <p:spPr>
            <a:xfrm>
              <a:off x="2960446" y="2314104"/>
              <a:ext cx="9829" cy="6261"/>
            </a:xfrm>
            <a:prstGeom prst="rect">
              <a:avLst/>
            </a:prstGeom>
            <a:noFill/>
            <a:ln>
              <a:noFill/>
            </a:ln>
          </p:spPr>
        </p:pic>
        <p:pic>
          <p:nvPicPr>
            <p:cNvPr id="1680" name="Google Shape;1680;p10"/>
            <p:cNvPicPr preferRelativeResize="0"/>
            <p:nvPr/>
          </p:nvPicPr>
          <p:blipFill rotWithShape="1">
            <a:blip r:embed="rId8">
              <a:alphaModFix/>
            </a:blip>
            <a:srcRect/>
            <a:stretch/>
          </p:blipFill>
          <p:spPr>
            <a:xfrm>
              <a:off x="2933649" y="2335288"/>
              <a:ext cx="33070" cy="13728"/>
            </a:xfrm>
            <a:prstGeom prst="rect">
              <a:avLst/>
            </a:prstGeom>
            <a:noFill/>
            <a:ln>
              <a:noFill/>
            </a:ln>
          </p:spPr>
        </p:pic>
        <p:pic>
          <p:nvPicPr>
            <p:cNvPr id="1681" name="Google Shape;1681;p10"/>
            <p:cNvPicPr preferRelativeResize="0"/>
            <p:nvPr/>
          </p:nvPicPr>
          <p:blipFill rotWithShape="1">
            <a:blip r:embed="rId9">
              <a:alphaModFix/>
            </a:blip>
            <a:srcRect/>
            <a:stretch/>
          </p:blipFill>
          <p:spPr>
            <a:xfrm>
              <a:off x="2918460" y="2321267"/>
              <a:ext cx="1803" cy="1816"/>
            </a:xfrm>
            <a:prstGeom prst="rect">
              <a:avLst/>
            </a:prstGeom>
            <a:noFill/>
            <a:ln>
              <a:noFill/>
            </a:ln>
          </p:spPr>
        </p:pic>
        <p:sp>
          <p:nvSpPr>
            <p:cNvPr id="1682" name="Google Shape;1682;p10"/>
            <p:cNvSpPr/>
            <p:nvPr/>
          </p:nvSpPr>
          <p:spPr>
            <a:xfrm>
              <a:off x="3383165" y="2009736"/>
              <a:ext cx="9525" cy="128270"/>
            </a:xfrm>
            <a:custGeom>
              <a:avLst/>
              <a:gdLst/>
              <a:ahLst/>
              <a:cxnLst/>
              <a:rect l="l" t="t" r="r" b="b"/>
              <a:pathLst>
                <a:path w="9525" h="128269" extrusionOk="0">
                  <a:moveTo>
                    <a:pt x="6248" y="0"/>
                  </a:moveTo>
                  <a:lnTo>
                    <a:pt x="5359" y="0"/>
                  </a:lnTo>
                  <a:lnTo>
                    <a:pt x="0" y="68033"/>
                  </a:lnTo>
                  <a:lnTo>
                    <a:pt x="889" y="68033"/>
                  </a:lnTo>
                  <a:lnTo>
                    <a:pt x="6248" y="0"/>
                  </a:lnTo>
                  <a:close/>
                </a:path>
                <a:path w="9525" h="128269" extrusionOk="0">
                  <a:moveTo>
                    <a:pt x="8928" y="74282"/>
                  </a:moveTo>
                  <a:lnTo>
                    <a:pt x="8039" y="74282"/>
                  </a:lnTo>
                  <a:lnTo>
                    <a:pt x="8039" y="128003"/>
                  </a:lnTo>
                  <a:lnTo>
                    <a:pt x="8928" y="128003"/>
                  </a:lnTo>
                  <a:lnTo>
                    <a:pt x="8928" y="74282"/>
                  </a:lnTo>
                  <a:close/>
                </a:path>
              </a:pathLst>
            </a:custGeom>
            <a:solidFill>
              <a:srgbClr val="000000">
                <a:alpha val="19607"/>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83" name="Google Shape;1683;p10"/>
            <p:cNvSpPr/>
            <p:nvPr/>
          </p:nvSpPr>
          <p:spPr>
            <a:xfrm>
              <a:off x="3001561" y="2347227"/>
              <a:ext cx="53340" cy="36195"/>
            </a:xfrm>
            <a:custGeom>
              <a:avLst/>
              <a:gdLst/>
              <a:ahLst/>
              <a:cxnLst/>
              <a:rect l="l" t="t" r="r" b="b"/>
              <a:pathLst>
                <a:path w="53339" h="36194" extrusionOk="0">
                  <a:moveTo>
                    <a:pt x="0" y="0"/>
                  </a:moveTo>
                  <a:lnTo>
                    <a:pt x="0" y="5372"/>
                  </a:lnTo>
                  <a:lnTo>
                    <a:pt x="52730" y="35814"/>
                  </a:lnTo>
                  <a:lnTo>
                    <a:pt x="52730" y="30441"/>
                  </a:lnTo>
                  <a:lnTo>
                    <a:pt x="0" y="0"/>
                  </a:lnTo>
                  <a:close/>
                </a:path>
              </a:pathLst>
            </a:custGeom>
            <a:solidFill>
              <a:srgbClr val="333D4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84" name="Google Shape;1684;p10"/>
            <p:cNvSpPr/>
            <p:nvPr/>
          </p:nvSpPr>
          <p:spPr>
            <a:xfrm>
              <a:off x="3019437" y="2329323"/>
              <a:ext cx="53340" cy="38100"/>
            </a:xfrm>
            <a:custGeom>
              <a:avLst/>
              <a:gdLst/>
              <a:ahLst/>
              <a:cxnLst/>
              <a:rect l="l" t="t" r="r" b="b"/>
              <a:pathLst>
                <a:path w="53339" h="38100" extrusionOk="0">
                  <a:moveTo>
                    <a:pt x="0" y="0"/>
                  </a:moveTo>
                  <a:lnTo>
                    <a:pt x="0" y="6261"/>
                  </a:lnTo>
                  <a:lnTo>
                    <a:pt x="51828" y="37604"/>
                  </a:lnTo>
                  <a:lnTo>
                    <a:pt x="52730" y="29540"/>
                  </a:lnTo>
                  <a:lnTo>
                    <a:pt x="0" y="0"/>
                  </a:lnTo>
                  <a:close/>
                </a:path>
              </a:pathLst>
            </a:custGeom>
            <a:solidFill>
              <a:srgbClr val="010B0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85" name="Google Shape;1685;p10"/>
            <p:cNvSpPr/>
            <p:nvPr/>
          </p:nvSpPr>
          <p:spPr>
            <a:xfrm>
              <a:off x="3054290" y="2357080"/>
              <a:ext cx="34290" cy="26034"/>
            </a:xfrm>
            <a:custGeom>
              <a:avLst/>
              <a:gdLst/>
              <a:ahLst/>
              <a:cxnLst/>
              <a:rect l="l" t="t" r="r" b="b"/>
              <a:pathLst>
                <a:path w="34289" h="26035" extrusionOk="0">
                  <a:moveTo>
                    <a:pt x="23228" y="0"/>
                  </a:moveTo>
                  <a:lnTo>
                    <a:pt x="22339" y="7162"/>
                  </a:lnTo>
                  <a:lnTo>
                    <a:pt x="0" y="20586"/>
                  </a:lnTo>
                  <a:lnTo>
                    <a:pt x="0" y="25958"/>
                  </a:lnTo>
                  <a:lnTo>
                    <a:pt x="24130" y="19685"/>
                  </a:lnTo>
                  <a:lnTo>
                    <a:pt x="33959" y="13423"/>
                  </a:lnTo>
                  <a:lnTo>
                    <a:pt x="29489" y="11633"/>
                  </a:lnTo>
                  <a:lnTo>
                    <a:pt x="28600" y="3581"/>
                  </a:lnTo>
                  <a:lnTo>
                    <a:pt x="23228" y="0"/>
                  </a:lnTo>
                  <a:close/>
                </a:path>
              </a:pathLst>
            </a:custGeom>
            <a:solidFill>
              <a:srgbClr val="1A242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86" name="Google Shape;1686;p10"/>
            <p:cNvSpPr/>
            <p:nvPr/>
          </p:nvSpPr>
          <p:spPr>
            <a:xfrm>
              <a:off x="2996201" y="2335593"/>
              <a:ext cx="75565" cy="44450"/>
            </a:xfrm>
            <a:custGeom>
              <a:avLst/>
              <a:gdLst/>
              <a:ahLst/>
              <a:cxnLst/>
              <a:rect l="l" t="t" r="r" b="b"/>
              <a:pathLst>
                <a:path w="75564" h="44450" extrusionOk="0">
                  <a:moveTo>
                    <a:pt x="23228" y="0"/>
                  </a:moveTo>
                  <a:lnTo>
                    <a:pt x="0" y="13423"/>
                  </a:lnTo>
                  <a:lnTo>
                    <a:pt x="52730" y="43865"/>
                  </a:lnTo>
                  <a:lnTo>
                    <a:pt x="75069" y="31330"/>
                  </a:lnTo>
                  <a:lnTo>
                    <a:pt x="23228" y="0"/>
                  </a:lnTo>
                  <a:close/>
                </a:path>
              </a:pathLst>
            </a:custGeom>
            <a:solidFill>
              <a:srgbClr val="404A4D"/>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87" name="Google Shape;1687;p10"/>
            <p:cNvSpPr/>
            <p:nvPr/>
          </p:nvSpPr>
          <p:spPr>
            <a:xfrm>
              <a:off x="3384953" y="1898712"/>
              <a:ext cx="26034" cy="42545"/>
            </a:xfrm>
            <a:custGeom>
              <a:avLst/>
              <a:gdLst/>
              <a:ahLst/>
              <a:cxnLst/>
              <a:rect l="l" t="t" r="r" b="b"/>
              <a:pathLst>
                <a:path w="26035" h="42544" extrusionOk="0">
                  <a:moveTo>
                    <a:pt x="25907" y="0"/>
                  </a:moveTo>
                  <a:lnTo>
                    <a:pt x="21437" y="0"/>
                  </a:lnTo>
                  <a:lnTo>
                    <a:pt x="21437" y="21488"/>
                  </a:lnTo>
                  <a:lnTo>
                    <a:pt x="20852" y="24772"/>
                  </a:lnTo>
                  <a:lnTo>
                    <a:pt x="18091" y="28309"/>
                  </a:lnTo>
                  <a:lnTo>
                    <a:pt x="11643" y="32688"/>
                  </a:lnTo>
                  <a:lnTo>
                    <a:pt x="0" y="38493"/>
                  </a:lnTo>
                  <a:lnTo>
                    <a:pt x="888" y="39395"/>
                  </a:lnTo>
                  <a:lnTo>
                    <a:pt x="888" y="42075"/>
                  </a:lnTo>
                  <a:lnTo>
                    <a:pt x="1777" y="42075"/>
                  </a:lnTo>
                  <a:lnTo>
                    <a:pt x="14222" y="36088"/>
                  </a:lnTo>
                  <a:lnTo>
                    <a:pt x="21553" y="31110"/>
                  </a:lnTo>
                  <a:lnTo>
                    <a:pt x="25029" y="26467"/>
                  </a:lnTo>
                  <a:lnTo>
                    <a:pt x="25907" y="21488"/>
                  </a:lnTo>
                  <a:lnTo>
                    <a:pt x="25907" y="0"/>
                  </a:lnTo>
                  <a:close/>
                </a:path>
              </a:pathLst>
            </a:custGeom>
            <a:solidFill>
              <a:srgbClr val="2B719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88" name="Google Shape;1688;p10"/>
            <p:cNvSpPr/>
            <p:nvPr/>
          </p:nvSpPr>
          <p:spPr>
            <a:xfrm>
              <a:off x="3383161" y="1819925"/>
              <a:ext cx="39370" cy="100330"/>
            </a:xfrm>
            <a:custGeom>
              <a:avLst/>
              <a:gdLst/>
              <a:ahLst/>
              <a:cxnLst/>
              <a:rect l="l" t="t" r="r" b="b"/>
              <a:pathLst>
                <a:path w="39370" h="100330" extrusionOk="0">
                  <a:moveTo>
                    <a:pt x="36639" y="0"/>
                  </a:moveTo>
                  <a:lnTo>
                    <a:pt x="33959" y="1803"/>
                  </a:lnTo>
                  <a:lnTo>
                    <a:pt x="5359" y="18808"/>
                  </a:lnTo>
                  <a:lnTo>
                    <a:pt x="0" y="25069"/>
                  </a:lnTo>
                  <a:lnTo>
                    <a:pt x="0" y="95796"/>
                  </a:lnTo>
                  <a:lnTo>
                    <a:pt x="2679" y="100266"/>
                  </a:lnTo>
                  <a:lnTo>
                    <a:pt x="5359" y="98475"/>
                  </a:lnTo>
                  <a:lnTo>
                    <a:pt x="33959" y="81470"/>
                  </a:lnTo>
                  <a:lnTo>
                    <a:pt x="39319" y="75209"/>
                  </a:lnTo>
                  <a:lnTo>
                    <a:pt x="39319" y="4483"/>
                  </a:lnTo>
                  <a:lnTo>
                    <a:pt x="36639" y="0"/>
                  </a:lnTo>
                  <a:close/>
                </a:path>
              </a:pathLst>
            </a:custGeom>
            <a:solidFill>
              <a:srgbClr val="5A646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689" name="Google Shape;1689;p10"/>
            <p:cNvPicPr preferRelativeResize="0"/>
            <p:nvPr/>
          </p:nvPicPr>
          <p:blipFill rotWithShape="1">
            <a:blip r:embed="rId10">
              <a:alphaModFix/>
            </a:blip>
            <a:srcRect/>
            <a:stretch/>
          </p:blipFill>
          <p:spPr>
            <a:xfrm>
              <a:off x="3383165" y="1821726"/>
              <a:ext cx="39319" cy="97574"/>
            </a:xfrm>
            <a:prstGeom prst="rect">
              <a:avLst/>
            </a:prstGeom>
            <a:noFill/>
            <a:ln>
              <a:noFill/>
            </a:ln>
          </p:spPr>
        </p:pic>
        <p:sp>
          <p:nvSpPr>
            <p:cNvPr id="1690" name="Google Shape;1690;p10"/>
            <p:cNvSpPr/>
            <p:nvPr/>
          </p:nvSpPr>
          <p:spPr>
            <a:xfrm>
              <a:off x="3154381" y="2337379"/>
              <a:ext cx="25400" cy="27940"/>
            </a:xfrm>
            <a:custGeom>
              <a:avLst/>
              <a:gdLst/>
              <a:ahLst/>
              <a:cxnLst/>
              <a:rect l="l" t="t" r="r" b="b"/>
              <a:pathLst>
                <a:path w="25400" h="27939" extrusionOk="0">
                  <a:moveTo>
                    <a:pt x="22339" y="0"/>
                  </a:moveTo>
                  <a:lnTo>
                    <a:pt x="19659" y="1790"/>
                  </a:lnTo>
                  <a:lnTo>
                    <a:pt x="5359" y="8051"/>
                  </a:lnTo>
                  <a:lnTo>
                    <a:pt x="0" y="13423"/>
                  </a:lnTo>
                  <a:lnTo>
                    <a:pt x="0" y="22377"/>
                  </a:lnTo>
                  <a:lnTo>
                    <a:pt x="2679" y="27749"/>
                  </a:lnTo>
                  <a:lnTo>
                    <a:pt x="5359" y="25958"/>
                  </a:lnTo>
                  <a:lnTo>
                    <a:pt x="19659" y="19697"/>
                  </a:lnTo>
                  <a:lnTo>
                    <a:pt x="25019" y="14325"/>
                  </a:lnTo>
                  <a:lnTo>
                    <a:pt x="25019" y="5372"/>
                  </a:lnTo>
                  <a:lnTo>
                    <a:pt x="22339" y="0"/>
                  </a:lnTo>
                  <a:close/>
                </a:path>
              </a:pathLst>
            </a:custGeom>
            <a:solidFill>
              <a:srgbClr val="F6921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91" name="Google Shape;1691;p10"/>
            <p:cNvSpPr/>
            <p:nvPr/>
          </p:nvSpPr>
          <p:spPr>
            <a:xfrm>
              <a:off x="3154385" y="2340066"/>
              <a:ext cx="21590" cy="24765"/>
            </a:xfrm>
            <a:custGeom>
              <a:avLst/>
              <a:gdLst/>
              <a:ahLst/>
              <a:cxnLst/>
              <a:rect l="l" t="t" r="r" b="b"/>
              <a:pathLst>
                <a:path w="21589" h="24764" extrusionOk="0">
                  <a:moveTo>
                    <a:pt x="21450" y="0"/>
                  </a:moveTo>
                  <a:lnTo>
                    <a:pt x="19659" y="0"/>
                  </a:lnTo>
                  <a:lnTo>
                    <a:pt x="5359" y="6261"/>
                  </a:lnTo>
                  <a:lnTo>
                    <a:pt x="2679" y="6261"/>
                  </a:lnTo>
                  <a:lnTo>
                    <a:pt x="0" y="14312"/>
                  </a:lnTo>
                  <a:lnTo>
                    <a:pt x="0" y="22377"/>
                  </a:lnTo>
                  <a:lnTo>
                    <a:pt x="888" y="24168"/>
                  </a:lnTo>
                  <a:lnTo>
                    <a:pt x="2679" y="24168"/>
                  </a:lnTo>
                  <a:lnTo>
                    <a:pt x="1790" y="23266"/>
                  </a:lnTo>
                  <a:lnTo>
                    <a:pt x="1790" y="11633"/>
                  </a:lnTo>
                  <a:lnTo>
                    <a:pt x="7150" y="6261"/>
                  </a:lnTo>
                  <a:lnTo>
                    <a:pt x="5359" y="6261"/>
                  </a:lnTo>
                  <a:lnTo>
                    <a:pt x="5359" y="5372"/>
                  </a:lnTo>
                  <a:lnTo>
                    <a:pt x="9180" y="5372"/>
                  </a:lnTo>
                  <a:lnTo>
                    <a:pt x="21450" y="0"/>
                  </a:lnTo>
                  <a:close/>
                </a:path>
              </a:pathLst>
            </a:custGeom>
            <a:solidFill>
              <a:srgbClr val="000000">
                <a:alpha val="29803"/>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92" name="Google Shape;1692;p10"/>
            <p:cNvSpPr/>
            <p:nvPr/>
          </p:nvSpPr>
          <p:spPr>
            <a:xfrm>
              <a:off x="3155275" y="2339162"/>
              <a:ext cx="25400" cy="25400"/>
            </a:xfrm>
            <a:custGeom>
              <a:avLst/>
              <a:gdLst/>
              <a:ahLst/>
              <a:cxnLst/>
              <a:rect l="l" t="t" r="r" b="b"/>
              <a:pathLst>
                <a:path w="25400" h="25400" extrusionOk="0">
                  <a:moveTo>
                    <a:pt x="24130" y="0"/>
                  </a:moveTo>
                  <a:lnTo>
                    <a:pt x="22339" y="0"/>
                  </a:lnTo>
                  <a:lnTo>
                    <a:pt x="22339" y="11645"/>
                  </a:lnTo>
                  <a:lnTo>
                    <a:pt x="16979" y="17017"/>
                  </a:lnTo>
                  <a:lnTo>
                    <a:pt x="2679" y="23279"/>
                  </a:lnTo>
                  <a:lnTo>
                    <a:pt x="2679" y="24180"/>
                  </a:lnTo>
                  <a:lnTo>
                    <a:pt x="0" y="24180"/>
                  </a:lnTo>
                  <a:lnTo>
                    <a:pt x="889" y="25069"/>
                  </a:lnTo>
                  <a:lnTo>
                    <a:pt x="5359" y="25069"/>
                  </a:lnTo>
                  <a:lnTo>
                    <a:pt x="19659" y="18808"/>
                  </a:lnTo>
                  <a:lnTo>
                    <a:pt x="22339" y="17906"/>
                  </a:lnTo>
                  <a:lnTo>
                    <a:pt x="25019" y="9855"/>
                  </a:lnTo>
                  <a:lnTo>
                    <a:pt x="25019" y="1790"/>
                  </a:lnTo>
                  <a:lnTo>
                    <a:pt x="24130" y="0"/>
                  </a:lnTo>
                  <a:close/>
                </a:path>
              </a:pathLst>
            </a:custGeom>
            <a:solidFill>
              <a:srgbClr val="4D575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93" name="Google Shape;1693;p10"/>
            <p:cNvSpPr/>
            <p:nvPr/>
          </p:nvSpPr>
          <p:spPr>
            <a:xfrm>
              <a:off x="3379591" y="2201299"/>
              <a:ext cx="22860" cy="33655"/>
            </a:xfrm>
            <a:custGeom>
              <a:avLst/>
              <a:gdLst/>
              <a:ahLst/>
              <a:cxnLst/>
              <a:rect l="l" t="t" r="r" b="b"/>
              <a:pathLst>
                <a:path w="22860" h="33655" extrusionOk="0">
                  <a:moveTo>
                    <a:pt x="18757" y="0"/>
                  </a:moveTo>
                  <a:lnTo>
                    <a:pt x="16078" y="1790"/>
                  </a:lnTo>
                  <a:lnTo>
                    <a:pt x="4457" y="12534"/>
                  </a:lnTo>
                  <a:lnTo>
                    <a:pt x="0" y="19697"/>
                  </a:lnTo>
                  <a:lnTo>
                    <a:pt x="0" y="27749"/>
                  </a:lnTo>
                  <a:lnTo>
                    <a:pt x="888" y="28651"/>
                  </a:lnTo>
                  <a:lnTo>
                    <a:pt x="888" y="33121"/>
                  </a:lnTo>
                  <a:lnTo>
                    <a:pt x="4457" y="30441"/>
                  </a:lnTo>
                  <a:lnTo>
                    <a:pt x="16979" y="20599"/>
                  </a:lnTo>
                  <a:lnTo>
                    <a:pt x="22339" y="13436"/>
                  </a:lnTo>
                  <a:lnTo>
                    <a:pt x="21437" y="9855"/>
                  </a:lnTo>
                  <a:lnTo>
                    <a:pt x="21437" y="4483"/>
                  </a:lnTo>
                  <a:lnTo>
                    <a:pt x="18757" y="0"/>
                  </a:lnTo>
                  <a:close/>
                </a:path>
              </a:pathLst>
            </a:custGeom>
            <a:solidFill>
              <a:srgbClr val="F6921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94" name="Google Shape;1694;p10"/>
            <p:cNvSpPr/>
            <p:nvPr/>
          </p:nvSpPr>
          <p:spPr>
            <a:xfrm>
              <a:off x="3380486" y="2201297"/>
              <a:ext cx="20955" cy="32384"/>
            </a:xfrm>
            <a:custGeom>
              <a:avLst/>
              <a:gdLst/>
              <a:ahLst/>
              <a:cxnLst/>
              <a:rect l="l" t="t" r="r" b="b"/>
              <a:pathLst>
                <a:path w="20954" h="32385" extrusionOk="0">
                  <a:moveTo>
                    <a:pt x="18757" y="0"/>
                  </a:moveTo>
                  <a:lnTo>
                    <a:pt x="16979" y="901"/>
                  </a:lnTo>
                  <a:lnTo>
                    <a:pt x="17868" y="1790"/>
                  </a:lnTo>
                  <a:lnTo>
                    <a:pt x="17868" y="9855"/>
                  </a:lnTo>
                  <a:lnTo>
                    <a:pt x="18757" y="13436"/>
                  </a:lnTo>
                  <a:lnTo>
                    <a:pt x="13398" y="20599"/>
                  </a:lnTo>
                  <a:lnTo>
                    <a:pt x="888" y="30441"/>
                  </a:lnTo>
                  <a:lnTo>
                    <a:pt x="0" y="30441"/>
                  </a:lnTo>
                  <a:lnTo>
                    <a:pt x="888" y="32232"/>
                  </a:lnTo>
                  <a:lnTo>
                    <a:pt x="3568" y="30441"/>
                  </a:lnTo>
                  <a:lnTo>
                    <a:pt x="16078" y="20599"/>
                  </a:lnTo>
                  <a:lnTo>
                    <a:pt x="18757" y="18808"/>
                  </a:lnTo>
                  <a:lnTo>
                    <a:pt x="20548" y="9855"/>
                  </a:lnTo>
                  <a:lnTo>
                    <a:pt x="20548" y="901"/>
                  </a:lnTo>
                  <a:lnTo>
                    <a:pt x="18757" y="0"/>
                  </a:lnTo>
                  <a:close/>
                </a:path>
              </a:pathLst>
            </a:custGeom>
            <a:solidFill>
              <a:srgbClr val="4D575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95" name="Google Shape;1695;p10"/>
            <p:cNvSpPr/>
            <p:nvPr/>
          </p:nvSpPr>
          <p:spPr>
            <a:xfrm>
              <a:off x="3376913" y="2044637"/>
              <a:ext cx="33655" cy="57785"/>
            </a:xfrm>
            <a:custGeom>
              <a:avLst/>
              <a:gdLst/>
              <a:ahLst/>
              <a:cxnLst/>
              <a:rect l="l" t="t" r="r" b="b"/>
              <a:pathLst>
                <a:path w="33654" h="57785" extrusionOk="0">
                  <a:moveTo>
                    <a:pt x="33058" y="0"/>
                  </a:moveTo>
                  <a:lnTo>
                    <a:pt x="27738" y="9456"/>
                  </a:lnTo>
                  <a:lnTo>
                    <a:pt x="20658" y="18575"/>
                  </a:lnTo>
                  <a:lnTo>
                    <a:pt x="13075" y="26687"/>
                  </a:lnTo>
                  <a:lnTo>
                    <a:pt x="6248" y="33121"/>
                  </a:lnTo>
                  <a:lnTo>
                    <a:pt x="0" y="57289"/>
                  </a:lnTo>
                  <a:lnTo>
                    <a:pt x="1778" y="55499"/>
                  </a:lnTo>
                  <a:lnTo>
                    <a:pt x="7796" y="50017"/>
                  </a:lnTo>
                  <a:lnTo>
                    <a:pt x="16413" y="41176"/>
                  </a:lnTo>
                  <a:lnTo>
                    <a:pt x="25532" y="30320"/>
                  </a:lnTo>
                  <a:lnTo>
                    <a:pt x="33058" y="18796"/>
                  </a:lnTo>
                  <a:lnTo>
                    <a:pt x="33058" y="0"/>
                  </a:lnTo>
                  <a:close/>
                </a:path>
              </a:pathLst>
            </a:custGeom>
            <a:solidFill>
              <a:srgbClr val="F6921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96" name="Google Shape;1696;p10"/>
            <p:cNvSpPr/>
            <p:nvPr/>
          </p:nvSpPr>
          <p:spPr>
            <a:xfrm>
              <a:off x="3379585" y="2202197"/>
              <a:ext cx="21590" cy="29845"/>
            </a:xfrm>
            <a:custGeom>
              <a:avLst/>
              <a:gdLst/>
              <a:ahLst/>
              <a:cxnLst/>
              <a:rect l="l" t="t" r="r" b="b"/>
              <a:pathLst>
                <a:path w="21589" h="29844" extrusionOk="0">
                  <a:moveTo>
                    <a:pt x="4470" y="10744"/>
                  </a:moveTo>
                  <a:lnTo>
                    <a:pt x="901" y="13436"/>
                  </a:lnTo>
                  <a:lnTo>
                    <a:pt x="100" y="20586"/>
                  </a:lnTo>
                  <a:lnTo>
                    <a:pt x="0" y="29540"/>
                  </a:lnTo>
                  <a:lnTo>
                    <a:pt x="1790" y="29540"/>
                  </a:lnTo>
                  <a:lnTo>
                    <a:pt x="1790" y="20586"/>
                  </a:lnTo>
                  <a:lnTo>
                    <a:pt x="6261" y="13436"/>
                  </a:lnTo>
                  <a:lnTo>
                    <a:pt x="7310" y="12534"/>
                  </a:lnTo>
                  <a:lnTo>
                    <a:pt x="4470" y="12534"/>
                  </a:lnTo>
                  <a:lnTo>
                    <a:pt x="4470" y="10744"/>
                  </a:lnTo>
                  <a:close/>
                </a:path>
                <a:path w="21589" h="29844" extrusionOk="0">
                  <a:moveTo>
                    <a:pt x="20561" y="0"/>
                  </a:moveTo>
                  <a:lnTo>
                    <a:pt x="16090" y="1790"/>
                  </a:lnTo>
                  <a:lnTo>
                    <a:pt x="4470" y="12534"/>
                  </a:lnTo>
                  <a:lnTo>
                    <a:pt x="7310" y="12534"/>
                  </a:lnTo>
                  <a:lnTo>
                    <a:pt x="18770" y="2692"/>
                  </a:lnTo>
                  <a:lnTo>
                    <a:pt x="19659" y="1790"/>
                  </a:lnTo>
                  <a:lnTo>
                    <a:pt x="21450" y="1790"/>
                  </a:lnTo>
                  <a:lnTo>
                    <a:pt x="20561" y="0"/>
                  </a:lnTo>
                  <a:close/>
                </a:path>
              </a:pathLst>
            </a:custGeom>
            <a:solidFill>
              <a:srgbClr val="000000">
                <a:alpha val="29803"/>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697" name="Google Shape;1697;p10"/>
            <p:cNvPicPr preferRelativeResize="0"/>
            <p:nvPr/>
          </p:nvPicPr>
          <p:blipFill rotWithShape="1">
            <a:blip r:embed="rId11">
              <a:alphaModFix/>
            </a:blip>
            <a:srcRect/>
            <a:stretch/>
          </p:blipFill>
          <p:spPr>
            <a:xfrm>
              <a:off x="3382264" y="2120734"/>
              <a:ext cx="30391" cy="34010"/>
            </a:xfrm>
            <a:prstGeom prst="rect">
              <a:avLst/>
            </a:prstGeom>
            <a:noFill/>
            <a:ln>
              <a:noFill/>
            </a:ln>
          </p:spPr>
        </p:pic>
        <p:sp>
          <p:nvSpPr>
            <p:cNvPr id="1698" name="Google Shape;1698;p10"/>
            <p:cNvSpPr/>
            <p:nvPr/>
          </p:nvSpPr>
          <p:spPr>
            <a:xfrm>
              <a:off x="3391203" y="2121631"/>
              <a:ext cx="22860" cy="33655"/>
            </a:xfrm>
            <a:custGeom>
              <a:avLst/>
              <a:gdLst/>
              <a:ahLst/>
              <a:cxnLst/>
              <a:rect l="l" t="t" r="r" b="b"/>
              <a:pathLst>
                <a:path w="22860" h="33655" extrusionOk="0">
                  <a:moveTo>
                    <a:pt x="20548" y="0"/>
                  </a:moveTo>
                  <a:lnTo>
                    <a:pt x="14300" y="0"/>
                  </a:lnTo>
                  <a:lnTo>
                    <a:pt x="12509" y="1790"/>
                  </a:lnTo>
                  <a:lnTo>
                    <a:pt x="5359" y="6261"/>
                  </a:lnTo>
                  <a:lnTo>
                    <a:pt x="0" y="15214"/>
                  </a:lnTo>
                  <a:lnTo>
                    <a:pt x="0" y="29540"/>
                  </a:lnTo>
                  <a:lnTo>
                    <a:pt x="1790" y="30429"/>
                  </a:lnTo>
                  <a:lnTo>
                    <a:pt x="4470" y="33121"/>
                  </a:lnTo>
                  <a:lnTo>
                    <a:pt x="9829" y="33121"/>
                  </a:lnTo>
                  <a:lnTo>
                    <a:pt x="12509" y="31330"/>
                  </a:lnTo>
                  <a:lnTo>
                    <a:pt x="16090" y="28638"/>
                  </a:lnTo>
                  <a:lnTo>
                    <a:pt x="19659" y="25069"/>
                  </a:lnTo>
                  <a:lnTo>
                    <a:pt x="22339" y="19697"/>
                  </a:lnTo>
                  <a:lnTo>
                    <a:pt x="22339" y="1790"/>
                  </a:lnTo>
                  <a:lnTo>
                    <a:pt x="20548"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99" name="Google Shape;1699;p10"/>
            <p:cNvSpPr/>
            <p:nvPr/>
          </p:nvSpPr>
          <p:spPr>
            <a:xfrm>
              <a:off x="1790630" y="2343643"/>
              <a:ext cx="86360" cy="44450"/>
            </a:xfrm>
            <a:custGeom>
              <a:avLst/>
              <a:gdLst/>
              <a:ahLst/>
              <a:cxnLst/>
              <a:rect l="l" t="t" r="r" b="b"/>
              <a:pathLst>
                <a:path w="86360" h="44450" extrusionOk="0">
                  <a:moveTo>
                    <a:pt x="55410" y="0"/>
                  </a:moveTo>
                  <a:lnTo>
                    <a:pt x="48260" y="2679"/>
                  </a:lnTo>
                  <a:lnTo>
                    <a:pt x="35169" y="3623"/>
                  </a:lnTo>
                  <a:lnTo>
                    <a:pt x="26353" y="3623"/>
                  </a:lnTo>
                  <a:lnTo>
                    <a:pt x="17540" y="3916"/>
                  </a:lnTo>
                  <a:lnTo>
                    <a:pt x="10234" y="4711"/>
                  </a:lnTo>
                  <a:lnTo>
                    <a:pt x="5359" y="6261"/>
                  </a:lnTo>
                  <a:lnTo>
                    <a:pt x="901" y="8953"/>
                  </a:lnTo>
                  <a:lnTo>
                    <a:pt x="0" y="16116"/>
                  </a:lnTo>
                  <a:lnTo>
                    <a:pt x="901" y="19697"/>
                  </a:lnTo>
                  <a:lnTo>
                    <a:pt x="42243" y="35377"/>
                  </a:lnTo>
                  <a:lnTo>
                    <a:pt x="49148" y="36703"/>
                  </a:lnTo>
                  <a:lnTo>
                    <a:pt x="57200" y="39395"/>
                  </a:lnTo>
                  <a:lnTo>
                    <a:pt x="67030" y="42976"/>
                  </a:lnTo>
                  <a:lnTo>
                    <a:pt x="73279" y="43865"/>
                  </a:lnTo>
                  <a:lnTo>
                    <a:pt x="79540" y="43865"/>
                  </a:lnTo>
                  <a:lnTo>
                    <a:pt x="85788" y="40284"/>
                  </a:lnTo>
                  <a:lnTo>
                    <a:pt x="65923" y="3623"/>
                  </a:lnTo>
                  <a:lnTo>
                    <a:pt x="58440" y="937"/>
                  </a:lnTo>
                  <a:lnTo>
                    <a:pt x="55410"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00" name="Google Shape;1700;p10"/>
            <p:cNvSpPr/>
            <p:nvPr/>
          </p:nvSpPr>
          <p:spPr>
            <a:xfrm>
              <a:off x="1790637" y="2360659"/>
              <a:ext cx="86360" cy="34290"/>
            </a:xfrm>
            <a:custGeom>
              <a:avLst/>
              <a:gdLst/>
              <a:ahLst/>
              <a:cxnLst/>
              <a:rect l="l" t="t" r="r" b="b"/>
              <a:pathLst>
                <a:path w="86360" h="34289" extrusionOk="0">
                  <a:moveTo>
                    <a:pt x="888" y="0"/>
                  </a:moveTo>
                  <a:lnTo>
                    <a:pt x="0" y="1778"/>
                  </a:lnTo>
                  <a:lnTo>
                    <a:pt x="888" y="7150"/>
                  </a:lnTo>
                  <a:lnTo>
                    <a:pt x="9829" y="16103"/>
                  </a:lnTo>
                  <a:lnTo>
                    <a:pt x="18757" y="19685"/>
                  </a:lnTo>
                  <a:lnTo>
                    <a:pt x="27698" y="21475"/>
                  </a:lnTo>
                  <a:lnTo>
                    <a:pt x="37528" y="21475"/>
                  </a:lnTo>
                  <a:lnTo>
                    <a:pt x="46469" y="25057"/>
                  </a:lnTo>
                  <a:lnTo>
                    <a:pt x="56299" y="27749"/>
                  </a:lnTo>
                  <a:lnTo>
                    <a:pt x="63449" y="30429"/>
                  </a:lnTo>
                  <a:lnTo>
                    <a:pt x="69697" y="34010"/>
                  </a:lnTo>
                  <a:lnTo>
                    <a:pt x="80429" y="34010"/>
                  </a:lnTo>
                  <a:lnTo>
                    <a:pt x="85788" y="27749"/>
                  </a:lnTo>
                  <a:lnTo>
                    <a:pt x="85788" y="26847"/>
                  </a:lnTo>
                  <a:lnTo>
                    <a:pt x="73278" y="26847"/>
                  </a:lnTo>
                  <a:lnTo>
                    <a:pt x="67017" y="25958"/>
                  </a:lnTo>
                  <a:lnTo>
                    <a:pt x="57188" y="22377"/>
                  </a:lnTo>
                  <a:lnTo>
                    <a:pt x="49148" y="19685"/>
                  </a:lnTo>
                  <a:lnTo>
                    <a:pt x="42236" y="18359"/>
                  </a:lnTo>
                  <a:lnTo>
                    <a:pt x="33397" y="17787"/>
                  </a:lnTo>
                  <a:lnTo>
                    <a:pt x="24392" y="17047"/>
                  </a:lnTo>
                  <a:lnTo>
                    <a:pt x="16979" y="15214"/>
                  </a:lnTo>
                  <a:lnTo>
                    <a:pt x="8928" y="11633"/>
                  </a:lnTo>
                  <a:lnTo>
                    <a:pt x="2679" y="6261"/>
                  </a:lnTo>
                  <a:lnTo>
                    <a:pt x="888" y="2679"/>
                  </a:lnTo>
                  <a:lnTo>
                    <a:pt x="888" y="0"/>
                  </a:lnTo>
                  <a:close/>
                </a:path>
                <a:path w="86360" h="34289" extrusionOk="0">
                  <a:moveTo>
                    <a:pt x="85788" y="21475"/>
                  </a:moveTo>
                  <a:lnTo>
                    <a:pt x="84899" y="24168"/>
                  </a:lnTo>
                  <a:lnTo>
                    <a:pt x="78638" y="26847"/>
                  </a:lnTo>
                  <a:lnTo>
                    <a:pt x="85788" y="26847"/>
                  </a:lnTo>
                  <a:lnTo>
                    <a:pt x="85788" y="21475"/>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701" name="Google Shape;1701;p10"/>
            <p:cNvPicPr preferRelativeResize="0"/>
            <p:nvPr/>
          </p:nvPicPr>
          <p:blipFill rotWithShape="1">
            <a:blip r:embed="rId12">
              <a:alphaModFix/>
            </a:blip>
            <a:srcRect/>
            <a:stretch/>
          </p:blipFill>
          <p:spPr>
            <a:xfrm>
              <a:off x="2003323" y="1580908"/>
              <a:ext cx="354787" cy="226491"/>
            </a:xfrm>
            <a:prstGeom prst="rect">
              <a:avLst/>
            </a:prstGeom>
            <a:noFill/>
            <a:ln>
              <a:noFill/>
            </a:ln>
          </p:spPr>
        </p:pic>
        <p:pic>
          <p:nvPicPr>
            <p:cNvPr id="1702" name="Google Shape;1702;p10"/>
            <p:cNvPicPr preferRelativeResize="0"/>
            <p:nvPr/>
          </p:nvPicPr>
          <p:blipFill rotWithShape="1">
            <a:blip r:embed="rId13">
              <a:alphaModFix/>
            </a:blip>
            <a:srcRect/>
            <a:stretch/>
          </p:blipFill>
          <p:spPr>
            <a:xfrm>
              <a:off x="1978304" y="1536141"/>
              <a:ext cx="386067" cy="271259"/>
            </a:xfrm>
            <a:prstGeom prst="rect">
              <a:avLst/>
            </a:prstGeom>
            <a:noFill/>
            <a:ln>
              <a:noFill/>
            </a:ln>
          </p:spPr>
        </p:pic>
        <p:sp>
          <p:nvSpPr>
            <p:cNvPr id="1703" name="Google Shape;1703;p10"/>
            <p:cNvSpPr/>
            <p:nvPr/>
          </p:nvSpPr>
          <p:spPr>
            <a:xfrm>
              <a:off x="1976516" y="1517350"/>
              <a:ext cx="606425" cy="362585"/>
            </a:xfrm>
            <a:custGeom>
              <a:avLst/>
              <a:gdLst/>
              <a:ahLst/>
              <a:cxnLst/>
              <a:rect l="l" t="t" r="r" b="b"/>
              <a:pathLst>
                <a:path w="606425" h="362585" extrusionOk="0">
                  <a:moveTo>
                    <a:pt x="367296" y="0"/>
                  </a:moveTo>
                  <a:lnTo>
                    <a:pt x="0" y="212166"/>
                  </a:lnTo>
                  <a:lnTo>
                    <a:pt x="0" y="224701"/>
                  </a:lnTo>
                  <a:lnTo>
                    <a:pt x="239509" y="362559"/>
                  </a:lnTo>
                  <a:lnTo>
                    <a:pt x="605917" y="150393"/>
                  </a:lnTo>
                  <a:lnTo>
                    <a:pt x="605917" y="138760"/>
                  </a:lnTo>
                  <a:lnTo>
                    <a:pt x="367296" y="0"/>
                  </a:lnTo>
                  <a:close/>
                </a:path>
              </a:pathLst>
            </a:custGeom>
            <a:solidFill>
              <a:srgbClr val="E0E8E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04" name="Google Shape;1704;p10"/>
            <p:cNvSpPr/>
            <p:nvPr/>
          </p:nvSpPr>
          <p:spPr>
            <a:xfrm>
              <a:off x="1976512" y="1729517"/>
              <a:ext cx="240029" cy="150495"/>
            </a:xfrm>
            <a:custGeom>
              <a:avLst/>
              <a:gdLst/>
              <a:ahLst/>
              <a:cxnLst/>
              <a:rect l="l" t="t" r="r" b="b"/>
              <a:pathLst>
                <a:path w="240030" h="150494" extrusionOk="0">
                  <a:moveTo>
                    <a:pt x="0" y="0"/>
                  </a:moveTo>
                  <a:lnTo>
                    <a:pt x="0" y="12534"/>
                  </a:lnTo>
                  <a:lnTo>
                    <a:pt x="239509" y="150393"/>
                  </a:lnTo>
                  <a:lnTo>
                    <a:pt x="239509" y="137858"/>
                  </a:lnTo>
                  <a:lnTo>
                    <a:pt x="0" y="0"/>
                  </a:lnTo>
                  <a:close/>
                </a:path>
              </a:pathLst>
            </a:custGeom>
            <a:solidFill>
              <a:srgbClr val="000000">
                <a:alpha val="9803"/>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05" name="Google Shape;1705;p10"/>
            <p:cNvSpPr/>
            <p:nvPr/>
          </p:nvSpPr>
          <p:spPr>
            <a:xfrm>
              <a:off x="1997969" y="1530772"/>
              <a:ext cx="574040" cy="331470"/>
            </a:xfrm>
            <a:custGeom>
              <a:avLst/>
              <a:gdLst/>
              <a:ahLst/>
              <a:cxnLst/>
              <a:rect l="l" t="t" r="r" b="b"/>
              <a:pathLst>
                <a:path w="574039" h="331469" extrusionOk="0">
                  <a:moveTo>
                    <a:pt x="344957" y="0"/>
                  </a:moveTo>
                  <a:lnTo>
                    <a:pt x="0" y="199631"/>
                  </a:lnTo>
                  <a:lnTo>
                    <a:pt x="227876" y="331241"/>
                  </a:lnTo>
                  <a:lnTo>
                    <a:pt x="573735" y="131597"/>
                  </a:lnTo>
                  <a:lnTo>
                    <a:pt x="344957" y="0"/>
                  </a:lnTo>
                  <a:close/>
                </a:path>
              </a:pathLst>
            </a:custGeom>
            <a:solidFill>
              <a:srgbClr val="2B719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06" name="Google Shape;1706;p10"/>
            <p:cNvSpPr/>
            <p:nvPr/>
          </p:nvSpPr>
          <p:spPr>
            <a:xfrm>
              <a:off x="2216021" y="1656109"/>
              <a:ext cx="367030" cy="224154"/>
            </a:xfrm>
            <a:custGeom>
              <a:avLst/>
              <a:gdLst/>
              <a:ahLst/>
              <a:cxnLst/>
              <a:rect l="l" t="t" r="r" b="b"/>
              <a:pathLst>
                <a:path w="367030" h="224155" extrusionOk="0">
                  <a:moveTo>
                    <a:pt x="366407" y="0"/>
                  </a:moveTo>
                  <a:lnTo>
                    <a:pt x="0" y="211264"/>
                  </a:lnTo>
                  <a:lnTo>
                    <a:pt x="0" y="223799"/>
                  </a:lnTo>
                  <a:lnTo>
                    <a:pt x="366407" y="11633"/>
                  </a:lnTo>
                  <a:lnTo>
                    <a:pt x="366407" y="0"/>
                  </a:lnTo>
                  <a:close/>
                </a:path>
              </a:pathLst>
            </a:custGeom>
            <a:solidFill>
              <a:srgbClr val="000000">
                <a:alpha val="19607"/>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707" name="Google Shape;1707;p10"/>
            <p:cNvPicPr preferRelativeResize="0"/>
            <p:nvPr/>
          </p:nvPicPr>
          <p:blipFill rotWithShape="1">
            <a:blip r:embed="rId14">
              <a:alphaModFix/>
            </a:blip>
            <a:srcRect/>
            <a:stretch/>
          </p:blipFill>
          <p:spPr>
            <a:xfrm>
              <a:off x="2153460" y="1734883"/>
              <a:ext cx="124231" cy="110121"/>
            </a:xfrm>
            <a:prstGeom prst="rect">
              <a:avLst/>
            </a:prstGeom>
            <a:noFill/>
            <a:ln>
              <a:noFill/>
            </a:ln>
          </p:spPr>
        </p:pic>
        <p:pic>
          <p:nvPicPr>
            <p:cNvPr id="1708" name="Google Shape;1708;p10"/>
            <p:cNvPicPr preferRelativeResize="0"/>
            <p:nvPr/>
          </p:nvPicPr>
          <p:blipFill rotWithShape="1">
            <a:blip r:embed="rId15">
              <a:alphaModFix/>
            </a:blip>
            <a:srcRect/>
            <a:stretch/>
          </p:blipFill>
          <p:spPr>
            <a:xfrm>
              <a:off x="2427819" y="1571057"/>
              <a:ext cx="124225" cy="109223"/>
            </a:xfrm>
            <a:prstGeom prst="rect">
              <a:avLst/>
            </a:prstGeom>
            <a:noFill/>
            <a:ln>
              <a:noFill/>
            </a:ln>
          </p:spPr>
        </p:pic>
        <p:sp>
          <p:nvSpPr>
            <p:cNvPr id="1709" name="Google Shape;1709;p10"/>
            <p:cNvSpPr/>
            <p:nvPr/>
          </p:nvSpPr>
          <p:spPr>
            <a:xfrm>
              <a:off x="2279472" y="1806505"/>
              <a:ext cx="640080" cy="456565"/>
            </a:xfrm>
            <a:custGeom>
              <a:avLst/>
              <a:gdLst/>
              <a:ahLst/>
              <a:cxnLst/>
              <a:rect l="l" t="t" r="r" b="b"/>
              <a:pathLst>
                <a:path w="640080" h="456564" extrusionOk="0">
                  <a:moveTo>
                    <a:pt x="0" y="0"/>
                  </a:moveTo>
                  <a:lnTo>
                    <a:pt x="0" y="85940"/>
                  </a:lnTo>
                  <a:lnTo>
                    <a:pt x="639876" y="456564"/>
                  </a:lnTo>
                  <a:lnTo>
                    <a:pt x="639876" y="370624"/>
                  </a:lnTo>
                  <a:lnTo>
                    <a:pt x="0" y="0"/>
                  </a:lnTo>
                  <a:close/>
                </a:path>
              </a:pathLst>
            </a:custGeom>
            <a:solidFill>
              <a:srgbClr val="1E1E1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10" name="Google Shape;1710;p10"/>
            <p:cNvSpPr/>
            <p:nvPr/>
          </p:nvSpPr>
          <p:spPr>
            <a:xfrm>
              <a:off x="2308073" y="1714298"/>
              <a:ext cx="797560" cy="462915"/>
            </a:xfrm>
            <a:custGeom>
              <a:avLst/>
              <a:gdLst/>
              <a:ahLst/>
              <a:cxnLst/>
              <a:rect l="l" t="t" r="r" b="b"/>
              <a:pathLst>
                <a:path w="797560" h="462914" extrusionOk="0">
                  <a:moveTo>
                    <a:pt x="221627" y="0"/>
                  </a:moveTo>
                  <a:lnTo>
                    <a:pt x="0" y="107429"/>
                  </a:lnTo>
                  <a:lnTo>
                    <a:pt x="611263" y="462838"/>
                  </a:lnTo>
                  <a:lnTo>
                    <a:pt x="797153" y="337502"/>
                  </a:lnTo>
                  <a:lnTo>
                    <a:pt x="221627" y="0"/>
                  </a:lnTo>
                  <a:close/>
                </a:path>
              </a:pathLst>
            </a:custGeom>
            <a:solidFill>
              <a:srgbClr val="3A4446"/>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11" name="Google Shape;1711;p10"/>
            <p:cNvSpPr/>
            <p:nvPr/>
          </p:nvSpPr>
          <p:spPr>
            <a:xfrm>
              <a:off x="2258918" y="1873647"/>
              <a:ext cx="74295" cy="67310"/>
            </a:xfrm>
            <a:custGeom>
              <a:avLst/>
              <a:gdLst/>
              <a:ahLst/>
              <a:cxnLst/>
              <a:rect l="l" t="t" r="r" b="b"/>
              <a:pathLst>
                <a:path w="74294" h="67310" extrusionOk="0">
                  <a:moveTo>
                    <a:pt x="61658" y="0"/>
                  </a:moveTo>
                  <a:lnTo>
                    <a:pt x="19659" y="17005"/>
                  </a:lnTo>
                  <a:lnTo>
                    <a:pt x="0" y="52819"/>
                  </a:lnTo>
                  <a:lnTo>
                    <a:pt x="5359" y="67144"/>
                  </a:lnTo>
                  <a:lnTo>
                    <a:pt x="74180" y="26860"/>
                  </a:lnTo>
                  <a:lnTo>
                    <a:pt x="61658" y="0"/>
                  </a:lnTo>
                  <a:close/>
                </a:path>
              </a:pathLst>
            </a:custGeom>
            <a:solidFill>
              <a:srgbClr val="1E1E1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12" name="Google Shape;1712;p10"/>
            <p:cNvSpPr/>
            <p:nvPr/>
          </p:nvSpPr>
          <p:spPr>
            <a:xfrm>
              <a:off x="2274111" y="1871300"/>
              <a:ext cx="183515" cy="198755"/>
            </a:xfrm>
            <a:custGeom>
              <a:avLst/>
              <a:gdLst/>
              <a:ahLst/>
              <a:cxnLst/>
              <a:rect l="l" t="t" r="r" b="b"/>
              <a:pathLst>
                <a:path w="183514" h="198755" extrusionOk="0">
                  <a:moveTo>
                    <a:pt x="92830" y="0"/>
                  </a:moveTo>
                  <a:lnTo>
                    <a:pt x="19659" y="35472"/>
                  </a:lnTo>
                  <a:lnTo>
                    <a:pt x="0" y="77547"/>
                  </a:lnTo>
                  <a:lnTo>
                    <a:pt x="5166" y="109653"/>
                  </a:lnTo>
                  <a:lnTo>
                    <a:pt x="39963" y="169830"/>
                  </a:lnTo>
                  <a:lnTo>
                    <a:pt x="78266" y="196082"/>
                  </a:lnTo>
                  <a:lnTo>
                    <a:pt x="90373" y="198628"/>
                  </a:lnTo>
                  <a:lnTo>
                    <a:pt x="101308" y="198151"/>
                  </a:lnTo>
                  <a:lnTo>
                    <a:pt x="163537" y="163488"/>
                  </a:lnTo>
                  <a:lnTo>
                    <a:pt x="183197" y="121413"/>
                  </a:lnTo>
                  <a:lnTo>
                    <a:pt x="178031" y="89315"/>
                  </a:lnTo>
                  <a:lnTo>
                    <a:pt x="143233" y="29137"/>
                  </a:lnTo>
                  <a:lnTo>
                    <a:pt x="104933" y="2754"/>
                  </a:lnTo>
                  <a:lnTo>
                    <a:pt x="92830" y="0"/>
                  </a:lnTo>
                  <a:close/>
                </a:path>
              </a:pathLst>
            </a:custGeom>
            <a:solidFill>
              <a:srgbClr val="2D373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13" name="Google Shape;1713;p10"/>
            <p:cNvSpPr/>
            <p:nvPr/>
          </p:nvSpPr>
          <p:spPr>
            <a:xfrm>
              <a:off x="2274110" y="1902294"/>
              <a:ext cx="130810" cy="168910"/>
            </a:xfrm>
            <a:custGeom>
              <a:avLst/>
              <a:gdLst/>
              <a:ahLst/>
              <a:cxnLst/>
              <a:rect l="l" t="t" r="r" b="b"/>
              <a:pathLst>
                <a:path w="130810" h="168910" extrusionOk="0">
                  <a:moveTo>
                    <a:pt x="40106" y="0"/>
                  </a:moveTo>
                  <a:lnTo>
                    <a:pt x="5472" y="20483"/>
                  </a:lnTo>
                  <a:lnTo>
                    <a:pt x="0" y="46555"/>
                  </a:lnTo>
                  <a:lnTo>
                    <a:pt x="5166" y="79035"/>
                  </a:lnTo>
                  <a:lnTo>
                    <a:pt x="39963" y="138963"/>
                  </a:lnTo>
                  <a:lnTo>
                    <a:pt x="78266" y="165594"/>
                  </a:lnTo>
                  <a:lnTo>
                    <a:pt x="90373" y="168306"/>
                  </a:lnTo>
                  <a:lnTo>
                    <a:pt x="101308" y="167661"/>
                  </a:lnTo>
                  <a:lnTo>
                    <a:pt x="129040" y="136003"/>
                  </a:lnTo>
                  <a:lnTo>
                    <a:pt x="130479" y="121751"/>
                  </a:lnTo>
                  <a:lnTo>
                    <a:pt x="125313" y="89272"/>
                  </a:lnTo>
                  <a:lnTo>
                    <a:pt x="90515" y="29349"/>
                  </a:lnTo>
                  <a:lnTo>
                    <a:pt x="52213" y="2711"/>
                  </a:lnTo>
                  <a:lnTo>
                    <a:pt x="40106" y="0"/>
                  </a:lnTo>
                  <a:close/>
                </a:path>
              </a:pathLst>
            </a:custGeom>
            <a:solidFill>
              <a:srgbClr val="545E6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14" name="Google Shape;1714;p10"/>
            <p:cNvSpPr/>
            <p:nvPr/>
          </p:nvSpPr>
          <p:spPr>
            <a:xfrm>
              <a:off x="2278579" y="1912295"/>
              <a:ext cx="119380" cy="153035"/>
            </a:xfrm>
            <a:custGeom>
              <a:avLst/>
              <a:gdLst/>
              <a:ahLst/>
              <a:cxnLst/>
              <a:rect l="l" t="t" r="r" b="b"/>
              <a:pathLst>
                <a:path w="119380" h="153035" extrusionOk="0">
                  <a:moveTo>
                    <a:pt x="35816" y="0"/>
                  </a:moveTo>
                  <a:lnTo>
                    <a:pt x="17092" y="3762"/>
                  </a:lnTo>
                  <a:lnTo>
                    <a:pt x="4566" y="18101"/>
                  </a:lnTo>
                  <a:lnTo>
                    <a:pt x="0" y="41924"/>
                  </a:lnTo>
                  <a:lnTo>
                    <a:pt x="4691" y="71226"/>
                  </a:lnTo>
                  <a:lnTo>
                    <a:pt x="17425" y="100446"/>
                  </a:lnTo>
                  <a:lnTo>
                    <a:pt x="36192" y="126142"/>
                  </a:lnTo>
                  <a:lnTo>
                    <a:pt x="58978" y="144871"/>
                  </a:lnTo>
                  <a:lnTo>
                    <a:pt x="82286" y="152778"/>
                  </a:lnTo>
                  <a:lnTo>
                    <a:pt x="101320" y="149016"/>
                  </a:lnTo>
                  <a:lnTo>
                    <a:pt x="114153" y="134678"/>
                  </a:lnTo>
                  <a:lnTo>
                    <a:pt x="118859" y="110860"/>
                  </a:lnTo>
                  <a:lnTo>
                    <a:pt x="114153" y="81553"/>
                  </a:lnTo>
                  <a:lnTo>
                    <a:pt x="101320" y="52332"/>
                  </a:lnTo>
                  <a:lnTo>
                    <a:pt x="82286" y="26635"/>
                  </a:lnTo>
                  <a:lnTo>
                    <a:pt x="58978" y="7901"/>
                  </a:lnTo>
                  <a:lnTo>
                    <a:pt x="35816" y="0"/>
                  </a:lnTo>
                  <a:close/>
                </a:path>
              </a:pathLst>
            </a:custGeom>
            <a:solidFill>
              <a:srgbClr val="3A4446"/>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715" name="Google Shape;1715;p10"/>
            <p:cNvPicPr preferRelativeResize="0"/>
            <p:nvPr/>
          </p:nvPicPr>
          <p:blipFill rotWithShape="1">
            <a:blip r:embed="rId16">
              <a:alphaModFix/>
            </a:blip>
            <a:srcRect/>
            <a:stretch/>
          </p:blipFill>
          <p:spPr>
            <a:xfrm>
              <a:off x="2297353" y="1935378"/>
              <a:ext cx="80416" cy="102926"/>
            </a:xfrm>
            <a:prstGeom prst="rect">
              <a:avLst/>
            </a:prstGeom>
            <a:noFill/>
            <a:ln>
              <a:noFill/>
            </a:ln>
          </p:spPr>
        </p:pic>
        <p:pic>
          <p:nvPicPr>
            <p:cNvPr id="1716" name="Google Shape;1716;p10"/>
            <p:cNvPicPr preferRelativeResize="0"/>
            <p:nvPr/>
          </p:nvPicPr>
          <p:blipFill rotWithShape="1">
            <a:blip r:embed="rId17">
              <a:alphaModFix/>
            </a:blip>
            <a:srcRect/>
            <a:stretch/>
          </p:blipFill>
          <p:spPr>
            <a:xfrm>
              <a:off x="1994383" y="712351"/>
              <a:ext cx="1153746" cy="1679636"/>
            </a:xfrm>
            <a:prstGeom prst="rect">
              <a:avLst/>
            </a:prstGeom>
            <a:noFill/>
            <a:ln>
              <a:noFill/>
            </a:ln>
          </p:spPr>
        </p:pic>
        <p:pic>
          <p:nvPicPr>
            <p:cNvPr id="1717" name="Google Shape;1717;p10"/>
            <p:cNvPicPr preferRelativeResize="0"/>
            <p:nvPr/>
          </p:nvPicPr>
          <p:blipFill rotWithShape="1">
            <a:blip r:embed="rId18">
              <a:alphaModFix/>
            </a:blip>
            <a:srcRect/>
            <a:stretch/>
          </p:blipFill>
          <p:spPr>
            <a:xfrm>
              <a:off x="2896997" y="2256777"/>
              <a:ext cx="80441" cy="102913"/>
            </a:xfrm>
            <a:prstGeom prst="rect">
              <a:avLst/>
            </a:prstGeom>
            <a:noFill/>
            <a:ln>
              <a:noFill/>
            </a:ln>
          </p:spPr>
        </p:pic>
        <p:pic>
          <p:nvPicPr>
            <p:cNvPr id="1718" name="Google Shape;1718;p10"/>
            <p:cNvPicPr preferRelativeResize="0"/>
            <p:nvPr/>
          </p:nvPicPr>
          <p:blipFill rotWithShape="1">
            <a:blip r:embed="rId19">
              <a:alphaModFix/>
            </a:blip>
            <a:srcRect/>
            <a:stretch/>
          </p:blipFill>
          <p:spPr>
            <a:xfrm>
              <a:off x="2863037" y="2188166"/>
              <a:ext cx="145669" cy="117886"/>
            </a:xfrm>
            <a:prstGeom prst="rect">
              <a:avLst/>
            </a:prstGeom>
            <a:noFill/>
            <a:ln>
              <a:noFill/>
            </a:ln>
          </p:spPr>
        </p:pic>
        <p:sp>
          <p:nvSpPr>
            <p:cNvPr id="1719" name="Google Shape;1719;p10"/>
            <p:cNvSpPr/>
            <p:nvPr/>
          </p:nvSpPr>
          <p:spPr>
            <a:xfrm>
              <a:off x="2855978" y="1724926"/>
              <a:ext cx="561975" cy="659130"/>
            </a:xfrm>
            <a:custGeom>
              <a:avLst/>
              <a:gdLst/>
              <a:ahLst/>
              <a:cxnLst/>
              <a:rect l="l" t="t" r="r" b="b"/>
              <a:pathLst>
                <a:path w="561975" h="659130" extrusionOk="0">
                  <a:moveTo>
                    <a:pt x="307449" y="0"/>
                  </a:moveTo>
                  <a:lnTo>
                    <a:pt x="252295" y="20939"/>
                  </a:lnTo>
                  <a:lnTo>
                    <a:pt x="217523" y="39836"/>
                  </a:lnTo>
                  <a:lnTo>
                    <a:pt x="182083" y="59908"/>
                  </a:lnTo>
                  <a:lnTo>
                    <a:pt x="125612" y="94474"/>
                  </a:lnTo>
                  <a:lnTo>
                    <a:pt x="88161" y="118956"/>
                  </a:lnTo>
                  <a:lnTo>
                    <a:pt x="53727" y="142427"/>
                  </a:lnTo>
                  <a:lnTo>
                    <a:pt x="17451" y="179157"/>
                  </a:lnTo>
                  <a:lnTo>
                    <a:pt x="5270" y="231979"/>
                  </a:lnTo>
                  <a:lnTo>
                    <a:pt x="2060" y="275159"/>
                  </a:lnTo>
                  <a:lnTo>
                    <a:pt x="360" y="320940"/>
                  </a:lnTo>
                  <a:lnTo>
                    <a:pt x="0" y="362524"/>
                  </a:lnTo>
                  <a:lnTo>
                    <a:pt x="812" y="393117"/>
                  </a:lnTo>
                  <a:lnTo>
                    <a:pt x="4381" y="399391"/>
                  </a:lnTo>
                  <a:lnTo>
                    <a:pt x="1701" y="404750"/>
                  </a:lnTo>
                  <a:lnTo>
                    <a:pt x="1701" y="440564"/>
                  </a:lnTo>
                  <a:lnTo>
                    <a:pt x="45506" y="462682"/>
                  </a:lnTo>
                  <a:lnTo>
                    <a:pt x="70627" y="476489"/>
                  </a:lnTo>
                  <a:lnTo>
                    <a:pt x="102692" y="502337"/>
                  </a:lnTo>
                  <a:lnTo>
                    <a:pt x="137540" y="547879"/>
                  </a:lnTo>
                  <a:lnTo>
                    <a:pt x="156311" y="600813"/>
                  </a:lnTo>
                  <a:lnTo>
                    <a:pt x="222440" y="638417"/>
                  </a:lnTo>
                  <a:lnTo>
                    <a:pt x="257289" y="659004"/>
                  </a:lnTo>
                  <a:lnTo>
                    <a:pt x="270126" y="658277"/>
                  </a:lnTo>
                  <a:lnTo>
                    <a:pt x="312212" y="645406"/>
                  </a:lnTo>
                  <a:lnTo>
                    <a:pt x="346659" y="628562"/>
                  </a:lnTo>
                  <a:lnTo>
                    <a:pt x="393813" y="602031"/>
                  </a:lnTo>
                  <a:lnTo>
                    <a:pt x="446414" y="570712"/>
                  </a:lnTo>
                  <a:lnTo>
                    <a:pt x="491809" y="542582"/>
                  </a:lnTo>
                  <a:lnTo>
                    <a:pt x="529961" y="515666"/>
                  </a:lnTo>
                  <a:lnTo>
                    <a:pt x="560247" y="469215"/>
                  </a:lnTo>
                  <a:lnTo>
                    <a:pt x="561478" y="450750"/>
                  </a:lnTo>
                  <a:lnTo>
                    <a:pt x="560695" y="436314"/>
                  </a:lnTo>
                  <a:lnTo>
                    <a:pt x="559240" y="426915"/>
                  </a:lnTo>
                  <a:lnTo>
                    <a:pt x="558456" y="423559"/>
                  </a:lnTo>
                  <a:lnTo>
                    <a:pt x="559279" y="399391"/>
                  </a:lnTo>
                  <a:lnTo>
                    <a:pt x="559241" y="381034"/>
                  </a:lnTo>
                  <a:lnTo>
                    <a:pt x="557578" y="373451"/>
                  </a:lnTo>
                  <a:lnTo>
                    <a:pt x="553986" y="368047"/>
                  </a:lnTo>
                  <a:lnTo>
                    <a:pt x="553986" y="314339"/>
                  </a:lnTo>
                  <a:lnTo>
                    <a:pt x="545058" y="272264"/>
                  </a:lnTo>
                  <a:lnTo>
                    <a:pt x="532865" y="228076"/>
                  </a:lnTo>
                  <a:lnTo>
                    <a:pt x="519183" y="190934"/>
                  </a:lnTo>
                  <a:lnTo>
                    <a:pt x="492011" y="132237"/>
                  </a:lnTo>
                  <a:lnTo>
                    <a:pt x="472783" y="97635"/>
                  </a:lnTo>
                  <a:lnTo>
                    <a:pt x="439597" y="69940"/>
                  </a:lnTo>
                  <a:lnTo>
                    <a:pt x="382631" y="35920"/>
                  </a:lnTo>
                  <a:lnTo>
                    <a:pt x="347611" y="15805"/>
                  </a:lnTo>
                  <a:lnTo>
                    <a:pt x="317935" y="993"/>
                  </a:lnTo>
                  <a:lnTo>
                    <a:pt x="307449" y="0"/>
                  </a:lnTo>
                  <a:close/>
                </a:path>
              </a:pathLst>
            </a:custGeom>
            <a:solidFill>
              <a:srgbClr val="F7C1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20" name="Google Shape;1720;p10"/>
            <p:cNvSpPr/>
            <p:nvPr/>
          </p:nvSpPr>
          <p:spPr>
            <a:xfrm>
              <a:off x="2856247" y="1904085"/>
              <a:ext cx="561340" cy="481330"/>
            </a:xfrm>
            <a:custGeom>
              <a:avLst/>
              <a:gdLst/>
              <a:ahLst/>
              <a:cxnLst/>
              <a:rect l="l" t="t" r="r" b="b"/>
              <a:pathLst>
                <a:path w="561339" h="481330" extrusionOk="0">
                  <a:moveTo>
                    <a:pt x="1436" y="226491"/>
                  </a:moveTo>
                  <a:lnTo>
                    <a:pt x="1436" y="262305"/>
                  </a:lnTo>
                  <a:lnTo>
                    <a:pt x="45241" y="284416"/>
                  </a:lnTo>
                  <a:lnTo>
                    <a:pt x="70361" y="298221"/>
                  </a:lnTo>
                  <a:lnTo>
                    <a:pt x="102414" y="324078"/>
                  </a:lnTo>
                  <a:lnTo>
                    <a:pt x="137272" y="369619"/>
                  </a:lnTo>
                  <a:lnTo>
                    <a:pt x="156034" y="422541"/>
                  </a:lnTo>
                  <a:lnTo>
                    <a:pt x="222175" y="460146"/>
                  </a:lnTo>
                  <a:lnTo>
                    <a:pt x="257024" y="480733"/>
                  </a:lnTo>
                  <a:lnTo>
                    <a:pt x="269856" y="480005"/>
                  </a:lnTo>
                  <a:lnTo>
                    <a:pt x="311945" y="467140"/>
                  </a:lnTo>
                  <a:lnTo>
                    <a:pt x="346394" y="450303"/>
                  </a:lnTo>
                  <a:lnTo>
                    <a:pt x="393549" y="423767"/>
                  </a:lnTo>
                  <a:lnTo>
                    <a:pt x="398593" y="420763"/>
                  </a:lnTo>
                  <a:lnTo>
                    <a:pt x="221273" y="420763"/>
                  </a:lnTo>
                  <a:lnTo>
                    <a:pt x="136263" y="328549"/>
                  </a:lnTo>
                  <a:lnTo>
                    <a:pt x="109564" y="300799"/>
                  </a:lnTo>
                  <a:lnTo>
                    <a:pt x="54157" y="259949"/>
                  </a:lnTo>
                  <a:lnTo>
                    <a:pt x="21596" y="238731"/>
                  </a:lnTo>
                  <a:lnTo>
                    <a:pt x="1436" y="226491"/>
                  </a:lnTo>
                  <a:close/>
                </a:path>
                <a:path w="561339" h="481330" extrusionOk="0">
                  <a:moveTo>
                    <a:pt x="183572" y="293636"/>
                  </a:moveTo>
                  <a:lnTo>
                    <a:pt x="109564" y="293636"/>
                  </a:lnTo>
                  <a:lnTo>
                    <a:pt x="134462" y="319835"/>
                  </a:lnTo>
                  <a:lnTo>
                    <a:pt x="223064" y="415391"/>
                  </a:lnTo>
                  <a:lnTo>
                    <a:pt x="221273" y="420763"/>
                  </a:lnTo>
                  <a:lnTo>
                    <a:pt x="398593" y="420763"/>
                  </a:lnTo>
                  <a:lnTo>
                    <a:pt x="446149" y="392447"/>
                  </a:lnTo>
                  <a:lnTo>
                    <a:pt x="491544" y="364316"/>
                  </a:lnTo>
                  <a:lnTo>
                    <a:pt x="529689" y="337401"/>
                  </a:lnTo>
                  <a:lnTo>
                    <a:pt x="540883" y="326758"/>
                  </a:lnTo>
                  <a:lnTo>
                    <a:pt x="222175" y="326758"/>
                  </a:lnTo>
                  <a:lnTo>
                    <a:pt x="183572" y="293636"/>
                  </a:lnTo>
                  <a:close/>
                </a:path>
                <a:path w="561339" h="481330" extrusionOk="0">
                  <a:moveTo>
                    <a:pt x="94870" y="42964"/>
                  </a:moveTo>
                  <a:lnTo>
                    <a:pt x="30037" y="42964"/>
                  </a:lnTo>
                  <a:lnTo>
                    <a:pt x="34530" y="49483"/>
                  </a:lnTo>
                  <a:lnTo>
                    <a:pt x="39190" y="65571"/>
                  </a:lnTo>
                  <a:lnTo>
                    <a:pt x="42846" y="81995"/>
                  </a:lnTo>
                  <a:lnTo>
                    <a:pt x="44324" y="89522"/>
                  </a:lnTo>
                  <a:lnTo>
                    <a:pt x="202516" y="299897"/>
                  </a:lnTo>
                  <a:lnTo>
                    <a:pt x="222175" y="318706"/>
                  </a:lnTo>
                  <a:lnTo>
                    <a:pt x="222175" y="326758"/>
                  </a:lnTo>
                  <a:lnTo>
                    <a:pt x="540883" y="326758"/>
                  </a:lnTo>
                  <a:lnTo>
                    <a:pt x="542885" y="324854"/>
                  </a:lnTo>
                  <a:lnTo>
                    <a:pt x="544404" y="322732"/>
                  </a:lnTo>
                  <a:lnTo>
                    <a:pt x="275568" y="322732"/>
                  </a:lnTo>
                  <a:lnTo>
                    <a:pt x="253367" y="321388"/>
                  </a:lnTo>
                  <a:lnTo>
                    <a:pt x="224835" y="279134"/>
                  </a:lnTo>
                  <a:lnTo>
                    <a:pt x="214378" y="237280"/>
                  </a:lnTo>
                  <a:lnTo>
                    <a:pt x="202285" y="188782"/>
                  </a:lnTo>
                  <a:lnTo>
                    <a:pt x="189857" y="140117"/>
                  </a:lnTo>
                  <a:lnTo>
                    <a:pt x="174094" y="98319"/>
                  </a:lnTo>
                  <a:lnTo>
                    <a:pt x="129224" y="64452"/>
                  </a:lnTo>
                  <a:lnTo>
                    <a:pt x="94870" y="42964"/>
                  </a:lnTo>
                  <a:close/>
                </a:path>
                <a:path w="561339" h="481330" extrusionOk="0">
                  <a:moveTo>
                    <a:pt x="553721" y="154876"/>
                  </a:moveTo>
                  <a:lnTo>
                    <a:pt x="514515" y="195413"/>
                  </a:lnTo>
                  <a:lnTo>
                    <a:pt x="464116" y="230493"/>
                  </a:lnTo>
                  <a:lnTo>
                    <a:pt x="408611" y="263196"/>
                  </a:lnTo>
                  <a:lnTo>
                    <a:pt x="353944" y="294558"/>
                  </a:lnTo>
                  <a:lnTo>
                    <a:pt x="320473" y="313334"/>
                  </a:lnTo>
                  <a:lnTo>
                    <a:pt x="275568" y="322732"/>
                  </a:lnTo>
                  <a:lnTo>
                    <a:pt x="544404" y="322732"/>
                  </a:lnTo>
                  <a:lnTo>
                    <a:pt x="553862" y="309511"/>
                  </a:lnTo>
                  <a:lnTo>
                    <a:pt x="554941" y="306295"/>
                  </a:lnTo>
                  <a:lnTo>
                    <a:pt x="559982" y="290944"/>
                  </a:lnTo>
                  <a:lnTo>
                    <a:pt x="561208" y="272484"/>
                  </a:lnTo>
                  <a:lnTo>
                    <a:pt x="560528" y="259949"/>
                  </a:lnTo>
                  <a:lnTo>
                    <a:pt x="560425" y="258048"/>
                  </a:lnTo>
                  <a:lnTo>
                    <a:pt x="558973" y="248646"/>
                  </a:lnTo>
                  <a:lnTo>
                    <a:pt x="558192" y="245287"/>
                  </a:lnTo>
                  <a:lnTo>
                    <a:pt x="559129" y="217731"/>
                  </a:lnTo>
                  <a:lnTo>
                    <a:pt x="553721" y="189788"/>
                  </a:lnTo>
                  <a:lnTo>
                    <a:pt x="553721" y="154876"/>
                  </a:lnTo>
                  <a:close/>
                </a:path>
                <a:path w="561339" h="481330" extrusionOk="0">
                  <a:moveTo>
                    <a:pt x="21096" y="0"/>
                  </a:moveTo>
                  <a:lnTo>
                    <a:pt x="7337" y="36395"/>
                  </a:lnTo>
                  <a:lnTo>
                    <a:pt x="1796" y="97790"/>
                  </a:lnTo>
                  <a:lnTo>
                    <a:pt x="93" y="143570"/>
                  </a:lnTo>
                  <a:lnTo>
                    <a:pt x="0" y="195413"/>
                  </a:lnTo>
                  <a:lnTo>
                    <a:pt x="535" y="215747"/>
                  </a:lnTo>
                  <a:lnTo>
                    <a:pt x="4116" y="222021"/>
                  </a:lnTo>
                  <a:lnTo>
                    <a:pt x="23998" y="234121"/>
                  </a:lnTo>
                  <a:lnTo>
                    <a:pt x="55948" y="255033"/>
                  </a:lnTo>
                  <a:lnTo>
                    <a:pt x="88570" y="277790"/>
                  </a:lnTo>
                  <a:lnTo>
                    <a:pt x="110466" y="295427"/>
                  </a:lnTo>
                  <a:lnTo>
                    <a:pt x="109564" y="293636"/>
                  </a:lnTo>
                  <a:lnTo>
                    <a:pt x="183572" y="293636"/>
                  </a:lnTo>
                  <a:lnTo>
                    <a:pt x="175335" y="286569"/>
                  </a:lnTo>
                  <a:lnTo>
                    <a:pt x="149109" y="263753"/>
                  </a:lnTo>
                  <a:lnTo>
                    <a:pt x="120288" y="236342"/>
                  </a:lnTo>
                  <a:lnTo>
                    <a:pt x="77395" y="193481"/>
                  </a:lnTo>
                  <a:lnTo>
                    <a:pt x="41645" y="155765"/>
                  </a:lnTo>
                  <a:lnTo>
                    <a:pt x="21985" y="117271"/>
                  </a:lnTo>
                  <a:lnTo>
                    <a:pt x="22488" y="99621"/>
                  </a:lnTo>
                  <a:lnTo>
                    <a:pt x="23996" y="75422"/>
                  </a:lnTo>
                  <a:lnTo>
                    <a:pt x="26393" y="54610"/>
                  </a:lnTo>
                  <a:lnTo>
                    <a:pt x="26512" y="53570"/>
                  </a:lnTo>
                  <a:lnTo>
                    <a:pt x="30037" y="42964"/>
                  </a:lnTo>
                  <a:lnTo>
                    <a:pt x="94870" y="42964"/>
                  </a:lnTo>
                  <a:lnTo>
                    <a:pt x="78959" y="33012"/>
                  </a:lnTo>
                  <a:lnTo>
                    <a:pt x="50055" y="15233"/>
                  </a:lnTo>
                  <a:lnTo>
                    <a:pt x="30037" y="3581"/>
                  </a:lnTo>
                  <a:lnTo>
                    <a:pt x="24665" y="889"/>
                  </a:lnTo>
                  <a:lnTo>
                    <a:pt x="21096" y="0"/>
                  </a:lnTo>
                  <a:close/>
                </a:path>
              </a:pathLst>
            </a:custGeom>
            <a:solidFill>
              <a:srgbClr val="000000">
                <a:alpha val="9803"/>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21" name="Google Shape;1721;p10"/>
            <p:cNvSpPr/>
            <p:nvPr/>
          </p:nvSpPr>
          <p:spPr>
            <a:xfrm>
              <a:off x="2856235" y="1901405"/>
              <a:ext cx="562610" cy="481330"/>
            </a:xfrm>
            <a:custGeom>
              <a:avLst/>
              <a:gdLst/>
              <a:ahLst/>
              <a:cxnLst/>
              <a:rect l="l" t="t" r="r" b="b"/>
              <a:pathLst>
                <a:path w="562610" h="481330" extrusionOk="0">
                  <a:moveTo>
                    <a:pt x="17532" y="0"/>
                  </a:moveTo>
                  <a:lnTo>
                    <a:pt x="5022" y="53708"/>
                  </a:lnTo>
                  <a:lnTo>
                    <a:pt x="2186" y="96388"/>
                  </a:lnTo>
                  <a:lnTo>
                    <a:pt x="512" y="140112"/>
                  </a:lnTo>
                  <a:lnTo>
                    <a:pt x="0" y="189788"/>
                  </a:lnTo>
                  <a:lnTo>
                    <a:pt x="552" y="214845"/>
                  </a:lnTo>
                  <a:lnTo>
                    <a:pt x="4121" y="221119"/>
                  </a:lnTo>
                  <a:lnTo>
                    <a:pt x="1441" y="226491"/>
                  </a:lnTo>
                  <a:lnTo>
                    <a:pt x="1441" y="262293"/>
                  </a:lnTo>
                  <a:lnTo>
                    <a:pt x="13576" y="268546"/>
                  </a:lnTo>
                  <a:lnTo>
                    <a:pt x="42216" y="284116"/>
                  </a:lnTo>
                  <a:lnTo>
                    <a:pt x="75716" y="304217"/>
                  </a:lnTo>
                  <a:lnTo>
                    <a:pt x="121116" y="344990"/>
                  </a:lnTo>
                  <a:lnTo>
                    <a:pt x="149432" y="396580"/>
                  </a:lnTo>
                  <a:lnTo>
                    <a:pt x="156051" y="422541"/>
                  </a:lnTo>
                  <a:lnTo>
                    <a:pt x="222180" y="460146"/>
                  </a:lnTo>
                  <a:lnTo>
                    <a:pt x="257041" y="480733"/>
                  </a:lnTo>
                  <a:lnTo>
                    <a:pt x="270246" y="480005"/>
                  </a:lnTo>
                  <a:lnTo>
                    <a:pt x="312077" y="467134"/>
                  </a:lnTo>
                  <a:lnTo>
                    <a:pt x="346398" y="450291"/>
                  </a:lnTo>
                  <a:lnTo>
                    <a:pt x="393553" y="423759"/>
                  </a:lnTo>
                  <a:lnTo>
                    <a:pt x="446155" y="392441"/>
                  </a:lnTo>
                  <a:lnTo>
                    <a:pt x="491554" y="364310"/>
                  </a:lnTo>
                  <a:lnTo>
                    <a:pt x="529706" y="337401"/>
                  </a:lnTo>
                  <a:lnTo>
                    <a:pt x="544423" y="322726"/>
                  </a:lnTo>
                  <a:lnTo>
                    <a:pt x="275580" y="322726"/>
                  </a:lnTo>
                  <a:lnTo>
                    <a:pt x="253378" y="321383"/>
                  </a:lnTo>
                  <a:lnTo>
                    <a:pt x="224472" y="279121"/>
                  </a:lnTo>
                  <a:lnTo>
                    <a:pt x="214504" y="237748"/>
                  </a:lnTo>
                  <a:lnTo>
                    <a:pt x="202298" y="188779"/>
                  </a:lnTo>
                  <a:lnTo>
                    <a:pt x="189873" y="140112"/>
                  </a:lnTo>
                  <a:lnTo>
                    <a:pt x="174111" y="98187"/>
                  </a:lnTo>
                  <a:lnTo>
                    <a:pt x="78970" y="33005"/>
                  </a:lnTo>
                  <a:lnTo>
                    <a:pt x="30041" y="3568"/>
                  </a:lnTo>
                  <a:lnTo>
                    <a:pt x="24682" y="888"/>
                  </a:lnTo>
                  <a:lnTo>
                    <a:pt x="17532" y="888"/>
                  </a:lnTo>
                  <a:lnTo>
                    <a:pt x="17532" y="0"/>
                  </a:lnTo>
                  <a:close/>
                </a:path>
                <a:path w="562610" h="481330" extrusionOk="0">
                  <a:moveTo>
                    <a:pt x="553739" y="154863"/>
                  </a:moveTo>
                  <a:lnTo>
                    <a:pt x="514525" y="195908"/>
                  </a:lnTo>
                  <a:lnTo>
                    <a:pt x="464514" y="230488"/>
                  </a:lnTo>
                  <a:lnTo>
                    <a:pt x="408967" y="263193"/>
                  </a:lnTo>
                  <a:lnTo>
                    <a:pt x="354088" y="294552"/>
                  </a:lnTo>
                  <a:lnTo>
                    <a:pt x="320490" y="313321"/>
                  </a:lnTo>
                  <a:lnTo>
                    <a:pt x="275580" y="322726"/>
                  </a:lnTo>
                  <a:lnTo>
                    <a:pt x="544423" y="322726"/>
                  </a:lnTo>
                  <a:lnTo>
                    <a:pt x="553916" y="309452"/>
                  </a:lnTo>
                  <a:lnTo>
                    <a:pt x="559987" y="290944"/>
                  </a:lnTo>
                  <a:lnTo>
                    <a:pt x="561974" y="275121"/>
                  </a:lnTo>
                  <a:lnTo>
                    <a:pt x="562451" y="265091"/>
                  </a:lnTo>
                  <a:lnTo>
                    <a:pt x="561251" y="256573"/>
                  </a:lnTo>
                  <a:lnTo>
                    <a:pt x="558209" y="245287"/>
                  </a:lnTo>
                  <a:lnTo>
                    <a:pt x="558317" y="220557"/>
                  </a:lnTo>
                  <a:lnTo>
                    <a:pt x="557073" y="201857"/>
                  </a:lnTo>
                  <a:lnTo>
                    <a:pt x="553739" y="189788"/>
                  </a:lnTo>
                  <a:lnTo>
                    <a:pt x="553739" y="154863"/>
                  </a:lnTo>
                  <a:close/>
                </a:path>
              </a:pathLst>
            </a:custGeom>
            <a:solidFill>
              <a:srgbClr val="F7C1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722" name="Google Shape;1722;p10"/>
            <p:cNvPicPr preferRelativeResize="0"/>
            <p:nvPr/>
          </p:nvPicPr>
          <p:blipFill rotWithShape="1">
            <a:blip r:embed="rId20">
              <a:alphaModFix/>
            </a:blip>
            <a:srcRect/>
            <a:stretch/>
          </p:blipFill>
          <p:spPr>
            <a:xfrm>
              <a:off x="2856785" y="2119835"/>
              <a:ext cx="223423" cy="243497"/>
            </a:xfrm>
            <a:prstGeom prst="rect">
              <a:avLst/>
            </a:prstGeom>
            <a:noFill/>
            <a:ln>
              <a:noFill/>
            </a:ln>
          </p:spPr>
        </p:pic>
        <p:pic>
          <p:nvPicPr>
            <p:cNvPr id="1723" name="Google Shape;1723;p10"/>
            <p:cNvPicPr preferRelativeResize="0"/>
            <p:nvPr/>
          </p:nvPicPr>
          <p:blipFill rotWithShape="1">
            <a:blip r:embed="rId21">
              <a:alphaModFix/>
            </a:blip>
            <a:srcRect/>
            <a:stretch/>
          </p:blipFill>
          <p:spPr>
            <a:xfrm>
              <a:off x="3014078" y="1802917"/>
              <a:ext cx="396849" cy="421271"/>
            </a:xfrm>
            <a:prstGeom prst="rect">
              <a:avLst/>
            </a:prstGeom>
            <a:noFill/>
            <a:ln>
              <a:noFill/>
            </a:ln>
          </p:spPr>
        </p:pic>
        <p:sp>
          <p:nvSpPr>
            <p:cNvPr id="1724" name="Google Shape;1724;p10"/>
            <p:cNvSpPr/>
            <p:nvPr/>
          </p:nvSpPr>
          <p:spPr>
            <a:xfrm>
              <a:off x="2865844" y="1934578"/>
              <a:ext cx="302260" cy="383540"/>
            </a:xfrm>
            <a:custGeom>
              <a:avLst/>
              <a:gdLst/>
              <a:ahLst/>
              <a:cxnLst/>
              <a:rect l="l" t="t" r="r" b="b"/>
              <a:pathLst>
                <a:path w="302260" h="383539" extrusionOk="0">
                  <a:moveTo>
                    <a:pt x="214350" y="274789"/>
                  </a:moveTo>
                  <a:lnTo>
                    <a:pt x="202399" y="221208"/>
                  </a:lnTo>
                  <a:lnTo>
                    <a:pt x="195910" y="192430"/>
                  </a:lnTo>
                  <a:lnTo>
                    <a:pt x="192239" y="176847"/>
                  </a:lnTo>
                  <a:lnTo>
                    <a:pt x="189331" y="165569"/>
                  </a:lnTo>
                  <a:lnTo>
                    <a:pt x="185623" y="149161"/>
                  </a:lnTo>
                  <a:lnTo>
                    <a:pt x="173494" y="103251"/>
                  </a:lnTo>
                  <a:lnTo>
                    <a:pt x="137985" y="64058"/>
                  </a:lnTo>
                  <a:lnTo>
                    <a:pt x="116039" y="51676"/>
                  </a:lnTo>
                  <a:lnTo>
                    <a:pt x="100520" y="42913"/>
                  </a:lnTo>
                  <a:lnTo>
                    <a:pt x="66903" y="23228"/>
                  </a:lnTo>
                  <a:lnTo>
                    <a:pt x="61531" y="20535"/>
                  </a:lnTo>
                  <a:lnTo>
                    <a:pt x="57962" y="17856"/>
                  </a:lnTo>
                  <a:lnTo>
                    <a:pt x="52603" y="15163"/>
                  </a:lnTo>
                  <a:lnTo>
                    <a:pt x="47244" y="11582"/>
                  </a:lnTo>
                  <a:lnTo>
                    <a:pt x="39116" y="6489"/>
                  </a:lnTo>
                  <a:lnTo>
                    <a:pt x="31153" y="2413"/>
                  </a:lnTo>
                  <a:lnTo>
                    <a:pt x="26390" y="838"/>
                  </a:lnTo>
                  <a:lnTo>
                    <a:pt x="23863" y="0"/>
                  </a:lnTo>
                  <a:lnTo>
                    <a:pt x="15913" y="0"/>
                  </a:lnTo>
                  <a:lnTo>
                    <a:pt x="14173" y="1739"/>
                  </a:lnTo>
                  <a:lnTo>
                    <a:pt x="13284" y="4419"/>
                  </a:lnTo>
                  <a:lnTo>
                    <a:pt x="9080" y="16052"/>
                  </a:lnTo>
                  <a:lnTo>
                    <a:pt x="5880" y="32512"/>
                  </a:lnTo>
                  <a:lnTo>
                    <a:pt x="5829" y="32816"/>
                  </a:lnTo>
                  <a:lnTo>
                    <a:pt x="3416" y="53898"/>
                  </a:lnTo>
                  <a:lnTo>
                    <a:pt x="3352" y="54406"/>
                  </a:lnTo>
                  <a:lnTo>
                    <a:pt x="1727" y="78727"/>
                  </a:lnTo>
                  <a:lnTo>
                    <a:pt x="1663" y="79629"/>
                  </a:lnTo>
                  <a:lnTo>
                    <a:pt x="558" y="109702"/>
                  </a:lnTo>
                  <a:lnTo>
                    <a:pt x="533" y="110591"/>
                  </a:lnTo>
                  <a:lnTo>
                    <a:pt x="0" y="143852"/>
                  </a:lnTo>
                  <a:lnTo>
                    <a:pt x="25" y="149161"/>
                  </a:lnTo>
                  <a:lnTo>
                    <a:pt x="190" y="165569"/>
                  </a:lnTo>
                  <a:lnTo>
                    <a:pt x="279" y="174548"/>
                  </a:lnTo>
                  <a:lnTo>
                    <a:pt x="1524" y="190703"/>
                  </a:lnTo>
                  <a:lnTo>
                    <a:pt x="1600" y="191528"/>
                  </a:lnTo>
                  <a:lnTo>
                    <a:pt x="1663" y="192430"/>
                  </a:lnTo>
                  <a:lnTo>
                    <a:pt x="3454" y="197802"/>
                  </a:lnTo>
                  <a:lnTo>
                    <a:pt x="1663" y="204063"/>
                  </a:lnTo>
                  <a:lnTo>
                    <a:pt x="22212" y="249720"/>
                  </a:lnTo>
                  <a:lnTo>
                    <a:pt x="23114" y="249720"/>
                  </a:lnTo>
                  <a:lnTo>
                    <a:pt x="2552" y="203161"/>
                  </a:lnTo>
                  <a:lnTo>
                    <a:pt x="4343" y="196900"/>
                  </a:lnTo>
                  <a:lnTo>
                    <a:pt x="2552" y="191528"/>
                  </a:lnTo>
                  <a:lnTo>
                    <a:pt x="1358" y="174548"/>
                  </a:lnTo>
                  <a:lnTo>
                    <a:pt x="1270" y="165569"/>
                  </a:lnTo>
                  <a:lnTo>
                    <a:pt x="1219" y="143852"/>
                  </a:lnTo>
                  <a:lnTo>
                    <a:pt x="1790" y="110591"/>
                  </a:lnTo>
                  <a:lnTo>
                    <a:pt x="3835" y="54406"/>
                  </a:lnTo>
                  <a:lnTo>
                    <a:pt x="6210" y="33718"/>
                  </a:lnTo>
                  <a:lnTo>
                    <a:pt x="6311" y="32816"/>
                  </a:lnTo>
                  <a:lnTo>
                    <a:pt x="6350" y="32512"/>
                  </a:lnTo>
                  <a:lnTo>
                    <a:pt x="9766" y="16052"/>
                  </a:lnTo>
                  <a:lnTo>
                    <a:pt x="9842" y="15659"/>
                  </a:lnTo>
                  <a:lnTo>
                    <a:pt x="14173" y="4419"/>
                  </a:lnTo>
                  <a:lnTo>
                    <a:pt x="15062" y="2641"/>
                  </a:lnTo>
                  <a:lnTo>
                    <a:pt x="18643" y="838"/>
                  </a:lnTo>
                  <a:lnTo>
                    <a:pt x="24358" y="1028"/>
                  </a:lnTo>
                  <a:lnTo>
                    <a:pt x="31597" y="3644"/>
                  </a:lnTo>
                  <a:lnTo>
                    <a:pt x="39497" y="7772"/>
                  </a:lnTo>
                  <a:lnTo>
                    <a:pt x="47244" y="12484"/>
                  </a:lnTo>
                  <a:lnTo>
                    <a:pt x="49923" y="14274"/>
                  </a:lnTo>
                  <a:lnTo>
                    <a:pt x="51701" y="15163"/>
                  </a:lnTo>
                  <a:lnTo>
                    <a:pt x="57073" y="18745"/>
                  </a:lnTo>
                  <a:lnTo>
                    <a:pt x="61531" y="21437"/>
                  </a:lnTo>
                  <a:lnTo>
                    <a:pt x="66903" y="24117"/>
                  </a:lnTo>
                  <a:lnTo>
                    <a:pt x="100520" y="43815"/>
                  </a:lnTo>
                  <a:lnTo>
                    <a:pt x="116039" y="52565"/>
                  </a:lnTo>
                  <a:lnTo>
                    <a:pt x="126771" y="58140"/>
                  </a:lnTo>
                  <a:lnTo>
                    <a:pt x="137591" y="64947"/>
                  </a:lnTo>
                  <a:lnTo>
                    <a:pt x="167881" y="91262"/>
                  </a:lnTo>
                  <a:lnTo>
                    <a:pt x="184353" y="148920"/>
                  </a:lnTo>
                  <a:lnTo>
                    <a:pt x="194043" y="191528"/>
                  </a:lnTo>
                  <a:lnTo>
                    <a:pt x="202285" y="227444"/>
                  </a:lnTo>
                  <a:lnTo>
                    <a:pt x="213461" y="275678"/>
                  </a:lnTo>
                  <a:lnTo>
                    <a:pt x="213461" y="383108"/>
                  </a:lnTo>
                  <a:lnTo>
                    <a:pt x="214350" y="383108"/>
                  </a:lnTo>
                  <a:lnTo>
                    <a:pt x="214350" y="274789"/>
                  </a:lnTo>
                  <a:close/>
                </a:path>
                <a:path w="302260" h="383539" extrusionOk="0">
                  <a:moveTo>
                    <a:pt x="270662" y="296265"/>
                  </a:moveTo>
                  <a:lnTo>
                    <a:pt x="269773" y="296265"/>
                  </a:lnTo>
                  <a:lnTo>
                    <a:pt x="269773" y="348183"/>
                  </a:lnTo>
                  <a:lnTo>
                    <a:pt x="270662" y="348183"/>
                  </a:lnTo>
                  <a:lnTo>
                    <a:pt x="270662" y="296265"/>
                  </a:lnTo>
                  <a:close/>
                </a:path>
                <a:path w="302260" h="383539" extrusionOk="0">
                  <a:moveTo>
                    <a:pt x="302006" y="276631"/>
                  </a:moveTo>
                  <a:lnTo>
                    <a:pt x="259981" y="235178"/>
                  </a:lnTo>
                  <a:lnTo>
                    <a:pt x="259359" y="235813"/>
                  </a:lnTo>
                  <a:lnTo>
                    <a:pt x="301383" y="277279"/>
                  </a:lnTo>
                  <a:lnTo>
                    <a:pt x="302006" y="276631"/>
                  </a:lnTo>
                  <a:close/>
                </a:path>
              </a:pathLst>
            </a:custGeom>
            <a:solidFill>
              <a:srgbClr val="000000">
                <a:alpha val="19607"/>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25" name="Google Shape;1725;p10"/>
            <p:cNvSpPr/>
            <p:nvPr/>
          </p:nvSpPr>
          <p:spPr>
            <a:xfrm>
              <a:off x="3049867" y="1837837"/>
              <a:ext cx="353060" cy="339725"/>
            </a:xfrm>
            <a:custGeom>
              <a:avLst/>
              <a:gdLst/>
              <a:ahLst/>
              <a:cxnLst/>
              <a:rect l="l" t="t" r="r" b="b"/>
              <a:pathLst>
                <a:path w="353060" h="339725" extrusionOk="0">
                  <a:moveTo>
                    <a:pt x="283252" y="0"/>
                  </a:moveTo>
                  <a:lnTo>
                    <a:pt x="191296" y="59100"/>
                  </a:lnTo>
                  <a:lnTo>
                    <a:pt x="158132" y="79679"/>
                  </a:lnTo>
                  <a:lnTo>
                    <a:pt x="119999" y="101641"/>
                  </a:lnTo>
                  <a:lnTo>
                    <a:pt x="32336" y="150933"/>
                  </a:lnTo>
                  <a:lnTo>
                    <a:pt x="9783" y="163829"/>
                  </a:lnTo>
                  <a:lnTo>
                    <a:pt x="10672" y="165620"/>
                  </a:lnTo>
                  <a:lnTo>
                    <a:pt x="5888" y="169439"/>
                  </a:lnTo>
                  <a:lnTo>
                    <a:pt x="1855" y="176028"/>
                  </a:lnTo>
                  <a:lnTo>
                    <a:pt x="0" y="186141"/>
                  </a:lnTo>
                  <a:lnTo>
                    <a:pt x="1744" y="200532"/>
                  </a:lnTo>
                  <a:lnTo>
                    <a:pt x="8470" y="226647"/>
                  </a:lnTo>
                  <a:lnTo>
                    <a:pt x="30332" y="316915"/>
                  </a:lnTo>
                  <a:lnTo>
                    <a:pt x="32837" y="324564"/>
                  </a:lnTo>
                  <a:lnTo>
                    <a:pt x="37599" y="331795"/>
                  </a:lnTo>
                  <a:lnTo>
                    <a:pt x="46548" y="337180"/>
                  </a:lnTo>
                  <a:lnTo>
                    <a:pt x="61612" y="339293"/>
                  </a:lnTo>
                  <a:lnTo>
                    <a:pt x="87869" y="333823"/>
                  </a:lnTo>
                  <a:lnTo>
                    <a:pt x="126858" y="318365"/>
                  </a:lnTo>
                  <a:lnTo>
                    <a:pt x="175230" y="294346"/>
                  </a:lnTo>
                  <a:lnTo>
                    <a:pt x="229633" y="263194"/>
                  </a:lnTo>
                  <a:lnTo>
                    <a:pt x="277495" y="232198"/>
                  </a:lnTo>
                  <a:lnTo>
                    <a:pt x="310281" y="207918"/>
                  </a:lnTo>
                  <a:lnTo>
                    <a:pt x="341342" y="180835"/>
                  </a:lnTo>
                  <a:lnTo>
                    <a:pt x="352950" y="157568"/>
                  </a:lnTo>
                  <a:lnTo>
                    <a:pt x="341515" y="117024"/>
                  </a:lnTo>
                  <a:lnTo>
                    <a:pt x="328012" y="79117"/>
                  </a:lnTo>
                  <a:lnTo>
                    <a:pt x="304055" y="25848"/>
                  </a:lnTo>
                  <a:lnTo>
                    <a:pt x="289501" y="901"/>
                  </a:lnTo>
                  <a:lnTo>
                    <a:pt x="283252" y="0"/>
                  </a:lnTo>
                  <a:close/>
                </a:path>
              </a:pathLst>
            </a:custGeom>
            <a:solidFill>
              <a:srgbClr val="131C1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26" name="Google Shape;1726;p10"/>
            <p:cNvSpPr/>
            <p:nvPr/>
          </p:nvSpPr>
          <p:spPr>
            <a:xfrm>
              <a:off x="3055307" y="1845890"/>
              <a:ext cx="340360" cy="324485"/>
            </a:xfrm>
            <a:custGeom>
              <a:avLst/>
              <a:gdLst/>
              <a:ahLst/>
              <a:cxnLst/>
              <a:rect l="l" t="t" r="r" b="b"/>
              <a:pathLst>
                <a:path w="340360" h="324485" extrusionOk="0">
                  <a:moveTo>
                    <a:pt x="283173" y="0"/>
                  </a:moveTo>
                  <a:lnTo>
                    <a:pt x="277813" y="0"/>
                  </a:lnTo>
                  <a:lnTo>
                    <a:pt x="276023" y="901"/>
                  </a:lnTo>
                  <a:lnTo>
                    <a:pt x="273343" y="2692"/>
                  </a:lnTo>
                  <a:lnTo>
                    <a:pt x="267082" y="6273"/>
                  </a:lnTo>
                  <a:lnTo>
                    <a:pt x="181128" y="61119"/>
                  </a:lnTo>
                  <a:lnTo>
                    <a:pt x="124840" y="94452"/>
                  </a:lnTo>
                  <a:lnTo>
                    <a:pt x="18644" y="154876"/>
                  </a:lnTo>
                  <a:lnTo>
                    <a:pt x="7913" y="160248"/>
                  </a:lnTo>
                  <a:lnTo>
                    <a:pt x="3042" y="164463"/>
                  </a:lnTo>
                  <a:lnTo>
                    <a:pt x="431" y="170437"/>
                  </a:lnTo>
                  <a:lnTo>
                    <a:pt x="0" y="178254"/>
                  </a:lnTo>
                  <a:lnTo>
                    <a:pt x="1665" y="187998"/>
                  </a:lnTo>
                  <a:lnTo>
                    <a:pt x="7921" y="213406"/>
                  </a:lnTo>
                  <a:lnTo>
                    <a:pt x="12221" y="230683"/>
                  </a:lnTo>
                  <a:lnTo>
                    <a:pt x="16854" y="248881"/>
                  </a:lnTo>
                  <a:lnTo>
                    <a:pt x="21464" y="267749"/>
                  </a:lnTo>
                  <a:lnTo>
                    <a:pt x="25569" y="284351"/>
                  </a:lnTo>
                  <a:lnTo>
                    <a:pt x="28670" y="297093"/>
                  </a:lnTo>
                  <a:lnTo>
                    <a:pt x="30265" y="304380"/>
                  </a:lnTo>
                  <a:lnTo>
                    <a:pt x="32540" y="311336"/>
                  </a:lnTo>
                  <a:lnTo>
                    <a:pt x="36407" y="317030"/>
                  </a:lnTo>
                  <a:lnTo>
                    <a:pt x="43458" y="320875"/>
                  </a:lnTo>
                  <a:lnTo>
                    <a:pt x="55284" y="322287"/>
                  </a:lnTo>
                  <a:lnTo>
                    <a:pt x="55284" y="324078"/>
                  </a:lnTo>
                  <a:lnTo>
                    <a:pt x="114710" y="304944"/>
                  </a:lnTo>
                  <a:lnTo>
                    <a:pt x="162608" y="281403"/>
                  </a:lnTo>
                  <a:lnTo>
                    <a:pt x="219724" y="248881"/>
                  </a:lnTo>
                  <a:lnTo>
                    <a:pt x="264654" y="220192"/>
                  </a:lnTo>
                  <a:lnTo>
                    <a:pt x="296351" y="197292"/>
                  </a:lnTo>
                  <a:lnTo>
                    <a:pt x="328753" y="169202"/>
                  </a:lnTo>
                  <a:lnTo>
                    <a:pt x="340361" y="148615"/>
                  </a:lnTo>
                  <a:lnTo>
                    <a:pt x="337977" y="139550"/>
                  </a:lnTo>
                  <a:lnTo>
                    <a:pt x="324283" y="92214"/>
                  </a:lnTo>
                  <a:lnTo>
                    <a:pt x="305738" y="47450"/>
                  </a:lnTo>
                  <a:lnTo>
                    <a:pt x="293618" y="21459"/>
                  </a:lnTo>
                  <a:lnTo>
                    <a:pt x="283173" y="0"/>
                  </a:lnTo>
                  <a:close/>
                </a:path>
              </a:pathLst>
            </a:custGeom>
            <a:solidFill>
              <a:srgbClr val="2F3D4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27" name="Google Shape;1727;p10"/>
            <p:cNvSpPr/>
            <p:nvPr/>
          </p:nvSpPr>
          <p:spPr>
            <a:xfrm>
              <a:off x="2881615" y="1945269"/>
              <a:ext cx="182245" cy="259715"/>
            </a:xfrm>
            <a:custGeom>
              <a:avLst/>
              <a:gdLst/>
              <a:ahLst/>
              <a:cxnLst/>
              <a:rect l="l" t="t" r="r" b="b"/>
              <a:pathLst>
                <a:path w="182244" h="259714" extrusionOk="0">
                  <a:moveTo>
                    <a:pt x="10918" y="0"/>
                  </a:moveTo>
                  <a:lnTo>
                    <a:pt x="0" y="40839"/>
                  </a:lnTo>
                  <a:lnTo>
                    <a:pt x="640" y="57065"/>
                  </a:lnTo>
                  <a:lnTo>
                    <a:pt x="9200" y="94289"/>
                  </a:lnTo>
                  <a:lnTo>
                    <a:pt x="45767" y="136969"/>
                  </a:lnTo>
                  <a:lnTo>
                    <a:pt x="116260" y="203330"/>
                  </a:lnTo>
                  <a:lnTo>
                    <a:pt x="157747" y="241586"/>
                  </a:lnTo>
                  <a:lnTo>
                    <a:pt x="178037" y="259613"/>
                  </a:lnTo>
                  <a:lnTo>
                    <a:pt x="180969" y="258057"/>
                  </a:lnTo>
                  <a:lnTo>
                    <a:pt x="182058" y="251217"/>
                  </a:lnTo>
                  <a:lnTo>
                    <a:pt x="181807" y="241859"/>
                  </a:lnTo>
                  <a:lnTo>
                    <a:pt x="152117" y="104736"/>
                  </a:lnTo>
                  <a:lnTo>
                    <a:pt x="129777" y="69824"/>
                  </a:lnTo>
                  <a:lnTo>
                    <a:pt x="128888" y="69824"/>
                  </a:lnTo>
                  <a:lnTo>
                    <a:pt x="33498" y="12796"/>
                  </a:lnTo>
                  <a:lnTo>
                    <a:pt x="10918" y="0"/>
                  </a:lnTo>
                  <a:close/>
                </a:path>
              </a:pathLst>
            </a:custGeom>
            <a:solidFill>
              <a:srgbClr val="131C1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728" name="Google Shape;1728;p10"/>
            <p:cNvPicPr preferRelativeResize="0"/>
            <p:nvPr/>
          </p:nvPicPr>
          <p:blipFill rotWithShape="1">
            <a:blip r:embed="rId22">
              <a:alphaModFix/>
            </a:blip>
            <a:srcRect/>
            <a:stretch/>
          </p:blipFill>
          <p:spPr>
            <a:xfrm>
              <a:off x="2887730" y="1947951"/>
              <a:ext cx="171026" cy="249839"/>
            </a:xfrm>
            <a:prstGeom prst="rect">
              <a:avLst/>
            </a:prstGeom>
            <a:noFill/>
            <a:ln>
              <a:noFill/>
            </a:ln>
          </p:spPr>
        </p:pic>
        <p:pic>
          <p:nvPicPr>
            <p:cNvPr id="1729" name="Google Shape;1729;p10"/>
            <p:cNvPicPr preferRelativeResize="0"/>
            <p:nvPr/>
          </p:nvPicPr>
          <p:blipFill rotWithShape="1">
            <a:blip r:embed="rId23">
              <a:alphaModFix/>
            </a:blip>
            <a:srcRect/>
            <a:stretch/>
          </p:blipFill>
          <p:spPr>
            <a:xfrm>
              <a:off x="3255366" y="1847683"/>
              <a:ext cx="117970" cy="134664"/>
            </a:xfrm>
            <a:prstGeom prst="rect">
              <a:avLst/>
            </a:prstGeom>
            <a:noFill/>
            <a:ln>
              <a:noFill/>
            </a:ln>
          </p:spPr>
        </p:pic>
        <p:sp>
          <p:nvSpPr>
            <p:cNvPr id="1730" name="Google Shape;1730;p10"/>
            <p:cNvSpPr/>
            <p:nvPr/>
          </p:nvSpPr>
          <p:spPr>
            <a:xfrm>
              <a:off x="3075736" y="1954216"/>
              <a:ext cx="320040" cy="217170"/>
            </a:xfrm>
            <a:custGeom>
              <a:avLst/>
              <a:gdLst/>
              <a:ahLst/>
              <a:cxnLst/>
              <a:rect l="l" t="t" r="r" b="b"/>
              <a:pathLst>
                <a:path w="320039" h="217169" extrusionOk="0">
                  <a:moveTo>
                    <a:pt x="264528" y="0"/>
                  </a:moveTo>
                  <a:lnTo>
                    <a:pt x="264528" y="901"/>
                  </a:lnTo>
                  <a:lnTo>
                    <a:pt x="245059" y="11696"/>
                  </a:lnTo>
                  <a:lnTo>
                    <a:pt x="203496" y="35944"/>
                  </a:lnTo>
                  <a:lnTo>
                    <a:pt x="90826" y="102819"/>
                  </a:lnTo>
                  <a:lnTo>
                    <a:pt x="0" y="157556"/>
                  </a:lnTo>
                  <a:lnTo>
                    <a:pt x="9829" y="198742"/>
                  </a:lnTo>
                  <a:lnTo>
                    <a:pt x="12104" y="205692"/>
                  </a:lnTo>
                  <a:lnTo>
                    <a:pt x="15971" y="211386"/>
                  </a:lnTo>
                  <a:lnTo>
                    <a:pt x="23022" y="215235"/>
                  </a:lnTo>
                  <a:lnTo>
                    <a:pt x="34848" y="216649"/>
                  </a:lnTo>
                  <a:lnTo>
                    <a:pt x="57406" y="211823"/>
                  </a:lnTo>
                  <a:lnTo>
                    <a:pt x="93951" y="197513"/>
                  </a:lnTo>
                  <a:lnTo>
                    <a:pt x="142055" y="173968"/>
                  </a:lnTo>
                  <a:lnTo>
                    <a:pt x="199288" y="141439"/>
                  </a:lnTo>
                  <a:lnTo>
                    <a:pt x="244225" y="112625"/>
                  </a:lnTo>
                  <a:lnTo>
                    <a:pt x="275924" y="89519"/>
                  </a:lnTo>
                  <a:lnTo>
                    <a:pt x="308317" y="61772"/>
                  </a:lnTo>
                  <a:lnTo>
                    <a:pt x="319938" y="41186"/>
                  </a:lnTo>
                  <a:lnTo>
                    <a:pt x="319938" y="39395"/>
                  </a:lnTo>
                  <a:lnTo>
                    <a:pt x="288212" y="9177"/>
                  </a:lnTo>
                  <a:lnTo>
                    <a:pt x="274276" y="1482"/>
                  </a:lnTo>
                  <a:lnTo>
                    <a:pt x="264528" y="0"/>
                  </a:lnTo>
                  <a:close/>
                </a:path>
              </a:pathLst>
            </a:custGeom>
            <a:solidFill>
              <a:srgbClr val="39464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731" name="Google Shape;1731;p10"/>
            <p:cNvPicPr preferRelativeResize="0"/>
            <p:nvPr/>
          </p:nvPicPr>
          <p:blipFill rotWithShape="1">
            <a:blip r:embed="rId24">
              <a:alphaModFix/>
            </a:blip>
            <a:srcRect/>
            <a:stretch/>
          </p:blipFill>
          <p:spPr>
            <a:xfrm>
              <a:off x="3068593" y="1846790"/>
              <a:ext cx="327084" cy="290955"/>
            </a:xfrm>
            <a:prstGeom prst="rect">
              <a:avLst/>
            </a:prstGeom>
            <a:noFill/>
            <a:ln>
              <a:noFill/>
            </a:ln>
          </p:spPr>
        </p:pic>
        <p:pic>
          <p:nvPicPr>
            <p:cNvPr id="1732" name="Google Shape;1732;p10"/>
            <p:cNvPicPr preferRelativeResize="0"/>
            <p:nvPr/>
          </p:nvPicPr>
          <p:blipFill rotWithShape="1">
            <a:blip r:embed="rId25">
              <a:alphaModFix/>
            </a:blip>
            <a:srcRect/>
            <a:stretch/>
          </p:blipFill>
          <p:spPr>
            <a:xfrm>
              <a:off x="3075740" y="2146688"/>
              <a:ext cx="342939" cy="235445"/>
            </a:xfrm>
            <a:prstGeom prst="rect">
              <a:avLst/>
            </a:prstGeom>
            <a:noFill/>
            <a:ln>
              <a:noFill/>
            </a:ln>
          </p:spPr>
        </p:pic>
        <p:sp>
          <p:nvSpPr>
            <p:cNvPr id="1733" name="Google Shape;1733;p10"/>
            <p:cNvSpPr/>
            <p:nvPr/>
          </p:nvSpPr>
          <p:spPr>
            <a:xfrm>
              <a:off x="3195485" y="2225480"/>
              <a:ext cx="173990" cy="118745"/>
            </a:xfrm>
            <a:custGeom>
              <a:avLst/>
              <a:gdLst/>
              <a:ahLst/>
              <a:cxnLst/>
              <a:rect l="l" t="t" r="r" b="b"/>
              <a:pathLst>
                <a:path w="173989" h="118744" extrusionOk="0">
                  <a:moveTo>
                    <a:pt x="173380" y="0"/>
                  </a:moveTo>
                  <a:lnTo>
                    <a:pt x="164439" y="5372"/>
                  </a:lnTo>
                  <a:lnTo>
                    <a:pt x="151452" y="13650"/>
                  </a:lnTo>
                  <a:lnTo>
                    <a:pt x="107386" y="40617"/>
                  </a:lnTo>
                  <a:lnTo>
                    <a:pt x="70155" y="63460"/>
                  </a:lnTo>
                  <a:lnTo>
                    <a:pt x="23015" y="90567"/>
                  </a:lnTo>
                  <a:lnTo>
                    <a:pt x="1790" y="101155"/>
                  </a:lnTo>
                  <a:lnTo>
                    <a:pt x="0" y="102946"/>
                  </a:lnTo>
                  <a:lnTo>
                    <a:pt x="1790" y="108318"/>
                  </a:lnTo>
                  <a:lnTo>
                    <a:pt x="4470" y="113690"/>
                  </a:lnTo>
                  <a:lnTo>
                    <a:pt x="10731" y="118160"/>
                  </a:lnTo>
                  <a:lnTo>
                    <a:pt x="19659" y="114592"/>
                  </a:lnTo>
                  <a:lnTo>
                    <a:pt x="56642" y="93772"/>
                  </a:lnTo>
                  <a:lnTo>
                    <a:pt x="113710" y="59368"/>
                  </a:lnTo>
                  <a:lnTo>
                    <a:pt x="150210" y="35565"/>
                  </a:lnTo>
                  <a:lnTo>
                    <a:pt x="168910" y="9842"/>
                  </a:lnTo>
                  <a:lnTo>
                    <a:pt x="173380" y="0"/>
                  </a:lnTo>
                  <a:close/>
                </a:path>
              </a:pathLst>
            </a:custGeom>
            <a:solidFill>
              <a:srgbClr val="4D575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34" name="Google Shape;1734;p10"/>
            <p:cNvSpPr/>
            <p:nvPr/>
          </p:nvSpPr>
          <p:spPr>
            <a:xfrm>
              <a:off x="3194588" y="2231732"/>
              <a:ext cx="165735" cy="108585"/>
            </a:xfrm>
            <a:custGeom>
              <a:avLst/>
              <a:gdLst/>
              <a:ahLst/>
              <a:cxnLst/>
              <a:rect l="l" t="t" r="r" b="b"/>
              <a:pathLst>
                <a:path w="165735" h="108585" extrusionOk="0">
                  <a:moveTo>
                    <a:pt x="165341" y="0"/>
                  </a:moveTo>
                  <a:lnTo>
                    <a:pt x="90271" y="46558"/>
                  </a:lnTo>
                  <a:lnTo>
                    <a:pt x="23911" y="85080"/>
                  </a:lnTo>
                  <a:lnTo>
                    <a:pt x="2692" y="95796"/>
                  </a:lnTo>
                  <a:lnTo>
                    <a:pt x="0" y="97586"/>
                  </a:lnTo>
                  <a:lnTo>
                    <a:pt x="2692" y="102958"/>
                  </a:lnTo>
                  <a:lnTo>
                    <a:pt x="3581" y="103847"/>
                  </a:lnTo>
                  <a:lnTo>
                    <a:pt x="4470" y="105638"/>
                  </a:lnTo>
                  <a:lnTo>
                    <a:pt x="5372" y="106540"/>
                  </a:lnTo>
                  <a:lnTo>
                    <a:pt x="8051" y="108330"/>
                  </a:lnTo>
                  <a:lnTo>
                    <a:pt x="11620" y="108330"/>
                  </a:lnTo>
                  <a:lnTo>
                    <a:pt x="16090" y="106540"/>
                  </a:lnTo>
                  <a:lnTo>
                    <a:pt x="30014" y="98774"/>
                  </a:lnTo>
                  <a:lnTo>
                    <a:pt x="94741" y="60883"/>
                  </a:lnTo>
                  <a:lnTo>
                    <a:pt x="109761" y="50949"/>
                  </a:lnTo>
                  <a:lnTo>
                    <a:pt x="155511" y="21488"/>
                  </a:lnTo>
                  <a:lnTo>
                    <a:pt x="159080" y="19697"/>
                  </a:lnTo>
                  <a:lnTo>
                    <a:pt x="164439" y="8064"/>
                  </a:lnTo>
                  <a:lnTo>
                    <a:pt x="165341" y="1790"/>
                  </a:lnTo>
                  <a:lnTo>
                    <a:pt x="165341" y="0"/>
                  </a:lnTo>
                  <a:close/>
                </a:path>
              </a:pathLst>
            </a:custGeom>
            <a:solidFill>
              <a:srgbClr val="1A242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35" name="Google Shape;1735;p10"/>
            <p:cNvSpPr/>
            <p:nvPr/>
          </p:nvSpPr>
          <p:spPr>
            <a:xfrm>
              <a:off x="2874657" y="2102822"/>
              <a:ext cx="39370" cy="44450"/>
            </a:xfrm>
            <a:custGeom>
              <a:avLst/>
              <a:gdLst/>
              <a:ahLst/>
              <a:cxnLst/>
              <a:rect l="l" t="t" r="r" b="b"/>
              <a:pathLst>
                <a:path w="39369" h="44450" extrusionOk="0">
                  <a:moveTo>
                    <a:pt x="39331" y="42075"/>
                  </a:moveTo>
                  <a:lnTo>
                    <a:pt x="35750" y="42075"/>
                  </a:lnTo>
                  <a:lnTo>
                    <a:pt x="39331" y="43865"/>
                  </a:lnTo>
                  <a:lnTo>
                    <a:pt x="39331" y="42075"/>
                  </a:lnTo>
                  <a:close/>
                </a:path>
                <a:path w="39369" h="44450" extrusionOk="0">
                  <a:moveTo>
                    <a:pt x="0" y="0"/>
                  </a:moveTo>
                  <a:lnTo>
                    <a:pt x="35750" y="42976"/>
                  </a:lnTo>
                  <a:lnTo>
                    <a:pt x="35750" y="42075"/>
                  </a:lnTo>
                  <a:lnTo>
                    <a:pt x="39331" y="42075"/>
                  </a:lnTo>
                  <a:lnTo>
                    <a:pt x="39331" y="39395"/>
                  </a:lnTo>
                  <a:lnTo>
                    <a:pt x="33070" y="22390"/>
                  </a:lnTo>
                  <a:lnTo>
                    <a:pt x="29489" y="19697"/>
                  </a:lnTo>
                  <a:lnTo>
                    <a:pt x="25734" y="16552"/>
                  </a:lnTo>
                  <a:lnTo>
                    <a:pt x="19551" y="11977"/>
                  </a:lnTo>
                  <a:lnTo>
                    <a:pt x="12530" y="7233"/>
                  </a:lnTo>
                  <a:lnTo>
                    <a:pt x="6261" y="3581"/>
                  </a:lnTo>
                  <a:lnTo>
                    <a:pt x="0" y="0"/>
                  </a:lnTo>
                  <a:close/>
                </a:path>
              </a:pathLst>
            </a:custGeom>
            <a:solidFill>
              <a:srgbClr val="555F61"/>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36" name="Google Shape;1736;p10"/>
            <p:cNvSpPr/>
            <p:nvPr/>
          </p:nvSpPr>
          <p:spPr>
            <a:xfrm>
              <a:off x="2876449" y="2108202"/>
              <a:ext cx="36830" cy="38100"/>
            </a:xfrm>
            <a:custGeom>
              <a:avLst/>
              <a:gdLst/>
              <a:ahLst/>
              <a:cxnLst/>
              <a:rect l="l" t="t" r="r" b="b"/>
              <a:pathLst>
                <a:path w="36830" h="38100" extrusionOk="0">
                  <a:moveTo>
                    <a:pt x="4470" y="0"/>
                  </a:moveTo>
                  <a:lnTo>
                    <a:pt x="1790" y="0"/>
                  </a:lnTo>
                  <a:lnTo>
                    <a:pt x="0" y="889"/>
                  </a:lnTo>
                  <a:lnTo>
                    <a:pt x="888" y="5359"/>
                  </a:lnTo>
                  <a:lnTo>
                    <a:pt x="888" y="12522"/>
                  </a:lnTo>
                  <a:lnTo>
                    <a:pt x="1790" y="15214"/>
                  </a:lnTo>
                  <a:lnTo>
                    <a:pt x="31280" y="34912"/>
                  </a:lnTo>
                  <a:lnTo>
                    <a:pt x="35750" y="37592"/>
                  </a:lnTo>
                  <a:lnTo>
                    <a:pt x="36639" y="37592"/>
                  </a:lnTo>
                  <a:lnTo>
                    <a:pt x="10234" y="3644"/>
                  </a:lnTo>
                  <a:lnTo>
                    <a:pt x="4470" y="0"/>
                  </a:lnTo>
                  <a:close/>
                </a:path>
              </a:pathLst>
            </a:custGeom>
            <a:solidFill>
              <a:srgbClr val="232C2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37" name="Google Shape;1737;p10"/>
            <p:cNvSpPr/>
            <p:nvPr/>
          </p:nvSpPr>
          <p:spPr>
            <a:xfrm>
              <a:off x="2875551" y="2108197"/>
              <a:ext cx="34925" cy="29845"/>
            </a:xfrm>
            <a:custGeom>
              <a:avLst/>
              <a:gdLst/>
              <a:ahLst/>
              <a:cxnLst/>
              <a:rect l="l" t="t" r="r" b="b"/>
              <a:pathLst>
                <a:path w="34925" h="29844" extrusionOk="0">
                  <a:moveTo>
                    <a:pt x="4470" y="0"/>
                  </a:moveTo>
                  <a:lnTo>
                    <a:pt x="901" y="0"/>
                  </a:lnTo>
                  <a:lnTo>
                    <a:pt x="0" y="889"/>
                  </a:lnTo>
                  <a:lnTo>
                    <a:pt x="0" y="7162"/>
                  </a:lnTo>
                  <a:lnTo>
                    <a:pt x="34861" y="29540"/>
                  </a:lnTo>
                  <a:lnTo>
                    <a:pt x="32169" y="24168"/>
                  </a:lnTo>
                  <a:lnTo>
                    <a:pt x="29489" y="17907"/>
                  </a:lnTo>
                  <a:lnTo>
                    <a:pt x="27711" y="16116"/>
                  </a:lnTo>
                  <a:lnTo>
                    <a:pt x="23954" y="12965"/>
                  </a:lnTo>
                  <a:lnTo>
                    <a:pt x="17767" y="8391"/>
                  </a:lnTo>
                  <a:lnTo>
                    <a:pt x="10741" y="3650"/>
                  </a:lnTo>
                  <a:lnTo>
                    <a:pt x="4470" y="0"/>
                  </a:lnTo>
                  <a:close/>
                </a:path>
              </a:pathLst>
            </a:custGeom>
            <a:solidFill>
              <a:srgbClr val="48525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38" name="Google Shape;1738;p10"/>
            <p:cNvSpPr/>
            <p:nvPr/>
          </p:nvSpPr>
          <p:spPr>
            <a:xfrm>
              <a:off x="3009607" y="2140419"/>
              <a:ext cx="5080" cy="64769"/>
            </a:xfrm>
            <a:custGeom>
              <a:avLst/>
              <a:gdLst/>
              <a:ahLst/>
              <a:cxnLst/>
              <a:rect l="l" t="t" r="r" b="b"/>
              <a:pathLst>
                <a:path w="5080" h="64769" extrusionOk="0">
                  <a:moveTo>
                    <a:pt x="4470" y="0"/>
                  </a:moveTo>
                  <a:lnTo>
                    <a:pt x="0" y="0"/>
                  </a:lnTo>
                  <a:lnTo>
                    <a:pt x="0" y="64452"/>
                  </a:lnTo>
                  <a:lnTo>
                    <a:pt x="4470" y="64452"/>
                  </a:lnTo>
                  <a:lnTo>
                    <a:pt x="4470" y="0"/>
                  </a:lnTo>
                  <a:close/>
                </a:path>
              </a:pathLst>
            </a:custGeom>
            <a:solidFill>
              <a:srgbClr val="2B719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39" name="Google Shape;1739;p10"/>
            <p:cNvSpPr/>
            <p:nvPr/>
          </p:nvSpPr>
          <p:spPr>
            <a:xfrm>
              <a:off x="2985475" y="2059862"/>
              <a:ext cx="39370" cy="100330"/>
            </a:xfrm>
            <a:custGeom>
              <a:avLst/>
              <a:gdLst/>
              <a:ahLst/>
              <a:cxnLst/>
              <a:rect l="l" t="t" r="r" b="b"/>
              <a:pathLst>
                <a:path w="39369" h="100330" extrusionOk="0">
                  <a:moveTo>
                    <a:pt x="36639" y="0"/>
                  </a:moveTo>
                  <a:lnTo>
                    <a:pt x="33959" y="1790"/>
                  </a:lnTo>
                  <a:lnTo>
                    <a:pt x="5359" y="18796"/>
                  </a:lnTo>
                  <a:lnTo>
                    <a:pt x="0" y="25057"/>
                  </a:lnTo>
                  <a:lnTo>
                    <a:pt x="0" y="95783"/>
                  </a:lnTo>
                  <a:lnTo>
                    <a:pt x="2679" y="100266"/>
                  </a:lnTo>
                  <a:lnTo>
                    <a:pt x="5359" y="98463"/>
                  </a:lnTo>
                  <a:lnTo>
                    <a:pt x="33959" y="81457"/>
                  </a:lnTo>
                  <a:lnTo>
                    <a:pt x="39319" y="75196"/>
                  </a:lnTo>
                  <a:lnTo>
                    <a:pt x="39319" y="4470"/>
                  </a:lnTo>
                  <a:lnTo>
                    <a:pt x="36639" y="0"/>
                  </a:lnTo>
                  <a:close/>
                </a:path>
              </a:pathLst>
            </a:custGeom>
            <a:solidFill>
              <a:srgbClr val="5A646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740" name="Google Shape;1740;p10"/>
            <p:cNvPicPr preferRelativeResize="0"/>
            <p:nvPr/>
          </p:nvPicPr>
          <p:blipFill rotWithShape="1">
            <a:blip r:embed="rId26">
              <a:alphaModFix/>
            </a:blip>
            <a:srcRect/>
            <a:stretch/>
          </p:blipFill>
          <p:spPr>
            <a:xfrm>
              <a:off x="2985477" y="2061641"/>
              <a:ext cx="39319" cy="97586"/>
            </a:xfrm>
            <a:prstGeom prst="rect">
              <a:avLst/>
            </a:prstGeom>
            <a:noFill/>
            <a:ln>
              <a:noFill/>
            </a:ln>
          </p:spPr>
        </p:pic>
        <p:sp>
          <p:nvSpPr>
            <p:cNvPr id="1741" name="Google Shape;1741;p10"/>
            <p:cNvSpPr/>
            <p:nvPr/>
          </p:nvSpPr>
          <p:spPr>
            <a:xfrm>
              <a:off x="2979224" y="1985549"/>
              <a:ext cx="34290" cy="111125"/>
            </a:xfrm>
            <a:custGeom>
              <a:avLst/>
              <a:gdLst/>
              <a:ahLst/>
              <a:cxnLst/>
              <a:rect l="l" t="t" r="r" b="b"/>
              <a:pathLst>
                <a:path w="34289" h="111125" extrusionOk="0">
                  <a:moveTo>
                    <a:pt x="2679" y="0"/>
                  </a:moveTo>
                  <a:lnTo>
                    <a:pt x="1790" y="901"/>
                  </a:lnTo>
                  <a:lnTo>
                    <a:pt x="888" y="901"/>
                  </a:lnTo>
                  <a:lnTo>
                    <a:pt x="0" y="2692"/>
                  </a:lnTo>
                  <a:lnTo>
                    <a:pt x="888" y="3581"/>
                  </a:lnTo>
                  <a:lnTo>
                    <a:pt x="15527" y="31337"/>
                  </a:lnTo>
                  <a:lnTo>
                    <a:pt x="18614" y="37324"/>
                  </a:lnTo>
                  <a:lnTo>
                    <a:pt x="21450" y="42976"/>
                  </a:lnTo>
                  <a:lnTo>
                    <a:pt x="24725" y="49198"/>
                  </a:lnTo>
                  <a:lnTo>
                    <a:pt x="27585" y="55841"/>
                  </a:lnTo>
                  <a:lnTo>
                    <a:pt x="29610" y="62990"/>
                  </a:lnTo>
                  <a:lnTo>
                    <a:pt x="30378" y="70726"/>
                  </a:lnTo>
                  <a:lnTo>
                    <a:pt x="30378" y="109220"/>
                  </a:lnTo>
                  <a:lnTo>
                    <a:pt x="31280" y="111010"/>
                  </a:lnTo>
                  <a:lnTo>
                    <a:pt x="32169" y="111010"/>
                  </a:lnTo>
                  <a:lnTo>
                    <a:pt x="33959" y="110109"/>
                  </a:lnTo>
                  <a:lnTo>
                    <a:pt x="33959" y="70726"/>
                  </a:lnTo>
                  <a:lnTo>
                    <a:pt x="33146" y="62990"/>
                  </a:lnTo>
                  <a:lnTo>
                    <a:pt x="33064" y="62210"/>
                  </a:lnTo>
                  <a:lnTo>
                    <a:pt x="13068" y="18130"/>
                  </a:lnTo>
                  <a:lnTo>
                    <a:pt x="4470" y="1790"/>
                  </a:lnTo>
                  <a:lnTo>
                    <a:pt x="4470" y="901"/>
                  </a:lnTo>
                  <a:lnTo>
                    <a:pt x="2679" y="0"/>
                  </a:lnTo>
                  <a:close/>
                </a:path>
              </a:pathLst>
            </a:custGeom>
            <a:solidFill>
              <a:srgbClr val="2B719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42" name="Google Shape;1742;p10"/>
            <p:cNvSpPr/>
            <p:nvPr/>
          </p:nvSpPr>
          <p:spPr>
            <a:xfrm>
              <a:off x="2976537" y="1980178"/>
              <a:ext cx="21590" cy="12700"/>
            </a:xfrm>
            <a:custGeom>
              <a:avLst/>
              <a:gdLst/>
              <a:ahLst/>
              <a:cxnLst/>
              <a:rect l="l" t="t" r="r" b="b"/>
              <a:pathLst>
                <a:path w="21589" h="12700" extrusionOk="0">
                  <a:moveTo>
                    <a:pt x="0" y="0"/>
                  </a:moveTo>
                  <a:lnTo>
                    <a:pt x="0" y="11633"/>
                  </a:lnTo>
                  <a:lnTo>
                    <a:pt x="21450" y="12534"/>
                  </a:lnTo>
                  <a:lnTo>
                    <a:pt x="0" y="0"/>
                  </a:lnTo>
                  <a:close/>
                </a:path>
              </a:pathLst>
            </a:custGeom>
            <a:solidFill>
              <a:srgbClr val="4F5A5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43" name="Google Shape;1743;p10"/>
            <p:cNvSpPr/>
            <p:nvPr/>
          </p:nvSpPr>
          <p:spPr>
            <a:xfrm>
              <a:off x="3008716" y="2182503"/>
              <a:ext cx="14604" cy="25400"/>
            </a:xfrm>
            <a:custGeom>
              <a:avLst/>
              <a:gdLst/>
              <a:ahLst/>
              <a:cxnLst/>
              <a:rect l="l" t="t" r="r" b="b"/>
              <a:pathLst>
                <a:path w="14605" h="25400" extrusionOk="0">
                  <a:moveTo>
                    <a:pt x="8039" y="0"/>
                  </a:moveTo>
                  <a:lnTo>
                    <a:pt x="0" y="6261"/>
                  </a:lnTo>
                  <a:lnTo>
                    <a:pt x="0" y="24168"/>
                  </a:lnTo>
                  <a:lnTo>
                    <a:pt x="8039" y="23279"/>
                  </a:lnTo>
                  <a:lnTo>
                    <a:pt x="14287" y="25069"/>
                  </a:lnTo>
                  <a:lnTo>
                    <a:pt x="14287" y="6261"/>
                  </a:lnTo>
                  <a:lnTo>
                    <a:pt x="8039" y="0"/>
                  </a:lnTo>
                  <a:close/>
                </a:path>
              </a:pathLst>
            </a:custGeom>
            <a:solidFill>
              <a:srgbClr val="404A4D"/>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44" name="Google Shape;1744;p10"/>
            <p:cNvSpPr/>
            <p:nvPr/>
          </p:nvSpPr>
          <p:spPr>
            <a:xfrm>
              <a:off x="3008716" y="2182503"/>
              <a:ext cx="15240" cy="5715"/>
            </a:xfrm>
            <a:custGeom>
              <a:avLst/>
              <a:gdLst/>
              <a:ahLst/>
              <a:cxnLst/>
              <a:rect l="l" t="t" r="r" b="b"/>
              <a:pathLst>
                <a:path w="15239" h="5714" extrusionOk="0">
                  <a:moveTo>
                    <a:pt x="8039" y="0"/>
                  </a:moveTo>
                  <a:lnTo>
                    <a:pt x="0" y="5372"/>
                  </a:lnTo>
                  <a:lnTo>
                    <a:pt x="15189" y="5372"/>
                  </a:lnTo>
                  <a:lnTo>
                    <a:pt x="8039" y="0"/>
                  </a:lnTo>
                  <a:close/>
                </a:path>
              </a:pathLst>
            </a:custGeom>
            <a:solidFill>
              <a:srgbClr val="5A646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45" name="Google Shape;1745;p10"/>
            <p:cNvSpPr/>
            <p:nvPr/>
          </p:nvSpPr>
          <p:spPr>
            <a:xfrm>
              <a:off x="3303626" y="1796653"/>
              <a:ext cx="108585" cy="60325"/>
            </a:xfrm>
            <a:custGeom>
              <a:avLst/>
              <a:gdLst/>
              <a:ahLst/>
              <a:cxnLst/>
              <a:rect l="l" t="t" r="r" b="b"/>
              <a:pathLst>
                <a:path w="108585" h="60325" extrusionOk="0">
                  <a:moveTo>
                    <a:pt x="0" y="0"/>
                  </a:moveTo>
                  <a:lnTo>
                    <a:pt x="2679" y="1790"/>
                  </a:lnTo>
                  <a:lnTo>
                    <a:pt x="4470" y="3581"/>
                  </a:lnTo>
                  <a:lnTo>
                    <a:pt x="7150" y="5372"/>
                  </a:lnTo>
                  <a:lnTo>
                    <a:pt x="53170" y="11195"/>
                  </a:lnTo>
                  <a:lnTo>
                    <a:pt x="91160" y="17018"/>
                  </a:lnTo>
                  <a:lnTo>
                    <a:pt x="102768" y="59093"/>
                  </a:lnTo>
                  <a:lnTo>
                    <a:pt x="103670" y="59982"/>
                  </a:lnTo>
                  <a:lnTo>
                    <a:pt x="104559" y="59982"/>
                  </a:lnTo>
                  <a:lnTo>
                    <a:pt x="106349" y="59093"/>
                  </a:lnTo>
                  <a:lnTo>
                    <a:pt x="107238" y="59093"/>
                  </a:lnTo>
                  <a:lnTo>
                    <a:pt x="108140" y="58191"/>
                  </a:lnTo>
                  <a:lnTo>
                    <a:pt x="108279" y="50557"/>
                  </a:lnTo>
                  <a:lnTo>
                    <a:pt x="107245" y="36261"/>
                  </a:lnTo>
                  <a:lnTo>
                    <a:pt x="75148" y="9317"/>
                  </a:lnTo>
                  <a:lnTo>
                    <a:pt x="20804" y="2210"/>
                  </a:lnTo>
                  <a:lnTo>
                    <a:pt x="0" y="0"/>
                  </a:lnTo>
                  <a:close/>
                </a:path>
              </a:pathLst>
            </a:custGeom>
            <a:solidFill>
              <a:srgbClr val="2B719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46" name="Google Shape;1746;p10"/>
            <p:cNvSpPr/>
            <p:nvPr/>
          </p:nvSpPr>
          <p:spPr>
            <a:xfrm>
              <a:off x="3190133" y="2164598"/>
              <a:ext cx="167640" cy="121285"/>
            </a:xfrm>
            <a:custGeom>
              <a:avLst/>
              <a:gdLst/>
              <a:ahLst/>
              <a:cxnLst/>
              <a:rect l="l" t="t" r="r" b="b"/>
              <a:pathLst>
                <a:path w="167639" h="121285" extrusionOk="0">
                  <a:moveTo>
                    <a:pt x="161747" y="0"/>
                  </a:moveTo>
                  <a:lnTo>
                    <a:pt x="157276" y="2679"/>
                  </a:lnTo>
                  <a:lnTo>
                    <a:pt x="145686" y="10388"/>
                  </a:lnTo>
                  <a:lnTo>
                    <a:pt x="91147" y="44754"/>
                  </a:lnTo>
                  <a:lnTo>
                    <a:pt x="73932" y="54775"/>
                  </a:lnTo>
                  <a:lnTo>
                    <a:pt x="47918" y="69157"/>
                  </a:lnTo>
                  <a:lnTo>
                    <a:pt x="7150" y="91312"/>
                  </a:lnTo>
                  <a:lnTo>
                    <a:pt x="2679" y="97574"/>
                  </a:lnTo>
                  <a:lnTo>
                    <a:pt x="0" y="102057"/>
                  </a:lnTo>
                  <a:lnTo>
                    <a:pt x="6156" y="104113"/>
                  </a:lnTo>
                  <a:lnTo>
                    <a:pt x="12398" y="107764"/>
                  </a:lnTo>
                  <a:lnTo>
                    <a:pt x="18473" y="113260"/>
                  </a:lnTo>
                  <a:lnTo>
                    <a:pt x="24129" y="120853"/>
                  </a:lnTo>
                  <a:lnTo>
                    <a:pt x="86207" y="86107"/>
                  </a:lnTo>
                  <a:lnTo>
                    <a:pt x="101879" y="76987"/>
                  </a:lnTo>
                  <a:lnTo>
                    <a:pt x="129466" y="59864"/>
                  </a:lnTo>
                  <a:lnTo>
                    <a:pt x="156387" y="42075"/>
                  </a:lnTo>
                  <a:lnTo>
                    <a:pt x="155498" y="42075"/>
                  </a:lnTo>
                  <a:lnTo>
                    <a:pt x="156682" y="34787"/>
                  </a:lnTo>
                  <a:lnTo>
                    <a:pt x="158954" y="24730"/>
                  </a:lnTo>
                  <a:lnTo>
                    <a:pt x="162401" y="13496"/>
                  </a:lnTo>
                  <a:lnTo>
                    <a:pt x="167106" y="2679"/>
                  </a:lnTo>
                  <a:lnTo>
                    <a:pt x="164426" y="888"/>
                  </a:lnTo>
                  <a:lnTo>
                    <a:pt x="161747" y="0"/>
                  </a:lnTo>
                  <a:close/>
                </a:path>
              </a:pathLst>
            </a:custGeom>
            <a:solidFill>
              <a:srgbClr val="5A646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47" name="Google Shape;1747;p10"/>
            <p:cNvSpPr/>
            <p:nvPr/>
          </p:nvSpPr>
          <p:spPr>
            <a:xfrm>
              <a:off x="3195485" y="2172652"/>
              <a:ext cx="157480" cy="110489"/>
            </a:xfrm>
            <a:custGeom>
              <a:avLst/>
              <a:gdLst/>
              <a:ahLst/>
              <a:cxnLst/>
              <a:rect l="l" t="t" r="r" b="b"/>
              <a:pathLst>
                <a:path w="157479" h="110489" extrusionOk="0">
                  <a:moveTo>
                    <a:pt x="86296" y="54800"/>
                  </a:moveTo>
                  <a:lnTo>
                    <a:pt x="84670" y="55626"/>
                  </a:lnTo>
                  <a:lnTo>
                    <a:pt x="84912" y="55626"/>
                  </a:lnTo>
                  <a:lnTo>
                    <a:pt x="86296" y="54800"/>
                  </a:lnTo>
                  <a:close/>
                </a:path>
                <a:path w="157479" h="110489" extrusionOk="0">
                  <a:moveTo>
                    <a:pt x="149250" y="30441"/>
                  </a:moveTo>
                  <a:lnTo>
                    <a:pt x="101739" y="60655"/>
                  </a:lnTo>
                  <a:lnTo>
                    <a:pt x="17868" y="108331"/>
                  </a:lnTo>
                  <a:lnTo>
                    <a:pt x="18770" y="108331"/>
                  </a:lnTo>
                  <a:lnTo>
                    <a:pt x="63004" y="86283"/>
                  </a:lnTo>
                  <a:lnTo>
                    <a:pt x="109905" y="58686"/>
                  </a:lnTo>
                  <a:lnTo>
                    <a:pt x="149250" y="33134"/>
                  </a:lnTo>
                  <a:lnTo>
                    <a:pt x="149250" y="30441"/>
                  </a:lnTo>
                  <a:close/>
                </a:path>
                <a:path w="157479" h="110489" extrusionOk="0">
                  <a:moveTo>
                    <a:pt x="150139" y="25069"/>
                  </a:moveTo>
                  <a:lnTo>
                    <a:pt x="135915" y="33629"/>
                  </a:lnTo>
                  <a:lnTo>
                    <a:pt x="99110" y="56794"/>
                  </a:lnTo>
                  <a:lnTo>
                    <a:pt x="84899" y="65354"/>
                  </a:lnTo>
                  <a:lnTo>
                    <a:pt x="15201" y="104749"/>
                  </a:lnTo>
                  <a:lnTo>
                    <a:pt x="16090" y="105651"/>
                  </a:lnTo>
                  <a:lnTo>
                    <a:pt x="16090" y="106540"/>
                  </a:lnTo>
                  <a:lnTo>
                    <a:pt x="16979" y="106540"/>
                  </a:lnTo>
                  <a:lnTo>
                    <a:pt x="73406" y="74942"/>
                  </a:lnTo>
                  <a:lnTo>
                    <a:pt x="88480" y="66255"/>
                  </a:lnTo>
                  <a:lnTo>
                    <a:pt x="101498" y="58229"/>
                  </a:lnTo>
                  <a:lnTo>
                    <a:pt x="150139" y="27762"/>
                  </a:lnTo>
                  <a:lnTo>
                    <a:pt x="150139" y="25069"/>
                  </a:lnTo>
                  <a:close/>
                </a:path>
                <a:path w="157479" h="110489" extrusionOk="0">
                  <a:moveTo>
                    <a:pt x="151028" y="19710"/>
                  </a:moveTo>
                  <a:lnTo>
                    <a:pt x="84899" y="60883"/>
                  </a:lnTo>
                  <a:lnTo>
                    <a:pt x="69545" y="69710"/>
                  </a:lnTo>
                  <a:lnTo>
                    <a:pt x="11620" y="102069"/>
                  </a:lnTo>
                  <a:lnTo>
                    <a:pt x="13411" y="103860"/>
                  </a:lnTo>
                  <a:lnTo>
                    <a:pt x="30721" y="94284"/>
                  </a:lnTo>
                  <a:lnTo>
                    <a:pt x="69710" y="72136"/>
                  </a:lnTo>
                  <a:lnTo>
                    <a:pt x="84010" y="63576"/>
                  </a:lnTo>
                  <a:lnTo>
                    <a:pt x="99123" y="54864"/>
                  </a:lnTo>
                  <a:lnTo>
                    <a:pt x="118516" y="42976"/>
                  </a:lnTo>
                  <a:lnTo>
                    <a:pt x="151028" y="22390"/>
                  </a:lnTo>
                  <a:lnTo>
                    <a:pt x="151028" y="19710"/>
                  </a:lnTo>
                  <a:close/>
                </a:path>
                <a:path w="157479" h="110489" extrusionOk="0">
                  <a:moveTo>
                    <a:pt x="152819" y="13436"/>
                  </a:moveTo>
                  <a:lnTo>
                    <a:pt x="119532" y="34480"/>
                  </a:lnTo>
                  <a:lnTo>
                    <a:pt x="86690" y="54610"/>
                  </a:lnTo>
                  <a:lnTo>
                    <a:pt x="9829" y="98475"/>
                  </a:lnTo>
                  <a:lnTo>
                    <a:pt x="11620" y="100279"/>
                  </a:lnTo>
                  <a:lnTo>
                    <a:pt x="84899" y="58191"/>
                  </a:lnTo>
                  <a:lnTo>
                    <a:pt x="100533" y="48729"/>
                  </a:lnTo>
                  <a:lnTo>
                    <a:pt x="152819" y="16116"/>
                  </a:lnTo>
                  <a:lnTo>
                    <a:pt x="152819" y="13436"/>
                  </a:lnTo>
                  <a:close/>
                </a:path>
                <a:path w="157479" h="110489" extrusionOk="0">
                  <a:moveTo>
                    <a:pt x="155498" y="7162"/>
                  </a:moveTo>
                  <a:lnTo>
                    <a:pt x="140335" y="16395"/>
                  </a:lnTo>
                  <a:lnTo>
                    <a:pt x="100952" y="40906"/>
                  </a:lnTo>
                  <a:lnTo>
                    <a:pt x="85788" y="50139"/>
                  </a:lnTo>
                  <a:lnTo>
                    <a:pt x="86677" y="49237"/>
                  </a:lnTo>
                  <a:lnTo>
                    <a:pt x="22720" y="85382"/>
                  </a:lnTo>
                  <a:lnTo>
                    <a:pt x="5359" y="94907"/>
                  </a:lnTo>
                  <a:lnTo>
                    <a:pt x="5359" y="95796"/>
                  </a:lnTo>
                  <a:lnTo>
                    <a:pt x="7150" y="96685"/>
                  </a:lnTo>
                  <a:lnTo>
                    <a:pt x="24079" y="87452"/>
                  </a:lnTo>
                  <a:lnTo>
                    <a:pt x="84899" y="52819"/>
                  </a:lnTo>
                  <a:lnTo>
                    <a:pt x="89471" y="50139"/>
                  </a:lnTo>
                  <a:lnTo>
                    <a:pt x="101066" y="43345"/>
                  </a:lnTo>
                  <a:lnTo>
                    <a:pt x="121754" y="30670"/>
                  </a:lnTo>
                  <a:lnTo>
                    <a:pt x="141452" y="18338"/>
                  </a:lnTo>
                  <a:lnTo>
                    <a:pt x="154597" y="9855"/>
                  </a:lnTo>
                  <a:lnTo>
                    <a:pt x="155498" y="8966"/>
                  </a:lnTo>
                  <a:lnTo>
                    <a:pt x="155498" y="7162"/>
                  </a:lnTo>
                  <a:close/>
                </a:path>
                <a:path w="157479" h="110489" extrusionOk="0">
                  <a:moveTo>
                    <a:pt x="157289" y="0"/>
                  </a:moveTo>
                  <a:lnTo>
                    <a:pt x="121869" y="22733"/>
                  </a:lnTo>
                  <a:lnTo>
                    <a:pt x="101612" y="35382"/>
                  </a:lnTo>
                  <a:lnTo>
                    <a:pt x="85788" y="44767"/>
                  </a:lnTo>
                  <a:lnTo>
                    <a:pt x="86677" y="44767"/>
                  </a:lnTo>
                  <a:lnTo>
                    <a:pt x="0" y="94005"/>
                  </a:lnTo>
                  <a:lnTo>
                    <a:pt x="889" y="94894"/>
                  </a:lnTo>
                  <a:lnTo>
                    <a:pt x="2679" y="94894"/>
                  </a:lnTo>
                  <a:lnTo>
                    <a:pt x="19418" y="85369"/>
                  </a:lnTo>
                  <a:lnTo>
                    <a:pt x="66649" y="58902"/>
                  </a:lnTo>
                  <a:lnTo>
                    <a:pt x="84899" y="48348"/>
                  </a:lnTo>
                  <a:lnTo>
                    <a:pt x="142201" y="12598"/>
                  </a:lnTo>
                  <a:lnTo>
                    <a:pt x="156387" y="3581"/>
                  </a:lnTo>
                  <a:lnTo>
                    <a:pt x="156387" y="1790"/>
                  </a:lnTo>
                  <a:lnTo>
                    <a:pt x="157289" y="901"/>
                  </a:lnTo>
                  <a:lnTo>
                    <a:pt x="157289" y="0"/>
                  </a:lnTo>
                  <a:close/>
                </a:path>
              </a:pathLst>
            </a:custGeom>
            <a:solidFill>
              <a:srgbClr val="1B252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748" name="Google Shape;1748;p10"/>
            <p:cNvPicPr preferRelativeResize="0"/>
            <p:nvPr/>
          </p:nvPicPr>
          <p:blipFill rotWithShape="1">
            <a:blip r:embed="rId27">
              <a:alphaModFix/>
            </a:blip>
            <a:srcRect/>
            <a:stretch/>
          </p:blipFill>
          <p:spPr>
            <a:xfrm>
              <a:off x="3165106" y="2076868"/>
              <a:ext cx="218058" cy="187106"/>
            </a:xfrm>
            <a:prstGeom prst="rect">
              <a:avLst/>
            </a:prstGeom>
            <a:noFill/>
            <a:ln>
              <a:noFill/>
            </a:ln>
          </p:spPr>
        </p:pic>
        <p:sp>
          <p:nvSpPr>
            <p:cNvPr id="1749" name="Google Shape;1749;p10"/>
            <p:cNvSpPr/>
            <p:nvPr/>
          </p:nvSpPr>
          <p:spPr>
            <a:xfrm>
              <a:off x="3079310" y="2266332"/>
              <a:ext cx="134620" cy="62230"/>
            </a:xfrm>
            <a:custGeom>
              <a:avLst/>
              <a:gdLst/>
              <a:ahLst/>
              <a:cxnLst/>
              <a:rect l="l" t="t" r="r" b="b"/>
              <a:pathLst>
                <a:path w="134619" h="62230" extrusionOk="0">
                  <a:moveTo>
                    <a:pt x="100124" y="0"/>
                  </a:moveTo>
                  <a:lnTo>
                    <a:pt x="91160" y="2109"/>
                  </a:lnTo>
                  <a:lnTo>
                    <a:pt x="80100" y="6373"/>
                  </a:lnTo>
                  <a:lnTo>
                    <a:pt x="64347" y="11393"/>
                  </a:lnTo>
                  <a:lnTo>
                    <a:pt x="47923" y="15575"/>
                  </a:lnTo>
                  <a:lnTo>
                    <a:pt x="34848" y="17324"/>
                  </a:lnTo>
                  <a:lnTo>
                    <a:pt x="26767" y="17226"/>
                  </a:lnTo>
                  <a:lnTo>
                    <a:pt x="20443" y="16541"/>
                  </a:lnTo>
                  <a:lnTo>
                    <a:pt x="12610" y="14682"/>
                  </a:lnTo>
                  <a:lnTo>
                    <a:pt x="0" y="11063"/>
                  </a:lnTo>
                  <a:lnTo>
                    <a:pt x="0" y="51347"/>
                  </a:lnTo>
                  <a:lnTo>
                    <a:pt x="2946" y="53151"/>
                  </a:lnTo>
                  <a:lnTo>
                    <a:pt x="10836" y="57053"/>
                  </a:lnTo>
                  <a:lnTo>
                    <a:pt x="22245" y="60788"/>
                  </a:lnTo>
                  <a:lnTo>
                    <a:pt x="35750" y="62091"/>
                  </a:lnTo>
                  <a:lnTo>
                    <a:pt x="47800" y="61045"/>
                  </a:lnTo>
                  <a:lnTo>
                    <a:pt x="56414" y="59072"/>
                  </a:lnTo>
                  <a:lnTo>
                    <a:pt x="64527" y="55923"/>
                  </a:lnTo>
                  <a:lnTo>
                    <a:pt x="75069" y="51347"/>
                  </a:lnTo>
                  <a:lnTo>
                    <a:pt x="74180" y="51347"/>
                  </a:lnTo>
                  <a:lnTo>
                    <a:pt x="83156" y="47080"/>
                  </a:lnTo>
                  <a:lnTo>
                    <a:pt x="97075" y="40044"/>
                  </a:lnTo>
                  <a:lnTo>
                    <a:pt x="114514" y="30827"/>
                  </a:lnTo>
                  <a:lnTo>
                    <a:pt x="134048" y="20016"/>
                  </a:lnTo>
                  <a:lnTo>
                    <a:pt x="123077" y="7524"/>
                  </a:lnTo>
                  <a:lnTo>
                    <a:pt x="111266" y="1328"/>
                  </a:lnTo>
                  <a:lnTo>
                    <a:pt x="100124" y="0"/>
                  </a:lnTo>
                  <a:close/>
                </a:path>
              </a:pathLst>
            </a:custGeom>
            <a:solidFill>
              <a:srgbClr val="2B719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50" name="Google Shape;1750;p10"/>
            <p:cNvSpPr/>
            <p:nvPr/>
          </p:nvSpPr>
          <p:spPr>
            <a:xfrm>
              <a:off x="3081992" y="2267549"/>
              <a:ext cx="130810" cy="60325"/>
            </a:xfrm>
            <a:custGeom>
              <a:avLst/>
              <a:gdLst/>
              <a:ahLst/>
              <a:cxnLst/>
              <a:rect l="l" t="t" r="r" b="b"/>
              <a:pathLst>
                <a:path w="130810" h="60325" extrusionOk="0">
                  <a:moveTo>
                    <a:pt x="0" y="10744"/>
                  </a:moveTo>
                  <a:lnTo>
                    <a:pt x="0" y="49237"/>
                  </a:lnTo>
                  <a:lnTo>
                    <a:pt x="9564" y="55454"/>
                  </a:lnTo>
                  <a:lnTo>
                    <a:pt x="16089" y="58639"/>
                  </a:lnTo>
                  <a:lnTo>
                    <a:pt x="22622" y="59814"/>
                  </a:lnTo>
                  <a:lnTo>
                    <a:pt x="32169" y="59982"/>
                  </a:lnTo>
                  <a:lnTo>
                    <a:pt x="33070" y="59982"/>
                  </a:lnTo>
                  <a:lnTo>
                    <a:pt x="43259" y="59479"/>
                  </a:lnTo>
                  <a:lnTo>
                    <a:pt x="50938" y="57970"/>
                  </a:lnTo>
                  <a:lnTo>
                    <a:pt x="57947" y="55454"/>
                  </a:lnTo>
                  <a:lnTo>
                    <a:pt x="66128" y="51930"/>
                  </a:lnTo>
                  <a:lnTo>
                    <a:pt x="67919" y="51930"/>
                  </a:lnTo>
                  <a:lnTo>
                    <a:pt x="69710" y="50139"/>
                  </a:lnTo>
                  <a:lnTo>
                    <a:pt x="92608" y="38717"/>
                  </a:lnTo>
                  <a:lnTo>
                    <a:pt x="109827" y="29847"/>
                  </a:lnTo>
                  <a:lnTo>
                    <a:pt x="130479" y="18796"/>
                  </a:lnTo>
                  <a:lnTo>
                    <a:pt x="128968" y="17018"/>
                  </a:lnTo>
                  <a:lnTo>
                    <a:pt x="33070" y="17018"/>
                  </a:lnTo>
                  <a:lnTo>
                    <a:pt x="23629" y="16289"/>
                  </a:lnTo>
                  <a:lnTo>
                    <a:pt x="13854" y="14552"/>
                  </a:lnTo>
                  <a:lnTo>
                    <a:pt x="5419" y="12479"/>
                  </a:lnTo>
                  <a:lnTo>
                    <a:pt x="0" y="10744"/>
                  </a:lnTo>
                  <a:close/>
                </a:path>
                <a:path w="130810" h="60325" extrusionOk="0">
                  <a:moveTo>
                    <a:pt x="100088" y="0"/>
                  </a:moveTo>
                  <a:lnTo>
                    <a:pt x="92938" y="0"/>
                  </a:lnTo>
                  <a:lnTo>
                    <a:pt x="89369" y="1790"/>
                  </a:lnTo>
                  <a:lnTo>
                    <a:pt x="78310" y="6061"/>
                  </a:lnTo>
                  <a:lnTo>
                    <a:pt x="62558" y="11085"/>
                  </a:lnTo>
                  <a:lnTo>
                    <a:pt x="46137" y="15269"/>
                  </a:lnTo>
                  <a:lnTo>
                    <a:pt x="33070" y="17018"/>
                  </a:lnTo>
                  <a:lnTo>
                    <a:pt x="128968" y="17018"/>
                  </a:lnTo>
                  <a:lnTo>
                    <a:pt x="122209" y="9065"/>
                  </a:lnTo>
                  <a:lnTo>
                    <a:pt x="113941" y="3359"/>
                  </a:lnTo>
                  <a:lnTo>
                    <a:pt x="106344" y="672"/>
                  </a:lnTo>
                  <a:lnTo>
                    <a:pt x="100088" y="0"/>
                  </a:lnTo>
                  <a:close/>
                </a:path>
              </a:pathLst>
            </a:custGeom>
            <a:solidFill>
              <a:srgbClr val="C8C8C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51" name="Google Shape;1751;p10"/>
            <p:cNvSpPr/>
            <p:nvPr/>
          </p:nvSpPr>
          <p:spPr>
            <a:xfrm>
              <a:off x="3346516" y="2090291"/>
              <a:ext cx="68580" cy="116839"/>
            </a:xfrm>
            <a:custGeom>
              <a:avLst/>
              <a:gdLst/>
              <a:ahLst/>
              <a:cxnLst/>
              <a:rect l="l" t="t" r="r" b="b"/>
              <a:pathLst>
                <a:path w="68579" h="116839" extrusionOk="0">
                  <a:moveTo>
                    <a:pt x="63449" y="0"/>
                  </a:moveTo>
                  <a:lnTo>
                    <a:pt x="43683" y="43194"/>
                  </a:lnTo>
                  <a:lnTo>
                    <a:pt x="18770" y="68033"/>
                  </a:lnTo>
                  <a:lnTo>
                    <a:pt x="10312" y="78862"/>
                  </a:lnTo>
                  <a:lnTo>
                    <a:pt x="4698" y="92879"/>
                  </a:lnTo>
                  <a:lnTo>
                    <a:pt x="1429" y="106561"/>
                  </a:lnTo>
                  <a:lnTo>
                    <a:pt x="0" y="116382"/>
                  </a:lnTo>
                  <a:lnTo>
                    <a:pt x="10826" y="109218"/>
                  </a:lnTo>
                  <a:lnTo>
                    <a:pt x="20226" y="102728"/>
                  </a:lnTo>
                  <a:lnTo>
                    <a:pt x="27780" y="97246"/>
                  </a:lnTo>
                  <a:lnTo>
                    <a:pt x="33070" y="93103"/>
                  </a:lnTo>
                  <a:lnTo>
                    <a:pt x="43039" y="85340"/>
                  </a:lnTo>
                  <a:lnTo>
                    <a:pt x="53176" y="75984"/>
                  </a:lnTo>
                  <a:lnTo>
                    <a:pt x="61972" y="65789"/>
                  </a:lnTo>
                  <a:lnTo>
                    <a:pt x="67919" y="55511"/>
                  </a:lnTo>
                  <a:lnTo>
                    <a:pt x="68101" y="47972"/>
                  </a:lnTo>
                  <a:lnTo>
                    <a:pt x="68032" y="30780"/>
                  </a:lnTo>
                  <a:lnTo>
                    <a:pt x="66789" y="12075"/>
                  </a:lnTo>
                  <a:lnTo>
                    <a:pt x="63449" y="0"/>
                  </a:lnTo>
                  <a:close/>
                </a:path>
              </a:pathLst>
            </a:custGeom>
            <a:solidFill>
              <a:srgbClr val="2B719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52" name="Google Shape;1752;p10"/>
            <p:cNvSpPr/>
            <p:nvPr/>
          </p:nvSpPr>
          <p:spPr>
            <a:xfrm>
              <a:off x="3346526" y="2093873"/>
              <a:ext cx="66675" cy="111125"/>
            </a:xfrm>
            <a:custGeom>
              <a:avLst/>
              <a:gdLst/>
              <a:ahLst/>
              <a:cxnLst/>
              <a:rect l="l" t="t" r="r" b="b"/>
              <a:pathLst>
                <a:path w="66675" h="111125" extrusionOk="0">
                  <a:moveTo>
                    <a:pt x="63449" y="0"/>
                  </a:moveTo>
                  <a:lnTo>
                    <a:pt x="63449" y="17907"/>
                  </a:lnTo>
                  <a:lnTo>
                    <a:pt x="59867" y="21488"/>
                  </a:lnTo>
                  <a:lnTo>
                    <a:pt x="53555" y="29096"/>
                  </a:lnTo>
                  <a:lnTo>
                    <a:pt x="42887" y="40735"/>
                  </a:lnTo>
                  <a:lnTo>
                    <a:pt x="30210" y="53717"/>
                  </a:lnTo>
                  <a:lnTo>
                    <a:pt x="17868" y="65354"/>
                  </a:lnTo>
                  <a:lnTo>
                    <a:pt x="10424" y="75129"/>
                  </a:lnTo>
                  <a:lnTo>
                    <a:pt x="5243" y="87844"/>
                  </a:lnTo>
                  <a:lnTo>
                    <a:pt x="1907" y="100728"/>
                  </a:lnTo>
                  <a:lnTo>
                    <a:pt x="0" y="111010"/>
                  </a:lnTo>
                  <a:lnTo>
                    <a:pt x="888" y="111010"/>
                  </a:lnTo>
                  <a:lnTo>
                    <a:pt x="41368" y="81383"/>
                  </a:lnTo>
                  <a:lnTo>
                    <a:pt x="66128" y="51930"/>
                  </a:lnTo>
                  <a:lnTo>
                    <a:pt x="65793" y="25965"/>
                  </a:lnTo>
                  <a:lnTo>
                    <a:pt x="64998" y="11389"/>
                  </a:lnTo>
                  <a:lnTo>
                    <a:pt x="63449" y="0"/>
                  </a:lnTo>
                  <a:close/>
                </a:path>
              </a:pathLst>
            </a:custGeom>
            <a:solidFill>
              <a:srgbClr val="C9C9C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753" name="Google Shape;1753;p10"/>
            <p:cNvPicPr preferRelativeResize="0"/>
            <p:nvPr/>
          </p:nvPicPr>
          <p:blipFill rotWithShape="1">
            <a:blip r:embed="rId28">
              <a:alphaModFix/>
            </a:blip>
            <a:srcRect/>
            <a:stretch/>
          </p:blipFill>
          <p:spPr>
            <a:xfrm>
              <a:off x="3137395" y="2268448"/>
              <a:ext cx="43802" cy="37604"/>
            </a:xfrm>
            <a:prstGeom prst="rect">
              <a:avLst/>
            </a:prstGeom>
            <a:noFill/>
            <a:ln>
              <a:noFill/>
            </a:ln>
          </p:spPr>
        </p:pic>
        <p:sp>
          <p:nvSpPr>
            <p:cNvPr id="1754" name="Google Shape;1754;p10"/>
            <p:cNvSpPr/>
            <p:nvPr/>
          </p:nvSpPr>
          <p:spPr>
            <a:xfrm>
              <a:off x="3157956" y="2267546"/>
              <a:ext cx="29209" cy="41275"/>
            </a:xfrm>
            <a:custGeom>
              <a:avLst/>
              <a:gdLst/>
              <a:ahLst/>
              <a:cxnLst/>
              <a:rect l="l" t="t" r="r" b="b"/>
              <a:pathLst>
                <a:path w="29210" h="41275" extrusionOk="0">
                  <a:moveTo>
                    <a:pt x="22339" y="0"/>
                  </a:moveTo>
                  <a:lnTo>
                    <a:pt x="0" y="28651"/>
                  </a:lnTo>
                  <a:lnTo>
                    <a:pt x="0" y="37604"/>
                  </a:lnTo>
                  <a:lnTo>
                    <a:pt x="6248" y="41186"/>
                  </a:lnTo>
                  <a:lnTo>
                    <a:pt x="14300" y="36703"/>
                  </a:lnTo>
                  <a:lnTo>
                    <a:pt x="19926" y="32299"/>
                  </a:lnTo>
                  <a:lnTo>
                    <a:pt x="24464" y="26300"/>
                  </a:lnTo>
                  <a:lnTo>
                    <a:pt x="27496" y="19459"/>
                  </a:lnTo>
                  <a:lnTo>
                    <a:pt x="28600" y="12534"/>
                  </a:lnTo>
                  <a:lnTo>
                    <a:pt x="28600" y="3581"/>
                  </a:lnTo>
                  <a:lnTo>
                    <a:pt x="22339"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755" name="Google Shape;1755;p10"/>
            <p:cNvPicPr preferRelativeResize="0"/>
            <p:nvPr/>
          </p:nvPicPr>
          <p:blipFill rotWithShape="1">
            <a:blip r:embed="rId29">
              <a:alphaModFix/>
            </a:blip>
            <a:srcRect/>
            <a:stretch/>
          </p:blipFill>
          <p:spPr>
            <a:xfrm>
              <a:off x="3101657" y="2285453"/>
              <a:ext cx="41109" cy="35813"/>
            </a:xfrm>
            <a:prstGeom prst="rect">
              <a:avLst/>
            </a:prstGeom>
            <a:noFill/>
            <a:ln>
              <a:noFill/>
            </a:ln>
          </p:spPr>
        </p:pic>
        <p:sp>
          <p:nvSpPr>
            <p:cNvPr id="1756" name="Google Shape;1756;p10"/>
            <p:cNvSpPr/>
            <p:nvPr/>
          </p:nvSpPr>
          <p:spPr>
            <a:xfrm>
              <a:off x="3121314" y="2285458"/>
              <a:ext cx="25400" cy="38100"/>
            </a:xfrm>
            <a:custGeom>
              <a:avLst/>
              <a:gdLst/>
              <a:ahLst/>
              <a:cxnLst/>
              <a:rect l="l" t="t" r="r" b="b"/>
              <a:pathLst>
                <a:path w="25400" h="38100" extrusionOk="0">
                  <a:moveTo>
                    <a:pt x="19659" y="0"/>
                  </a:moveTo>
                  <a:lnTo>
                    <a:pt x="5359" y="8953"/>
                  </a:lnTo>
                  <a:lnTo>
                    <a:pt x="0" y="17907"/>
                  </a:lnTo>
                  <a:lnTo>
                    <a:pt x="0" y="25958"/>
                  </a:lnTo>
                  <a:lnTo>
                    <a:pt x="0" y="34010"/>
                  </a:lnTo>
                  <a:lnTo>
                    <a:pt x="5359" y="37592"/>
                  </a:lnTo>
                  <a:lnTo>
                    <a:pt x="12509" y="33121"/>
                  </a:lnTo>
                  <a:lnTo>
                    <a:pt x="19659" y="29540"/>
                  </a:lnTo>
                  <a:lnTo>
                    <a:pt x="25019" y="19697"/>
                  </a:lnTo>
                  <a:lnTo>
                    <a:pt x="25019" y="3581"/>
                  </a:lnTo>
                  <a:lnTo>
                    <a:pt x="19659"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757" name="Google Shape;1757;p10"/>
            <p:cNvPicPr preferRelativeResize="0"/>
            <p:nvPr/>
          </p:nvPicPr>
          <p:blipFill rotWithShape="1">
            <a:blip r:embed="rId30">
              <a:alphaModFix/>
            </a:blip>
            <a:srcRect/>
            <a:stretch/>
          </p:blipFill>
          <p:spPr>
            <a:xfrm>
              <a:off x="3081096" y="2285149"/>
              <a:ext cx="26809" cy="24472"/>
            </a:xfrm>
            <a:prstGeom prst="rect">
              <a:avLst/>
            </a:prstGeom>
            <a:noFill/>
            <a:ln>
              <a:noFill/>
            </a:ln>
          </p:spPr>
        </p:pic>
        <p:sp>
          <p:nvSpPr>
            <p:cNvPr id="1758" name="Google Shape;1758;p10"/>
            <p:cNvSpPr/>
            <p:nvPr/>
          </p:nvSpPr>
          <p:spPr>
            <a:xfrm>
              <a:off x="3093612" y="2288139"/>
              <a:ext cx="16510" cy="23495"/>
            </a:xfrm>
            <a:custGeom>
              <a:avLst/>
              <a:gdLst/>
              <a:ahLst/>
              <a:cxnLst/>
              <a:rect l="l" t="t" r="r" b="b"/>
              <a:pathLst>
                <a:path w="16510" h="23494" extrusionOk="0">
                  <a:moveTo>
                    <a:pt x="12509" y="0"/>
                  </a:moveTo>
                  <a:lnTo>
                    <a:pt x="3568" y="5372"/>
                  </a:lnTo>
                  <a:lnTo>
                    <a:pt x="0" y="11633"/>
                  </a:lnTo>
                  <a:lnTo>
                    <a:pt x="0" y="16116"/>
                  </a:lnTo>
                  <a:lnTo>
                    <a:pt x="0" y="21488"/>
                  </a:lnTo>
                  <a:lnTo>
                    <a:pt x="3568" y="23279"/>
                  </a:lnTo>
                  <a:lnTo>
                    <a:pt x="12509" y="17907"/>
                  </a:lnTo>
                  <a:lnTo>
                    <a:pt x="16090" y="11633"/>
                  </a:lnTo>
                  <a:lnTo>
                    <a:pt x="16090" y="2692"/>
                  </a:lnTo>
                  <a:lnTo>
                    <a:pt x="12509"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59" name="Google Shape;1759;p10"/>
            <p:cNvSpPr/>
            <p:nvPr/>
          </p:nvSpPr>
          <p:spPr>
            <a:xfrm>
              <a:off x="3079316" y="2207563"/>
              <a:ext cx="97790" cy="27940"/>
            </a:xfrm>
            <a:custGeom>
              <a:avLst/>
              <a:gdLst/>
              <a:ahLst/>
              <a:cxnLst/>
              <a:rect l="l" t="t" r="r" b="b"/>
              <a:pathLst>
                <a:path w="97789" h="27939" extrusionOk="0">
                  <a:moveTo>
                    <a:pt x="85788" y="0"/>
                  </a:moveTo>
                  <a:lnTo>
                    <a:pt x="74727" y="3665"/>
                  </a:lnTo>
                  <a:lnTo>
                    <a:pt x="62996" y="6491"/>
                  </a:lnTo>
                  <a:lnTo>
                    <a:pt x="50596" y="8309"/>
                  </a:lnTo>
                  <a:lnTo>
                    <a:pt x="37528" y="8953"/>
                  </a:lnTo>
                  <a:lnTo>
                    <a:pt x="23869" y="8827"/>
                  </a:lnTo>
                  <a:lnTo>
                    <a:pt x="15406" y="7947"/>
                  </a:lnTo>
                  <a:lnTo>
                    <a:pt x="8623" y="5556"/>
                  </a:lnTo>
                  <a:lnTo>
                    <a:pt x="0" y="901"/>
                  </a:lnTo>
                  <a:lnTo>
                    <a:pt x="0" y="19697"/>
                  </a:lnTo>
                  <a:lnTo>
                    <a:pt x="2722" y="20957"/>
                  </a:lnTo>
                  <a:lnTo>
                    <a:pt x="10387" y="23729"/>
                  </a:lnTo>
                  <a:lnTo>
                    <a:pt x="22240" y="26502"/>
                  </a:lnTo>
                  <a:lnTo>
                    <a:pt x="37528" y="27762"/>
                  </a:lnTo>
                  <a:lnTo>
                    <a:pt x="53794" y="26517"/>
                  </a:lnTo>
                  <a:lnTo>
                    <a:pt x="69140" y="23172"/>
                  </a:lnTo>
                  <a:lnTo>
                    <a:pt x="83650" y="18316"/>
                  </a:lnTo>
                  <a:lnTo>
                    <a:pt x="97408" y="12534"/>
                  </a:lnTo>
                  <a:lnTo>
                    <a:pt x="85788" y="901"/>
                  </a:lnTo>
                  <a:lnTo>
                    <a:pt x="85788" y="0"/>
                  </a:lnTo>
                  <a:close/>
                </a:path>
              </a:pathLst>
            </a:custGeom>
            <a:solidFill>
              <a:srgbClr val="F6921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760" name="Google Shape;1760;p10"/>
            <p:cNvPicPr preferRelativeResize="0"/>
            <p:nvPr/>
          </p:nvPicPr>
          <p:blipFill rotWithShape="1">
            <a:blip r:embed="rId31">
              <a:alphaModFix/>
            </a:blip>
            <a:srcRect/>
            <a:stretch/>
          </p:blipFill>
          <p:spPr>
            <a:xfrm>
              <a:off x="3079305" y="2207564"/>
              <a:ext cx="97421" cy="27749"/>
            </a:xfrm>
            <a:prstGeom prst="rect">
              <a:avLst/>
            </a:prstGeom>
            <a:noFill/>
            <a:ln>
              <a:noFill/>
            </a:ln>
          </p:spPr>
        </p:pic>
        <p:sp>
          <p:nvSpPr>
            <p:cNvPr id="1761" name="Google Shape;1761;p10"/>
            <p:cNvSpPr/>
            <p:nvPr/>
          </p:nvSpPr>
          <p:spPr>
            <a:xfrm>
              <a:off x="3081992" y="2267549"/>
              <a:ext cx="130810" cy="60325"/>
            </a:xfrm>
            <a:custGeom>
              <a:avLst/>
              <a:gdLst/>
              <a:ahLst/>
              <a:cxnLst/>
              <a:rect l="l" t="t" r="r" b="b"/>
              <a:pathLst>
                <a:path w="130810" h="60325" extrusionOk="0">
                  <a:moveTo>
                    <a:pt x="0" y="10744"/>
                  </a:moveTo>
                  <a:lnTo>
                    <a:pt x="0" y="49237"/>
                  </a:lnTo>
                  <a:lnTo>
                    <a:pt x="9564" y="55454"/>
                  </a:lnTo>
                  <a:lnTo>
                    <a:pt x="16089" y="58639"/>
                  </a:lnTo>
                  <a:lnTo>
                    <a:pt x="22622" y="59814"/>
                  </a:lnTo>
                  <a:lnTo>
                    <a:pt x="32169" y="59982"/>
                  </a:lnTo>
                  <a:lnTo>
                    <a:pt x="33070" y="59982"/>
                  </a:lnTo>
                  <a:lnTo>
                    <a:pt x="43259" y="59479"/>
                  </a:lnTo>
                  <a:lnTo>
                    <a:pt x="50938" y="57970"/>
                  </a:lnTo>
                  <a:lnTo>
                    <a:pt x="57947" y="55454"/>
                  </a:lnTo>
                  <a:lnTo>
                    <a:pt x="66128" y="51930"/>
                  </a:lnTo>
                  <a:lnTo>
                    <a:pt x="67919" y="51930"/>
                  </a:lnTo>
                  <a:lnTo>
                    <a:pt x="69710" y="50139"/>
                  </a:lnTo>
                  <a:lnTo>
                    <a:pt x="92608" y="38717"/>
                  </a:lnTo>
                  <a:lnTo>
                    <a:pt x="109827" y="29847"/>
                  </a:lnTo>
                  <a:lnTo>
                    <a:pt x="130479" y="18796"/>
                  </a:lnTo>
                  <a:lnTo>
                    <a:pt x="128968" y="17018"/>
                  </a:lnTo>
                  <a:lnTo>
                    <a:pt x="33070" y="17018"/>
                  </a:lnTo>
                  <a:lnTo>
                    <a:pt x="23629" y="16289"/>
                  </a:lnTo>
                  <a:lnTo>
                    <a:pt x="13854" y="14552"/>
                  </a:lnTo>
                  <a:lnTo>
                    <a:pt x="5419" y="12479"/>
                  </a:lnTo>
                  <a:lnTo>
                    <a:pt x="0" y="10744"/>
                  </a:lnTo>
                  <a:close/>
                </a:path>
                <a:path w="130810" h="60325" extrusionOk="0">
                  <a:moveTo>
                    <a:pt x="100088" y="0"/>
                  </a:moveTo>
                  <a:lnTo>
                    <a:pt x="92938" y="0"/>
                  </a:lnTo>
                  <a:lnTo>
                    <a:pt x="89369" y="1790"/>
                  </a:lnTo>
                  <a:lnTo>
                    <a:pt x="78310" y="6061"/>
                  </a:lnTo>
                  <a:lnTo>
                    <a:pt x="62558" y="11085"/>
                  </a:lnTo>
                  <a:lnTo>
                    <a:pt x="46137" y="15269"/>
                  </a:lnTo>
                  <a:lnTo>
                    <a:pt x="33070" y="17018"/>
                  </a:lnTo>
                  <a:lnTo>
                    <a:pt x="128968" y="17018"/>
                  </a:lnTo>
                  <a:lnTo>
                    <a:pt x="122209" y="9065"/>
                  </a:lnTo>
                  <a:lnTo>
                    <a:pt x="113941" y="3359"/>
                  </a:lnTo>
                  <a:lnTo>
                    <a:pt x="106344" y="672"/>
                  </a:lnTo>
                  <a:lnTo>
                    <a:pt x="100088" y="0"/>
                  </a:lnTo>
                  <a:close/>
                </a:path>
              </a:pathLst>
            </a:custGeom>
            <a:solidFill>
              <a:srgbClr val="F7C1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762" name="Google Shape;1762;p10"/>
            <p:cNvPicPr preferRelativeResize="0"/>
            <p:nvPr/>
          </p:nvPicPr>
          <p:blipFill rotWithShape="1">
            <a:blip r:embed="rId32">
              <a:alphaModFix/>
            </a:blip>
            <a:srcRect/>
            <a:stretch/>
          </p:blipFill>
          <p:spPr>
            <a:xfrm>
              <a:off x="3356355" y="2145804"/>
              <a:ext cx="30378" cy="36690"/>
            </a:xfrm>
            <a:prstGeom prst="rect">
              <a:avLst/>
            </a:prstGeom>
            <a:noFill/>
            <a:ln>
              <a:noFill/>
            </a:ln>
          </p:spPr>
        </p:pic>
        <p:sp>
          <p:nvSpPr>
            <p:cNvPr id="1763" name="Google Shape;1763;p10"/>
            <p:cNvSpPr/>
            <p:nvPr/>
          </p:nvSpPr>
          <p:spPr>
            <a:xfrm>
              <a:off x="2969615" y="1881263"/>
              <a:ext cx="443230" cy="323850"/>
            </a:xfrm>
            <a:custGeom>
              <a:avLst/>
              <a:gdLst/>
              <a:ahLst/>
              <a:cxnLst/>
              <a:rect l="l" t="t" r="r" b="b"/>
              <a:pathLst>
                <a:path w="443229" h="323850" extrusionOk="0">
                  <a:moveTo>
                    <a:pt x="78193" y="22834"/>
                  </a:moveTo>
                  <a:lnTo>
                    <a:pt x="75336" y="14262"/>
                  </a:lnTo>
                  <a:lnTo>
                    <a:pt x="66802" y="6718"/>
                  </a:lnTo>
                  <a:lnTo>
                    <a:pt x="53873" y="1676"/>
                  </a:lnTo>
                  <a:lnTo>
                    <a:pt x="39090" y="0"/>
                  </a:lnTo>
                  <a:lnTo>
                    <a:pt x="24320" y="1676"/>
                  </a:lnTo>
                  <a:lnTo>
                    <a:pt x="11391" y="6718"/>
                  </a:lnTo>
                  <a:lnTo>
                    <a:pt x="2844" y="14262"/>
                  </a:lnTo>
                  <a:lnTo>
                    <a:pt x="0" y="22834"/>
                  </a:lnTo>
                  <a:lnTo>
                    <a:pt x="2844" y="31394"/>
                  </a:lnTo>
                  <a:lnTo>
                    <a:pt x="11391" y="38950"/>
                  </a:lnTo>
                  <a:lnTo>
                    <a:pt x="24320" y="43980"/>
                  </a:lnTo>
                  <a:lnTo>
                    <a:pt x="39090" y="45656"/>
                  </a:lnTo>
                  <a:lnTo>
                    <a:pt x="53873" y="43980"/>
                  </a:lnTo>
                  <a:lnTo>
                    <a:pt x="66802" y="38950"/>
                  </a:lnTo>
                  <a:lnTo>
                    <a:pt x="75336" y="31394"/>
                  </a:lnTo>
                  <a:lnTo>
                    <a:pt x="78193" y="22834"/>
                  </a:lnTo>
                  <a:close/>
                </a:path>
                <a:path w="443229" h="323850" extrusionOk="0">
                  <a:moveTo>
                    <a:pt x="443039" y="264541"/>
                  </a:moveTo>
                  <a:lnTo>
                    <a:pt x="442696" y="238582"/>
                  </a:lnTo>
                  <a:lnTo>
                    <a:pt x="441896" y="224002"/>
                  </a:lnTo>
                  <a:lnTo>
                    <a:pt x="440359" y="212610"/>
                  </a:lnTo>
                  <a:lnTo>
                    <a:pt x="440359" y="230517"/>
                  </a:lnTo>
                  <a:lnTo>
                    <a:pt x="436778" y="234099"/>
                  </a:lnTo>
                  <a:lnTo>
                    <a:pt x="430453" y="241706"/>
                  </a:lnTo>
                  <a:lnTo>
                    <a:pt x="419798" y="253352"/>
                  </a:lnTo>
                  <a:lnTo>
                    <a:pt x="407111" y="266331"/>
                  </a:lnTo>
                  <a:lnTo>
                    <a:pt x="394779" y="277964"/>
                  </a:lnTo>
                  <a:lnTo>
                    <a:pt x="387324" y="287743"/>
                  </a:lnTo>
                  <a:lnTo>
                    <a:pt x="382143" y="300456"/>
                  </a:lnTo>
                  <a:lnTo>
                    <a:pt x="378815" y="313347"/>
                  </a:lnTo>
                  <a:lnTo>
                    <a:pt x="376910" y="323621"/>
                  </a:lnTo>
                  <a:lnTo>
                    <a:pt x="377799" y="323621"/>
                  </a:lnTo>
                  <a:lnTo>
                    <a:pt x="418274" y="294005"/>
                  </a:lnTo>
                  <a:lnTo>
                    <a:pt x="437349" y="274815"/>
                  </a:lnTo>
                  <a:lnTo>
                    <a:pt x="443039" y="264541"/>
                  </a:lnTo>
                  <a:close/>
                </a:path>
              </a:pathLst>
            </a:custGeom>
            <a:solidFill>
              <a:srgbClr val="F7C1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64" name="Google Shape;1764;p10"/>
            <p:cNvSpPr/>
            <p:nvPr/>
          </p:nvSpPr>
          <p:spPr>
            <a:xfrm>
              <a:off x="2989049" y="1888867"/>
              <a:ext cx="32384" cy="24765"/>
            </a:xfrm>
            <a:custGeom>
              <a:avLst/>
              <a:gdLst/>
              <a:ahLst/>
              <a:cxnLst/>
              <a:rect l="l" t="t" r="r" b="b"/>
              <a:pathLst>
                <a:path w="32385" h="24764" extrusionOk="0">
                  <a:moveTo>
                    <a:pt x="21450" y="0"/>
                  </a:moveTo>
                  <a:lnTo>
                    <a:pt x="10718" y="0"/>
                  </a:lnTo>
                  <a:lnTo>
                    <a:pt x="4470" y="3581"/>
                  </a:lnTo>
                  <a:lnTo>
                    <a:pt x="1790" y="5372"/>
                  </a:lnTo>
                  <a:lnTo>
                    <a:pt x="0" y="10744"/>
                  </a:lnTo>
                  <a:lnTo>
                    <a:pt x="0" y="16116"/>
                  </a:lnTo>
                  <a:lnTo>
                    <a:pt x="889" y="18796"/>
                  </a:lnTo>
                  <a:lnTo>
                    <a:pt x="4470" y="20586"/>
                  </a:lnTo>
                  <a:lnTo>
                    <a:pt x="10718" y="24168"/>
                  </a:lnTo>
                  <a:lnTo>
                    <a:pt x="21450" y="24168"/>
                  </a:lnTo>
                  <a:lnTo>
                    <a:pt x="27698" y="20586"/>
                  </a:lnTo>
                  <a:lnTo>
                    <a:pt x="30391" y="18796"/>
                  </a:lnTo>
                  <a:lnTo>
                    <a:pt x="32169" y="13423"/>
                  </a:lnTo>
                  <a:lnTo>
                    <a:pt x="32169" y="8051"/>
                  </a:lnTo>
                  <a:lnTo>
                    <a:pt x="31280" y="5372"/>
                  </a:lnTo>
                  <a:lnTo>
                    <a:pt x="27698" y="3581"/>
                  </a:lnTo>
                  <a:lnTo>
                    <a:pt x="21450" y="0"/>
                  </a:lnTo>
                  <a:close/>
                </a:path>
              </a:pathLst>
            </a:custGeom>
            <a:solidFill>
              <a:srgbClr val="465A56"/>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65" name="Google Shape;1765;p10"/>
            <p:cNvSpPr/>
            <p:nvPr/>
          </p:nvSpPr>
          <p:spPr>
            <a:xfrm>
              <a:off x="2989948" y="1868277"/>
              <a:ext cx="29845" cy="40005"/>
            </a:xfrm>
            <a:custGeom>
              <a:avLst/>
              <a:gdLst/>
              <a:ahLst/>
              <a:cxnLst/>
              <a:rect l="l" t="t" r="r" b="b"/>
              <a:pathLst>
                <a:path w="29844" h="40005" extrusionOk="0">
                  <a:moveTo>
                    <a:pt x="18757" y="0"/>
                  </a:moveTo>
                  <a:lnTo>
                    <a:pt x="11607" y="0"/>
                  </a:lnTo>
                  <a:lnTo>
                    <a:pt x="8039" y="2692"/>
                  </a:lnTo>
                  <a:lnTo>
                    <a:pt x="6248" y="4483"/>
                  </a:lnTo>
                  <a:lnTo>
                    <a:pt x="5359" y="7162"/>
                  </a:lnTo>
                  <a:lnTo>
                    <a:pt x="4470" y="7162"/>
                  </a:lnTo>
                  <a:lnTo>
                    <a:pt x="0" y="29540"/>
                  </a:lnTo>
                  <a:lnTo>
                    <a:pt x="0" y="32232"/>
                  </a:lnTo>
                  <a:lnTo>
                    <a:pt x="1777" y="34023"/>
                  </a:lnTo>
                  <a:lnTo>
                    <a:pt x="9829" y="39395"/>
                  </a:lnTo>
                  <a:lnTo>
                    <a:pt x="19659" y="39395"/>
                  </a:lnTo>
                  <a:lnTo>
                    <a:pt x="27698" y="34023"/>
                  </a:lnTo>
                  <a:lnTo>
                    <a:pt x="29489" y="29540"/>
                  </a:lnTo>
                  <a:lnTo>
                    <a:pt x="25018" y="7162"/>
                  </a:lnTo>
                  <a:lnTo>
                    <a:pt x="25018" y="5372"/>
                  </a:lnTo>
                  <a:lnTo>
                    <a:pt x="24129" y="3581"/>
                  </a:lnTo>
                  <a:lnTo>
                    <a:pt x="22339" y="2692"/>
                  </a:lnTo>
                  <a:lnTo>
                    <a:pt x="18757" y="0"/>
                  </a:lnTo>
                  <a:close/>
                </a:path>
              </a:pathLst>
            </a:custGeom>
            <a:solidFill>
              <a:srgbClr val="FF8B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66" name="Google Shape;1766;p10"/>
            <p:cNvSpPr/>
            <p:nvPr/>
          </p:nvSpPr>
          <p:spPr>
            <a:xfrm>
              <a:off x="2992615" y="1764880"/>
              <a:ext cx="251460" cy="142240"/>
            </a:xfrm>
            <a:custGeom>
              <a:avLst/>
              <a:gdLst/>
              <a:ahLst/>
              <a:cxnLst/>
              <a:rect l="l" t="t" r="r" b="b"/>
              <a:pathLst>
                <a:path w="251460" h="142239" extrusionOk="0">
                  <a:moveTo>
                    <a:pt x="28613" y="124002"/>
                  </a:moveTo>
                  <a:lnTo>
                    <a:pt x="23253" y="118630"/>
                  </a:lnTo>
                  <a:lnTo>
                    <a:pt x="17868" y="118630"/>
                  </a:lnTo>
                  <a:lnTo>
                    <a:pt x="17868" y="110566"/>
                  </a:lnTo>
                  <a:lnTo>
                    <a:pt x="14300" y="106984"/>
                  </a:lnTo>
                  <a:lnTo>
                    <a:pt x="3568" y="106984"/>
                  </a:lnTo>
                  <a:lnTo>
                    <a:pt x="0" y="110566"/>
                  </a:lnTo>
                  <a:lnTo>
                    <a:pt x="0" y="115938"/>
                  </a:lnTo>
                  <a:lnTo>
                    <a:pt x="0" y="120408"/>
                  </a:lnTo>
                  <a:lnTo>
                    <a:pt x="3568" y="124891"/>
                  </a:lnTo>
                  <a:lnTo>
                    <a:pt x="5372" y="124891"/>
                  </a:lnTo>
                  <a:lnTo>
                    <a:pt x="5372" y="130263"/>
                  </a:lnTo>
                  <a:lnTo>
                    <a:pt x="5372" y="136525"/>
                  </a:lnTo>
                  <a:lnTo>
                    <a:pt x="10731" y="141897"/>
                  </a:lnTo>
                  <a:lnTo>
                    <a:pt x="23253" y="141897"/>
                  </a:lnTo>
                  <a:lnTo>
                    <a:pt x="28613" y="136525"/>
                  </a:lnTo>
                  <a:lnTo>
                    <a:pt x="28613" y="124002"/>
                  </a:lnTo>
                  <a:close/>
                </a:path>
                <a:path w="251460" h="142239" extrusionOk="0">
                  <a:moveTo>
                    <a:pt x="250901" y="22834"/>
                  </a:moveTo>
                  <a:lnTo>
                    <a:pt x="248056" y="14274"/>
                  </a:lnTo>
                  <a:lnTo>
                    <a:pt x="239509" y="6718"/>
                  </a:lnTo>
                  <a:lnTo>
                    <a:pt x="226580" y="1676"/>
                  </a:lnTo>
                  <a:lnTo>
                    <a:pt x="211810" y="0"/>
                  </a:lnTo>
                  <a:lnTo>
                    <a:pt x="197027" y="1676"/>
                  </a:lnTo>
                  <a:lnTo>
                    <a:pt x="184099" y="6718"/>
                  </a:lnTo>
                  <a:lnTo>
                    <a:pt x="175552" y="14274"/>
                  </a:lnTo>
                  <a:lnTo>
                    <a:pt x="172707" y="22834"/>
                  </a:lnTo>
                  <a:lnTo>
                    <a:pt x="175552" y="31394"/>
                  </a:lnTo>
                  <a:lnTo>
                    <a:pt x="184099" y="38950"/>
                  </a:lnTo>
                  <a:lnTo>
                    <a:pt x="197027" y="43992"/>
                  </a:lnTo>
                  <a:lnTo>
                    <a:pt x="211810" y="45669"/>
                  </a:lnTo>
                  <a:lnTo>
                    <a:pt x="226580" y="43992"/>
                  </a:lnTo>
                  <a:lnTo>
                    <a:pt x="239509" y="38950"/>
                  </a:lnTo>
                  <a:lnTo>
                    <a:pt x="248056" y="31394"/>
                  </a:lnTo>
                  <a:lnTo>
                    <a:pt x="250901" y="22834"/>
                  </a:lnTo>
                  <a:close/>
                </a:path>
              </a:pathLst>
            </a:custGeom>
            <a:solidFill>
              <a:srgbClr val="F7C1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67" name="Google Shape;1767;p10"/>
            <p:cNvSpPr/>
            <p:nvPr/>
          </p:nvSpPr>
          <p:spPr>
            <a:xfrm>
              <a:off x="3184763" y="1772484"/>
              <a:ext cx="32384" cy="24765"/>
            </a:xfrm>
            <a:custGeom>
              <a:avLst/>
              <a:gdLst/>
              <a:ahLst/>
              <a:cxnLst/>
              <a:rect l="l" t="t" r="r" b="b"/>
              <a:pathLst>
                <a:path w="32385" h="24764" extrusionOk="0">
                  <a:moveTo>
                    <a:pt x="21450" y="0"/>
                  </a:moveTo>
                  <a:lnTo>
                    <a:pt x="10731" y="0"/>
                  </a:lnTo>
                  <a:lnTo>
                    <a:pt x="4470" y="3581"/>
                  </a:lnTo>
                  <a:lnTo>
                    <a:pt x="1790" y="5372"/>
                  </a:lnTo>
                  <a:lnTo>
                    <a:pt x="0" y="10744"/>
                  </a:lnTo>
                  <a:lnTo>
                    <a:pt x="0" y="16116"/>
                  </a:lnTo>
                  <a:lnTo>
                    <a:pt x="889" y="18795"/>
                  </a:lnTo>
                  <a:lnTo>
                    <a:pt x="4470" y="20586"/>
                  </a:lnTo>
                  <a:lnTo>
                    <a:pt x="10731" y="24168"/>
                  </a:lnTo>
                  <a:lnTo>
                    <a:pt x="21450" y="24168"/>
                  </a:lnTo>
                  <a:lnTo>
                    <a:pt x="27711" y="20586"/>
                  </a:lnTo>
                  <a:lnTo>
                    <a:pt x="30391" y="18795"/>
                  </a:lnTo>
                  <a:lnTo>
                    <a:pt x="32169" y="13436"/>
                  </a:lnTo>
                  <a:lnTo>
                    <a:pt x="32169" y="8064"/>
                  </a:lnTo>
                  <a:lnTo>
                    <a:pt x="31280" y="5372"/>
                  </a:lnTo>
                  <a:lnTo>
                    <a:pt x="27711" y="3581"/>
                  </a:lnTo>
                  <a:lnTo>
                    <a:pt x="21450" y="0"/>
                  </a:lnTo>
                  <a:close/>
                </a:path>
              </a:pathLst>
            </a:custGeom>
            <a:solidFill>
              <a:srgbClr val="465A56"/>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68" name="Google Shape;1768;p10"/>
            <p:cNvSpPr/>
            <p:nvPr/>
          </p:nvSpPr>
          <p:spPr>
            <a:xfrm>
              <a:off x="3185660" y="1751001"/>
              <a:ext cx="29845" cy="40005"/>
            </a:xfrm>
            <a:custGeom>
              <a:avLst/>
              <a:gdLst/>
              <a:ahLst/>
              <a:cxnLst/>
              <a:rect l="l" t="t" r="r" b="b"/>
              <a:pathLst>
                <a:path w="29844" h="40005" extrusionOk="0">
                  <a:moveTo>
                    <a:pt x="18770" y="0"/>
                  </a:moveTo>
                  <a:lnTo>
                    <a:pt x="11620" y="0"/>
                  </a:lnTo>
                  <a:lnTo>
                    <a:pt x="8039" y="2692"/>
                  </a:lnTo>
                  <a:lnTo>
                    <a:pt x="6248" y="4483"/>
                  </a:lnTo>
                  <a:lnTo>
                    <a:pt x="5359" y="7162"/>
                  </a:lnTo>
                  <a:lnTo>
                    <a:pt x="4470" y="7162"/>
                  </a:lnTo>
                  <a:lnTo>
                    <a:pt x="0" y="29540"/>
                  </a:lnTo>
                  <a:lnTo>
                    <a:pt x="0" y="32232"/>
                  </a:lnTo>
                  <a:lnTo>
                    <a:pt x="1790" y="34023"/>
                  </a:lnTo>
                  <a:lnTo>
                    <a:pt x="9829" y="39395"/>
                  </a:lnTo>
                  <a:lnTo>
                    <a:pt x="19659" y="39395"/>
                  </a:lnTo>
                  <a:lnTo>
                    <a:pt x="27698" y="34023"/>
                  </a:lnTo>
                  <a:lnTo>
                    <a:pt x="29489" y="29540"/>
                  </a:lnTo>
                  <a:lnTo>
                    <a:pt x="25018" y="7162"/>
                  </a:lnTo>
                  <a:lnTo>
                    <a:pt x="25018" y="5372"/>
                  </a:lnTo>
                  <a:lnTo>
                    <a:pt x="24129" y="3581"/>
                  </a:lnTo>
                  <a:lnTo>
                    <a:pt x="22339" y="2692"/>
                  </a:lnTo>
                  <a:lnTo>
                    <a:pt x="18770" y="0"/>
                  </a:lnTo>
                  <a:close/>
                </a:path>
              </a:pathLst>
            </a:custGeom>
            <a:solidFill>
              <a:srgbClr val="FF8B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69" name="Google Shape;1769;p10"/>
            <p:cNvSpPr/>
            <p:nvPr/>
          </p:nvSpPr>
          <p:spPr>
            <a:xfrm>
              <a:off x="3188335" y="1755482"/>
              <a:ext cx="29209" cy="34925"/>
            </a:xfrm>
            <a:custGeom>
              <a:avLst/>
              <a:gdLst/>
              <a:ahLst/>
              <a:cxnLst/>
              <a:rect l="l" t="t" r="r" b="b"/>
              <a:pathLst>
                <a:path w="29210" h="34925" extrusionOk="0">
                  <a:moveTo>
                    <a:pt x="28600" y="17018"/>
                  </a:moveTo>
                  <a:lnTo>
                    <a:pt x="23228" y="11645"/>
                  </a:lnTo>
                  <a:lnTo>
                    <a:pt x="17868" y="11645"/>
                  </a:lnTo>
                  <a:lnTo>
                    <a:pt x="17868" y="3581"/>
                  </a:lnTo>
                  <a:lnTo>
                    <a:pt x="14300" y="0"/>
                  </a:lnTo>
                  <a:lnTo>
                    <a:pt x="3581" y="0"/>
                  </a:lnTo>
                  <a:lnTo>
                    <a:pt x="0" y="3581"/>
                  </a:lnTo>
                  <a:lnTo>
                    <a:pt x="0" y="8953"/>
                  </a:lnTo>
                  <a:lnTo>
                    <a:pt x="0" y="13423"/>
                  </a:lnTo>
                  <a:lnTo>
                    <a:pt x="3581" y="17907"/>
                  </a:lnTo>
                  <a:lnTo>
                    <a:pt x="5359" y="17907"/>
                  </a:lnTo>
                  <a:lnTo>
                    <a:pt x="5359" y="23279"/>
                  </a:lnTo>
                  <a:lnTo>
                    <a:pt x="5359" y="29540"/>
                  </a:lnTo>
                  <a:lnTo>
                    <a:pt x="10718" y="34912"/>
                  </a:lnTo>
                  <a:lnTo>
                    <a:pt x="23228" y="34912"/>
                  </a:lnTo>
                  <a:lnTo>
                    <a:pt x="28600" y="29540"/>
                  </a:lnTo>
                  <a:lnTo>
                    <a:pt x="28600" y="17018"/>
                  </a:lnTo>
                  <a:close/>
                </a:path>
              </a:pathLst>
            </a:custGeom>
            <a:solidFill>
              <a:srgbClr val="F7C1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70" name="Google Shape;1770;p10"/>
            <p:cNvSpPr/>
            <p:nvPr/>
          </p:nvSpPr>
          <p:spPr>
            <a:xfrm>
              <a:off x="1546660" y="2099246"/>
              <a:ext cx="282575" cy="119380"/>
            </a:xfrm>
            <a:custGeom>
              <a:avLst/>
              <a:gdLst/>
              <a:ahLst/>
              <a:cxnLst/>
              <a:rect l="l" t="t" r="r" b="b"/>
              <a:pathLst>
                <a:path w="282575" h="119380" extrusionOk="0">
                  <a:moveTo>
                    <a:pt x="235927" y="0"/>
                  </a:moveTo>
                  <a:lnTo>
                    <a:pt x="197497" y="22377"/>
                  </a:lnTo>
                  <a:lnTo>
                    <a:pt x="159067" y="0"/>
                  </a:lnTo>
                  <a:lnTo>
                    <a:pt x="0" y="91313"/>
                  </a:lnTo>
                  <a:lnTo>
                    <a:pt x="47358" y="119062"/>
                  </a:lnTo>
                  <a:lnTo>
                    <a:pt x="124218" y="119062"/>
                  </a:lnTo>
                  <a:lnTo>
                    <a:pt x="282397" y="26860"/>
                  </a:lnTo>
                  <a:lnTo>
                    <a:pt x="235927" y="0"/>
                  </a:lnTo>
                  <a:close/>
                </a:path>
              </a:pathLst>
            </a:custGeom>
            <a:solidFill>
              <a:srgbClr val="000000">
                <a:alpha val="19607"/>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71" name="Google Shape;1771;p10"/>
            <p:cNvSpPr/>
            <p:nvPr/>
          </p:nvSpPr>
          <p:spPr>
            <a:xfrm>
              <a:off x="1782588" y="1735783"/>
              <a:ext cx="46990" cy="391795"/>
            </a:xfrm>
            <a:custGeom>
              <a:avLst/>
              <a:gdLst/>
              <a:ahLst/>
              <a:cxnLst/>
              <a:rect l="l" t="t" r="r" b="b"/>
              <a:pathLst>
                <a:path w="46989" h="391794" extrusionOk="0">
                  <a:moveTo>
                    <a:pt x="0" y="0"/>
                  </a:moveTo>
                  <a:lnTo>
                    <a:pt x="0" y="364363"/>
                  </a:lnTo>
                  <a:lnTo>
                    <a:pt x="46469" y="391223"/>
                  </a:lnTo>
                  <a:lnTo>
                    <a:pt x="46469" y="27749"/>
                  </a:lnTo>
                  <a:lnTo>
                    <a:pt x="0" y="0"/>
                  </a:lnTo>
                  <a:close/>
                </a:path>
              </a:pathLst>
            </a:custGeom>
            <a:solidFill>
              <a:srgbClr val="929FD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72" name="Google Shape;1772;p10"/>
            <p:cNvSpPr/>
            <p:nvPr/>
          </p:nvSpPr>
          <p:spPr>
            <a:xfrm>
              <a:off x="1623514" y="2100141"/>
              <a:ext cx="205740" cy="119380"/>
            </a:xfrm>
            <a:custGeom>
              <a:avLst/>
              <a:gdLst/>
              <a:ahLst/>
              <a:cxnLst/>
              <a:rect l="l" t="t" r="r" b="b"/>
              <a:pathLst>
                <a:path w="205739" h="119380" extrusionOk="0">
                  <a:moveTo>
                    <a:pt x="159080" y="0"/>
                  </a:moveTo>
                  <a:lnTo>
                    <a:pt x="0" y="91312"/>
                  </a:lnTo>
                  <a:lnTo>
                    <a:pt x="47371" y="119062"/>
                  </a:lnTo>
                  <a:lnTo>
                    <a:pt x="205549" y="26860"/>
                  </a:lnTo>
                  <a:lnTo>
                    <a:pt x="159080" y="0"/>
                  </a:lnTo>
                  <a:close/>
                </a:path>
              </a:pathLst>
            </a:custGeom>
            <a:solidFill>
              <a:srgbClr val="D6DEE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73" name="Google Shape;1773;p10"/>
            <p:cNvSpPr/>
            <p:nvPr/>
          </p:nvSpPr>
          <p:spPr>
            <a:xfrm>
              <a:off x="1623514" y="1735781"/>
              <a:ext cx="159385" cy="455930"/>
            </a:xfrm>
            <a:custGeom>
              <a:avLst/>
              <a:gdLst/>
              <a:ahLst/>
              <a:cxnLst/>
              <a:rect l="l" t="t" r="r" b="b"/>
              <a:pathLst>
                <a:path w="159385" h="455930" extrusionOk="0">
                  <a:moveTo>
                    <a:pt x="159080" y="0"/>
                  </a:moveTo>
                  <a:lnTo>
                    <a:pt x="0" y="92214"/>
                  </a:lnTo>
                  <a:lnTo>
                    <a:pt x="0" y="455675"/>
                  </a:lnTo>
                  <a:lnTo>
                    <a:pt x="159080" y="364362"/>
                  </a:lnTo>
                  <a:lnTo>
                    <a:pt x="159080" y="0"/>
                  </a:lnTo>
                  <a:close/>
                </a:path>
              </a:pathLst>
            </a:custGeom>
            <a:solidFill>
              <a:srgbClr val="D3DB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74" name="Google Shape;1774;p10"/>
            <p:cNvSpPr/>
            <p:nvPr/>
          </p:nvSpPr>
          <p:spPr>
            <a:xfrm>
              <a:off x="1623510" y="1735787"/>
              <a:ext cx="205740" cy="483870"/>
            </a:xfrm>
            <a:custGeom>
              <a:avLst/>
              <a:gdLst/>
              <a:ahLst/>
              <a:cxnLst/>
              <a:rect l="l" t="t" r="r" b="b"/>
              <a:pathLst>
                <a:path w="205739" h="483869" extrusionOk="0">
                  <a:moveTo>
                    <a:pt x="159080" y="0"/>
                  </a:moveTo>
                  <a:lnTo>
                    <a:pt x="0" y="92202"/>
                  </a:lnTo>
                  <a:lnTo>
                    <a:pt x="0" y="455663"/>
                  </a:lnTo>
                  <a:lnTo>
                    <a:pt x="47371" y="483425"/>
                  </a:lnTo>
                  <a:lnTo>
                    <a:pt x="205549" y="391210"/>
                  </a:lnTo>
                  <a:lnTo>
                    <a:pt x="205549" y="27749"/>
                  </a:lnTo>
                  <a:lnTo>
                    <a:pt x="159080" y="0"/>
                  </a:lnTo>
                  <a:close/>
                </a:path>
              </a:pathLst>
            </a:custGeom>
            <a:solidFill>
              <a:srgbClr val="000000">
                <a:alpha val="19607"/>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775" name="Google Shape;1775;p10"/>
            <p:cNvPicPr preferRelativeResize="0"/>
            <p:nvPr/>
          </p:nvPicPr>
          <p:blipFill rotWithShape="1">
            <a:blip r:embed="rId33">
              <a:alphaModFix/>
            </a:blip>
            <a:srcRect/>
            <a:stretch/>
          </p:blipFill>
          <p:spPr>
            <a:xfrm>
              <a:off x="1636919" y="1783229"/>
              <a:ext cx="178733" cy="421656"/>
            </a:xfrm>
            <a:prstGeom prst="rect">
              <a:avLst/>
            </a:prstGeom>
            <a:noFill/>
            <a:ln>
              <a:noFill/>
            </a:ln>
          </p:spPr>
        </p:pic>
        <p:sp>
          <p:nvSpPr>
            <p:cNvPr id="1776" name="Google Shape;1776;p10"/>
            <p:cNvSpPr/>
            <p:nvPr/>
          </p:nvSpPr>
          <p:spPr>
            <a:xfrm>
              <a:off x="1669980" y="1763529"/>
              <a:ext cx="159385" cy="455930"/>
            </a:xfrm>
            <a:custGeom>
              <a:avLst/>
              <a:gdLst/>
              <a:ahLst/>
              <a:cxnLst/>
              <a:rect l="l" t="t" r="r" b="b"/>
              <a:pathLst>
                <a:path w="159385" h="455930" extrusionOk="0">
                  <a:moveTo>
                    <a:pt x="159080" y="0"/>
                  </a:moveTo>
                  <a:lnTo>
                    <a:pt x="0" y="92214"/>
                  </a:lnTo>
                  <a:lnTo>
                    <a:pt x="0" y="455676"/>
                  </a:lnTo>
                  <a:lnTo>
                    <a:pt x="21624" y="443141"/>
                  </a:lnTo>
                  <a:lnTo>
                    <a:pt x="6261" y="443141"/>
                  </a:lnTo>
                  <a:lnTo>
                    <a:pt x="6261" y="95796"/>
                  </a:lnTo>
                  <a:lnTo>
                    <a:pt x="151930" y="11645"/>
                  </a:lnTo>
                  <a:lnTo>
                    <a:pt x="159080" y="11645"/>
                  </a:lnTo>
                  <a:lnTo>
                    <a:pt x="159080" y="0"/>
                  </a:lnTo>
                  <a:close/>
                </a:path>
                <a:path w="159385" h="455930" extrusionOk="0">
                  <a:moveTo>
                    <a:pt x="159080" y="11645"/>
                  </a:moveTo>
                  <a:lnTo>
                    <a:pt x="151930" y="11645"/>
                  </a:lnTo>
                  <a:lnTo>
                    <a:pt x="151930" y="358990"/>
                  </a:lnTo>
                  <a:lnTo>
                    <a:pt x="6261" y="443141"/>
                  </a:lnTo>
                  <a:lnTo>
                    <a:pt x="21624" y="443141"/>
                  </a:lnTo>
                  <a:lnTo>
                    <a:pt x="159080" y="363461"/>
                  </a:lnTo>
                  <a:lnTo>
                    <a:pt x="159080" y="11645"/>
                  </a:lnTo>
                  <a:close/>
                </a:path>
              </a:pathLst>
            </a:custGeom>
            <a:solidFill>
              <a:srgbClr val="D3DB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77" name="Google Shape;1777;p10"/>
            <p:cNvSpPr/>
            <p:nvPr/>
          </p:nvSpPr>
          <p:spPr>
            <a:xfrm>
              <a:off x="1623514" y="1827996"/>
              <a:ext cx="47625" cy="391795"/>
            </a:xfrm>
            <a:custGeom>
              <a:avLst/>
              <a:gdLst/>
              <a:ahLst/>
              <a:cxnLst/>
              <a:rect l="l" t="t" r="r" b="b"/>
              <a:pathLst>
                <a:path w="47625" h="391794" extrusionOk="0">
                  <a:moveTo>
                    <a:pt x="0" y="0"/>
                  </a:moveTo>
                  <a:lnTo>
                    <a:pt x="0" y="363461"/>
                  </a:lnTo>
                  <a:lnTo>
                    <a:pt x="47371" y="391210"/>
                  </a:lnTo>
                  <a:lnTo>
                    <a:pt x="47371" y="26847"/>
                  </a:lnTo>
                  <a:lnTo>
                    <a:pt x="0" y="0"/>
                  </a:lnTo>
                  <a:close/>
                </a:path>
              </a:pathLst>
            </a:custGeom>
            <a:solidFill>
              <a:srgbClr val="929FD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78" name="Google Shape;1778;p10"/>
            <p:cNvSpPr/>
            <p:nvPr/>
          </p:nvSpPr>
          <p:spPr>
            <a:xfrm>
              <a:off x="1623508" y="1735783"/>
              <a:ext cx="205740" cy="119380"/>
            </a:xfrm>
            <a:custGeom>
              <a:avLst/>
              <a:gdLst/>
              <a:ahLst/>
              <a:cxnLst/>
              <a:rect l="l" t="t" r="r" b="b"/>
              <a:pathLst>
                <a:path w="205739" h="119380" extrusionOk="0">
                  <a:moveTo>
                    <a:pt x="159080" y="0"/>
                  </a:moveTo>
                  <a:lnTo>
                    <a:pt x="0" y="92214"/>
                  </a:lnTo>
                  <a:lnTo>
                    <a:pt x="47370" y="119062"/>
                  </a:lnTo>
                  <a:lnTo>
                    <a:pt x="205549" y="27749"/>
                  </a:lnTo>
                  <a:lnTo>
                    <a:pt x="159080" y="0"/>
                  </a:lnTo>
                  <a:close/>
                </a:path>
              </a:pathLst>
            </a:custGeom>
            <a:solidFill>
              <a:srgbClr val="D6DEE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79" name="Google Shape;1779;p10"/>
            <p:cNvSpPr/>
            <p:nvPr/>
          </p:nvSpPr>
          <p:spPr>
            <a:xfrm>
              <a:off x="1821907" y="1773379"/>
              <a:ext cx="1905" cy="350520"/>
            </a:xfrm>
            <a:custGeom>
              <a:avLst/>
              <a:gdLst/>
              <a:ahLst/>
              <a:cxnLst/>
              <a:rect l="l" t="t" r="r" b="b"/>
              <a:pathLst>
                <a:path w="1905" h="350519" extrusionOk="0">
                  <a:moveTo>
                    <a:pt x="1790" y="0"/>
                  </a:moveTo>
                  <a:lnTo>
                    <a:pt x="0" y="901"/>
                  </a:lnTo>
                  <a:lnTo>
                    <a:pt x="0" y="349135"/>
                  </a:lnTo>
                  <a:lnTo>
                    <a:pt x="1790" y="350037"/>
                  </a:lnTo>
                  <a:lnTo>
                    <a:pt x="1790" y="0"/>
                  </a:lnTo>
                  <a:close/>
                </a:path>
              </a:pathLst>
            </a:custGeom>
            <a:solidFill>
              <a:srgbClr val="929FD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780" name="Google Shape;1780;p10"/>
            <p:cNvPicPr preferRelativeResize="0"/>
            <p:nvPr/>
          </p:nvPicPr>
          <p:blipFill rotWithShape="1">
            <a:blip r:embed="rId34">
              <a:alphaModFix/>
            </a:blip>
            <a:srcRect/>
            <a:stretch/>
          </p:blipFill>
          <p:spPr>
            <a:xfrm>
              <a:off x="1676241" y="2067021"/>
              <a:ext cx="277935" cy="141441"/>
            </a:xfrm>
            <a:prstGeom prst="rect">
              <a:avLst/>
            </a:prstGeom>
            <a:noFill/>
            <a:ln>
              <a:noFill/>
            </a:ln>
          </p:spPr>
        </p:pic>
        <p:sp>
          <p:nvSpPr>
            <p:cNvPr id="1781" name="Google Shape;1781;p10"/>
            <p:cNvSpPr/>
            <p:nvPr/>
          </p:nvSpPr>
          <p:spPr>
            <a:xfrm>
              <a:off x="1819229" y="1776072"/>
              <a:ext cx="146050" cy="436245"/>
            </a:xfrm>
            <a:custGeom>
              <a:avLst/>
              <a:gdLst/>
              <a:ahLst/>
              <a:cxnLst/>
              <a:rect l="l" t="t" r="r" b="b"/>
              <a:pathLst>
                <a:path w="146050" h="436244" extrusionOk="0">
                  <a:moveTo>
                    <a:pt x="0" y="0"/>
                  </a:moveTo>
                  <a:lnTo>
                    <a:pt x="0" y="351828"/>
                  </a:lnTo>
                  <a:lnTo>
                    <a:pt x="145669" y="435978"/>
                  </a:lnTo>
                  <a:lnTo>
                    <a:pt x="145669" y="405536"/>
                  </a:lnTo>
                  <a:lnTo>
                    <a:pt x="133159" y="405536"/>
                  </a:lnTo>
                  <a:lnTo>
                    <a:pt x="77749" y="373303"/>
                  </a:lnTo>
                  <a:lnTo>
                    <a:pt x="77749" y="368833"/>
                  </a:lnTo>
                  <a:lnTo>
                    <a:pt x="68808" y="368833"/>
                  </a:lnTo>
                  <a:lnTo>
                    <a:pt x="13411" y="336600"/>
                  </a:lnTo>
                  <a:lnTo>
                    <a:pt x="13411" y="331228"/>
                  </a:lnTo>
                  <a:lnTo>
                    <a:pt x="18016" y="331228"/>
                  </a:lnTo>
                  <a:lnTo>
                    <a:pt x="13411" y="328548"/>
                  </a:lnTo>
                  <a:lnTo>
                    <a:pt x="13411" y="323176"/>
                  </a:lnTo>
                  <a:lnTo>
                    <a:pt x="18038" y="323176"/>
                  </a:lnTo>
                  <a:lnTo>
                    <a:pt x="13411" y="320484"/>
                  </a:lnTo>
                  <a:lnTo>
                    <a:pt x="13411" y="315125"/>
                  </a:lnTo>
                  <a:lnTo>
                    <a:pt x="18038" y="315125"/>
                  </a:lnTo>
                  <a:lnTo>
                    <a:pt x="13411" y="312432"/>
                  </a:lnTo>
                  <a:lnTo>
                    <a:pt x="13411" y="307060"/>
                  </a:lnTo>
                  <a:lnTo>
                    <a:pt x="18018" y="307060"/>
                  </a:lnTo>
                  <a:lnTo>
                    <a:pt x="13411" y="304380"/>
                  </a:lnTo>
                  <a:lnTo>
                    <a:pt x="13411" y="299008"/>
                  </a:lnTo>
                  <a:lnTo>
                    <a:pt x="19568" y="299008"/>
                  </a:lnTo>
                  <a:lnTo>
                    <a:pt x="13411" y="295427"/>
                  </a:lnTo>
                  <a:lnTo>
                    <a:pt x="13411" y="290055"/>
                  </a:lnTo>
                  <a:lnTo>
                    <a:pt x="145669" y="290055"/>
                  </a:lnTo>
                  <a:lnTo>
                    <a:pt x="145669" y="84150"/>
                  </a:lnTo>
                  <a:lnTo>
                    <a:pt x="0" y="0"/>
                  </a:lnTo>
                  <a:close/>
                </a:path>
                <a:path w="146050" h="436244" extrusionOk="0">
                  <a:moveTo>
                    <a:pt x="82355" y="367931"/>
                  </a:moveTo>
                  <a:lnTo>
                    <a:pt x="77749" y="367931"/>
                  </a:lnTo>
                  <a:lnTo>
                    <a:pt x="133159" y="400164"/>
                  </a:lnTo>
                  <a:lnTo>
                    <a:pt x="133159" y="405536"/>
                  </a:lnTo>
                  <a:lnTo>
                    <a:pt x="145669" y="405536"/>
                  </a:lnTo>
                  <a:lnTo>
                    <a:pt x="145669" y="397484"/>
                  </a:lnTo>
                  <a:lnTo>
                    <a:pt x="133159" y="397484"/>
                  </a:lnTo>
                  <a:lnTo>
                    <a:pt x="82355" y="367931"/>
                  </a:lnTo>
                  <a:close/>
                </a:path>
                <a:path w="146050" h="436244" extrusionOk="0">
                  <a:moveTo>
                    <a:pt x="82357" y="359879"/>
                  </a:moveTo>
                  <a:lnTo>
                    <a:pt x="77749" y="359879"/>
                  </a:lnTo>
                  <a:lnTo>
                    <a:pt x="133159" y="392112"/>
                  </a:lnTo>
                  <a:lnTo>
                    <a:pt x="133159" y="397484"/>
                  </a:lnTo>
                  <a:lnTo>
                    <a:pt x="145669" y="397484"/>
                  </a:lnTo>
                  <a:lnTo>
                    <a:pt x="145669" y="389420"/>
                  </a:lnTo>
                  <a:lnTo>
                    <a:pt x="133159" y="389420"/>
                  </a:lnTo>
                  <a:lnTo>
                    <a:pt x="82357" y="359879"/>
                  </a:lnTo>
                  <a:close/>
                </a:path>
                <a:path w="146050" h="436244" extrusionOk="0">
                  <a:moveTo>
                    <a:pt x="82377" y="351828"/>
                  </a:moveTo>
                  <a:lnTo>
                    <a:pt x="77749" y="351828"/>
                  </a:lnTo>
                  <a:lnTo>
                    <a:pt x="133159" y="384047"/>
                  </a:lnTo>
                  <a:lnTo>
                    <a:pt x="133159" y="389420"/>
                  </a:lnTo>
                  <a:lnTo>
                    <a:pt x="145669" y="389420"/>
                  </a:lnTo>
                  <a:lnTo>
                    <a:pt x="145669" y="381368"/>
                  </a:lnTo>
                  <a:lnTo>
                    <a:pt x="133159" y="381368"/>
                  </a:lnTo>
                  <a:lnTo>
                    <a:pt x="82377" y="351828"/>
                  </a:lnTo>
                  <a:close/>
                </a:path>
                <a:path w="146050" h="436244" extrusionOk="0">
                  <a:moveTo>
                    <a:pt x="82357" y="343763"/>
                  </a:moveTo>
                  <a:lnTo>
                    <a:pt x="77749" y="343763"/>
                  </a:lnTo>
                  <a:lnTo>
                    <a:pt x="133159" y="375996"/>
                  </a:lnTo>
                  <a:lnTo>
                    <a:pt x="133159" y="381368"/>
                  </a:lnTo>
                  <a:lnTo>
                    <a:pt x="145669" y="381368"/>
                  </a:lnTo>
                  <a:lnTo>
                    <a:pt x="145669" y="373303"/>
                  </a:lnTo>
                  <a:lnTo>
                    <a:pt x="133159" y="373303"/>
                  </a:lnTo>
                  <a:lnTo>
                    <a:pt x="82357" y="343763"/>
                  </a:lnTo>
                  <a:close/>
                </a:path>
                <a:path w="146050" h="436244" extrusionOk="0">
                  <a:moveTo>
                    <a:pt x="82377" y="335711"/>
                  </a:moveTo>
                  <a:lnTo>
                    <a:pt x="77749" y="335711"/>
                  </a:lnTo>
                  <a:lnTo>
                    <a:pt x="133159" y="367931"/>
                  </a:lnTo>
                  <a:lnTo>
                    <a:pt x="133159" y="373303"/>
                  </a:lnTo>
                  <a:lnTo>
                    <a:pt x="145669" y="373303"/>
                  </a:lnTo>
                  <a:lnTo>
                    <a:pt x="145669" y="365251"/>
                  </a:lnTo>
                  <a:lnTo>
                    <a:pt x="133159" y="365251"/>
                  </a:lnTo>
                  <a:lnTo>
                    <a:pt x="82377" y="335711"/>
                  </a:lnTo>
                  <a:close/>
                </a:path>
                <a:path w="146050" h="436244" extrusionOk="0">
                  <a:moveTo>
                    <a:pt x="18016" y="331228"/>
                  </a:moveTo>
                  <a:lnTo>
                    <a:pt x="13411" y="331228"/>
                  </a:lnTo>
                  <a:lnTo>
                    <a:pt x="68808" y="363461"/>
                  </a:lnTo>
                  <a:lnTo>
                    <a:pt x="68808" y="368833"/>
                  </a:lnTo>
                  <a:lnTo>
                    <a:pt x="77749" y="368833"/>
                  </a:lnTo>
                  <a:lnTo>
                    <a:pt x="77749" y="367931"/>
                  </a:lnTo>
                  <a:lnTo>
                    <a:pt x="82355" y="367931"/>
                  </a:lnTo>
                  <a:lnTo>
                    <a:pt x="77749" y="365251"/>
                  </a:lnTo>
                  <a:lnTo>
                    <a:pt x="77749" y="360781"/>
                  </a:lnTo>
                  <a:lnTo>
                    <a:pt x="68808" y="360781"/>
                  </a:lnTo>
                  <a:lnTo>
                    <a:pt x="18016" y="331228"/>
                  </a:lnTo>
                  <a:close/>
                </a:path>
                <a:path w="146050" h="436244" extrusionOk="0">
                  <a:moveTo>
                    <a:pt x="145669" y="290055"/>
                  </a:moveTo>
                  <a:lnTo>
                    <a:pt x="13411" y="290055"/>
                  </a:lnTo>
                  <a:lnTo>
                    <a:pt x="68808" y="322275"/>
                  </a:lnTo>
                  <a:lnTo>
                    <a:pt x="68808" y="327647"/>
                  </a:lnTo>
                  <a:lnTo>
                    <a:pt x="77749" y="327647"/>
                  </a:lnTo>
                  <a:lnTo>
                    <a:pt x="133159" y="359879"/>
                  </a:lnTo>
                  <a:lnTo>
                    <a:pt x="133159" y="365251"/>
                  </a:lnTo>
                  <a:lnTo>
                    <a:pt x="145669" y="365251"/>
                  </a:lnTo>
                  <a:lnTo>
                    <a:pt x="145669" y="290055"/>
                  </a:lnTo>
                  <a:close/>
                </a:path>
                <a:path w="146050" h="436244" extrusionOk="0">
                  <a:moveTo>
                    <a:pt x="18038" y="323176"/>
                  </a:moveTo>
                  <a:lnTo>
                    <a:pt x="13411" y="323176"/>
                  </a:lnTo>
                  <a:lnTo>
                    <a:pt x="68808" y="355409"/>
                  </a:lnTo>
                  <a:lnTo>
                    <a:pt x="68808" y="360781"/>
                  </a:lnTo>
                  <a:lnTo>
                    <a:pt x="77749" y="360781"/>
                  </a:lnTo>
                  <a:lnTo>
                    <a:pt x="77749" y="359879"/>
                  </a:lnTo>
                  <a:lnTo>
                    <a:pt x="82357" y="359879"/>
                  </a:lnTo>
                  <a:lnTo>
                    <a:pt x="77749" y="357200"/>
                  </a:lnTo>
                  <a:lnTo>
                    <a:pt x="77749" y="352717"/>
                  </a:lnTo>
                  <a:lnTo>
                    <a:pt x="68808" y="352717"/>
                  </a:lnTo>
                  <a:lnTo>
                    <a:pt x="18038" y="323176"/>
                  </a:lnTo>
                  <a:close/>
                </a:path>
                <a:path w="146050" h="436244" extrusionOk="0">
                  <a:moveTo>
                    <a:pt x="18038" y="315125"/>
                  </a:moveTo>
                  <a:lnTo>
                    <a:pt x="13411" y="315125"/>
                  </a:lnTo>
                  <a:lnTo>
                    <a:pt x="68808" y="347344"/>
                  </a:lnTo>
                  <a:lnTo>
                    <a:pt x="68808" y="352717"/>
                  </a:lnTo>
                  <a:lnTo>
                    <a:pt x="77749" y="352717"/>
                  </a:lnTo>
                  <a:lnTo>
                    <a:pt x="77749" y="351828"/>
                  </a:lnTo>
                  <a:lnTo>
                    <a:pt x="82377" y="351828"/>
                  </a:lnTo>
                  <a:lnTo>
                    <a:pt x="77749" y="349135"/>
                  </a:lnTo>
                  <a:lnTo>
                    <a:pt x="77749" y="344665"/>
                  </a:lnTo>
                  <a:lnTo>
                    <a:pt x="68808" y="344665"/>
                  </a:lnTo>
                  <a:lnTo>
                    <a:pt x="18038" y="315125"/>
                  </a:lnTo>
                  <a:close/>
                </a:path>
                <a:path w="146050" h="436244" extrusionOk="0">
                  <a:moveTo>
                    <a:pt x="18018" y="307060"/>
                  </a:moveTo>
                  <a:lnTo>
                    <a:pt x="13411" y="307060"/>
                  </a:lnTo>
                  <a:lnTo>
                    <a:pt x="68808" y="339293"/>
                  </a:lnTo>
                  <a:lnTo>
                    <a:pt x="68808" y="344665"/>
                  </a:lnTo>
                  <a:lnTo>
                    <a:pt x="77749" y="344665"/>
                  </a:lnTo>
                  <a:lnTo>
                    <a:pt x="77749" y="343763"/>
                  </a:lnTo>
                  <a:lnTo>
                    <a:pt x="82357" y="343763"/>
                  </a:lnTo>
                  <a:lnTo>
                    <a:pt x="77749" y="341083"/>
                  </a:lnTo>
                  <a:lnTo>
                    <a:pt x="77749" y="336600"/>
                  </a:lnTo>
                  <a:lnTo>
                    <a:pt x="68808" y="336600"/>
                  </a:lnTo>
                  <a:lnTo>
                    <a:pt x="18018" y="307060"/>
                  </a:lnTo>
                  <a:close/>
                </a:path>
                <a:path w="146050" h="436244" extrusionOk="0">
                  <a:moveTo>
                    <a:pt x="19568" y="299008"/>
                  </a:moveTo>
                  <a:lnTo>
                    <a:pt x="13411" y="299008"/>
                  </a:lnTo>
                  <a:lnTo>
                    <a:pt x="68808" y="331228"/>
                  </a:lnTo>
                  <a:lnTo>
                    <a:pt x="68808" y="336600"/>
                  </a:lnTo>
                  <a:lnTo>
                    <a:pt x="77749" y="336600"/>
                  </a:lnTo>
                  <a:lnTo>
                    <a:pt x="77749" y="335711"/>
                  </a:lnTo>
                  <a:lnTo>
                    <a:pt x="82377" y="335711"/>
                  </a:lnTo>
                  <a:lnTo>
                    <a:pt x="77749" y="333019"/>
                  </a:lnTo>
                  <a:lnTo>
                    <a:pt x="77749" y="327647"/>
                  </a:lnTo>
                  <a:lnTo>
                    <a:pt x="68808" y="327647"/>
                  </a:lnTo>
                  <a:lnTo>
                    <a:pt x="19568" y="299008"/>
                  </a:lnTo>
                  <a:close/>
                </a:path>
              </a:pathLst>
            </a:custGeom>
            <a:solidFill>
              <a:srgbClr val="929FD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82" name="Google Shape;1782;p10"/>
            <p:cNvSpPr/>
            <p:nvPr/>
          </p:nvSpPr>
          <p:spPr>
            <a:xfrm>
              <a:off x="1964897" y="1857531"/>
              <a:ext cx="5080" cy="355600"/>
            </a:xfrm>
            <a:custGeom>
              <a:avLst/>
              <a:gdLst/>
              <a:ahLst/>
              <a:cxnLst/>
              <a:rect l="l" t="t" r="r" b="b"/>
              <a:pathLst>
                <a:path w="5080" h="355600" extrusionOk="0">
                  <a:moveTo>
                    <a:pt x="4470" y="0"/>
                  </a:moveTo>
                  <a:lnTo>
                    <a:pt x="0" y="2692"/>
                  </a:lnTo>
                  <a:lnTo>
                    <a:pt x="0" y="355409"/>
                  </a:lnTo>
                  <a:lnTo>
                    <a:pt x="4470" y="351828"/>
                  </a:lnTo>
                  <a:lnTo>
                    <a:pt x="4470" y="0"/>
                  </a:lnTo>
                  <a:close/>
                </a:path>
              </a:pathLst>
            </a:custGeom>
            <a:solidFill>
              <a:srgbClr val="D3DB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83" name="Google Shape;1783;p10"/>
            <p:cNvSpPr/>
            <p:nvPr/>
          </p:nvSpPr>
          <p:spPr>
            <a:xfrm>
              <a:off x="1819224" y="1773377"/>
              <a:ext cx="150495" cy="434340"/>
            </a:xfrm>
            <a:custGeom>
              <a:avLst/>
              <a:gdLst/>
              <a:ahLst/>
              <a:cxnLst/>
              <a:rect l="l" t="t" r="r" b="b"/>
              <a:pathLst>
                <a:path w="150494" h="434339" extrusionOk="0">
                  <a:moveTo>
                    <a:pt x="142100" y="428828"/>
                  </a:moveTo>
                  <a:lnTo>
                    <a:pt x="7150" y="350050"/>
                  </a:lnTo>
                  <a:lnTo>
                    <a:pt x="2679" y="352729"/>
                  </a:lnTo>
                  <a:lnTo>
                    <a:pt x="142100" y="434200"/>
                  </a:lnTo>
                  <a:lnTo>
                    <a:pt x="142100" y="428828"/>
                  </a:lnTo>
                  <a:close/>
                </a:path>
                <a:path w="150494" h="434339" extrusionOk="0">
                  <a:moveTo>
                    <a:pt x="150139" y="84162"/>
                  </a:moveTo>
                  <a:lnTo>
                    <a:pt x="4470" y="0"/>
                  </a:lnTo>
                  <a:lnTo>
                    <a:pt x="0" y="2692"/>
                  </a:lnTo>
                  <a:lnTo>
                    <a:pt x="145669" y="86842"/>
                  </a:lnTo>
                  <a:lnTo>
                    <a:pt x="150139" y="84162"/>
                  </a:lnTo>
                  <a:close/>
                </a:path>
              </a:pathLst>
            </a:custGeom>
            <a:solidFill>
              <a:srgbClr val="D6DEE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84" name="Google Shape;1784;p10"/>
            <p:cNvSpPr/>
            <p:nvPr/>
          </p:nvSpPr>
          <p:spPr>
            <a:xfrm>
              <a:off x="1821910" y="1781441"/>
              <a:ext cx="5080" cy="344805"/>
            </a:xfrm>
            <a:custGeom>
              <a:avLst/>
              <a:gdLst/>
              <a:ahLst/>
              <a:cxnLst/>
              <a:rect l="l" t="t" r="r" b="b"/>
              <a:pathLst>
                <a:path w="5080" h="344805" extrusionOk="0">
                  <a:moveTo>
                    <a:pt x="0" y="0"/>
                  </a:moveTo>
                  <a:lnTo>
                    <a:pt x="0" y="344665"/>
                  </a:lnTo>
                  <a:lnTo>
                    <a:pt x="4470" y="341972"/>
                  </a:lnTo>
                  <a:lnTo>
                    <a:pt x="4470" y="2679"/>
                  </a:lnTo>
                  <a:lnTo>
                    <a:pt x="0" y="0"/>
                  </a:lnTo>
                  <a:close/>
                </a:path>
              </a:pathLst>
            </a:custGeom>
            <a:solidFill>
              <a:srgbClr val="D3DB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785" name="Google Shape;1785;p10"/>
            <p:cNvPicPr preferRelativeResize="0"/>
            <p:nvPr/>
          </p:nvPicPr>
          <p:blipFill rotWithShape="1">
            <a:blip r:embed="rId35">
              <a:alphaModFix/>
            </a:blip>
            <a:srcRect/>
            <a:stretch/>
          </p:blipFill>
          <p:spPr>
            <a:xfrm>
              <a:off x="1818330" y="1781445"/>
              <a:ext cx="143882" cy="273041"/>
            </a:xfrm>
            <a:prstGeom prst="rect">
              <a:avLst/>
            </a:prstGeom>
            <a:noFill/>
            <a:ln>
              <a:noFill/>
            </a:ln>
          </p:spPr>
        </p:pic>
        <p:sp>
          <p:nvSpPr>
            <p:cNvPr id="1786" name="Google Shape;1786;p10"/>
            <p:cNvSpPr/>
            <p:nvPr/>
          </p:nvSpPr>
          <p:spPr>
            <a:xfrm>
              <a:off x="1905918" y="2284555"/>
              <a:ext cx="48260" cy="58419"/>
            </a:xfrm>
            <a:custGeom>
              <a:avLst/>
              <a:gdLst/>
              <a:ahLst/>
              <a:cxnLst/>
              <a:rect l="l" t="t" r="r" b="b"/>
              <a:pathLst>
                <a:path w="48260" h="58419" extrusionOk="0">
                  <a:moveTo>
                    <a:pt x="8039" y="0"/>
                  </a:moveTo>
                  <a:lnTo>
                    <a:pt x="888" y="4483"/>
                  </a:lnTo>
                  <a:lnTo>
                    <a:pt x="0" y="9855"/>
                  </a:lnTo>
                  <a:lnTo>
                    <a:pt x="0" y="15227"/>
                  </a:lnTo>
                  <a:lnTo>
                    <a:pt x="1790" y="25069"/>
                  </a:lnTo>
                  <a:lnTo>
                    <a:pt x="7150" y="30441"/>
                  </a:lnTo>
                  <a:lnTo>
                    <a:pt x="16979" y="34925"/>
                  </a:lnTo>
                  <a:lnTo>
                    <a:pt x="20548" y="52819"/>
                  </a:lnTo>
                  <a:lnTo>
                    <a:pt x="25907" y="56400"/>
                  </a:lnTo>
                  <a:lnTo>
                    <a:pt x="31038" y="58065"/>
                  </a:lnTo>
                  <a:lnTo>
                    <a:pt x="37422" y="57632"/>
                  </a:lnTo>
                  <a:lnTo>
                    <a:pt x="43637" y="55018"/>
                  </a:lnTo>
                  <a:lnTo>
                    <a:pt x="48259" y="50139"/>
                  </a:lnTo>
                  <a:lnTo>
                    <a:pt x="47710" y="38654"/>
                  </a:lnTo>
                  <a:lnTo>
                    <a:pt x="25018" y="6273"/>
                  </a:lnTo>
                  <a:lnTo>
                    <a:pt x="18770" y="1790"/>
                  </a:lnTo>
                  <a:lnTo>
                    <a:pt x="8039"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87" name="Google Shape;1787;p10"/>
            <p:cNvSpPr/>
            <p:nvPr/>
          </p:nvSpPr>
          <p:spPr>
            <a:xfrm>
              <a:off x="1905027" y="2298877"/>
              <a:ext cx="49530" cy="48895"/>
            </a:xfrm>
            <a:custGeom>
              <a:avLst/>
              <a:gdLst/>
              <a:ahLst/>
              <a:cxnLst/>
              <a:rect l="l" t="t" r="r" b="b"/>
              <a:pathLst>
                <a:path w="49530" h="48894" extrusionOk="0">
                  <a:moveTo>
                    <a:pt x="888" y="0"/>
                  </a:moveTo>
                  <a:lnTo>
                    <a:pt x="0" y="4483"/>
                  </a:lnTo>
                  <a:lnTo>
                    <a:pt x="3568" y="13436"/>
                  </a:lnTo>
                  <a:lnTo>
                    <a:pt x="3568" y="14325"/>
                  </a:lnTo>
                  <a:lnTo>
                    <a:pt x="7137" y="17017"/>
                  </a:lnTo>
                  <a:lnTo>
                    <a:pt x="9829" y="19697"/>
                  </a:lnTo>
                  <a:lnTo>
                    <a:pt x="14287" y="22390"/>
                  </a:lnTo>
                  <a:lnTo>
                    <a:pt x="17868" y="29552"/>
                  </a:lnTo>
                  <a:lnTo>
                    <a:pt x="20548" y="35813"/>
                  </a:lnTo>
                  <a:lnTo>
                    <a:pt x="20548" y="38506"/>
                  </a:lnTo>
                  <a:lnTo>
                    <a:pt x="21437" y="41186"/>
                  </a:lnTo>
                  <a:lnTo>
                    <a:pt x="25907" y="48348"/>
                  </a:lnTo>
                  <a:lnTo>
                    <a:pt x="45567" y="48348"/>
                  </a:lnTo>
                  <a:lnTo>
                    <a:pt x="48633" y="43750"/>
                  </a:lnTo>
                  <a:lnTo>
                    <a:pt x="31932" y="43750"/>
                  </a:lnTo>
                  <a:lnTo>
                    <a:pt x="26809" y="42087"/>
                  </a:lnTo>
                  <a:lnTo>
                    <a:pt x="21437" y="38506"/>
                  </a:lnTo>
                  <a:lnTo>
                    <a:pt x="17868" y="20599"/>
                  </a:lnTo>
                  <a:lnTo>
                    <a:pt x="8039" y="16116"/>
                  </a:lnTo>
                  <a:lnTo>
                    <a:pt x="5359" y="13436"/>
                  </a:lnTo>
                  <a:lnTo>
                    <a:pt x="3568" y="10744"/>
                  </a:lnTo>
                  <a:lnTo>
                    <a:pt x="888" y="2692"/>
                  </a:lnTo>
                  <a:lnTo>
                    <a:pt x="888" y="0"/>
                  </a:lnTo>
                  <a:close/>
                </a:path>
                <a:path w="49530" h="48894" extrusionOk="0">
                  <a:moveTo>
                    <a:pt x="49148" y="35813"/>
                  </a:moveTo>
                  <a:lnTo>
                    <a:pt x="44526" y="40694"/>
                  </a:lnTo>
                  <a:lnTo>
                    <a:pt x="38312" y="43313"/>
                  </a:lnTo>
                  <a:lnTo>
                    <a:pt x="31932" y="43750"/>
                  </a:lnTo>
                  <a:lnTo>
                    <a:pt x="48633" y="43750"/>
                  </a:lnTo>
                  <a:lnTo>
                    <a:pt x="49148" y="42976"/>
                  </a:lnTo>
                  <a:lnTo>
                    <a:pt x="49148" y="35813"/>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88" name="Google Shape;1788;p10"/>
            <p:cNvSpPr/>
            <p:nvPr/>
          </p:nvSpPr>
          <p:spPr>
            <a:xfrm>
              <a:off x="1885010" y="2027621"/>
              <a:ext cx="75565" cy="302260"/>
            </a:xfrm>
            <a:custGeom>
              <a:avLst/>
              <a:gdLst/>
              <a:ahLst/>
              <a:cxnLst/>
              <a:rect l="l" t="t" r="r" b="b"/>
              <a:pathLst>
                <a:path w="75564" h="302260" extrusionOk="0">
                  <a:moveTo>
                    <a:pt x="51289" y="0"/>
                  </a:moveTo>
                  <a:lnTo>
                    <a:pt x="10179" y="22390"/>
                  </a:lnTo>
                  <a:lnTo>
                    <a:pt x="8015" y="35790"/>
                  </a:lnTo>
                  <a:lnTo>
                    <a:pt x="3588" y="66479"/>
                  </a:lnTo>
                  <a:lnTo>
                    <a:pt x="0" y="100190"/>
                  </a:lnTo>
                  <a:lnTo>
                    <a:pt x="350" y="122656"/>
                  </a:lnTo>
                  <a:lnTo>
                    <a:pt x="6062" y="141058"/>
                  </a:lnTo>
                  <a:lnTo>
                    <a:pt x="14537" y="167185"/>
                  </a:lnTo>
                  <a:lnTo>
                    <a:pt x="22843" y="193651"/>
                  </a:lnTo>
                  <a:lnTo>
                    <a:pt x="28048" y="213067"/>
                  </a:lnTo>
                  <a:lnTo>
                    <a:pt x="30091" y="228232"/>
                  </a:lnTo>
                  <a:lnTo>
                    <a:pt x="30958" y="244405"/>
                  </a:lnTo>
                  <a:lnTo>
                    <a:pt x="30818" y="257891"/>
                  </a:lnTo>
                  <a:lnTo>
                    <a:pt x="29839" y="264998"/>
                  </a:lnTo>
                  <a:lnTo>
                    <a:pt x="28048" y="269468"/>
                  </a:lnTo>
                  <a:lnTo>
                    <a:pt x="29839" y="281101"/>
                  </a:lnTo>
                  <a:lnTo>
                    <a:pt x="34309" y="287375"/>
                  </a:lnTo>
                  <a:lnTo>
                    <a:pt x="38933" y="292884"/>
                  </a:lnTo>
                  <a:lnTo>
                    <a:pt x="45819" y="298562"/>
                  </a:lnTo>
                  <a:lnTo>
                    <a:pt x="54548" y="302229"/>
                  </a:lnTo>
                  <a:lnTo>
                    <a:pt x="64700" y="301701"/>
                  </a:lnTo>
                  <a:lnTo>
                    <a:pt x="71704" y="296271"/>
                  </a:lnTo>
                  <a:lnTo>
                    <a:pt x="73182" y="288494"/>
                  </a:lnTo>
                  <a:lnTo>
                    <a:pt x="71982" y="281053"/>
                  </a:lnTo>
                  <a:lnTo>
                    <a:pt x="70949" y="276631"/>
                  </a:lnTo>
                  <a:lnTo>
                    <a:pt x="70060" y="273951"/>
                  </a:lnTo>
                  <a:lnTo>
                    <a:pt x="75419" y="271259"/>
                  </a:lnTo>
                  <a:lnTo>
                    <a:pt x="71838" y="267677"/>
                  </a:lnTo>
                  <a:lnTo>
                    <a:pt x="70987" y="260655"/>
                  </a:lnTo>
                  <a:lnTo>
                    <a:pt x="71728" y="247088"/>
                  </a:lnTo>
                  <a:lnTo>
                    <a:pt x="72972" y="230162"/>
                  </a:lnTo>
                  <a:lnTo>
                    <a:pt x="73629" y="213067"/>
                  </a:lnTo>
                  <a:lnTo>
                    <a:pt x="72292" y="196617"/>
                  </a:lnTo>
                  <a:lnTo>
                    <a:pt x="68272" y="180841"/>
                  </a:lnTo>
                  <a:lnTo>
                    <a:pt x="63581" y="167751"/>
                  </a:lnTo>
                  <a:lnTo>
                    <a:pt x="60230" y="159359"/>
                  </a:lnTo>
                  <a:lnTo>
                    <a:pt x="59223" y="154183"/>
                  </a:lnTo>
                  <a:lnTo>
                    <a:pt x="58887" y="144810"/>
                  </a:lnTo>
                  <a:lnTo>
                    <a:pt x="59223" y="124357"/>
                  </a:lnTo>
                  <a:lnTo>
                    <a:pt x="60230" y="85940"/>
                  </a:lnTo>
                  <a:lnTo>
                    <a:pt x="61792" y="78447"/>
                  </a:lnTo>
                  <a:lnTo>
                    <a:pt x="62491" y="69706"/>
                  </a:lnTo>
                  <a:lnTo>
                    <a:pt x="62021" y="58191"/>
                  </a:lnTo>
                  <a:lnTo>
                    <a:pt x="60846" y="47730"/>
                  </a:lnTo>
                  <a:lnTo>
                    <a:pt x="59336" y="38276"/>
                  </a:lnTo>
                  <a:lnTo>
                    <a:pt x="51289" y="901"/>
                  </a:lnTo>
                  <a:lnTo>
                    <a:pt x="51289" y="0"/>
                  </a:lnTo>
                  <a:close/>
                </a:path>
              </a:pathLst>
            </a:custGeom>
            <a:solidFill>
              <a:srgbClr val="F7C1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89" name="Google Shape;1789;p10"/>
            <p:cNvSpPr/>
            <p:nvPr/>
          </p:nvSpPr>
          <p:spPr>
            <a:xfrm>
              <a:off x="1885906" y="2028525"/>
              <a:ext cx="63500" cy="302895"/>
            </a:xfrm>
            <a:custGeom>
              <a:avLst/>
              <a:gdLst/>
              <a:ahLst/>
              <a:cxnLst/>
              <a:rect l="l" t="t" r="r" b="b"/>
              <a:pathLst>
                <a:path w="63500" h="302894" extrusionOk="0">
                  <a:moveTo>
                    <a:pt x="51289" y="0"/>
                  </a:moveTo>
                  <a:lnTo>
                    <a:pt x="10179" y="22377"/>
                  </a:lnTo>
                  <a:lnTo>
                    <a:pt x="8011" y="35801"/>
                  </a:lnTo>
                  <a:lnTo>
                    <a:pt x="3588" y="66467"/>
                  </a:lnTo>
                  <a:lnTo>
                    <a:pt x="0" y="100178"/>
                  </a:lnTo>
                  <a:lnTo>
                    <a:pt x="294" y="119060"/>
                  </a:lnTo>
                  <a:lnTo>
                    <a:pt x="350" y="122643"/>
                  </a:lnTo>
                  <a:lnTo>
                    <a:pt x="6062" y="141053"/>
                  </a:lnTo>
                  <a:lnTo>
                    <a:pt x="14537" y="167182"/>
                  </a:lnTo>
                  <a:lnTo>
                    <a:pt x="22843" y="193645"/>
                  </a:lnTo>
                  <a:lnTo>
                    <a:pt x="28048" y="213055"/>
                  </a:lnTo>
                  <a:lnTo>
                    <a:pt x="30091" y="228220"/>
                  </a:lnTo>
                  <a:lnTo>
                    <a:pt x="30958" y="244392"/>
                  </a:lnTo>
                  <a:lnTo>
                    <a:pt x="30823" y="257458"/>
                  </a:lnTo>
                  <a:lnTo>
                    <a:pt x="30818" y="257878"/>
                  </a:lnTo>
                  <a:lnTo>
                    <a:pt x="29839" y="264985"/>
                  </a:lnTo>
                  <a:lnTo>
                    <a:pt x="28048" y="269455"/>
                  </a:lnTo>
                  <a:lnTo>
                    <a:pt x="29839" y="281101"/>
                  </a:lnTo>
                  <a:lnTo>
                    <a:pt x="62910" y="302590"/>
                  </a:lnTo>
                  <a:lnTo>
                    <a:pt x="54098" y="297662"/>
                  </a:lnTo>
                  <a:lnTo>
                    <a:pt x="46708" y="290722"/>
                  </a:lnTo>
                  <a:lnTo>
                    <a:pt x="41161" y="283448"/>
                  </a:lnTo>
                  <a:lnTo>
                    <a:pt x="37878" y="277520"/>
                  </a:lnTo>
                  <a:lnTo>
                    <a:pt x="38314" y="274397"/>
                  </a:lnTo>
                  <a:lnTo>
                    <a:pt x="54876" y="274397"/>
                  </a:lnTo>
                  <a:lnTo>
                    <a:pt x="50382" y="271120"/>
                  </a:lnTo>
                  <a:lnTo>
                    <a:pt x="44139" y="265874"/>
                  </a:lnTo>
                  <a:lnTo>
                    <a:pt x="40984" y="257458"/>
                  </a:lnTo>
                  <a:lnTo>
                    <a:pt x="41057" y="244392"/>
                  </a:lnTo>
                  <a:lnTo>
                    <a:pt x="42384" y="230879"/>
                  </a:lnTo>
                  <a:lnTo>
                    <a:pt x="43250" y="218427"/>
                  </a:lnTo>
                  <a:lnTo>
                    <a:pt x="42914" y="206193"/>
                  </a:lnTo>
                  <a:lnTo>
                    <a:pt x="41954" y="193645"/>
                  </a:lnTo>
                  <a:lnTo>
                    <a:pt x="41907" y="193032"/>
                  </a:lnTo>
                  <a:lnTo>
                    <a:pt x="40228" y="182049"/>
                  </a:lnTo>
                  <a:lnTo>
                    <a:pt x="37878" y="176352"/>
                  </a:lnTo>
                  <a:lnTo>
                    <a:pt x="34309" y="173672"/>
                  </a:lnTo>
                  <a:lnTo>
                    <a:pt x="34309" y="170980"/>
                  </a:lnTo>
                  <a:lnTo>
                    <a:pt x="38780" y="166509"/>
                  </a:lnTo>
                  <a:lnTo>
                    <a:pt x="43250" y="161137"/>
                  </a:lnTo>
                  <a:lnTo>
                    <a:pt x="36100" y="161137"/>
                  </a:lnTo>
                  <a:lnTo>
                    <a:pt x="32519" y="160235"/>
                  </a:lnTo>
                  <a:lnTo>
                    <a:pt x="20009" y="119060"/>
                  </a:lnTo>
                  <a:lnTo>
                    <a:pt x="19950" y="106361"/>
                  </a:lnTo>
                  <a:lnTo>
                    <a:pt x="23578" y="96685"/>
                  </a:lnTo>
                  <a:lnTo>
                    <a:pt x="28275" y="90763"/>
                  </a:lnTo>
                  <a:lnTo>
                    <a:pt x="30958" y="86272"/>
                  </a:lnTo>
                  <a:lnTo>
                    <a:pt x="36100" y="43865"/>
                  </a:lnTo>
                  <a:lnTo>
                    <a:pt x="42348" y="40284"/>
                  </a:lnTo>
                  <a:lnTo>
                    <a:pt x="51289" y="36703"/>
                  </a:lnTo>
                  <a:lnTo>
                    <a:pt x="52178" y="36703"/>
                  </a:lnTo>
                  <a:lnTo>
                    <a:pt x="52178" y="35801"/>
                  </a:lnTo>
                  <a:lnTo>
                    <a:pt x="55760" y="30429"/>
                  </a:lnTo>
                  <a:lnTo>
                    <a:pt x="58439" y="27749"/>
                  </a:lnTo>
                  <a:lnTo>
                    <a:pt x="54860" y="13536"/>
                  </a:lnTo>
                  <a:lnTo>
                    <a:pt x="53408" y="7984"/>
                  </a:lnTo>
                  <a:lnTo>
                    <a:pt x="51289" y="0"/>
                  </a:lnTo>
                  <a:close/>
                </a:path>
                <a:path w="63500" h="302894" extrusionOk="0">
                  <a:moveTo>
                    <a:pt x="54876" y="274397"/>
                  </a:moveTo>
                  <a:lnTo>
                    <a:pt x="38314" y="274397"/>
                  </a:lnTo>
                  <a:lnTo>
                    <a:pt x="43357" y="275391"/>
                  </a:lnTo>
                  <a:lnTo>
                    <a:pt x="50578" y="277897"/>
                  </a:lnTo>
                  <a:lnTo>
                    <a:pt x="57550" y="279311"/>
                  </a:lnTo>
                  <a:lnTo>
                    <a:pt x="59852" y="278593"/>
                  </a:lnTo>
                  <a:lnTo>
                    <a:pt x="56541" y="275612"/>
                  </a:lnTo>
                  <a:lnTo>
                    <a:pt x="54876" y="274397"/>
                  </a:lnTo>
                  <a:close/>
                </a:path>
                <a:path w="63500" h="302894" extrusionOk="0">
                  <a:moveTo>
                    <a:pt x="52178" y="36703"/>
                  </a:moveTo>
                  <a:lnTo>
                    <a:pt x="51289" y="36703"/>
                  </a:lnTo>
                  <a:lnTo>
                    <a:pt x="52178" y="38493"/>
                  </a:lnTo>
                  <a:lnTo>
                    <a:pt x="52178" y="36703"/>
                  </a:lnTo>
                  <a:close/>
                </a:path>
              </a:pathLst>
            </a:custGeom>
            <a:solidFill>
              <a:srgbClr val="EEAB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90" name="Google Shape;1790;p10"/>
            <p:cNvSpPr/>
            <p:nvPr/>
          </p:nvSpPr>
          <p:spPr>
            <a:xfrm>
              <a:off x="1824368" y="2045535"/>
              <a:ext cx="93345" cy="334010"/>
            </a:xfrm>
            <a:custGeom>
              <a:avLst/>
              <a:gdLst/>
              <a:ahLst/>
              <a:cxnLst/>
              <a:rect l="l" t="t" r="r" b="b"/>
              <a:pathLst>
                <a:path w="93344" h="334010" extrusionOk="0">
                  <a:moveTo>
                    <a:pt x="86911" y="0"/>
                  </a:moveTo>
                  <a:lnTo>
                    <a:pt x="76732" y="5197"/>
                  </a:lnTo>
                  <a:lnTo>
                    <a:pt x="69149" y="8048"/>
                  </a:lnTo>
                  <a:lnTo>
                    <a:pt x="60392" y="9561"/>
                  </a:lnTo>
                  <a:lnTo>
                    <a:pt x="46690" y="10744"/>
                  </a:lnTo>
                  <a:lnTo>
                    <a:pt x="32003" y="10514"/>
                  </a:lnTo>
                  <a:lnTo>
                    <a:pt x="22340" y="8274"/>
                  </a:lnTo>
                  <a:lnTo>
                    <a:pt x="17031" y="5700"/>
                  </a:lnTo>
                  <a:lnTo>
                    <a:pt x="15410" y="4470"/>
                  </a:lnTo>
                  <a:lnTo>
                    <a:pt x="13632" y="14312"/>
                  </a:lnTo>
                  <a:lnTo>
                    <a:pt x="14521" y="13423"/>
                  </a:lnTo>
                  <a:lnTo>
                    <a:pt x="6803" y="51217"/>
                  </a:lnTo>
                  <a:lnTo>
                    <a:pt x="3020" y="74072"/>
                  </a:lnTo>
                  <a:lnTo>
                    <a:pt x="2082" y="91222"/>
                  </a:lnTo>
                  <a:lnTo>
                    <a:pt x="2901" y="111899"/>
                  </a:lnTo>
                  <a:lnTo>
                    <a:pt x="4926" y="139035"/>
                  </a:lnTo>
                  <a:lnTo>
                    <a:pt x="10316" y="193977"/>
                  </a:lnTo>
                  <a:lnTo>
                    <a:pt x="11841" y="213055"/>
                  </a:lnTo>
                  <a:lnTo>
                    <a:pt x="12217" y="267070"/>
                  </a:lnTo>
                  <a:lnTo>
                    <a:pt x="11841" y="277520"/>
                  </a:lnTo>
                  <a:lnTo>
                    <a:pt x="11841" y="284683"/>
                  </a:lnTo>
                  <a:lnTo>
                    <a:pt x="9162" y="287362"/>
                  </a:lnTo>
                  <a:lnTo>
                    <a:pt x="9162" y="294525"/>
                  </a:lnTo>
                  <a:lnTo>
                    <a:pt x="11841" y="295427"/>
                  </a:lnTo>
                  <a:lnTo>
                    <a:pt x="7145" y="299756"/>
                  </a:lnTo>
                  <a:lnTo>
                    <a:pt x="2901" y="304145"/>
                  </a:lnTo>
                  <a:lnTo>
                    <a:pt x="0" y="309544"/>
                  </a:lnTo>
                  <a:lnTo>
                    <a:pt x="1123" y="315112"/>
                  </a:lnTo>
                  <a:lnTo>
                    <a:pt x="35070" y="333019"/>
                  </a:lnTo>
                  <a:lnTo>
                    <a:pt x="43423" y="333525"/>
                  </a:lnTo>
                  <a:lnTo>
                    <a:pt x="50268" y="331679"/>
                  </a:lnTo>
                  <a:lnTo>
                    <a:pt x="54433" y="328490"/>
                  </a:lnTo>
                  <a:lnTo>
                    <a:pt x="54742" y="324967"/>
                  </a:lnTo>
                  <a:lnTo>
                    <a:pt x="52951" y="321386"/>
                  </a:lnTo>
                  <a:lnTo>
                    <a:pt x="50272" y="317804"/>
                  </a:lnTo>
                  <a:lnTo>
                    <a:pt x="53840" y="314223"/>
                  </a:lnTo>
                  <a:lnTo>
                    <a:pt x="54742" y="311530"/>
                  </a:lnTo>
                  <a:lnTo>
                    <a:pt x="52951" y="307060"/>
                  </a:lnTo>
                  <a:lnTo>
                    <a:pt x="53452" y="296845"/>
                  </a:lnTo>
                  <a:lnTo>
                    <a:pt x="59483" y="256950"/>
                  </a:lnTo>
                  <a:lnTo>
                    <a:pt x="60990" y="241706"/>
                  </a:lnTo>
                  <a:lnTo>
                    <a:pt x="59105" y="192230"/>
                  </a:lnTo>
                  <a:lnTo>
                    <a:pt x="59200" y="176352"/>
                  </a:lnTo>
                  <a:lnTo>
                    <a:pt x="61015" y="155649"/>
                  </a:lnTo>
                  <a:lnTo>
                    <a:pt x="65010" y="127561"/>
                  </a:lnTo>
                  <a:lnTo>
                    <a:pt x="70820" y="92201"/>
                  </a:lnTo>
                  <a:lnTo>
                    <a:pt x="80707" y="85056"/>
                  </a:lnTo>
                  <a:lnTo>
                    <a:pt x="86236" y="78665"/>
                  </a:lnTo>
                  <a:lnTo>
                    <a:pt x="89421" y="69418"/>
                  </a:lnTo>
                  <a:lnTo>
                    <a:pt x="92271" y="53708"/>
                  </a:lnTo>
                  <a:lnTo>
                    <a:pt x="92944" y="33984"/>
                  </a:lnTo>
                  <a:lnTo>
                    <a:pt x="90934" y="16781"/>
                  </a:lnTo>
                  <a:lnTo>
                    <a:pt x="88252" y="4614"/>
                  </a:lnTo>
                  <a:lnTo>
                    <a:pt x="86911" y="0"/>
                  </a:lnTo>
                  <a:close/>
                </a:path>
              </a:pathLst>
            </a:custGeom>
            <a:solidFill>
              <a:srgbClr val="F7C1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91" name="Google Shape;1791;p10"/>
            <p:cNvSpPr/>
            <p:nvPr/>
          </p:nvSpPr>
          <p:spPr>
            <a:xfrm>
              <a:off x="1821906" y="2043747"/>
              <a:ext cx="97790" cy="335915"/>
            </a:xfrm>
            <a:custGeom>
              <a:avLst/>
              <a:gdLst/>
              <a:ahLst/>
              <a:cxnLst/>
              <a:rect l="l" t="t" r="r" b="b"/>
              <a:pathLst>
                <a:path w="97789" h="335914" extrusionOk="0">
                  <a:moveTo>
                    <a:pt x="19659" y="4470"/>
                  </a:moveTo>
                  <a:lnTo>
                    <a:pt x="17881" y="14312"/>
                  </a:lnTo>
                  <a:lnTo>
                    <a:pt x="15814" y="25042"/>
                  </a:lnTo>
                  <a:lnTo>
                    <a:pt x="11474" y="50688"/>
                  </a:lnTo>
                  <a:lnTo>
                    <a:pt x="11399" y="51130"/>
                  </a:lnTo>
                  <a:lnTo>
                    <a:pt x="7321" y="83428"/>
                  </a:lnTo>
                  <a:lnTo>
                    <a:pt x="6261" y="112788"/>
                  </a:lnTo>
                  <a:lnTo>
                    <a:pt x="8413" y="140306"/>
                  </a:lnTo>
                  <a:lnTo>
                    <a:pt x="11403" y="169083"/>
                  </a:lnTo>
                  <a:lnTo>
                    <a:pt x="14056" y="195004"/>
                  </a:lnTo>
                  <a:lnTo>
                    <a:pt x="15201" y="213956"/>
                  </a:lnTo>
                  <a:lnTo>
                    <a:pt x="15201" y="286473"/>
                  </a:lnTo>
                  <a:lnTo>
                    <a:pt x="12522" y="288264"/>
                  </a:lnTo>
                  <a:lnTo>
                    <a:pt x="12522" y="291845"/>
                  </a:lnTo>
                  <a:lnTo>
                    <a:pt x="11620" y="295427"/>
                  </a:lnTo>
                  <a:lnTo>
                    <a:pt x="13411" y="298107"/>
                  </a:lnTo>
                  <a:lnTo>
                    <a:pt x="11620" y="299008"/>
                  </a:lnTo>
                  <a:lnTo>
                    <a:pt x="0" y="308851"/>
                  </a:lnTo>
                  <a:lnTo>
                    <a:pt x="4470" y="316014"/>
                  </a:lnTo>
                  <a:lnTo>
                    <a:pt x="10403" y="321455"/>
                  </a:lnTo>
                  <a:lnTo>
                    <a:pt x="19102" y="326643"/>
                  </a:lnTo>
                  <a:lnTo>
                    <a:pt x="28975" y="330994"/>
                  </a:lnTo>
                  <a:lnTo>
                    <a:pt x="38430" y="333921"/>
                  </a:lnTo>
                  <a:lnTo>
                    <a:pt x="43789" y="335711"/>
                  </a:lnTo>
                  <a:lnTo>
                    <a:pt x="54521" y="332130"/>
                  </a:lnTo>
                  <a:lnTo>
                    <a:pt x="42136" y="327904"/>
                  </a:lnTo>
                  <a:lnTo>
                    <a:pt x="33186" y="323173"/>
                  </a:lnTo>
                  <a:lnTo>
                    <a:pt x="25744" y="317771"/>
                  </a:lnTo>
                  <a:lnTo>
                    <a:pt x="17881" y="311530"/>
                  </a:lnTo>
                  <a:lnTo>
                    <a:pt x="15518" y="308162"/>
                  </a:lnTo>
                  <a:lnTo>
                    <a:pt x="41862" y="308162"/>
                  </a:lnTo>
                  <a:lnTo>
                    <a:pt x="37426" y="303588"/>
                  </a:lnTo>
                  <a:lnTo>
                    <a:pt x="30852" y="295828"/>
                  </a:lnTo>
                  <a:lnTo>
                    <a:pt x="27711" y="286473"/>
                  </a:lnTo>
                  <a:lnTo>
                    <a:pt x="28547" y="270666"/>
                  </a:lnTo>
                  <a:lnTo>
                    <a:pt x="29719" y="249320"/>
                  </a:lnTo>
                  <a:lnTo>
                    <a:pt x="31227" y="229316"/>
                  </a:lnTo>
                  <a:lnTo>
                    <a:pt x="33070" y="217538"/>
                  </a:lnTo>
                  <a:lnTo>
                    <a:pt x="35750" y="211264"/>
                  </a:lnTo>
                  <a:lnTo>
                    <a:pt x="37541" y="206794"/>
                  </a:lnTo>
                  <a:lnTo>
                    <a:pt x="28600" y="201421"/>
                  </a:lnTo>
                  <a:lnTo>
                    <a:pt x="28600" y="196938"/>
                  </a:lnTo>
                  <a:lnTo>
                    <a:pt x="35750" y="193370"/>
                  </a:lnTo>
                  <a:lnTo>
                    <a:pt x="42900" y="190677"/>
                  </a:lnTo>
                  <a:lnTo>
                    <a:pt x="35750" y="189788"/>
                  </a:lnTo>
                  <a:lnTo>
                    <a:pt x="29502" y="182625"/>
                  </a:lnTo>
                  <a:lnTo>
                    <a:pt x="26162" y="174819"/>
                  </a:lnTo>
                  <a:lnTo>
                    <a:pt x="24918" y="163152"/>
                  </a:lnTo>
                  <a:lnTo>
                    <a:pt x="25031" y="134277"/>
                  </a:lnTo>
                  <a:lnTo>
                    <a:pt x="32945" y="79766"/>
                  </a:lnTo>
                  <a:lnTo>
                    <a:pt x="47371" y="42075"/>
                  </a:lnTo>
                  <a:lnTo>
                    <a:pt x="62163" y="42075"/>
                  </a:lnTo>
                  <a:lnTo>
                    <a:pt x="67256" y="39720"/>
                  </a:lnTo>
                  <a:lnTo>
                    <a:pt x="84010" y="34912"/>
                  </a:lnTo>
                  <a:lnTo>
                    <a:pt x="88480" y="33121"/>
                  </a:lnTo>
                  <a:lnTo>
                    <a:pt x="93840" y="31330"/>
                  </a:lnTo>
                  <a:lnTo>
                    <a:pt x="97409" y="29540"/>
                  </a:lnTo>
                  <a:lnTo>
                    <a:pt x="97311" y="19005"/>
                  </a:lnTo>
                  <a:lnTo>
                    <a:pt x="96627" y="12417"/>
                  </a:lnTo>
                  <a:lnTo>
                    <a:pt x="96361" y="11640"/>
                  </a:lnTo>
                  <a:lnTo>
                    <a:pt x="37385" y="11640"/>
                  </a:lnTo>
                  <a:lnTo>
                    <a:pt x="29608" y="11291"/>
                  </a:lnTo>
                  <a:lnTo>
                    <a:pt x="24677" y="9097"/>
                  </a:lnTo>
                  <a:lnTo>
                    <a:pt x="19659" y="4470"/>
                  </a:lnTo>
                  <a:close/>
                </a:path>
                <a:path w="97789" h="335914" extrusionOk="0">
                  <a:moveTo>
                    <a:pt x="41862" y="308162"/>
                  </a:moveTo>
                  <a:lnTo>
                    <a:pt x="15518" y="308162"/>
                  </a:lnTo>
                  <a:lnTo>
                    <a:pt x="23796" y="310078"/>
                  </a:lnTo>
                  <a:lnTo>
                    <a:pt x="35594" y="313168"/>
                  </a:lnTo>
                  <a:lnTo>
                    <a:pt x="43789" y="313321"/>
                  </a:lnTo>
                  <a:lnTo>
                    <a:pt x="43257" y="310078"/>
                  </a:lnTo>
                  <a:lnTo>
                    <a:pt x="43163" y="309503"/>
                  </a:lnTo>
                  <a:lnTo>
                    <a:pt x="41862" y="308162"/>
                  </a:lnTo>
                  <a:close/>
                </a:path>
                <a:path w="97789" h="335914" extrusionOk="0">
                  <a:moveTo>
                    <a:pt x="62163" y="42075"/>
                  </a:moveTo>
                  <a:lnTo>
                    <a:pt x="54521" y="42075"/>
                  </a:lnTo>
                  <a:lnTo>
                    <a:pt x="54521" y="49225"/>
                  </a:lnTo>
                  <a:lnTo>
                    <a:pt x="58878" y="43593"/>
                  </a:lnTo>
                  <a:lnTo>
                    <a:pt x="62163" y="42075"/>
                  </a:lnTo>
                  <a:close/>
                </a:path>
                <a:path w="97789" h="335914" extrusionOk="0">
                  <a:moveTo>
                    <a:pt x="91160" y="0"/>
                  </a:moveTo>
                  <a:lnTo>
                    <a:pt x="50939" y="10731"/>
                  </a:lnTo>
                  <a:lnTo>
                    <a:pt x="37385" y="11640"/>
                  </a:lnTo>
                  <a:lnTo>
                    <a:pt x="96361" y="11640"/>
                  </a:lnTo>
                  <a:lnTo>
                    <a:pt x="94772" y="7005"/>
                  </a:lnTo>
                  <a:lnTo>
                    <a:pt x="91160" y="0"/>
                  </a:lnTo>
                  <a:close/>
                </a:path>
              </a:pathLst>
            </a:custGeom>
            <a:solidFill>
              <a:srgbClr val="EEAB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792" name="Google Shape;1792;p10"/>
            <p:cNvPicPr preferRelativeResize="0"/>
            <p:nvPr/>
          </p:nvPicPr>
          <p:blipFill rotWithShape="1">
            <a:blip r:embed="rId36">
              <a:alphaModFix/>
            </a:blip>
            <a:srcRect/>
            <a:stretch/>
          </p:blipFill>
          <p:spPr>
            <a:xfrm>
              <a:off x="1711993" y="1888870"/>
              <a:ext cx="246877" cy="192471"/>
            </a:xfrm>
            <a:prstGeom prst="rect">
              <a:avLst/>
            </a:prstGeom>
            <a:noFill/>
            <a:ln>
              <a:noFill/>
            </a:ln>
          </p:spPr>
        </p:pic>
      </p:grpSp>
      <p:sp>
        <p:nvSpPr>
          <p:cNvPr id="1793" name="Google Shape;1793;p10"/>
          <p:cNvSpPr txBox="1"/>
          <p:nvPr/>
        </p:nvSpPr>
        <p:spPr>
          <a:xfrm>
            <a:off x="8385510" y="4735759"/>
            <a:ext cx="421500" cy="83400"/>
          </a:xfrm>
          <a:prstGeom prst="rect">
            <a:avLst/>
          </a:prstGeom>
          <a:noFill/>
          <a:ln>
            <a:noFill/>
          </a:ln>
        </p:spPr>
        <p:txBody>
          <a:bodyPr spcFirstLastPara="1" wrap="square" lIns="0" tIns="13950" rIns="0" bIns="0" anchor="t" anchorCtr="0">
            <a:spAutoFit/>
          </a:bodyPr>
          <a:lstStyle/>
          <a:p>
            <a:pPr marL="12700" lvl="0" indent="0" algn="l" rtl="0">
              <a:lnSpc>
                <a:spcPct val="100000"/>
              </a:lnSpc>
              <a:spcBef>
                <a:spcPts val="0"/>
              </a:spcBef>
              <a:spcAft>
                <a:spcPts val="0"/>
              </a:spcAft>
              <a:buNone/>
            </a:pPr>
            <a:r>
              <a:rPr lang="en-US" sz="450">
                <a:latin typeface="Inter Medium"/>
                <a:ea typeface="Inter Medium"/>
                <a:cs typeface="Inter Medium"/>
                <a:sym typeface="Inter Medium"/>
              </a:rPr>
              <a:t>Sponsored by</a:t>
            </a:r>
            <a:endParaRPr sz="450">
              <a:latin typeface="Inter Medium"/>
              <a:ea typeface="Inter Medium"/>
              <a:cs typeface="Inter Medium"/>
              <a:sym typeface="Inter Medium"/>
            </a:endParaRPr>
          </a:p>
        </p:txBody>
      </p:sp>
      <p:sp>
        <p:nvSpPr>
          <p:cNvPr id="1794" name="Google Shape;1794;p10"/>
          <p:cNvSpPr txBox="1"/>
          <p:nvPr/>
        </p:nvSpPr>
        <p:spPr>
          <a:xfrm>
            <a:off x="371735" y="4874702"/>
            <a:ext cx="3037294" cy="72436"/>
          </a:xfrm>
          <a:prstGeom prst="rect">
            <a:avLst/>
          </a:prstGeom>
          <a:noFill/>
          <a:ln>
            <a:noFill/>
          </a:ln>
        </p:spPr>
        <p:txBody>
          <a:bodyPr spcFirstLastPara="1" wrap="square" lIns="0" tIns="10775" rIns="0" bIns="0" anchor="t" anchorCtr="0">
            <a:spAutoFit/>
          </a:bodyPr>
          <a:lstStyle/>
          <a:p>
            <a:pPr marL="12700" lvl="0" indent="0" algn="l" rtl="0">
              <a:lnSpc>
                <a:spcPct val="100000"/>
              </a:lnSpc>
              <a:spcBef>
                <a:spcPts val="0"/>
              </a:spcBef>
              <a:spcAft>
                <a:spcPts val="0"/>
              </a:spcAft>
              <a:buNone/>
            </a:pPr>
            <a:r>
              <a:rPr lang="en-US" sz="400" dirty="0">
                <a:latin typeface="Inter"/>
                <a:ea typeface="Inter"/>
                <a:cs typeface="Inter"/>
                <a:sym typeface="Inter"/>
              </a:rPr>
              <a:t>1 https://cewd.org/wp-content/uploads/2023/01/CEWD-2023-Workforce-Report-Executive-Summary_2023-FINAL-1.pdf</a:t>
            </a:r>
            <a:endParaRPr sz="400" dirty="0">
              <a:latin typeface="Inter"/>
              <a:ea typeface="Inter"/>
              <a:cs typeface="Inter"/>
              <a:sym typeface="Inte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Shape 1798"/>
        <p:cNvGrpSpPr/>
        <p:nvPr/>
      </p:nvGrpSpPr>
      <p:grpSpPr>
        <a:xfrm>
          <a:off x="0" y="0"/>
          <a:ext cx="0" cy="0"/>
          <a:chOff x="0" y="0"/>
          <a:chExt cx="0" cy="0"/>
        </a:xfrm>
      </p:grpSpPr>
      <p:sp>
        <p:nvSpPr>
          <p:cNvPr id="1799" name="Google Shape;1799;p11"/>
          <p:cNvSpPr/>
          <p:nvPr/>
        </p:nvSpPr>
        <p:spPr>
          <a:xfrm>
            <a:off x="4549838" y="2975101"/>
            <a:ext cx="4594225" cy="2168525"/>
          </a:xfrm>
          <a:custGeom>
            <a:avLst/>
            <a:gdLst/>
            <a:ahLst/>
            <a:cxnLst/>
            <a:rect l="l" t="t" r="r" b="b"/>
            <a:pathLst>
              <a:path w="4594225" h="2168525" extrusionOk="0">
                <a:moveTo>
                  <a:pt x="4594161" y="0"/>
                </a:moveTo>
                <a:lnTo>
                  <a:pt x="0" y="0"/>
                </a:lnTo>
                <a:lnTo>
                  <a:pt x="0" y="2168398"/>
                </a:lnTo>
                <a:lnTo>
                  <a:pt x="4594161" y="2168398"/>
                </a:lnTo>
                <a:lnTo>
                  <a:pt x="4594161" y="0"/>
                </a:lnTo>
                <a:close/>
              </a:path>
            </a:pathLst>
          </a:custGeom>
          <a:solidFill>
            <a:srgbClr val="D3E2E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grpSp>
        <p:nvGrpSpPr>
          <p:cNvPr id="1800" name="Google Shape;1800;p11"/>
          <p:cNvGrpSpPr/>
          <p:nvPr/>
        </p:nvGrpSpPr>
        <p:grpSpPr>
          <a:xfrm>
            <a:off x="-1511" y="176034"/>
            <a:ext cx="798195" cy="399415"/>
            <a:chOff x="-1511" y="176034"/>
            <a:chExt cx="798195" cy="399415"/>
          </a:xfrm>
        </p:grpSpPr>
        <p:sp>
          <p:nvSpPr>
            <p:cNvPr id="1801" name="Google Shape;1801;p11"/>
            <p:cNvSpPr/>
            <p:nvPr/>
          </p:nvSpPr>
          <p:spPr>
            <a:xfrm>
              <a:off x="-1511" y="176034"/>
              <a:ext cx="798195" cy="399415"/>
            </a:xfrm>
            <a:custGeom>
              <a:avLst/>
              <a:gdLst/>
              <a:ahLst/>
              <a:cxnLst/>
              <a:rect l="l" t="t" r="r" b="b"/>
              <a:pathLst>
                <a:path w="798195" h="399415" extrusionOk="0">
                  <a:moveTo>
                    <a:pt x="798093" y="0"/>
                  </a:moveTo>
                  <a:lnTo>
                    <a:pt x="0" y="0"/>
                  </a:lnTo>
                  <a:lnTo>
                    <a:pt x="0" y="399046"/>
                  </a:lnTo>
                  <a:lnTo>
                    <a:pt x="798093" y="399046"/>
                  </a:lnTo>
                  <a:lnTo>
                    <a:pt x="798093" y="0"/>
                  </a:lnTo>
                  <a:close/>
                </a:path>
              </a:pathLst>
            </a:custGeom>
            <a:solidFill>
              <a:srgbClr val="E2120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02" name="Google Shape;1802;p11"/>
            <p:cNvSpPr/>
            <p:nvPr/>
          </p:nvSpPr>
          <p:spPr>
            <a:xfrm>
              <a:off x="124472" y="283552"/>
              <a:ext cx="546735" cy="66675"/>
            </a:xfrm>
            <a:custGeom>
              <a:avLst/>
              <a:gdLst/>
              <a:ahLst/>
              <a:cxnLst/>
              <a:rect l="l" t="t" r="r" b="b"/>
              <a:pathLst>
                <a:path w="546735" h="66675" extrusionOk="0">
                  <a:moveTo>
                    <a:pt x="42138" y="51828"/>
                  </a:moveTo>
                  <a:lnTo>
                    <a:pt x="14655" y="51828"/>
                  </a:lnTo>
                  <a:lnTo>
                    <a:pt x="14655" y="38620"/>
                  </a:lnTo>
                  <a:lnTo>
                    <a:pt x="38430" y="38620"/>
                  </a:lnTo>
                  <a:lnTo>
                    <a:pt x="38430" y="25869"/>
                  </a:lnTo>
                  <a:lnTo>
                    <a:pt x="14655" y="25869"/>
                  </a:lnTo>
                  <a:lnTo>
                    <a:pt x="14655" y="14287"/>
                  </a:lnTo>
                  <a:lnTo>
                    <a:pt x="40424" y="14287"/>
                  </a:lnTo>
                  <a:lnTo>
                    <a:pt x="40424" y="1181"/>
                  </a:lnTo>
                  <a:lnTo>
                    <a:pt x="0" y="1181"/>
                  </a:lnTo>
                  <a:lnTo>
                    <a:pt x="0" y="65024"/>
                  </a:lnTo>
                  <a:lnTo>
                    <a:pt x="42138" y="65024"/>
                  </a:lnTo>
                  <a:lnTo>
                    <a:pt x="42138" y="51828"/>
                  </a:lnTo>
                  <a:close/>
                </a:path>
                <a:path w="546735" h="66675" extrusionOk="0">
                  <a:moveTo>
                    <a:pt x="104648" y="48298"/>
                  </a:moveTo>
                  <a:lnTo>
                    <a:pt x="99580" y="51371"/>
                  </a:lnTo>
                  <a:lnTo>
                    <a:pt x="94157" y="53365"/>
                  </a:lnTo>
                  <a:lnTo>
                    <a:pt x="87909" y="53365"/>
                  </a:lnTo>
                  <a:lnTo>
                    <a:pt x="79895" y="52120"/>
                  </a:lnTo>
                  <a:lnTo>
                    <a:pt x="73304" y="48374"/>
                  </a:lnTo>
                  <a:lnTo>
                    <a:pt x="68834" y="42024"/>
                  </a:lnTo>
                  <a:lnTo>
                    <a:pt x="67195" y="33020"/>
                  </a:lnTo>
                  <a:lnTo>
                    <a:pt x="68694" y="24282"/>
                  </a:lnTo>
                  <a:lnTo>
                    <a:pt x="72859" y="17932"/>
                  </a:lnTo>
                  <a:lnTo>
                    <a:pt x="79209" y="14071"/>
                  </a:lnTo>
                  <a:lnTo>
                    <a:pt x="87274" y="12763"/>
                  </a:lnTo>
                  <a:lnTo>
                    <a:pt x="93421" y="12763"/>
                  </a:lnTo>
                  <a:lnTo>
                    <a:pt x="99847" y="14287"/>
                  </a:lnTo>
                  <a:lnTo>
                    <a:pt x="104546" y="18275"/>
                  </a:lnTo>
                  <a:lnTo>
                    <a:pt x="104546" y="4699"/>
                  </a:lnTo>
                  <a:lnTo>
                    <a:pt x="99847" y="1447"/>
                  </a:lnTo>
                  <a:lnTo>
                    <a:pt x="93700" y="0"/>
                  </a:lnTo>
                  <a:lnTo>
                    <a:pt x="84467" y="0"/>
                  </a:lnTo>
                  <a:lnTo>
                    <a:pt x="71742" y="2311"/>
                  </a:lnTo>
                  <a:lnTo>
                    <a:pt x="61404" y="8940"/>
                  </a:lnTo>
                  <a:lnTo>
                    <a:pt x="54457" y="19418"/>
                  </a:lnTo>
                  <a:lnTo>
                    <a:pt x="51917" y="33286"/>
                  </a:lnTo>
                  <a:lnTo>
                    <a:pt x="54406" y="47078"/>
                  </a:lnTo>
                  <a:lnTo>
                    <a:pt x="61264" y="57391"/>
                  </a:lnTo>
                  <a:lnTo>
                    <a:pt x="71488" y="63868"/>
                  </a:lnTo>
                  <a:lnTo>
                    <a:pt x="84112" y="66116"/>
                  </a:lnTo>
                  <a:lnTo>
                    <a:pt x="92798" y="66116"/>
                  </a:lnTo>
                  <a:lnTo>
                    <a:pt x="99402" y="64401"/>
                  </a:lnTo>
                  <a:lnTo>
                    <a:pt x="104648" y="61226"/>
                  </a:lnTo>
                  <a:lnTo>
                    <a:pt x="104648" y="48298"/>
                  </a:lnTo>
                  <a:close/>
                </a:path>
                <a:path w="546735" h="66675" extrusionOk="0">
                  <a:moveTo>
                    <a:pt x="177088" y="32372"/>
                  </a:moveTo>
                  <a:lnTo>
                    <a:pt x="161886" y="4343"/>
                  </a:lnTo>
                  <a:lnTo>
                    <a:pt x="161886" y="33274"/>
                  </a:lnTo>
                  <a:lnTo>
                    <a:pt x="160756" y="41871"/>
                  </a:lnTo>
                  <a:lnTo>
                    <a:pt x="160731" y="42062"/>
                  </a:lnTo>
                  <a:lnTo>
                    <a:pt x="157441" y="48336"/>
                  </a:lnTo>
                  <a:lnTo>
                    <a:pt x="152361" y="52095"/>
                  </a:lnTo>
                  <a:lnTo>
                    <a:pt x="145796" y="53352"/>
                  </a:lnTo>
                  <a:lnTo>
                    <a:pt x="139395" y="52095"/>
                  </a:lnTo>
                  <a:lnTo>
                    <a:pt x="129552" y="33274"/>
                  </a:lnTo>
                  <a:lnTo>
                    <a:pt x="129603" y="32372"/>
                  </a:lnTo>
                  <a:lnTo>
                    <a:pt x="146062" y="12839"/>
                  </a:lnTo>
                  <a:lnTo>
                    <a:pt x="152476" y="14084"/>
                  </a:lnTo>
                  <a:lnTo>
                    <a:pt x="161886" y="33274"/>
                  </a:lnTo>
                  <a:lnTo>
                    <a:pt x="161886" y="4343"/>
                  </a:lnTo>
                  <a:lnTo>
                    <a:pt x="159042" y="2387"/>
                  </a:lnTo>
                  <a:lnTo>
                    <a:pt x="146151" y="0"/>
                  </a:lnTo>
                  <a:lnTo>
                    <a:pt x="133210" y="2387"/>
                  </a:lnTo>
                  <a:lnTo>
                    <a:pt x="123139" y="9093"/>
                  </a:lnTo>
                  <a:lnTo>
                    <a:pt x="116573" y="19532"/>
                  </a:lnTo>
                  <a:lnTo>
                    <a:pt x="114350" y="32372"/>
                  </a:lnTo>
                  <a:lnTo>
                    <a:pt x="114261" y="33274"/>
                  </a:lnTo>
                  <a:lnTo>
                    <a:pt x="116446" y="46456"/>
                  </a:lnTo>
                  <a:lnTo>
                    <a:pt x="116484" y="46685"/>
                  </a:lnTo>
                  <a:lnTo>
                    <a:pt x="122809" y="57099"/>
                  </a:lnTo>
                  <a:lnTo>
                    <a:pt x="132664" y="63779"/>
                  </a:lnTo>
                  <a:lnTo>
                    <a:pt x="145161" y="66116"/>
                  </a:lnTo>
                  <a:lnTo>
                    <a:pt x="158089" y="63779"/>
                  </a:lnTo>
                  <a:lnTo>
                    <a:pt x="176974" y="33096"/>
                  </a:lnTo>
                  <a:lnTo>
                    <a:pt x="177088" y="32372"/>
                  </a:lnTo>
                  <a:close/>
                </a:path>
                <a:path w="546735" h="66675" extrusionOk="0">
                  <a:moveTo>
                    <a:pt x="245833" y="1181"/>
                  </a:moveTo>
                  <a:lnTo>
                    <a:pt x="231813" y="1181"/>
                  </a:lnTo>
                  <a:lnTo>
                    <a:pt x="231889" y="26060"/>
                  </a:lnTo>
                  <a:lnTo>
                    <a:pt x="232181" y="39878"/>
                  </a:lnTo>
                  <a:lnTo>
                    <a:pt x="229095" y="35255"/>
                  </a:lnTo>
                  <a:lnTo>
                    <a:pt x="205041" y="1181"/>
                  </a:lnTo>
                  <a:lnTo>
                    <a:pt x="191389" y="1181"/>
                  </a:lnTo>
                  <a:lnTo>
                    <a:pt x="191389" y="65024"/>
                  </a:lnTo>
                  <a:lnTo>
                    <a:pt x="205498" y="65024"/>
                  </a:lnTo>
                  <a:lnTo>
                    <a:pt x="205473" y="33997"/>
                  </a:lnTo>
                  <a:lnTo>
                    <a:pt x="205320" y="23520"/>
                  </a:lnTo>
                  <a:lnTo>
                    <a:pt x="208178" y="27940"/>
                  </a:lnTo>
                  <a:lnTo>
                    <a:pt x="233260" y="65024"/>
                  </a:lnTo>
                  <a:lnTo>
                    <a:pt x="245833" y="65024"/>
                  </a:lnTo>
                  <a:lnTo>
                    <a:pt x="245833" y="1181"/>
                  </a:lnTo>
                  <a:close/>
                </a:path>
                <a:path w="546735" h="66675" extrusionOk="0">
                  <a:moveTo>
                    <a:pt x="322084" y="32372"/>
                  </a:moveTo>
                  <a:lnTo>
                    <a:pt x="319976" y="19532"/>
                  </a:lnTo>
                  <a:lnTo>
                    <a:pt x="319938" y="19304"/>
                  </a:lnTo>
                  <a:lnTo>
                    <a:pt x="316039" y="12839"/>
                  </a:lnTo>
                  <a:lnTo>
                    <a:pt x="313791" y="9093"/>
                  </a:lnTo>
                  <a:lnTo>
                    <a:pt x="306882" y="4343"/>
                  </a:lnTo>
                  <a:lnTo>
                    <a:pt x="306882" y="33274"/>
                  </a:lnTo>
                  <a:lnTo>
                    <a:pt x="305739" y="41871"/>
                  </a:lnTo>
                  <a:lnTo>
                    <a:pt x="305714" y="42062"/>
                  </a:lnTo>
                  <a:lnTo>
                    <a:pt x="302437" y="48336"/>
                  </a:lnTo>
                  <a:lnTo>
                    <a:pt x="297345" y="52095"/>
                  </a:lnTo>
                  <a:lnTo>
                    <a:pt x="290791" y="53352"/>
                  </a:lnTo>
                  <a:lnTo>
                    <a:pt x="284391" y="52095"/>
                  </a:lnTo>
                  <a:lnTo>
                    <a:pt x="279222" y="48336"/>
                  </a:lnTo>
                  <a:lnTo>
                    <a:pt x="278269" y="46685"/>
                  </a:lnTo>
                  <a:lnTo>
                    <a:pt x="275818" y="42062"/>
                  </a:lnTo>
                  <a:lnTo>
                    <a:pt x="275717" y="41871"/>
                  </a:lnTo>
                  <a:lnTo>
                    <a:pt x="274548" y="33274"/>
                  </a:lnTo>
                  <a:lnTo>
                    <a:pt x="274599" y="32372"/>
                  </a:lnTo>
                  <a:lnTo>
                    <a:pt x="275742" y="24244"/>
                  </a:lnTo>
                  <a:lnTo>
                    <a:pt x="275755" y="24091"/>
                  </a:lnTo>
                  <a:lnTo>
                    <a:pt x="279184" y="17868"/>
                  </a:lnTo>
                  <a:lnTo>
                    <a:pt x="284441" y="14084"/>
                  </a:lnTo>
                  <a:lnTo>
                    <a:pt x="291058" y="12839"/>
                  </a:lnTo>
                  <a:lnTo>
                    <a:pt x="297459" y="14084"/>
                  </a:lnTo>
                  <a:lnTo>
                    <a:pt x="306882" y="33274"/>
                  </a:lnTo>
                  <a:lnTo>
                    <a:pt x="306882" y="4343"/>
                  </a:lnTo>
                  <a:lnTo>
                    <a:pt x="304038" y="2387"/>
                  </a:lnTo>
                  <a:lnTo>
                    <a:pt x="291147" y="0"/>
                  </a:lnTo>
                  <a:lnTo>
                    <a:pt x="278206" y="2387"/>
                  </a:lnTo>
                  <a:lnTo>
                    <a:pt x="268135" y="9093"/>
                  </a:lnTo>
                  <a:lnTo>
                    <a:pt x="261569" y="19532"/>
                  </a:lnTo>
                  <a:lnTo>
                    <a:pt x="259346" y="32372"/>
                  </a:lnTo>
                  <a:lnTo>
                    <a:pt x="259245" y="33274"/>
                  </a:lnTo>
                  <a:lnTo>
                    <a:pt x="261429" y="46456"/>
                  </a:lnTo>
                  <a:lnTo>
                    <a:pt x="261467" y="46685"/>
                  </a:lnTo>
                  <a:lnTo>
                    <a:pt x="267804" y="57099"/>
                  </a:lnTo>
                  <a:lnTo>
                    <a:pt x="277647" y="63779"/>
                  </a:lnTo>
                  <a:lnTo>
                    <a:pt x="290156" y="66116"/>
                  </a:lnTo>
                  <a:lnTo>
                    <a:pt x="303085" y="63779"/>
                  </a:lnTo>
                  <a:lnTo>
                    <a:pt x="313143" y="57099"/>
                  </a:lnTo>
                  <a:lnTo>
                    <a:pt x="315480" y="53352"/>
                  </a:lnTo>
                  <a:lnTo>
                    <a:pt x="319735" y="46456"/>
                  </a:lnTo>
                  <a:lnTo>
                    <a:pt x="321932" y="33274"/>
                  </a:lnTo>
                  <a:lnTo>
                    <a:pt x="321970" y="33096"/>
                  </a:lnTo>
                  <a:lnTo>
                    <a:pt x="322084" y="32372"/>
                  </a:lnTo>
                  <a:close/>
                </a:path>
                <a:path w="546735" h="66675" extrusionOk="0">
                  <a:moveTo>
                    <a:pt x="399059" y="1181"/>
                  </a:moveTo>
                  <a:lnTo>
                    <a:pt x="383413" y="1181"/>
                  </a:lnTo>
                  <a:lnTo>
                    <a:pt x="372364" y="18681"/>
                  </a:lnTo>
                  <a:lnTo>
                    <a:pt x="367766" y="26416"/>
                  </a:lnTo>
                  <a:lnTo>
                    <a:pt x="365848" y="23139"/>
                  </a:lnTo>
                  <a:lnTo>
                    <a:pt x="352209" y="1181"/>
                  </a:lnTo>
                  <a:lnTo>
                    <a:pt x="336384" y="1181"/>
                  </a:lnTo>
                  <a:lnTo>
                    <a:pt x="336384" y="65024"/>
                  </a:lnTo>
                  <a:lnTo>
                    <a:pt x="350862" y="65024"/>
                  </a:lnTo>
                  <a:lnTo>
                    <a:pt x="350837" y="34975"/>
                  </a:lnTo>
                  <a:lnTo>
                    <a:pt x="350672" y="21615"/>
                  </a:lnTo>
                  <a:lnTo>
                    <a:pt x="367677" y="48120"/>
                  </a:lnTo>
                  <a:lnTo>
                    <a:pt x="375208" y="36690"/>
                  </a:lnTo>
                  <a:lnTo>
                    <a:pt x="384949" y="21615"/>
                  </a:lnTo>
                  <a:lnTo>
                    <a:pt x="384670" y="34798"/>
                  </a:lnTo>
                  <a:lnTo>
                    <a:pt x="384594" y="65024"/>
                  </a:lnTo>
                  <a:lnTo>
                    <a:pt x="399059" y="65024"/>
                  </a:lnTo>
                  <a:lnTo>
                    <a:pt x="399059" y="1181"/>
                  </a:lnTo>
                  <a:close/>
                </a:path>
                <a:path w="546735" h="66675" extrusionOk="0">
                  <a:moveTo>
                    <a:pt x="430542" y="1181"/>
                  </a:moveTo>
                  <a:lnTo>
                    <a:pt x="415798" y="1181"/>
                  </a:lnTo>
                  <a:lnTo>
                    <a:pt x="415798" y="65024"/>
                  </a:lnTo>
                  <a:lnTo>
                    <a:pt x="430542" y="65024"/>
                  </a:lnTo>
                  <a:lnTo>
                    <a:pt x="430542" y="1181"/>
                  </a:lnTo>
                  <a:close/>
                </a:path>
                <a:path w="546735" h="66675" extrusionOk="0">
                  <a:moveTo>
                    <a:pt x="490677" y="46926"/>
                  </a:moveTo>
                  <a:lnTo>
                    <a:pt x="461200" y="22783"/>
                  </a:lnTo>
                  <a:lnTo>
                    <a:pt x="459295" y="21526"/>
                  </a:lnTo>
                  <a:lnTo>
                    <a:pt x="459295" y="14922"/>
                  </a:lnTo>
                  <a:lnTo>
                    <a:pt x="461822" y="12750"/>
                  </a:lnTo>
                  <a:lnTo>
                    <a:pt x="473684" y="12750"/>
                  </a:lnTo>
                  <a:lnTo>
                    <a:pt x="481914" y="15100"/>
                  </a:lnTo>
                  <a:lnTo>
                    <a:pt x="487159" y="18986"/>
                  </a:lnTo>
                  <a:lnTo>
                    <a:pt x="487159" y="4787"/>
                  </a:lnTo>
                  <a:lnTo>
                    <a:pt x="482815" y="1892"/>
                  </a:lnTo>
                  <a:lnTo>
                    <a:pt x="475221" y="0"/>
                  </a:lnTo>
                  <a:lnTo>
                    <a:pt x="468528" y="0"/>
                  </a:lnTo>
                  <a:lnTo>
                    <a:pt x="457936" y="1371"/>
                  </a:lnTo>
                  <a:lnTo>
                    <a:pt x="450430" y="5207"/>
                  </a:lnTo>
                  <a:lnTo>
                    <a:pt x="445947" y="11074"/>
                  </a:lnTo>
                  <a:lnTo>
                    <a:pt x="444461" y="18542"/>
                  </a:lnTo>
                  <a:lnTo>
                    <a:pt x="444461" y="28028"/>
                  </a:lnTo>
                  <a:lnTo>
                    <a:pt x="449072" y="33553"/>
                  </a:lnTo>
                  <a:lnTo>
                    <a:pt x="460387" y="37706"/>
                  </a:lnTo>
                  <a:lnTo>
                    <a:pt x="473862" y="42862"/>
                  </a:lnTo>
                  <a:lnTo>
                    <a:pt x="475754" y="44488"/>
                  </a:lnTo>
                  <a:lnTo>
                    <a:pt x="475754" y="51269"/>
                  </a:lnTo>
                  <a:lnTo>
                    <a:pt x="473138" y="53352"/>
                  </a:lnTo>
                  <a:lnTo>
                    <a:pt x="460197" y="53352"/>
                  </a:lnTo>
                  <a:lnTo>
                    <a:pt x="450519" y="50546"/>
                  </a:lnTo>
                  <a:lnTo>
                    <a:pt x="444284" y="45212"/>
                  </a:lnTo>
                  <a:lnTo>
                    <a:pt x="444284" y="59778"/>
                  </a:lnTo>
                  <a:lnTo>
                    <a:pt x="448894" y="63207"/>
                  </a:lnTo>
                  <a:lnTo>
                    <a:pt x="457314" y="66103"/>
                  </a:lnTo>
                  <a:lnTo>
                    <a:pt x="466166" y="66103"/>
                  </a:lnTo>
                  <a:lnTo>
                    <a:pt x="477329" y="64579"/>
                  </a:lnTo>
                  <a:lnTo>
                    <a:pt x="484936" y="60426"/>
                  </a:lnTo>
                  <a:lnTo>
                    <a:pt x="489292" y="54317"/>
                  </a:lnTo>
                  <a:lnTo>
                    <a:pt x="490677" y="46926"/>
                  </a:lnTo>
                  <a:close/>
                </a:path>
                <a:path w="546735" h="66675" extrusionOk="0">
                  <a:moveTo>
                    <a:pt x="546125" y="1181"/>
                  </a:moveTo>
                  <a:lnTo>
                    <a:pt x="496023" y="1181"/>
                  </a:lnTo>
                  <a:lnTo>
                    <a:pt x="496023" y="14465"/>
                  </a:lnTo>
                  <a:lnTo>
                    <a:pt x="513562" y="14465"/>
                  </a:lnTo>
                  <a:lnTo>
                    <a:pt x="513562" y="65024"/>
                  </a:lnTo>
                  <a:lnTo>
                    <a:pt x="528307" y="65024"/>
                  </a:lnTo>
                  <a:lnTo>
                    <a:pt x="528307" y="14465"/>
                  </a:lnTo>
                  <a:lnTo>
                    <a:pt x="546125" y="14465"/>
                  </a:lnTo>
                  <a:lnTo>
                    <a:pt x="546125" y="1181"/>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grpSp>
      <p:pic>
        <p:nvPicPr>
          <p:cNvPr id="1803" name="Google Shape;1803;p11"/>
          <p:cNvPicPr preferRelativeResize="0"/>
          <p:nvPr/>
        </p:nvPicPr>
        <p:blipFill rotWithShape="1">
          <a:blip r:embed="rId3">
            <a:alphaModFix/>
          </a:blip>
          <a:srcRect/>
          <a:stretch/>
        </p:blipFill>
        <p:spPr>
          <a:xfrm>
            <a:off x="8391526" y="4860292"/>
            <a:ext cx="532606" cy="128630"/>
          </a:xfrm>
          <a:prstGeom prst="rect">
            <a:avLst/>
          </a:prstGeom>
          <a:noFill/>
          <a:ln>
            <a:noFill/>
          </a:ln>
        </p:spPr>
      </p:pic>
      <p:pic>
        <p:nvPicPr>
          <p:cNvPr id="1804" name="Google Shape;1804;p11"/>
          <p:cNvPicPr preferRelativeResize="0"/>
          <p:nvPr/>
        </p:nvPicPr>
        <p:blipFill rotWithShape="1">
          <a:blip r:embed="rId4">
            <a:alphaModFix/>
          </a:blip>
          <a:srcRect/>
          <a:stretch/>
        </p:blipFill>
        <p:spPr>
          <a:xfrm>
            <a:off x="228168" y="392082"/>
            <a:ext cx="338744" cy="66116"/>
          </a:xfrm>
          <a:prstGeom prst="rect">
            <a:avLst/>
          </a:prstGeom>
          <a:noFill/>
          <a:ln>
            <a:noFill/>
          </a:ln>
        </p:spPr>
      </p:pic>
      <p:grpSp>
        <p:nvGrpSpPr>
          <p:cNvPr id="1805" name="Google Shape;1805;p11"/>
          <p:cNvGrpSpPr/>
          <p:nvPr/>
        </p:nvGrpSpPr>
        <p:grpSpPr>
          <a:xfrm>
            <a:off x="0" y="2629496"/>
            <a:ext cx="9141116" cy="2514130"/>
            <a:chOff x="0" y="2629496"/>
            <a:chExt cx="9141116" cy="2514130"/>
          </a:xfrm>
        </p:grpSpPr>
        <p:sp>
          <p:nvSpPr>
            <p:cNvPr id="1806" name="Google Shape;1806;p11"/>
            <p:cNvSpPr/>
            <p:nvPr/>
          </p:nvSpPr>
          <p:spPr>
            <a:xfrm>
              <a:off x="0" y="2962401"/>
              <a:ext cx="4551045" cy="2181225"/>
            </a:xfrm>
            <a:custGeom>
              <a:avLst/>
              <a:gdLst/>
              <a:ahLst/>
              <a:cxnLst/>
              <a:rect l="l" t="t" r="r" b="b"/>
              <a:pathLst>
                <a:path w="4551045" h="2181225" extrusionOk="0">
                  <a:moveTo>
                    <a:pt x="0" y="0"/>
                  </a:moveTo>
                  <a:lnTo>
                    <a:pt x="4550651" y="0"/>
                  </a:lnTo>
                  <a:lnTo>
                    <a:pt x="4550651" y="2181097"/>
                  </a:lnTo>
                  <a:lnTo>
                    <a:pt x="0" y="2181097"/>
                  </a:lnTo>
                  <a:lnTo>
                    <a:pt x="0" y="0"/>
                  </a:lnTo>
                  <a:close/>
                </a:path>
              </a:pathLst>
            </a:custGeom>
            <a:solidFill>
              <a:srgbClr val="D3E2E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07" name="Google Shape;1807;p11"/>
            <p:cNvSpPr/>
            <p:nvPr/>
          </p:nvSpPr>
          <p:spPr>
            <a:xfrm>
              <a:off x="0" y="2962401"/>
              <a:ext cx="4551045" cy="2181225"/>
            </a:xfrm>
            <a:custGeom>
              <a:avLst/>
              <a:gdLst/>
              <a:ahLst/>
              <a:cxnLst/>
              <a:rect l="l" t="t" r="r" b="b"/>
              <a:pathLst>
                <a:path w="4551045" h="2181225" extrusionOk="0">
                  <a:moveTo>
                    <a:pt x="0" y="0"/>
                  </a:moveTo>
                  <a:lnTo>
                    <a:pt x="4550651" y="0"/>
                  </a:lnTo>
                  <a:lnTo>
                    <a:pt x="4550651" y="2181097"/>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08" name="Google Shape;1808;p11"/>
            <p:cNvSpPr/>
            <p:nvPr/>
          </p:nvSpPr>
          <p:spPr>
            <a:xfrm>
              <a:off x="4377981" y="2629496"/>
              <a:ext cx="4763135" cy="340360"/>
            </a:xfrm>
            <a:custGeom>
              <a:avLst/>
              <a:gdLst/>
              <a:ahLst/>
              <a:cxnLst/>
              <a:rect l="l" t="t" r="r" b="b"/>
              <a:pathLst>
                <a:path w="4763134" h="340360" extrusionOk="0">
                  <a:moveTo>
                    <a:pt x="4762804" y="0"/>
                  </a:moveTo>
                  <a:lnTo>
                    <a:pt x="0" y="0"/>
                  </a:lnTo>
                  <a:lnTo>
                    <a:pt x="0" y="339979"/>
                  </a:lnTo>
                  <a:lnTo>
                    <a:pt x="4762804" y="339979"/>
                  </a:lnTo>
                  <a:lnTo>
                    <a:pt x="4762804" y="0"/>
                  </a:lnTo>
                  <a:close/>
                </a:path>
              </a:pathLst>
            </a:custGeom>
            <a:solidFill>
              <a:srgbClr val="FBE08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09" name="Google Shape;1809;p11"/>
            <p:cNvSpPr/>
            <p:nvPr/>
          </p:nvSpPr>
          <p:spPr>
            <a:xfrm>
              <a:off x="4377981" y="2629496"/>
              <a:ext cx="4763135" cy="340360"/>
            </a:xfrm>
            <a:custGeom>
              <a:avLst/>
              <a:gdLst/>
              <a:ahLst/>
              <a:cxnLst/>
              <a:rect l="l" t="t" r="r" b="b"/>
              <a:pathLst>
                <a:path w="4763134" h="340360" extrusionOk="0">
                  <a:moveTo>
                    <a:pt x="0" y="0"/>
                  </a:moveTo>
                  <a:lnTo>
                    <a:pt x="4762804" y="0"/>
                  </a:lnTo>
                  <a:lnTo>
                    <a:pt x="4762804" y="339979"/>
                  </a:lnTo>
                  <a:lnTo>
                    <a:pt x="0" y="339979"/>
                  </a:lnTo>
                  <a:lnTo>
                    <a:pt x="0" y="0"/>
                  </a:lnTo>
                  <a:close/>
                </a:path>
              </a:pathLst>
            </a:custGeom>
            <a:noFill/>
            <a:ln w="952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10" name="Google Shape;1810;p11"/>
            <p:cNvSpPr/>
            <p:nvPr/>
          </p:nvSpPr>
          <p:spPr>
            <a:xfrm>
              <a:off x="0" y="2629496"/>
              <a:ext cx="4682490" cy="340360"/>
            </a:xfrm>
            <a:custGeom>
              <a:avLst/>
              <a:gdLst/>
              <a:ahLst/>
              <a:cxnLst/>
              <a:rect l="l" t="t" r="r" b="b"/>
              <a:pathLst>
                <a:path w="4682490" h="340360" extrusionOk="0">
                  <a:moveTo>
                    <a:pt x="4547476" y="0"/>
                  </a:moveTo>
                  <a:lnTo>
                    <a:pt x="0" y="0"/>
                  </a:lnTo>
                  <a:lnTo>
                    <a:pt x="0" y="339979"/>
                  </a:lnTo>
                  <a:lnTo>
                    <a:pt x="4547476" y="339979"/>
                  </a:lnTo>
                  <a:lnTo>
                    <a:pt x="4682032" y="169989"/>
                  </a:lnTo>
                  <a:lnTo>
                    <a:pt x="4547476" y="0"/>
                  </a:lnTo>
                  <a:close/>
                </a:path>
              </a:pathLst>
            </a:custGeom>
            <a:solidFill>
              <a:srgbClr val="FBE08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11" name="Google Shape;1811;p11"/>
            <p:cNvSpPr/>
            <p:nvPr/>
          </p:nvSpPr>
          <p:spPr>
            <a:xfrm>
              <a:off x="0" y="2629496"/>
              <a:ext cx="4682490" cy="340360"/>
            </a:xfrm>
            <a:custGeom>
              <a:avLst/>
              <a:gdLst/>
              <a:ahLst/>
              <a:cxnLst/>
              <a:rect l="l" t="t" r="r" b="b"/>
              <a:pathLst>
                <a:path w="4682490" h="340360" extrusionOk="0">
                  <a:moveTo>
                    <a:pt x="0" y="0"/>
                  </a:moveTo>
                  <a:lnTo>
                    <a:pt x="4547476" y="0"/>
                  </a:lnTo>
                  <a:lnTo>
                    <a:pt x="4682032" y="169989"/>
                  </a:lnTo>
                  <a:lnTo>
                    <a:pt x="4547476" y="339979"/>
                  </a:lnTo>
                  <a:lnTo>
                    <a:pt x="0" y="339979"/>
                  </a:lnTo>
                </a:path>
              </a:pathLst>
            </a:custGeom>
            <a:noFill/>
            <a:ln w="952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grpSp>
      <p:sp>
        <p:nvSpPr>
          <p:cNvPr id="1812" name="Google Shape;1812;p11"/>
          <p:cNvSpPr txBox="1">
            <a:spLocks noGrp="1"/>
          </p:cNvSpPr>
          <p:nvPr>
            <p:ph type="title"/>
          </p:nvPr>
        </p:nvSpPr>
        <p:spPr>
          <a:xfrm>
            <a:off x="1516137" y="116967"/>
            <a:ext cx="6973200" cy="734400"/>
          </a:xfrm>
          <a:prstGeom prst="rect">
            <a:avLst/>
          </a:prstGeom>
          <a:noFill/>
          <a:ln>
            <a:noFill/>
          </a:ln>
        </p:spPr>
        <p:txBody>
          <a:bodyPr spcFirstLastPara="1" wrap="square" lIns="0" tIns="173325" rIns="0" bIns="0" anchor="t" anchorCtr="0">
            <a:spAutoFit/>
          </a:bodyPr>
          <a:lstStyle/>
          <a:p>
            <a:pPr marL="32384" lvl="0" indent="0" algn="l" rtl="0">
              <a:lnSpc>
                <a:spcPct val="100000"/>
              </a:lnSpc>
              <a:spcBef>
                <a:spcPts val="0"/>
              </a:spcBef>
              <a:spcAft>
                <a:spcPts val="0"/>
              </a:spcAft>
              <a:buNone/>
            </a:pPr>
            <a:r>
              <a:rPr lang="en-US"/>
              <a:t>Workers struggle to take full advantage of their beneﬁts</a:t>
            </a:r>
            <a:endParaRPr/>
          </a:p>
          <a:p>
            <a:pPr marL="32384" lvl="0" indent="0" algn="l" rtl="0">
              <a:lnSpc>
                <a:spcPct val="100000"/>
              </a:lnSpc>
              <a:spcBef>
                <a:spcPts val="280"/>
              </a:spcBef>
              <a:spcAft>
                <a:spcPts val="0"/>
              </a:spcAft>
              <a:buNone/>
            </a:pPr>
            <a:r>
              <a:rPr lang="en-US" sz="1300" b="0">
                <a:latin typeface="Archivo Narrow Medium"/>
                <a:ea typeface="Archivo Narrow Medium"/>
                <a:cs typeface="Archivo Narrow Medium"/>
                <a:sym typeface="Archivo Narrow Medium"/>
              </a:rPr>
              <a:t>Many workers view benefits packages as a confusing </a:t>
            </a:r>
            <a:r>
              <a:rPr lang="en-US" sz="1300"/>
              <a:t>black hole:</a:t>
            </a:r>
            <a:endParaRPr sz="1300"/>
          </a:p>
        </p:txBody>
      </p:sp>
      <p:sp>
        <p:nvSpPr>
          <p:cNvPr id="1813" name="Google Shape;1813;p11"/>
          <p:cNvSpPr txBox="1"/>
          <p:nvPr/>
        </p:nvSpPr>
        <p:spPr>
          <a:xfrm>
            <a:off x="1831987" y="2647676"/>
            <a:ext cx="902335" cy="2540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500" b="1">
                <a:latin typeface="Archivo Narrow"/>
                <a:ea typeface="Archivo Narrow"/>
                <a:cs typeface="Archivo Narrow"/>
                <a:sym typeface="Archivo Narrow"/>
              </a:rPr>
              <a:t>The context</a:t>
            </a:r>
            <a:endParaRPr sz="1500">
              <a:latin typeface="Archivo Narrow"/>
              <a:ea typeface="Archivo Narrow"/>
              <a:cs typeface="Archivo Narrow"/>
              <a:sym typeface="Archivo Narrow"/>
            </a:endParaRPr>
          </a:p>
        </p:txBody>
      </p:sp>
      <p:sp>
        <p:nvSpPr>
          <p:cNvPr id="1814" name="Google Shape;1814;p11"/>
          <p:cNvSpPr txBox="1"/>
          <p:nvPr/>
        </p:nvSpPr>
        <p:spPr>
          <a:xfrm>
            <a:off x="6444754" y="2669775"/>
            <a:ext cx="815975" cy="2540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500" b="1">
                <a:latin typeface="Archivo Narrow"/>
                <a:ea typeface="Archivo Narrow"/>
                <a:cs typeface="Archivo Narrow"/>
                <a:sym typeface="Archivo Narrow"/>
              </a:rPr>
              <a:t>Next steps</a:t>
            </a:r>
            <a:endParaRPr sz="1500">
              <a:latin typeface="Archivo Narrow"/>
              <a:ea typeface="Archivo Narrow"/>
              <a:cs typeface="Archivo Narrow"/>
              <a:sym typeface="Archivo Narrow"/>
            </a:endParaRPr>
          </a:p>
        </p:txBody>
      </p:sp>
      <p:sp>
        <p:nvSpPr>
          <p:cNvPr id="1815" name="Google Shape;1815;p11"/>
          <p:cNvSpPr txBox="1"/>
          <p:nvPr/>
        </p:nvSpPr>
        <p:spPr>
          <a:xfrm>
            <a:off x="3828243" y="1858293"/>
            <a:ext cx="3921000" cy="391200"/>
          </a:xfrm>
          <a:prstGeom prst="rect">
            <a:avLst/>
          </a:prstGeom>
          <a:noFill/>
          <a:ln>
            <a:noFill/>
          </a:ln>
        </p:spPr>
        <p:txBody>
          <a:bodyPr spcFirstLastPara="1" wrap="square" lIns="0" tIns="12700" rIns="0" bIns="0" anchor="t" anchorCtr="0">
            <a:spAutoFit/>
          </a:bodyPr>
          <a:lstStyle/>
          <a:p>
            <a:pPr marL="12700" marR="5080" lvl="0" indent="0" algn="l" rtl="0">
              <a:lnSpc>
                <a:spcPct val="100000"/>
              </a:lnSpc>
              <a:spcBef>
                <a:spcPts val="0"/>
              </a:spcBef>
              <a:spcAft>
                <a:spcPts val="0"/>
              </a:spcAft>
              <a:buNone/>
            </a:pPr>
            <a:r>
              <a:rPr lang="en-US" sz="1200" b="0">
                <a:latin typeface="Inter Medium"/>
                <a:ea typeface="Inter Medium"/>
                <a:cs typeface="Inter Medium"/>
                <a:sym typeface="Inter Medium"/>
              </a:rPr>
              <a:t>of energy and utilities workers say their organizations don’t do enough to tout, explain or innovate</a:t>
            </a:r>
            <a:endParaRPr sz="1200">
              <a:latin typeface="Inter Medium"/>
              <a:ea typeface="Inter Medium"/>
              <a:cs typeface="Inter Medium"/>
              <a:sym typeface="Inter Medium"/>
            </a:endParaRPr>
          </a:p>
        </p:txBody>
      </p:sp>
      <p:sp>
        <p:nvSpPr>
          <p:cNvPr id="1816" name="Google Shape;1816;p11"/>
          <p:cNvSpPr txBox="1"/>
          <p:nvPr/>
        </p:nvSpPr>
        <p:spPr>
          <a:xfrm>
            <a:off x="430237" y="3336540"/>
            <a:ext cx="3251950" cy="482600"/>
          </a:xfrm>
          <a:prstGeom prst="rect">
            <a:avLst/>
          </a:prstGeom>
          <a:noFill/>
          <a:ln>
            <a:noFill/>
          </a:ln>
        </p:spPr>
        <p:txBody>
          <a:bodyPr spcFirstLastPara="1" wrap="square" lIns="0" tIns="12700" rIns="0" bIns="0" anchor="t" anchorCtr="0">
            <a:spAutoFit/>
          </a:bodyPr>
          <a:lstStyle/>
          <a:p>
            <a:pPr marL="38100" marR="30480" lvl="0" indent="0" algn="l" rtl="0">
              <a:lnSpc>
                <a:spcPct val="100000"/>
              </a:lnSpc>
              <a:spcBef>
                <a:spcPts val="0"/>
              </a:spcBef>
              <a:spcAft>
                <a:spcPts val="0"/>
              </a:spcAft>
              <a:buNone/>
            </a:pPr>
            <a:r>
              <a:rPr lang="en-US" sz="1000" dirty="0">
                <a:latin typeface="Inter"/>
                <a:ea typeface="Inter"/>
                <a:cs typeface="Inter"/>
                <a:sym typeface="Inter"/>
              </a:rPr>
              <a:t>Companies in the industry spend </a:t>
            </a:r>
            <a:r>
              <a:rPr lang="en-US" sz="1000" b="1" dirty="0">
                <a:solidFill>
                  <a:srgbClr val="F79753"/>
                </a:solidFill>
                <a:latin typeface="Inter"/>
                <a:ea typeface="Inter"/>
                <a:cs typeface="Inter"/>
                <a:sym typeface="Inter"/>
              </a:rPr>
              <a:t>$31 billion annually </a:t>
            </a:r>
            <a:r>
              <a:rPr lang="en-US" sz="1000" dirty="0">
                <a:latin typeface="Inter"/>
                <a:ea typeface="Inter"/>
                <a:cs typeface="Inter"/>
                <a:sym typeface="Inter"/>
              </a:rPr>
              <a:t>on benefits, supporting 570,000 workers and their families</a:t>
            </a:r>
            <a:r>
              <a:rPr lang="en-US" sz="825" baseline="30000" dirty="0">
                <a:latin typeface="Inter"/>
                <a:ea typeface="Inter"/>
                <a:cs typeface="Inter"/>
                <a:sym typeface="Inter"/>
              </a:rPr>
              <a:t>1</a:t>
            </a:r>
            <a:endParaRPr sz="825" baseline="30000" dirty="0">
              <a:latin typeface="Inter"/>
              <a:ea typeface="Inter"/>
              <a:cs typeface="Inter"/>
              <a:sym typeface="Inter"/>
            </a:endParaRPr>
          </a:p>
        </p:txBody>
      </p:sp>
      <p:sp>
        <p:nvSpPr>
          <p:cNvPr id="1817" name="Google Shape;1817;p11"/>
          <p:cNvSpPr txBox="1"/>
          <p:nvPr/>
        </p:nvSpPr>
        <p:spPr>
          <a:xfrm>
            <a:off x="455636" y="4175794"/>
            <a:ext cx="3053715" cy="330200"/>
          </a:xfrm>
          <a:prstGeom prst="rect">
            <a:avLst/>
          </a:prstGeom>
          <a:noFill/>
          <a:ln>
            <a:noFill/>
          </a:ln>
        </p:spPr>
        <p:txBody>
          <a:bodyPr spcFirstLastPara="1" wrap="square" lIns="0" tIns="12700" rIns="0" bIns="0" anchor="t" anchorCtr="0">
            <a:spAutoFit/>
          </a:bodyPr>
          <a:lstStyle/>
          <a:p>
            <a:pPr marL="12700" marR="5080" lvl="0" indent="0" algn="l" rtl="0">
              <a:lnSpc>
                <a:spcPct val="100000"/>
              </a:lnSpc>
              <a:spcBef>
                <a:spcPts val="0"/>
              </a:spcBef>
              <a:spcAft>
                <a:spcPts val="0"/>
              </a:spcAft>
              <a:buNone/>
            </a:pPr>
            <a:r>
              <a:rPr lang="en-US" sz="1000" dirty="0">
                <a:latin typeface="Inter"/>
                <a:ea typeface="Inter"/>
                <a:cs typeface="Inter"/>
                <a:sym typeface="Inter"/>
              </a:rPr>
              <a:t>But when benefits go unused, </a:t>
            </a:r>
            <a:r>
              <a:rPr lang="en-US" sz="1000" b="1" dirty="0">
                <a:solidFill>
                  <a:srgbClr val="F79753"/>
                </a:solidFill>
                <a:latin typeface="Inter"/>
                <a:ea typeface="Inter"/>
                <a:cs typeface="Inter"/>
                <a:sym typeface="Inter"/>
              </a:rPr>
              <a:t>businesses waste a key opportunity</a:t>
            </a:r>
            <a:endParaRPr sz="1000" dirty="0">
              <a:latin typeface="Inter"/>
              <a:ea typeface="Inter"/>
              <a:cs typeface="Inter"/>
              <a:sym typeface="Inter"/>
            </a:endParaRPr>
          </a:p>
        </p:txBody>
      </p:sp>
      <p:sp>
        <p:nvSpPr>
          <p:cNvPr id="1818" name="Google Shape;1818;p11"/>
          <p:cNvSpPr txBox="1"/>
          <p:nvPr/>
        </p:nvSpPr>
        <p:spPr>
          <a:xfrm>
            <a:off x="3828243" y="1199369"/>
            <a:ext cx="676910" cy="7112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4500" b="1">
                <a:solidFill>
                  <a:srgbClr val="29719F"/>
                </a:solidFill>
                <a:latin typeface="Archivo Narrow"/>
                <a:ea typeface="Archivo Narrow"/>
                <a:cs typeface="Archivo Narrow"/>
                <a:sym typeface="Archivo Narrow"/>
              </a:rPr>
              <a:t>2/3</a:t>
            </a:r>
            <a:endParaRPr sz="4500">
              <a:latin typeface="Archivo Narrow"/>
              <a:ea typeface="Archivo Narrow"/>
              <a:cs typeface="Archivo Narrow"/>
              <a:sym typeface="Archivo Narrow"/>
            </a:endParaRPr>
          </a:p>
        </p:txBody>
      </p:sp>
      <p:sp>
        <p:nvSpPr>
          <p:cNvPr id="1819" name="Google Shape;1819;p11"/>
          <p:cNvSpPr txBox="1"/>
          <p:nvPr/>
        </p:nvSpPr>
        <p:spPr>
          <a:xfrm>
            <a:off x="4901575" y="3165825"/>
            <a:ext cx="3023100" cy="1821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100" b="1">
                <a:latin typeface="Inter SemiBold"/>
                <a:ea typeface="Inter SemiBold"/>
                <a:cs typeface="Inter SemiBold"/>
                <a:sym typeface="Inter SemiBold"/>
              </a:rPr>
              <a:t>Organizations can </a:t>
            </a:r>
            <a:r>
              <a:rPr lang="en-US" sz="1100" b="1">
                <a:latin typeface="Inter"/>
                <a:ea typeface="Inter"/>
                <a:cs typeface="Inter"/>
                <a:sym typeface="Inter"/>
              </a:rPr>
              <a:t>improve usability </a:t>
            </a:r>
            <a:r>
              <a:rPr lang="en-US" sz="1100" b="1">
                <a:latin typeface="Inter SemiBold"/>
                <a:ea typeface="Inter SemiBold"/>
                <a:cs typeface="Inter SemiBold"/>
                <a:sym typeface="Inter SemiBold"/>
              </a:rPr>
              <a:t>by:</a:t>
            </a:r>
            <a:endParaRPr sz="1100">
              <a:latin typeface="Inter SemiBold"/>
              <a:ea typeface="Inter SemiBold"/>
              <a:cs typeface="Inter SemiBold"/>
              <a:sym typeface="Inter SemiBold"/>
            </a:endParaRPr>
          </a:p>
        </p:txBody>
      </p:sp>
      <p:grpSp>
        <p:nvGrpSpPr>
          <p:cNvPr id="1820" name="Google Shape;1820;p11"/>
          <p:cNvGrpSpPr/>
          <p:nvPr/>
        </p:nvGrpSpPr>
        <p:grpSpPr>
          <a:xfrm>
            <a:off x="5158257" y="3625676"/>
            <a:ext cx="2946850" cy="425450"/>
            <a:chOff x="5158257" y="3625676"/>
            <a:chExt cx="2946850" cy="425450"/>
          </a:xfrm>
        </p:grpSpPr>
        <p:pic>
          <p:nvPicPr>
            <p:cNvPr id="1821" name="Google Shape;1821;p11"/>
            <p:cNvPicPr preferRelativeResize="0"/>
            <p:nvPr/>
          </p:nvPicPr>
          <p:blipFill rotWithShape="1">
            <a:blip r:embed="rId5">
              <a:alphaModFix/>
            </a:blip>
            <a:srcRect/>
            <a:stretch/>
          </p:blipFill>
          <p:spPr>
            <a:xfrm>
              <a:off x="5172355" y="3822597"/>
              <a:ext cx="230124" cy="166065"/>
            </a:xfrm>
            <a:prstGeom prst="rect">
              <a:avLst/>
            </a:prstGeom>
            <a:noFill/>
            <a:ln>
              <a:noFill/>
            </a:ln>
          </p:spPr>
        </p:pic>
        <p:sp>
          <p:nvSpPr>
            <p:cNvPr id="1822" name="Google Shape;1822;p11"/>
            <p:cNvSpPr/>
            <p:nvPr/>
          </p:nvSpPr>
          <p:spPr>
            <a:xfrm>
              <a:off x="5158257" y="3665715"/>
              <a:ext cx="348615" cy="344170"/>
            </a:xfrm>
            <a:custGeom>
              <a:avLst/>
              <a:gdLst/>
              <a:ahLst/>
              <a:cxnLst/>
              <a:rect l="l" t="t" r="r" b="b"/>
              <a:pathLst>
                <a:path w="348614" h="344170" extrusionOk="0">
                  <a:moveTo>
                    <a:pt x="168617" y="256946"/>
                  </a:moveTo>
                  <a:lnTo>
                    <a:pt x="165963" y="254304"/>
                  </a:lnTo>
                  <a:lnTo>
                    <a:pt x="92341" y="254304"/>
                  </a:lnTo>
                  <a:lnTo>
                    <a:pt x="89687" y="256946"/>
                  </a:lnTo>
                  <a:lnTo>
                    <a:pt x="89687" y="263486"/>
                  </a:lnTo>
                  <a:lnTo>
                    <a:pt x="92341" y="266141"/>
                  </a:lnTo>
                  <a:lnTo>
                    <a:pt x="162699" y="266141"/>
                  </a:lnTo>
                  <a:lnTo>
                    <a:pt x="165963" y="266141"/>
                  </a:lnTo>
                  <a:lnTo>
                    <a:pt x="168617" y="263486"/>
                  </a:lnTo>
                  <a:lnTo>
                    <a:pt x="168617" y="256946"/>
                  </a:lnTo>
                  <a:close/>
                </a:path>
                <a:path w="348614" h="344170" extrusionOk="0">
                  <a:moveTo>
                    <a:pt x="168617" y="236651"/>
                  </a:moveTo>
                  <a:lnTo>
                    <a:pt x="165963" y="233997"/>
                  </a:lnTo>
                  <a:lnTo>
                    <a:pt x="92341" y="233997"/>
                  </a:lnTo>
                  <a:lnTo>
                    <a:pt x="89687" y="236651"/>
                  </a:lnTo>
                  <a:lnTo>
                    <a:pt x="89687" y="243192"/>
                  </a:lnTo>
                  <a:lnTo>
                    <a:pt x="92341" y="245846"/>
                  </a:lnTo>
                  <a:lnTo>
                    <a:pt x="162699" y="245846"/>
                  </a:lnTo>
                  <a:lnTo>
                    <a:pt x="165963" y="245846"/>
                  </a:lnTo>
                  <a:lnTo>
                    <a:pt x="168617" y="243192"/>
                  </a:lnTo>
                  <a:lnTo>
                    <a:pt x="168617" y="236651"/>
                  </a:lnTo>
                  <a:close/>
                </a:path>
                <a:path w="348614" h="344170" extrusionOk="0">
                  <a:moveTo>
                    <a:pt x="168617" y="216344"/>
                  </a:moveTo>
                  <a:lnTo>
                    <a:pt x="165963" y="213690"/>
                  </a:lnTo>
                  <a:lnTo>
                    <a:pt x="92341" y="213690"/>
                  </a:lnTo>
                  <a:lnTo>
                    <a:pt x="89687" y="216344"/>
                  </a:lnTo>
                  <a:lnTo>
                    <a:pt x="89687" y="222885"/>
                  </a:lnTo>
                  <a:lnTo>
                    <a:pt x="92341" y="225539"/>
                  </a:lnTo>
                  <a:lnTo>
                    <a:pt x="162699" y="225539"/>
                  </a:lnTo>
                  <a:lnTo>
                    <a:pt x="165963" y="225539"/>
                  </a:lnTo>
                  <a:lnTo>
                    <a:pt x="168617" y="222885"/>
                  </a:lnTo>
                  <a:lnTo>
                    <a:pt x="168617" y="216344"/>
                  </a:lnTo>
                  <a:close/>
                </a:path>
                <a:path w="348614" h="344170" extrusionOk="0">
                  <a:moveTo>
                    <a:pt x="257289" y="317449"/>
                  </a:moveTo>
                  <a:lnTo>
                    <a:pt x="250939" y="311099"/>
                  </a:lnTo>
                  <a:lnTo>
                    <a:pt x="245440" y="311099"/>
                  </a:lnTo>
                  <a:lnTo>
                    <a:pt x="245440" y="323977"/>
                  </a:lnTo>
                  <a:lnTo>
                    <a:pt x="245440" y="330923"/>
                  </a:lnTo>
                  <a:lnTo>
                    <a:pt x="244424" y="331939"/>
                  </a:lnTo>
                  <a:lnTo>
                    <a:pt x="12865" y="331939"/>
                  </a:lnTo>
                  <a:lnTo>
                    <a:pt x="11849" y="330923"/>
                  </a:lnTo>
                  <a:lnTo>
                    <a:pt x="11849" y="323977"/>
                  </a:lnTo>
                  <a:lnTo>
                    <a:pt x="12865" y="322948"/>
                  </a:lnTo>
                  <a:lnTo>
                    <a:pt x="244424" y="322948"/>
                  </a:lnTo>
                  <a:lnTo>
                    <a:pt x="245440" y="323977"/>
                  </a:lnTo>
                  <a:lnTo>
                    <a:pt x="245440" y="311099"/>
                  </a:lnTo>
                  <a:lnTo>
                    <a:pt x="6350" y="311099"/>
                  </a:lnTo>
                  <a:lnTo>
                    <a:pt x="0" y="317449"/>
                  </a:lnTo>
                  <a:lnTo>
                    <a:pt x="0" y="337451"/>
                  </a:lnTo>
                  <a:lnTo>
                    <a:pt x="6350" y="343789"/>
                  </a:lnTo>
                  <a:lnTo>
                    <a:pt x="250939" y="343789"/>
                  </a:lnTo>
                  <a:lnTo>
                    <a:pt x="257289" y="337451"/>
                  </a:lnTo>
                  <a:lnTo>
                    <a:pt x="257289" y="331939"/>
                  </a:lnTo>
                  <a:lnTo>
                    <a:pt x="257289" y="322948"/>
                  </a:lnTo>
                  <a:lnTo>
                    <a:pt x="257289" y="317449"/>
                  </a:lnTo>
                  <a:close/>
                </a:path>
                <a:path w="348614" h="344170" extrusionOk="0">
                  <a:moveTo>
                    <a:pt x="348056" y="63144"/>
                  </a:moveTo>
                  <a:lnTo>
                    <a:pt x="347433" y="61633"/>
                  </a:lnTo>
                  <a:lnTo>
                    <a:pt x="286423" y="622"/>
                  </a:lnTo>
                  <a:lnTo>
                    <a:pt x="284911" y="0"/>
                  </a:lnTo>
                  <a:lnTo>
                    <a:pt x="62890" y="0"/>
                  </a:lnTo>
                  <a:lnTo>
                    <a:pt x="60236" y="2654"/>
                  </a:lnTo>
                  <a:lnTo>
                    <a:pt x="60236" y="143611"/>
                  </a:lnTo>
                  <a:lnTo>
                    <a:pt x="62890" y="146265"/>
                  </a:lnTo>
                  <a:lnTo>
                    <a:pt x="69418" y="146265"/>
                  </a:lnTo>
                  <a:lnTo>
                    <a:pt x="72072" y="143611"/>
                  </a:lnTo>
                  <a:lnTo>
                    <a:pt x="72072" y="11849"/>
                  </a:lnTo>
                  <a:lnTo>
                    <a:pt x="280898" y="11849"/>
                  </a:lnTo>
                  <a:lnTo>
                    <a:pt x="336219" y="67170"/>
                  </a:lnTo>
                  <a:lnTo>
                    <a:pt x="336219" y="182092"/>
                  </a:lnTo>
                  <a:lnTo>
                    <a:pt x="261569" y="182092"/>
                  </a:lnTo>
                  <a:lnTo>
                    <a:pt x="258927" y="184734"/>
                  </a:lnTo>
                  <a:lnTo>
                    <a:pt x="258927" y="191274"/>
                  </a:lnTo>
                  <a:lnTo>
                    <a:pt x="261569" y="193929"/>
                  </a:lnTo>
                  <a:lnTo>
                    <a:pt x="342138" y="193929"/>
                  </a:lnTo>
                  <a:lnTo>
                    <a:pt x="345401" y="193929"/>
                  </a:lnTo>
                  <a:lnTo>
                    <a:pt x="348056" y="191274"/>
                  </a:lnTo>
                  <a:lnTo>
                    <a:pt x="348056" y="63144"/>
                  </a:lnTo>
                  <a:close/>
                </a:path>
              </a:pathLst>
            </a:custGeom>
            <a:solidFill>
              <a:srgbClr val="F7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823" name="Google Shape;1823;p11"/>
            <p:cNvPicPr preferRelativeResize="0"/>
            <p:nvPr/>
          </p:nvPicPr>
          <p:blipFill rotWithShape="1">
            <a:blip r:embed="rId6">
              <a:alphaModFix/>
            </a:blip>
            <a:srcRect/>
            <a:stretch/>
          </p:blipFill>
          <p:spPr>
            <a:xfrm>
              <a:off x="5435692" y="3665241"/>
              <a:ext cx="71094" cy="71094"/>
            </a:xfrm>
            <a:prstGeom prst="rect">
              <a:avLst/>
            </a:prstGeom>
            <a:noFill/>
            <a:ln>
              <a:noFill/>
            </a:ln>
          </p:spPr>
        </p:pic>
        <p:sp>
          <p:nvSpPr>
            <p:cNvPr id="1824" name="Google Shape;1824;p11"/>
            <p:cNvSpPr/>
            <p:nvPr/>
          </p:nvSpPr>
          <p:spPr>
            <a:xfrm>
              <a:off x="5250205" y="3695890"/>
              <a:ext cx="133350" cy="95250"/>
            </a:xfrm>
            <a:custGeom>
              <a:avLst/>
              <a:gdLst/>
              <a:ahLst/>
              <a:cxnLst/>
              <a:rect l="l" t="t" r="r" b="b"/>
              <a:pathLst>
                <a:path w="133350" h="95250" extrusionOk="0">
                  <a:moveTo>
                    <a:pt x="74409" y="85877"/>
                  </a:moveTo>
                  <a:lnTo>
                    <a:pt x="71755" y="83223"/>
                  </a:lnTo>
                  <a:lnTo>
                    <a:pt x="2654" y="83223"/>
                  </a:lnTo>
                  <a:lnTo>
                    <a:pt x="0" y="85877"/>
                  </a:lnTo>
                  <a:lnTo>
                    <a:pt x="0" y="92417"/>
                  </a:lnTo>
                  <a:lnTo>
                    <a:pt x="2654" y="95072"/>
                  </a:lnTo>
                  <a:lnTo>
                    <a:pt x="68491" y="95072"/>
                  </a:lnTo>
                  <a:lnTo>
                    <a:pt x="71755" y="95072"/>
                  </a:lnTo>
                  <a:lnTo>
                    <a:pt x="74409" y="92417"/>
                  </a:lnTo>
                  <a:lnTo>
                    <a:pt x="74409" y="85877"/>
                  </a:lnTo>
                  <a:close/>
                </a:path>
                <a:path w="133350" h="95250" extrusionOk="0">
                  <a:moveTo>
                    <a:pt x="101231" y="58127"/>
                  </a:moveTo>
                  <a:lnTo>
                    <a:pt x="98577" y="55486"/>
                  </a:lnTo>
                  <a:lnTo>
                    <a:pt x="2654" y="55486"/>
                  </a:lnTo>
                  <a:lnTo>
                    <a:pt x="0" y="58127"/>
                  </a:lnTo>
                  <a:lnTo>
                    <a:pt x="0" y="64668"/>
                  </a:lnTo>
                  <a:lnTo>
                    <a:pt x="2654" y="67322"/>
                  </a:lnTo>
                  <a:lnTo>
                    <a:pt x="95313" y="67322"/>
                  </a:lnTo>
                  <a:lnTo>
                    <a:pt x="98577" y="67322"/>
                  </a:lnTo>
                  <a:lnTo>
                    <a:pt x="101231" y="64668"/>
                  </a:lnTo>
                  <a:lnTo>
                    <a:pt x="101231" y="58127"/>
                  </a:lnTo>
                  <a:close/>
                </a:path>
                <a:path w="133350" h="95250" extrusionOk="0">
                  <a:moveTo>
                    <a:pt x="132499" y="2641"/>
                  </a:moveTo>
                  <a:lnTo>
                    <a:pt x="129844" y="0"/>
                  </a:lnTo>
                  <a:lnTo>
                    <a:pt x="2654" y="0"/>
                  </a:lnTo>
                  <a:lnTo>
                    <a:pt x="12" y="2641"/>
                  </a:lnTo>
                  <a:lnTo>
                    <a:pt x="12" y="9182"/>
                  </a:lnTo>
                  <a:lnTo>
                    <a:pt x="2654" y="11836"/>
                  </a:lnTo>
                  <a:lnTo>
                    <a:pt x="126580" y="11836"/>
                  </a:lnTo>
                  <a:lnTo>
                    <a:pt x="129844" y="11836"/>
                  </a:lnTo>
                  <a:lnTo>
                    <a:pt x="132499" y="9182"/>
                  </a:lnTo>
                  <a:lnTo>
                    <a:pt x="132499" y="2641"/>
                  </a:lnTo>
                  <a:close/>
                </a:path>
                <a:path w="133350" h="95250" extrusionOk="0">
                  <a:moveTo>
                    <a:pt x="132765" y="30391"/>
                  </a:moveTo>
                  <a:lnTo>
                    <a:pt x="130111" y="27736"/>
                  </a:lnTo>
                  <a:lnTo>
                    <a:pt x="2641" y="27736"/>
                  </a:lnTo>
                  <a:lnTo>
                    <a:pt x="0" y="30391"/>
                  </a:lnTo>
                  <a:lnTo>
                    <a:pt x="0" y="36931"/>
                  </a:lnTo>
                  <a:lnTo>
                    <a:pt x="2641" y="39585"/>
                  </a:lnTo>
                  <a:lnTo>
                    <a:pt x="126847" y="39585"/>
                  </a:lnTo>
                  <a:lnTo>
                    <a:pt x="130111" y="39585"/>
                  </a:lnTo>
                  <a:lnTo>
                    <a:pt x="132765" y="36931"/>
                  </a:lnTo>
                  <a:lnTo>
                    <a:pt x="132765" y="30391"/>
                  </a:lnTo>
                  <a:close/>
                </a:path>
              </a:pathLst>
            </a:custGeom>
            <a:solidFill>
              <a:srgbClr val="F7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825" name="Google Shape;1825;p11"/>
            <p:cNvPicPr preferRelativeResize="0"/>
            <p:nvPr/>
          </p:nvPicPr>
          <p:blipFill rotWithShape="1">
            <a:blip r:embed="rId7">
              <a:alphaModFix/>
            </a:blip>
            <a:srcRect/>
            <a:stretch/>
          </p:blipFill>
          <p:spPr>
            <a:xfrm>
              <a:off x="5417680" y="3877212"/>
              <a:ext cx="78384" cy="79201"/>
            </a:xfrm>
            <a:prstGeom prst="rect">
              <a:avLst/>
            </a:prstGeom>
            <a:noFill/>
            <a:ln>
              <a:noFill/>
            </a:ln>
          </p:spPr>
        </p:pic>
        <p:pic>
          <p:nvPicPr>
            <p:cNvPr id="1826" name="Google Shape;1826;p11"/>
            <p:cNvPicPr preferRelativeResize="0"/>
            <p:nvPr/>
          </p:nvPicPr>
          <p:blipFill rotWithShape="1">
            <a:blip r:embed="rId8">
              <a:alphaModFix/>
            </a:blip>
            <a:srcRect/>
            <a:stretch/>
          </p:blipFill>
          <p:spPr>
            <a:xfrm>
              <a:off x="6549687" y="3780999"/>
              <a:ext cx="249384" cy="249440"/>
            </a:xfrm>
            <a:prstGeom prst="rect">
              <a:avLst/>
            </a:prstGeom>
            <a:noFill/>
            <a:ln>
              <a:noFill/>
            </a:ln>
          </p:spPr>
        </p:pic>
        <p:sp>
          <p:nvSpPr>
            <p:cNvPr id="1827" name="Google Shape;1827;p11"/>
            <p:cNvSpPr/>
            <p:nvPr/>
          </p:nvSpPr>
          <p:spPr>
            <a:xfrm>
              <a:off x="6419618" y="3645433"/>
              <a:ext cx="369570" cy="363220"/>
            </a:xfrm>
            <a:custGeom>
              <a:avLst/>
              <a:gdLst/>
              <a:ahLst/>
              <a:cxnLst/>
              <a:rect l="l" t="t" r="r" b="b"/>
              <a:pathLst>
                <a:path w="369570" h="363220" extrusionOk="0">
                  <a:moveTo>
                    <a:pt x="173951" y="0"/>
                  </a:moveTo>
                  <a:lnTo>
                    <a:pt x="129239" y="9292"/>
                  </a:lnTo>
                  <a:lnTo>
                    <a:pt x="88949" y="28548"/>
                  </a:lnTo>
                  <a:lnTo>
                    <a:pt x="54481" y="56346"/>
                  </a:lnTo>
                  <a:lnTo>
                    <a:pt x="27233" y="91263"/>
                  </a:lnTo>
                  <a:lnTo>
                    <a:pt x="8607" y="131874"/>
                  </a:lnTo>
                  <a:lnTo>
                    <a:pt x="0" y="176758"/>
                  </a:lnTo>
                  <a:lnTo>
                    <a:pt x="2421" y="223140"/>
                  </a:lnTo>
                  <a:lnTo>
                    <a:pt x="15437" y="266467"/>
                  </a:lnTo>
                  <a:lnTo>
                    <a:pt x="38121" y="305158"/>
                  </a:lnTo>
                  <a:lnTo>
                    <a:pt x="69547" y="337632"/>
                  </a:lnTo>
                  <a:lnTo>
                    <a:pt x="109715" y="362750"/>
                  </a:lnTo>
                  <a:lnTo>
                    <a:pt x="111645" y="362953"/>
                  </a:lnTo>
                  <a:lnTo>
                    <a:pt x="114160" y="362953"/>
                  </a:lnTo>
                  <a:lnTo>
                    <a:pt x="116560" y="361530"/>
                  </a:lnTo>
                  <a:lnTo>
                    <a:pt x="119291" y="355765"/>
                  </a:lnTo>
                  <a:lnTo>
                    <a:pt x="117855" y="351777"/>
                  </a:lnTo>
                  <a:lnTo>
                    <a:pt x="114515" y="350189"/>
                  </a:lnTo>
                  <a:lnTo>
                    <a:pt x="70019" y="320319"/>
                  </a:lnTo>
                  <a:lnTo>
                    <a:pt x="37209" y="279693"/>
                  </a:lnTo>
                  <a:lnTo>
                    <a:pt x="17769" y="231183"/>
                  </a:lnTo>
                  <a:lnTo>
                    <a:pt x="13385" y="177660"/>
                  </a:lnTo>
                  <a:lnTo>
                    <a:pt x="24138" y="128027"/>
                  </a:lnTo>
                  <a:lnTo>
                    <a:pt x="47933" y="84498"/>
                  </a:lnTo>
                  <a:lnTo>
                    <a:pt x="82518" y="49357"/>
                  </a:lnTo>
                  <a:lnTo>
                    <a:pt x="125642" y="24887"/>
                  </a:lnTo>
                  <a:lnTo>
                    <a:pt x="175056" y="13373"/>
                  </a:lnTo>
                  <a:lnTo>
                    <a:pt x="221550" y="15472"/>
                  </a:lnTo>
                  <a:lnTo>
                    <a:pt x="264613" y="28905"/>
                  </a:lnTo>
                  <a:lnTo>
                    <a:pt x="302470" y="52561"/>
                  </a:lnTo>
                  <a:lnTo>
                    <a:pt x="333344" y="85325"/>
                  </a:lnTo>
                  <a:lnTo>
                    <a:pt x="355460" y="126085"/>
                  </a:lnTo>
                  <a:lnTo>
                    <a:pt x="356793" y="129539"/>
                  </a:lnTo>
                  <a:lnTo>
                    <a:pt x="360680" y="131254"/>
                  </a:lnTo>
                  <a:lnTo>
                    <a:pt x="367588" y="128587"/>
                  </a:lnTo>
                  <a:lnTo>
                    <a:pt x="369303" y="124701"/>
                  </a:lnTo>
                  <a:lnTo>
                    <a:pt x="367969" y="121246"/>
                  </a:lnTo>
                  <a:lnTo>
                    <a:pt x="344178" y="77412"/>
                  </a:lnTo>
                  <a:lnTo>
                    <a:pt x="310971" y="42180"/>
                  </a:lnTo>
                  <a:lnTo>
                    <a:pt x="270259" y="16741"/>
                  </a:lnTo>
                  <a:lnTo>
                    <a:pt x="223950" y="2284"/>
                  </a:lnTo>
                  <a:lnTo>
                    <a:pt x="173951" y="0"/>
                  </a:lnTo>
                  <a:close/>
                </a:path>
              </a:pathLst>
            </a:custGeom>
            <a:solidFill>
              <a:srgbClr val="F7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828" name="Google Shape;1828;p11"/>
            <p:cNvPicPr preferRelativeResize="0"/>
            <p:nvPr/>
          </p:nvPicPr>
          <p:blipFill rotWithShape="1">
            <a:blip r:embed="rId9">
              <a:alphaModFix/>
            </a:blip>
            <a:srcRect/>
            <a:stretch/>
          </p:blipFill>
          <p:spPr>
            <a:xfrm>
              <a:off x="6482652" y="3752693"/>
              <a:ext cx="218128" cy="119151"/>
            </a:xfrm>
            <a:prstGeom prst="rect">
              <a:avLst/>
            </a:prstGeom>
            <a:noFill/>
            <a:ln>
              <a:noFill/>
            </a:ln>
          </p:spPr>
        </p:pic>
        <p:sp>
          <p:nvSpPr>
            <p:cNvPr id="1829" name="Google Shape;1829;p11"/>
            <p:cNvSpPr/>
            <p:nvPr/>
          </p:nvSpPr>
          <p:spPr>
            <a:xfrm>
              <a:off x="7669498" y="3625676"/>
              <a:ext cx="435609" cy="425450"/>
            </a:xfrm>
            <a:custGeom>
              <a:avLst/>
              <a:gdLst/>
              <a:ahLst/>
              <a:cxnLst/>
              <a:rect l="l" t="t" r="r" b="b"/>
              <a:pathLst>
                <a:path w="435609" h="425450" extrusionOk="0">
                  <a:moveTo>
                    <a:pt x="179428" y="6349"/>
                  </a:moveTo>
                  <a:lnTo>
                    <a:pt x="175783" y="6349"/>
                  </a:lnTo>
                  <a:lnTo>
                    <a:pt x="172837" y="8889"/>
                  </a:lnTo>
                  <a:lnTo>
                    <a:pt x="172837" y="158749"/>
                  </a:lnTo>
                  <a:lnTo>
                    <a:pt x="66779" y="265429"/>
                  </a:lnTo>
                  <a:lnTo>
                    <a:pt x="66779" y="269239"/>
                  </a:lnTo>
                  <a:lnTo>
                    <a:pt x="69357" y="271779"/>
                  </a:lnTo>
                  <a:lnTo>
                    <a:pt x="78467" y="279399"/>
                  </a:lnTo>
                  <a:lnTo>
                    <a:pt x="88241" y="287019"/>
                  </a:lnTo>
                  <a:lnTo>
                    <a:pt x="98631" y="294639"/>
                  </a:lnTo>
                  <a:lnTo>
                    <a:pt x="109591" y="300989"/>
                  </a:lnTo>
                  <a:lnTo>
                    <a:pt x="85740" y="323849"/>
                  </a:lnTo>
                  <a:lnTo>
                    <a:pt x="84521" y="325119"/>
                  </a:lnTo>
                  <a:lnTo>
                    <a:pt x="83772" y="327659"/>
                  </a:lnTo>
                  <a:lnTo>
                    <a:pt x="83772" y="373379"/>
                  </a:lnTo>
                  <a:lnTo>
                    <a:pt x="71267" y="379729"/>
                  </a:lnTo>
                  <a:lnTo>
                    <a:pt x="64457" y="392429"/>
                  </a:lnTo>
                  <a:lnTo>
                    <a:pt x="64404" y="394969"/>
                  </a:lnTo>
                  <a:lnTo>
                    <a:pt x="64325" y="398779"/>
                  </a:lnTo>
                  <a:lnTo>
                    <a:pt x="64219" y="403859"/>
                  </a:lnTo>
                  <a:lnTo>
                    <a:pt x="64193" y="405129"/>
                  </a:lnTo>
                  <a:lnTo>
                    <a:pt x="71326" y="417829"/>
                  </a:lnTo>
                  <a:lnTo>
                    <a:pt x="80230" y="424179"/>
                  </a:lnTo>
                  <a:lnTo>
                    <a:pt x="90355" y="425449"/>
                  </a:lnTo>
                  <a:lnTo>
                    <a:pt x="100478" y="424179"/>
                  </a:lnTo>
                  <a:lnTo>
                    <a:pt x="109375" y="417829"/>
                  </a:lnTo>
                  <a:lnTo>
                    <a:pt x="112231" y="412749"/>
                  </a:lnTo>
                  <a:lnTo>
                    <a:pt x="92765" y="412749"/>
                  </a:lnTo>
                  <a:lnTo>
                    <a:pt x="85110" y="411479"/>
                  </a:lnTo>
                  <a:lnTo>
                    <a:pt x="79072" y="407669"/>
                  </a:lnTo>
                  <a:lnTo>
                    <a:pt x="76622" y="398779"/>
                  </a:lnTo>
                  <a:lnTo>
                    <a:pt x="79072" y="391159"/>
                  </a:lnTo>
                  <a:lnTo>
                    <a:pt x="85110" y="386079"/>
                  </a:lnTo>
                  <a:lnTo>
                    <a:pt x="112851" y="386079"/>
                  </a:lnTo>
                  <a:lnTo>
                    <a:pt x="109447" y="379729"/>
                  </a:lnTo>
                  <a:lnTo>
                    <a:pt x="96942" y="373379"/>
                  </a:lnTo>
                  <a:lnTo>
                    <a:pt x="96942" y="331469"/>
                  </a:lnTo>
                  <a:lnTo>
                    <a:pt x="122456" y="306069"/>
                  </a:lnTo>
                  <a:lnTo>
                    <a:pt x="250906" y="306069"/>
                  </a:lnTo>
                  <a:lnTo>
                    <a:pt x="247102" y="303529"/>
                  </a:lnTo>
                  <a:lnTo>
                    <a:pt x="173983" y="303529"/>
                  </a:lnTo>
                  <a:lnTo>
                    <a:pt x="153043" y="300989"/>
                  </a:lnTo>
                  <a:lnTo>
                    <a:pt x="132667" y="295909"/>
                  </a:lnTo>
                  <a:lnTo>
                    <a:pt x="137750" y="290829"/>
                  </a:lnTo>
                  <a:lnTo>
                    <a:pt x="119421" y="290829"/>
                  </a:lnTo>
                  <a:lnTo>
                    <a:pt x="109723" y="285749"/>
                  </a:lnTo>
                  <a:lnTo>
                    <a:pt x="100468" y="280669"/>
                  </a:lnTo>
                  <a:lnTo>
                    <a:pt x="91691" y="274319"/>
                  </a:lnTo>
                  <a:lnTo>
                    <a:pt x="83429" y="266699"/>
                  </a:lnTo>
                  <a:lnTo>
                    <a:pt x="185359" y="165099"/>
                  </a:lnTo>
                  <a:lnTo>
                    <a:pt x="186007" y="162559"/>
                  </a:lnTo>
                  <a:lnTo>
                    <a:pt x="186007" y="19049"/>
                  </a:lnTo>
                  <a:lnTo>
                    <a:pt x="242394" y="19049"/>
                  </a:lnTo>
                  <a:lnTo>
                    <a:pt x="226910" y="12699"/>
                  </a:lnTo>
                  <a:lnTo>
                    <a:pt x="203762" y="7619"/>
                  </a:lnTo>
                  <a:lnTo>
                    <a:pt x="179428" y="6349"/>
                  </a:lnTo>
                  <a:close/>
                </a:path>
                <a:path w="435609" h="425450" extrusionOk="0">
                  <a:moveTo>
                    <a:pt x="112851" y="386079"/>
                  </a:moveTo>
                  <a:lnTo>
                    <a:pt x="92765" y="386079"/>
                  </a:lnTo>
                  <a:lnTo>
                    <a:pt x="100066" y="389889"/>
                  </a:lnTo>
                  <a:lnTo>
                    <a:pt x="105438" y="394969"/>
                  </a:lnTo>
                  <a:lnTo>
                    <a:pt x="105438" y="403859"/>
                  </a:lnTo>
                  <a:lnTo>
                    <a:pt x="100066" y="408939"/>
                  </a:lnTo>
                  <a:lnTo>
                    <a:pt x="92765" y="412749"/>
                  </a:lnTo>
                  <a:lnTo>
                    <a:pt x="112231" y="412749"/>
                  </a:lnTo>
                  <a:lnTo>
                    <a:pt x="116516" y="405129"/>
                  </a:lnTo>
                  <a:lnTo>
                    <a:pt x="116490" y="403859"/>
                  </a:lnTo>
                  <a:lnTo>
                    <a:pt x="116385" y="398779"/>
                  </a:lnTo>
                  <a:lnTo>
                    <a:pt x="116307" y="394969"/>
                  </a:lnTo>
                  <a:lnTo>
                    <a:pt x="116255" y="392429"/>
                  </a:lnTo>
                  <a:lnTo>
                    <a:pt x="112851" y="386079"/>
                  </a:lnTo>
                  <a:close/>
                </a:path>
                <a:path w="435609" h="425450" extrusionOk="0">
                  <a:moveTo>
                    <a:pt x="379748" y="299719"/>
                  </a:moveTo>
                  <a:lnTo>
                    <a:pt x="360391" y="299719"/>
                  </a:lnTo>
                  <a:lnTo>
                    <a:pt x="372951" y="312419"/>
                  </a:lnTo>
                  <a:lnTo>
                    <a:pt x="367083" y="317499"/>
                  </a:lnTo>
                  <a:lnTo>
                    <a:pt x="367083" y="326389"/>
                  </a:lnTo>
                  <a:lnTo>
                    <a:pt x="405806" y="364489"/>
                  </a:lnTo>
                  <a:lnTo>
                    <a:pt x="413985" y="364489"/>
                  </a:lnTo>
                  <a:lnTo>
                    <a:pt x="428444" y="350519"/>
                  </a:lnTo>
                  <a:lnTo>
                    <a:pt x="409895" y="350519"/>
                  </a:lnTo>
                  <a:lnTo>
                    <a:pt x="381612" y="321309"/>
                  </a:lnTo>
                  <a:lnTo>
                    <a:pt x="392204" y="311149"/>
                  </a:lnTo>
                  <a:lnTo>
                    <a:pt x="410446" y="311149"/>
                  </a:lnTo>
                  <a:lnTo>
                    <a:pt x="401394" y="302259"/>
                  </a:lnTo>
                  <a:lnTo>
                    <a:pt x="382260" y="302259"/>
                  </a:lnTo>
                  <a:lnTo>
                    <a:pt x="379748" y="299719"/>
                  </a:lnTo>
                  <a:close/>
                </a:path>
                <a:path w="435609" h="425450" extrusionOk="0">
                  <a:moveTo>
                    <a:pt x="150675" y="40639"/>
                  </a:moveTo>
                  <a:lnTo>
                    <a:pt x="147043" y="40639"/>
                  </a:lnTo>
                  <a:lnTo>
                    <a:pt x="100465" y="50799"/>
                  </a:lnTo>
                  <a:lnTo>
                    <a:pt x="64406" y="80009"/>
                  </a:lnTo>
                  <a:lnTo>
                    <a:pt x="43189" y="120649"/>
                  </a:lnTo>
                  <a:lnTo>
                    <a:pt x="41360" y="162559"/>
                  </a:lnTo>
                  <a:lnTo>
                    <a:pt x="41249" y="165099"/>
                  </a:lnTo>
                  <a:lnTo>
                    <a:pt x="41138" y="167639"/>
                  </a:lnTo>
                  <a:lnTo>
                    <a:pt x="21555" y="186689"/>
                  </a:lnTo>
                  <a:lnTo>
                    <a:pt x="20335" y="187959"/>
                  </a:lnTo>
                  <a:lnTo>
                    <a:pt x="19573" y="190499"/>
                  </a:lnTo>
                  <a:lnTo>
                    <a:pt x="19573" y="307339"/>
                  </a:lnTo>
                  <a:lnTo>
                    <a:pt x="7069" y="313689"/>
                  </a:lnTo>
                  <a:lnTo>
                    <a:pt x="260" y="325119"/>
                  </a:lnTo>
                  <a:lnTo>
                    <a:pt x="236" y="326389"/>
                  </a:lnTo>
                  <a:lnTo>
                    <a:pt x="118" y="332739"/>
                  </a:lnTo>
                  <a:lnTo>
                    <a:pt x="0" y="339089"/>
                  </a:lnTo>
                  <a:lnTo>
                    <a:pt x="7140" y="351789"/>
                  </a:lnTo>
                  <a:lnTo>
                    <a:pt x="16039" y="358139"/>
                  </a:lnTo>
                  <a:lnTo>
                    <a:pt x="26165" y="359409"/>
                  </a:lnTo>
                  <a:lnTo>
                    <a:pt x="36290" y="358139"/>
                  </a:lnTo>
                  <a:lnTo>
                    <a:pt x="45189" y="351789"/>
                  </a:lnTo>
                  <a:lnTo>
                    <a:pt x="48043" y="346709"/>
                  </a:lnTo>
                  <a:lnTo>
                    <a:pt x="28572" y="346709"/>
                  </a:lnTo>
                  <a:lnTo>
                    <a:pt x="20913" y="345439"/>
                  </a:lnTo>
                  <a:lnTo>
                    <a:pt x="14874" y="340359"/>
                  </a:lnTo>
                  <a:lnTo>
                    <a:pt x="12423" y="332739"/>
                  </a:lnTo>
                  <a:lnTo>
                    <a:pt x="14874" y="325119"/>
                  </a:lnTo>
                  <a:lnTo>
                    <a:pt x="20913" y="320039"/>
                  </a:lnTo>
                  <a:lnTo>
                    <a:pt x="28572" y="318769"/>
                  </a:lnTo>
                  <a:lnTo>
                    <a:pt x="48275" y="318769"/>
                  </a:lnTo>
                  <a:lnTo>
                    <a:pt x="45248" y="313689"/>
                  </a:lnTo>
                  <a:lnTo>
                    <a:pt x="32743" y="307339"/>
                  </a:lnTo>
                  <a:lnTo>
                    <a:pt x="32743" y="194309"/>
                  </a:lnTo>
                  <a:lnTo>
                    <a:pt x="44935" y="182879"/>
                  </a:lnTo>
                  <a:lnTo>
                    <a:pt x="58858" y="182879"/>
                  </a:lnTo>
                  <a:lnTo>
                    <a:pt x="55514" y="171449"/>
                  </a:lnTo>
                  <a:lnTo>
                    <a:pt x="70839" y="156209"/>
                  </a:lnTo>
                  <a:lnTo>
                    <a:pt x="52873" y="156209"/>
                  </a:lnTo>
                  <a:lnTo>
                    <a:pt x="57495" y="118109"/>
                  </a:lnTo>
                  <a:lnTo>
                    <a:pt x="75585" y="86359"/>
                  </a:lnTo>
                  <a:lnTo>
                    <a:pt x="104217" y="64769"/>
                  </a:lnTo>
                  <a:lnTo>
                    <a:pt x="140465" y="54609"/>
                  </a:lnTo>
                  <a:lnTo>
                    <a:pt x="153635" y="54609"/>
                  </a:lnTo>
                  <a:lnTo>
                    <a:pt x="153635" y="43179"/>
                  </a:lnTo>
                  <a:lnTo>
                    <a:pt x="150675" y="40639"/>
                  </a:lnTo>
                  <a:close/>
                </a:path>
                <a:path w="435609" h="425450" extrusionOk="0">
                  <a:moveTo>
                    <a:pt x="410446" y="311149"/>
                  </a:moveTo>
                  <a:lnTo>
                    <a:pt x="392204" y="311149"/>
                  </a:lnTo>
                  <a:lnTo>
                    <a:pt x="420487" y="339089"/>
                  </a:lnTo>
                  <a:lnTo>
                    <a:pt x="409895" y="350519"/>
                  </a:lnTo>
                  <a:lnTo>
                    <a:pt x="428444" y="350519"/>
                  </a:lnTo>
                  <a:lnTo>
                    <a:pt x="435016" y="344169"/>
                  </a:lnTo>
                  <a:lnTo>
                    <a:pt x="435016" y="335279"/>
                  </a:lnTo>
                  <a:lnTo>
                    <a:pt x="410446" y="311149"/>
                  </a:lnTo>
                  <a:close/>
                </a:path>
                <a:path w="435609" h="425450" extrusionOk="0">
                  <a:moveTo>
                    <a:pt x="48275" y="318769"/>
                  </a:moveTo>
                  <a:lnTo>
                    <a:pt x="28572" y="318769"/>
                  </a:lnTo>
                  <a:lnTo>
                    <a:pt x="35880" y="322579"/>
                  </a:lnTo>
                  <a:lnTo>
                    <a:pt x="41240" y="328929"/>
                  </a:lnTo>
                  <a:lnTo>
                    <a:pt x="41240" y="337819"/>
                  </a:lnTo>
                  <a:lnTo>
                    <a:pt x="35880" y="342899"/>
                  </a:lnTo>
                  <a:lnTo>
                    <a:pt x="28572" y="346709"/>
                  </a:lnTo>
                  <a:lnTo>
                    <a:pt x="48043" y="346709"/>
                  </a:lnTo>
                  <a:lnTo>
                    <a:pt x="52323" y="339089"/>
                  </a:lnTo>
                  <a:lnTo>
                    <a:pt x="52202" y="332739"/>
                  </a:lnTo>
                  <a:lnTo>
                    <a:pt x="52082" y="326389"/>
                  </a:lnTo>
                  <a:lnTo>
                    <a:pt x="52058" y="325119"/>
                  </a:lnTo>
                  <a:lnTo>
                    <a:pt x="48275" y="318769"/>
                  </a:lnTo>
                  <a:close/>
                </a:path>
                <a:path w="435609" h="425450" extrusionOk="0">
                  <a:moveTo>
                    <a:pt x="263330" y="308609"/>
                  </a:moveTo>
                  <a:lnTo>
                    <a:pt x="228768" y="308609"/>
                  </a:lnTo>
                  <a:lnTo>
                    <a:pt x="261325" y="323849"/>
                  </a:lnTo>
                  <a:lnTo>
                    <a:pt x="296027" y="326389"/>
                  </a:lnTo>
                  <a:lnTo>
                    <a:pt x="330005" y="318769"/>
                  </a:lnTo>
                  <a:lnTo>
                    <a:pt x="338108" y="313689"/>
                  </a:lnTo>
                  <a:lnTo>
                    <a:pt x="288178" y="313689"/>
                  </a:lnTo>
                  <a:lnTo>
                    <a:pt x="263330" y="308609"/>
                  </a:lnTo>
                  <a:close/>
                </a:path>
                <a:path w="435609" h="425450" extrusionOk="0">
                  <a:moveTo>
                    <a:pt x="250906" y="306069"/>
                  </a:moveTo>
                  <a:lnTo>
                    <a:pt x="122456" y="306069"/>
                  </a:lnTo>
                  <a:lnTo>
                    <a:pt x="148470" y="313689"/>
                  </a:lnTo>
                  <a:lnTo>
                    <a:pt x="175302" y="317499"/>
                  </a:lnTo>
                  <a:lnTo>
                    <a:pt x="202289" y="314959"/>
                  </a:lnTo>
                  <a:lnTo>
                    <a:pt x="228768" y="308609"/>
                  </a:lnTo>
                  <a:lnTo>
                    <a:pt x="263330" y="308609"/>
                  </a:lnTo>
                  <a:lnTo>
                    <a:pt x="250906" y="306069"/>
                  </a:lnTo>
                  <a:close/>
                </a:path>
                <a:path w="435609" h="425450" extrusionOk="0">
                  <a:moveTo>
                    <a:pt x="337206" y="121919"/>
                  </a:moveTo>
                  <a:lnTo>
                    <a:pt x="288178" y="121919"/>
                  </a:lnTo>
                  <a:lnTo>
                    <a:pt x="325443" y="129539"/>
                  </a:lnTo>
                  <a:lnTo>
                    <a:pt x="355877" y="149859"/>
                  </a:lnTo>
                  <a:lnTo>
                    <a:pt x="376398" y="180339"/>
                  </a:lnTo>
                  <a:lnTo>
                    <a:pt x="383924" y="218439"/>
                  </a:lnTo>
                  <a:lnTo>
                    <a:pt x="376400" y="255269"/>
                  </a:lnTo>
                  <a:lnTo>
                    <a:pt x="355882" y="285749"/>
                  </a:lnTo>
                  <a:lnTo>
                    <a:pt x="325449" y="306069"/>
                  </a:lnTo>
                  <a:lnTo>
                    <a:pt x="288178" y="313689"/>
                  </a:lnTo>
                  <a:lnTo>
                    <a:pt x="338108" y="313689"/>
                  </a:lnTo>
                  <a:lnTo>
                    <a:pt x="360391" y="299719"/>
                  </a:lnTo>
                  <a:lnTo>
                    <a:pt x="379748" y="299719"/>
                  </a:lnTo>
                  <a:lnTo>
                    <a:pt x="369700" y="289559"/>
                  </a:lnTo>
                  <a:lnTo>
                    <a:pt x="381685" y="274319"/>
                  </a:lnTo>
                  <a:lnTo>
                    <a:pt x="390245" y="255269"/>
                  </a:lnTo>
                  <a:lnTo>
                    <a:pt x="395381" y="237489"/>
                  </a:lnTo>
                  <a:lnTo>
                    <a:pt x="397094" y="218439"/>
                  </a:lnTo>
                  <a:lnTo>
                    <a:pt x="392234" y="185419"/>
                  </a:lnTo>
                  <a:lnTo>
                    <a:pt x="378418" y="156209"/>
                  </a:lnTo>
                  <a:lnTo>
                    <a:pt x="356792" y="133349"/>
                  </a:lnTo>
                  <a:lnTo>
                    <a:pt x="337206" y="121919"/>
                  </a:lnTo>
                  <a:close/>
                </a:path>
                <a:path w="435609" h="425450" extrusionOk="0">
                  <a:moveTo>
                    <a:pt x="285782" y="109219"/>
                  </a:moveTo>
                  <a:lnTo>
                    <a:pt x="233524" y="123189"/>
                  </a:lnTo>
                  <a:lnTo>
                    <a:pt x="186608" y="177799"/>
                  </a:lnTo>
                  <a:lnTo>
                    <a:pt x="179308" y="220979"/>
                  </a:lnTo>
                  <a:lnTo>
                    <a:pt x="189114" y="262889"/>
                  </a:lnTo>
                  <a:lnTo>
                    <a:pt x="215890" y="299719"/>
                  </a:lnTo>
                  <a:lnTo>
                    <a:pt x="195071" y="303529"/>
                  </a:lnTo>
                  <a:lnTo>
                    <a:pt x="247102" y="303529"/>
                  </a:lnTo>
                  <a:lnTo>
                    <a:pt x="220468" y="285749"/>
                  </a:lnTo>
                  <a:lnTo>
                    <a:pt x="199946" y="255269"/>
                  </a:lnTo>
                  <a:lnTo>
                    <a:pt x="192420" y="218439"/>
                  </a:lnTo>
                  <a:lnTo>
                    <a:pt x="199946" y="180339"/>
                  </a:lnTo>
                  <a:lnTo>
                    <a:pt x="220468" y="149859"/>
                  </a:lnTo>
                  <a:lnTo>
                    <a:pt x="250906" y="129539"/>
                  </a:lnTo>
                  <a:lnTo>
                    <a:pt x="288178" y="121919"/>
                  </a:lnTo>
                  <a:lnTo>
                    <a:pt x="337206" y="121919"/>
                  </a:lnTo>
                  <a:lnTo>
                    <a:pt x="328501" y="116839"/>
                  </a:lnTo>
                  <a:lnTo>
                    <a:pt x="326567" y="111759"/>
                  </a:lnTo>
                  <a:lnTo>
                    <a:pt x="313032" y="111759"/>
                  </a:lnTo>
                  <a:lnTo>
                    <a:pt x="285782" y="109219"/>
                  </a:lnTo>
                  <a:close/>
                </a:path>
                <a:path w="435609" h="425450" extrusionOk="0">
                  <a:moveTo>
                    <a:pt x="395506" y="298449"/>
                  </a:moveTo>
                  <a:lnTo>
                    <a:pt x="387975" y="298449"/>
                  </a:lnTo>
                  <a:lnTo>
                    <a:pt x="385194" y="299719"/>
                  </a:lnTo>
                  <a:lnTo>
                    <a:pt x="382260" y="302259"/>
                  </a:lnTo>
                  <a:lnTo>
                    <a:pt x="401394" y="302259"/>
                  </a:lnTo>
                  <a:lnTo>
                    <a:pt x="398808" y="299719"/>
                  </a:lnTo>
                  <a:lnTo>
                    <a:pt x="395506" y="298449"/>
                  </a:lnTo>
                  <a:close/>
                </a:path>
                <a:path w="435609" h="425450" extrusionOk="0">
                  <a:moveTo>
                    <a:pt x="288172" y="134619"/>
                  </a:moveTo>
                  <a:lnTo>
                    <a:pt x="257038" y="140969"/>
                  </a:lnTo>
                  <a:lnTo>
                    <a:pt x="229669" y="158749"/>
                  </a:lnTo>
                  <a:lnTo>
                    <a:pt x="211496" y="186689"/>
                  </a:lnTo>
                  <a:lnTo>
                    <a:pt x="205438" y="218439"/>
                  </a:lnTo>
                  <a:lnTo>
                    <a:pt x="211496" y="248919"/>
                  </a:lnTo>
                  <a:lnTo>
                    <a:pt x="229669" y="276859"/>
                  </a:lnTo>
                  <a:lnTo>
                    <a:pt x="257038" y="294639"/>
                  </a:lnTo>
                  <a:lnTo>
                    <a:pt x="288172" y="300989"/>
                  </a:lnTo>
                  <a:lnTo>
                    <a:pt x="319306" y="294639"/>
                  </a:lnTo>
                  <a:lnTo>
                    <a:pt x="331035" y="287019"/>
                  </a:lnTo>
                  <a:lnTo>
                    <a:pt x="288178" y="287019"/>
                  </a:lnTo>
                  <a:lnTo>
                    <a:pt x="268895" y="284479"/>
                  </a:lnTo>
                  <a:lnTo>
                    <a:pt x="250840" y="276859"/>
                  </a:lnTo>
                  <a:lnTo>
                    <a:pt x="250840" y="267969"/>
                  </a:lnTo>
                  <a:lnTo>
                    <a:pt x="251332" y="265429"/>
                  </a:lnTo>
                  <a:lnTo>
                    <a:pt x="237709" y="265429"/>
                  </a:lnTo>
                  <a:lnTo>
                    <a:pt x="223218" y="242569"/>
                  </a:lnTo>
                  <a:lnTo>
                    <a:pt x="218613" y="217169"/>
                  </a:lnTo>
                  <a:lnTo>
                    <a:pt x="223873" y="191769"/>
                  </a:lnTo>
                  <a:lnTo>
                    <a:pt x="238979" y="168909"/>
                  </a:lnTo>
                  <a:lnTo>
                    <a:pt x="261992" y="153669"/>
                  </a:lnTo>
                  <a:lnTo>
                    <a:pt x="288172" y="148589"/>
                  </a:lnTo>
                  <a:lnTo>
                    <a:pt x="331035" y="148589"/>
                  </a:lnTo>
                  <a:lnTo>
                    <a:pt x="319306" y="140969"/>
                  </a:lnTo>
                  <a:lnTo>
                    <a:pt x="288172" y="134619"/>
                  </a:lnTo>
                  <a:close/>
                </a:path>
                <a:path w="435609" h="425450" extrusionOk="0">
                  <a:moveTo>
                    <a:pt x="149126" y="265429"/>
                  </a:moveTo>
                  <a:lnTo>
                    <a:pt x="144960" y="265429"/>
                  </a:lnTo>
                  <a:lnTo>
                    <a:pt x="119421" y="290829"/>
                  </a:lnTo>
                  <a:lnTo>
                    <a:pt x="137750" y="290829"/>
                  </a:lnTo>
                  <a:lnTo>
                    <a:pt x="154270" y="274319"/>
                  </a:lnTo>
                  <a:lnTo>
                    <a:pt x="154270" y="270509"/>
                  </a:lnTo>
                  <a:lnTo>
                    <a:pt x="149126" y="265429"/>
                  </a:lnTo>
                  <a:close/>
                </a:path>
                <a:path w="435609" h="425450" extrusionOk="0">
                  <a:moveTo>
                    <a:pt x="321139" y="229869"/>
                  </a:moveTo>
                  <a:lnTo>
                    <a:pt x="288178" y="229869"/>
                  </a:lnTo>
                  <a:lnTo>
                    <a:pt x="302671" y="233679"/>
                  </a:lnTo>
                  <a:lnTo>
                    <a:pt x="314544" y="241299"/>
                  </a:lnTo>
                  <a:lnTo>
                    <a:pt x="322568" y="252729"/>
                  </a:lnTo>
                  <a:lnTo>
                    <a:pt x="325516" y="267969"/>
                  </a:lnTo>
                  <a:lnTo>
                    <a:pt x="325516" y="276859"/>
                  </a:lnTo>
                  <a:lnTo>
                    <a:pt x="307462" y="284479"/>
                  </a:lnTo>
                  <a:lnTo>
                    <a:pt x="288178" y="287019"/>
                  </a:lnTo>
                  <a:lnTo>
                    <a:pt x="331035" y="287019"/>
                  </a:lnTo>
                  <a:lnTo>
                    <a:pt x="346675" y="276859"/>
                  </a:lnTo>
                  <a:lnTo>
                    <a:pt x="354109" y="265429"/>
                  </a:lnTo>
                  <a:lnTo>
                    <a:pt x="338648" y="265429"/>
                  </a:lnTo>
                  <a:lnTo>
                    <a:pt x="336169" y="251459"/>
                  </a:lnTo>
                  <a:lnTo>
                    <a:pt x="330161" y="240029"/>
                  </a:lnTo>
                  <a:lnTo>
                    <a:pt x="321139" y="229869"/>
                  </a:lnTo>
                  <a:close/>
                </a:path>
                <a:path w="435609" h="425450" extrusionOk="0">
                  <a:moveTo>
                    <a:pt x="288178" y="166369"/>
                  </a:moveTo>
                  <a:lnTo>
                    <a:pt x="279428" y="166369"/>
                  </a:lnTo>
                  <a:lnTo>
                    <a:pt x="271503" y="170179"/>
                  </a:lnTo>
                  <a:lnTo>
                    <a:pt x="265776" y="176529"/>
                  </a:lnTo>
                  <a:lnTo>
                    <a:pt x="258682" y="186689"/>
                  </a:lnTo>
                  <a:lnTo>
                    <a:pt x="256503" y="199389"/>
                  </a:lnTo>
                  <a:lnTo>
                    <a:pt x="259198" y="210819"/>
                  </a:lnTo>
                  <a:lnTo>
                    <a:pt x="266728" y="222249"/>
                  </a:lnTo>
                  <a:lnTo>
                    <a:pt x="255213" y="229869"/>
                  </a:lnTo>
                  <a:lnTo>
                    <a:pt x="246194" y="240029"/>
                  </a:lnTo>
                  <a:lnTo>
                    <a:pt x="240187" y="251459"/>
                  </a:lnTo>
                  <a:lnTo>
                    <a:pt x="237709" y="265429"/>
                  </a:lnTo>
                  <a:lnTo>
                    <a:pt x="251332" y="265429"/>
                  </a:lnTo>
                  <a:lnTo>
                    <a:pt x="253788" y="252729"/>
                  </a:lnTo>
                  <a:lnTo>
                    <a:pt x="261813" y="241299"/>
                  </a:lnTo>
                  <a:lnTo>
                    <a:pt x="273686" y="233679"/>
                  </a:lnTo>
                  <a:lnTo>
                    <a:pt x="288178" y="229869"/>
                  </a:lnTo>
                  <a:lnTo>
                    <a:pt x="321139" y="229869"/>
                  </a:lnTo>
                  <a:lnTo>
                    <a:pt x="309616" y="222249"/>
                  </a:lnTo>
                  <a:lnTo>
                    <a:pt x="313884" y="217169"/>
                  </a:lnTo>
                  <a:lnTo>
                    <a:pt x="291425" y="217169"/>
                  </a:lnTo>
                  <a:lnTo>
                    <a:pt x="281108" y="215899"/>
                  </a:lnTo>
                  <a:lnTo>
                    <a:pt x="272967" y="209549"/>
                  </a:lnTo>
                  <a:lnTo>
                    <a:pt x="269662" y="198119"/>
                  </a:lnTo>
                  <a:lnTo>
                    <a:pt x="272965" y="187959"/>
                  </a:lnTo>
                  <a:lnTo>
                    <a:pt x="281103" y="181609"/>
                  </a:lnTo>
                  <a:lnTo>
                    <a:pt x="291420" y="180339"/>
                  </a:lnTo>
                  <a:lnTo>
                    <a:pt x="313119" y="180339"/>
                  </a:lnTo>
                  <a:lnTo>
                    <a:pt x="310573" y="176529"/>
                  </a:lnTo>
                  <a:lnTo>
                    <a:pt x="300505" y="168909"/>
                  </a:lnTo>
                  <a:lnTo>
                    <a:pt x="288178" y="166369"/>
                  </a:lnTo>
                  <a:close/>
                </a:path>
                <a:path w="435609" h="425450" extrusionOk="0">
                  <a:moveTo>
                    <a:pt x="331035" y="148589"/>
                  </a:moveTo>
                  <a:lnTo>
                    <a:pt x="288172" y="148589"/>
                  </a:lnTo>
                  <a:lnTo>
                    <a:pt x="314352" y="153669"/>
                  </a:lnTo>
                  <a:lnTo>
                    <a:pt x="337365" y="168909"/>
                  </a:lnTo>
                  <a:lnTo>
                    <a:pt x="352477" y="191769"/>
                  </a:lnTo>
                  <a:lnTo>
                    <a:pt x="357738" y="217169"/>
                  </a:lnTo>
                  <a:lnTo>
                    <a:pt x="353134" y="242569"/>
                  </a:lnTo>
                  <a:lnTo>
                    <a:pt x="338648" y="265429"/>
                  </a:lnTo>
                  <a:lnTo>
                    <a:pt x="354109" y="265429"/>
                  </a:lnTo>
                  <a:lnTo>
                    <a:pt x="364848" y="248919"/>
                  </a:lnTo>
                  <a:lnTo>
                    <a:pt x="370906" y="218439"/>
                  </a:lnTo>
                  <a:lnTo>
                    <a:pt x="364848" y="186689"/>
                  </a:lnTo>
                  <a:lnTo>
                    <a:pt x="346675" y="158749"/>
                  </a:lnTo>
                  <a:lnTo>
                    <a:pt x="331035" y="148589"/>
                  </a:lnTo>
                  <a:close/>
                </a:path>
                <a:path w="435609" h="425450" extrusionOk="0">
                  <a:moveTo>
                    <a:pt x="58858" y="182879"/>
                  </a:moveTo>
                  <a:lnTo>
                    <a:pt x="44935" y="182879"/>
                  </a:lnTo>
                  <a:lnTo>
                    <a:pt x="49596" y="194309"/>
                  </a:lnTo>
                  <a:lnTo>
                    <a:pt x="55540" y="204469"/>
                  </a:lnTo>
                  <a:lnTo>
                    <a:pt x="62684" y="214629"/>
                  </a:lnTo>
                  <a:lnTo>
                    <a:pt x="70945" y="224789"/>
                  </a:lnTo>
                  <a:lnTo>
                    <a:pt x="73510" y="227329"/>
                  </a:lnTo>
                  <a:lnTo>
                    <a:pt x="77676" y="227329"/>
                  </a:lnTo>
                  <a:lnTo>
                    <a:pt x="94257" y="210819"/>
                  </a:lnTo>
                  <a:lnTo>
                    <a:pt x="75758" y="210819"/>
                  </a:lnTo>
                  <a:lnTo>
                    <a:pt x="69036" y="201929"/>
                  </a:lnTo>
                  <a:lnTo>
                    <a:pt x="63384" y="191769"/>
                  </a:lnTo>
                  <a:lnTo>
                    <a:pt x="58858" y="182879"/>
                  </a:lnTo>
                  <a:close/>
                </a:path>
                <a:path w="435609" h="425450" extrusionOk="0">
                  <a:moveTo>
                    <a:pt x="313119" y="180339"/>
                  </a:moveTo>
                  <a:lnTo>
                    <a:pt x="291420" y="180339"/>
                  </a:lnTo>
                  <a:lnTo>
                    <a:pt x="301259" y="185419"/>
                  </a:lnTo>
                  <a:lnTo>
                    <a:pt x="305331" y="191769"/>
                  </a:lnTo>
                  <a:lnTo>
                    <a:pt x="306689" y="198119"/>
                  </a:lnTo>
                  <a:lnTo>
                    <a:pt x="305331" y="205739"/>
                  </a:lnTo>
                  <a:lnTo>
                    <a:pt x="301259" y="212089"/>
                  </a:lnTo>
                  <a:lnTo>
                    <a:pt x="291425" y="217169"/>
                  </a:lnTo>
                  <a:lnTo>
                    <a:pt x="313884" y="217169"/>
                  </a:lnTo>
                  <a:lnTo>
                    <a:pt x="317106" y="212089"/>
                  </a:lnTo>
                  <a:lnTo>
                    <a:pt x="319142" y="205739"/>
                  </a:lnTo>
                  <a:lnTo>
                    <a:pt x="319734" y="199389"/>
                  </a:lnTo>
                  <a:lnTo>
                    <a:pt x="319852" y="198119"/>
                  </a:lnTo>
                  <a:lnTo>
                    <a:pt x="317362" y="186689"/>
                  </a:lnTo>
                  <a:lnTo>
                    <a:pt x="313119" y="180339"/>
                  </a:lnTo>
                  <a:close/>
                </a:path>
                <a:path w="435609" h="425450" extrusionOk="0">
                  <a:moveTo>
                    <a:pt x="153635" y="54609"/>
                  </a:moveTo>
                  <a:lnTo>
                    <a:pt x="140465" y="54609"/>
                  </a:lnTo>
                  <a:lnTo>
                    <a:pt x="140465" y="146049"/>
                  </a:lnTo>
                  <a:lnTo>
                    <a:pt x="75758" y="210819"/>
                  </a:lnTo>
                  <a:lnTo>
                    <a:pt x="94257" y="210819"/>
                  </a:lnTo>
                  <a:lnTo>
                    <a:pt x="151653" y="153669"/>
                  </a:lnTo>
                  <a:lnTo>
                    <a:pt x="152873" y="152399"/>
                  </a:lnTo>
                  <a:lnTo>
                    <a:pt x="153635" y="149859"/>
                  </a:lnTo>
                  <a:lnTo>
                    <a:pt x="153635" y="54609"/>
                  </a:lnTo>
                  <a:close/>
                </a:path>
                <a:path w="435609" h="425450" extrusionOk="0">
                  <a:moveTo>
                    <a:pt x="84851" y="128269"/>
                  </a:moveTo>
                  <a:lnTo>
                    <a:pt x="80686" y="128269"/>
                  </a:lnTo>
                  <a:lnTo>
                    <a:pt x="52873" y="156209"/>
                  </a:lnTo>
                  <a:lnTo>
                    <a:pt x="70839" y="156209"/>
                  </a:lnTo>
                  <a:lnTo>
                    <a:pt x="89995" y="137159"/>
                  </a:lnTo>
                  <a:lnTo>
                    <a:pt x="89995" y="133349"/>
                  </a:lnTo>
                  <a:lnTo>
                    <a:pt x="84851" y="128269"/>
                  </a:lnTo>
                  <a:close/>
                </a:path>
                <a:path w="435609" h="425450" extrusionOk="0">
                  <a:moveTo>
                    <a:pt x="288526" y="50799"/>
                  </a:moveTo>
                  <a:lnTo>
                    <a:pt x="269751" y="50799"/>
                  </a:lnTo>
                  <a:lnTo>
                    <a:pt x="283414" y="63499"/>
                  </a:lnTo>
                  <a:lnTo>
                    <a:pt x="295306" y="78739"/>
                  </a:lnTo>
                  <a:lnTo>
                    <a:pt x="305241" y="93979"/>
                  </a:lnTo>
                  <a:lnTo>
                    <a:pt x="313032" y="111759"/>
                  </a:lnTo>
                  <a:lnTo>
                    <a:pt x="326567" y="111759"/>
                  </a:lnTo>
                  <a:lnTo>
                    <a:pt x="320281" y="95249"/>
                  </a:lnTo>
                  <a:lnTo>
                    <a:pt x="309119" y="74929"/>
                  </a:lnTo>
                  <a:lnTo>
                    <a:pt x="295288" y="57149"/>
                  </a:lnTo>
                  <a:lnTo>
                    <a:pt x="288526" y="50799"/>
                  </a:lnTo>
                  <a:close/>
                </a:path>
                <a:path w="435609" h="425450" extrusionOk="0">
                  <a:moveTo>
                    <a:pt x="242394" y="19049"/>
                  </a:moveTo>
                  <a:lnTo>
                    <a:pt x="186007" y="19049"/>
                  </a:lnTo>
                  <a:lnTo>
                    <a:pt x="205865" y="21589"/>
                  </a:lnTo>
                  <a:lnTo>
                    <a:pt x="224793" y="26669"/>
                  </a:lnTo>
                  <a:lnTo>
                    <a:pt x="242596" y="34289"/>
                  </a:lnTo>
                  <a:lnTo>
                    <a:pt x="259083" y="43179"/>
                  </a:lnTo>
                  <a:lnTo>
                    <a:pt x="228501" y="73659"/>
                  </a:lnTo>
                  <a:lnTo>
                    <a:pt x="228501" y="77469"/>
                  </a:lnTo>
                  <a:lnTo>
                    <a:pt x="233632" y="82549"/>
                  </a:lnTo>
                  <a:lnTo>
                    <a:pt x="237810" y="82549"/>
                  </a:lnTo>
                  <a:lnTo>
                    <a:pt x="269751" y="50799"/>
                  </a:lnTo>
                  <a:lnTo>
                    <a:pt x="288526" y="50799"/>
                  </a:lnTo>
                  <a:lnTo>
                    <a:pt x="279060" y="41909"/>
                  </a:lnTo>
                  <a:lnTo>
                    <a:pt x="287104" y="34289"/>
                  </a:lnTo>
                  <a:lnTo>
                    <a:pt x="268506" y="34289"/>
                  </a:lnTo>
                  <a:lnTo>
                    <a:pt x="248587" y="21589"/>
                  </a:lnTo>
                  <a:lnTo>
                    <a:pt x="242394" y="19049"/>
                  </a:lnTo>
                  <a:close/>
                </a:path>
                <a:path w="435609" h="425450" extrusionOk="0">
                  <a:moveTo>
                    <a:pt x="373604" y="33019"/>
                  </a:moveTo>
                  <a:lnTo>
                    <a:pt x="359146" y="33019"/>
                  </a:lnTo>
                  <a:lnTo>
                    <a:pt x="366243" y="44449"/>
                  </a:lnTo>
                  <a:lnTo>
                    <a:pt x="378040" y="52069"/>
                  </a:lnTo>
                  <a:lnTo>
                    <a:pt x="391671" y="52069"/>
                  </a:lnTo>
                  <a:lnTo>
                    <a:pt x="404269" y="44449"/>
                  </a:lnTo>
                  <a:lnTo>
                    <a:pt x="407645" y="39369"/>
                  </a:lnTo>
                  <a:lnTo>
                    <a:pt x="387652" y="39369"/>
                  </a:lnTo>
                  <a:lnTo>
                    <a:pt x="379993" y="38099"/>
                  </a:lnTo>
                  <a:lnTo>
                    <a:pt x="373954" y="34289"/>
                  </a:lnTo>
                  <a:lnTo>
                    <a:pt x="373604" y="33019"/>
                  </a:lnTo>
                  <a:close/>
                </a:path>
                <a:path w="435609" h="425450" extrusionOk="0">
                  <a:moveTo>
                    <a:pt x="408489" y="12699"/>
                  </a:moveTo>
                  <a:lnTo>
                    <a:pt x="387652" y="12699"/>
                  </a:lnTo>
                  <a:lnTo>
                    <a:pt x="394960" y="16509"/>
                  </a:lnTo>
                  <a:lnTo>
                    <a:pt x="400319" y="21589"/>
                  </a:lnTo>
                  <a:lnTo>
                    <a:pt x="400319" y="30479"/>
                  </a:lnTo>
                  <a:lnTo>
                    <a:pt x="394960" y="35559"/>
                  </a:lnTo>
                  <a:lnTo>
                    <a:pt x="387652" y="39369"/>
                  </a:lnTo>
                  <a:lnTo>
                    <a:pt x="407645" y="39369"/>
                  </a:lnTo>
                  <a:lnTo>
                    <a:pt x="410177" y="35559"/>
                  </a:lnTo>
                  <a:lnTo>
                    <a:pt x="412146" y="25399"/>
                  </a:lnTo>
                  <a:lnTo>
                    <a:pt x="410177" y="15239"/>
                  </a:lnTo>
                  <a:lnTo>
                    <a:pt x="408489" y="12699"/>
                  </a:lnTo>
                  <a:close/>
                </a:path>
                <a:path w="435609" h="425450" extrusionOk="0">
                  <a:moveTo>
                    <a:pt x="391671" y="0"/>
                  </a:moveTo>
                  <a:lnTo>
                    <a:pt x="378040" y="0"/>
                  </a:lnTo>
                  <a:lnTo>
                    <a:pt x="366243" y="6349"/>
                  </a:lnTo>
                  <a:lnTo>
                    <a:pt x="359146" y="19049"/>
                  </a:lnTo>
                  <a:lnTo>
                    <a:pt x="283886" y="19049"/>
                  </a:lnTo>
                  <a:lnTo>
                    <a:pt x="282222" y="20319"/>
                  </a:lnTo>
                  <a:lnTo>
                    <a:pt x="281028" y="21589"/>
                  </a:lnTo>
                  <a:lnTo>
                    <a:pt x="268506" y="34289"/>
                  </a:lnTo>
                  <a:lnTo>
                    <a:pt x="287104" y="34289"/>
                  </a:lnTo>
                  <a:lnTo>
                    <a:pt x="288445" y="33019"/>
                  </a:lnTo>
                  <a:lnTo>
                    <a:pt x="373604" y="33019"/>
                  </a:lnTo>
                  <a:lnTo>
                    <a:pt x="371503" y="25399"/>
                  </a:lnTo>
                  <a:lnTo>
                    <a:pt x="373954" y="17779"/>
                  </a:lnTo>
                  <a:lnTo>
                    <a:pt x="379993" y="12699"/>
                  </a:lnTo>
                  <a:lnTo>
                    <a:pt x="408489" y="12699"/>
                  </a:lnTo>
                  <a:lnTo>
                    <a:pt x="404269" y="6349"/>
                  </a:lnTo>
                  <a:lnTo>
                    <a:pt x="391671" y="0"/>
                  </a:lnTo>
                  <a:close/>
                </a:path>
              </a:pathLst>
            </a:custGeom>
            <a:solidFill>
              <a:srgbClr val="F7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grpSp>
      <p:sp>
        <p:nvSpPr>
          <p:cNvPr id="1830" name="Google Shape;1830;p11"/>
          <p:cNvSpPr txBox="1"/>
          <p:nvPr/>
        </p:nvSpPr>
        <p:spPr>
          <a:xfrm>
            <a:off x="4845008" y="4120244"/>
            <a:ext cx="964565" cy="416559"/>
          </a:xfrm>
          <a:prstGeom prst="rect">
            <a:avLst/>
          </a:prstGeom>
          <a:noFill/>
          <a:ln>
            <a:noFill/>
          </a:ln>
        </p:spPr>
        <p:txBody>
          <a:bodyPr spcFirstLastPara="1" wrap="square" lIns="0" tIns="25400" rIns="0" bIns="0" anchor="t" anchorCtr="0">
            <a:spAutoFit/>
          </a:bodyPr>
          <a:lstStyle/>
          <a:p>
            <a:pPr marL="64769" marR="57785" lvl="0" indent="-1269" algn="ctr" rtl="0">
              <a:lnSpc>
                <a:spcPct val="111111"/>
              </a:lnSpc>
              <a:spcBef>
                <a:spcPts val="0"/>
              </a:spcBef>
              <a:spcAft>
                <a:spcPts val="0"/>
              </a:spcAft>
              <a:buNone/>
            </a:pPr>
            <a:r>
              <a:rPr lang="en-US" sz="900">
                <a:latin typeface="Inter"/>
                <a:ea typeface="Inter"/>
                <a:cs typeface="Inter"/>
                <a:sym typeface="Inter"/>
              </a:rPr>
              <a:t>Streamlining access through</a:t>
            </a:r>
            <a:endParaRPr sz="900">
              <a:latin typeface="Inter"/>
              <a:ea typeface="Inter"/>
              <a:cs typeface="Inter"/>
              <a:sym typeface="Inter"/>
            </a:endParaRPr>
          </a:p>
          <a:p>
            <a:pPr marL="0" lvl="0" indent="0" algn="ctr" rtl="0">
              <a:lnSpc>
                <a:spcPct val="108888"/>
              </a:lnSpc>
              <a:spcBef>
                <a:spcPts val="0"/>
              </a:spcBef>
              <a:spcAft>
                <a:spcPts val="0"/>
              </a:spcAft>
              <a:buNone/>
            </a:pPr>
            <a:r>
              <a:rPr lang="en-US" sz="900">
                <a:latin typeface="Inter"/>
                <a:ea typeface="Inter"/>
                <a:cs typeface="Inter"/>
                <a:sym typeface="Inter"/>
              </a:rPr>
              <a:t>a </a:t>
            </a:r>
            <a:r>
              <a:rPr lang="en-US" sz="900" b="1">
                <a:solidFill>
                  <a:srgbClr val="29719F"/>
                </a:solidFill>
                <a:latin typeface="Inter"/>
                <a:ea typeface="Inter"/>
                <a:cs typeface="Inter"/>
                <a:sym typeface="Inter"/>
              </a:rPr>
              <a:t>single platform</a:t>
            </a:r>
            <a:endParaRPr sz="900">
              <a:latin typeface="Inter"/>
              <a:ea typeface="Inter"/>
              <a:cs typeface="Inter"/>
              <a:sym typeface="Inter"/>
            </a:endParaRPr>
          </a:p>
        </p:txBody>
      </p:sp>
      <p:sp>
        <p:nvSpPr>
          <p:cNvPr id="1831" name="Google Shape;1831;p11"/>
          <p:cNvSpPr txBox="1"/>
          <p:nvPr/>
        </p:nvSpPr>
        <p:spPr>
          <a:xfrm>
            <a:off x="6157857" y="4120244"/>
            <a:ext cx="922655" cy="416559"/>
          </a:xfrm>
          <a:prstGeom prst="rect">
            <a:avLst/>
          </a:prstGeom>
          <a:noFill/>
          <a:ln>
            <a:noFill/>
          </a:ln>
        </p:spPr>
        <p:txBody>
          <a:bodyPr spcFirstLastPara="1" wrap="square" lIns="0" tIns="25400" rIns="0" bIns="0" anchor="t" anchorCtr="0">
            <a:spAutoFit/>
          </a:bodyPr>
          <a:lstStyle/>
          <a:p>
            <a:pPr marL="12065" marR="5080" lvl="0" indent="-1269" algn="ctr" rtl="0">
              <a:lnSpc>
                <a:spcPct val="111111"/>
              </a:lnSpc>
              <a:spcBef>
                <a:spcPts val="0"/>
              </a:spcBef>
              <a:spcAft>
                <a:spcPts val="0"/>
              </a:spcAft>
              <a:buNone/>
            </a:pPr>
            <a:r>
              <a:rPr lang="en-US" sz="900">
                <a:latin typeface="Inter"/>
                <a:ea typeface="Inter"/>
                <a:cs typeface="Inter"/>
                <a:sym typeface="Inter"/>
              </a:rPr>
              <a:t>Establishing a </a:t>
            </a:r>
            <a:r>
              <a:rPr lang="en-US" sz="900" b="1">
                <a:solidFill>
                  <a:srgbClr val="29719F"/>
                </a:solidFill>
                <a:latin typeface="Inter"/>
                <a:ea typeface="Inter"/>
                <a:cs typeface="Inter"/>
                <a:sym typeface="Inter"/>
              </a:rPr>
              <a:t>support team or helpline</a:t>
            </a:r>
            <a:endParaRPr sz="900">
              <a:latin typeface="Inter"/>
              <a:ea typeface="Inter"/>
              <a:cs typeface="Inter"/>
              <a:sym typeface="Inter"/>
            </a:endParaRPr>
          </a:p>
        </p:txBody>
      </p:sp>
      <p:sp>
        <p:nvSpPr>
          <p:cNvPr id="1832" name="Google Shape;1832;p11"/>
          <p:cNvSpPr txBox="1"/>
          <p:nvPr/>
        </p:nvSpPr>
        <p:spPr>
          <a:xfrm>
            <a:off x="7231591" y="4120244"/>
            <a:ext cx="1313180" cy="416559"/>
          </a:xfrm>
          <a:prstGeom prst="rect">
            <a:avLst/>
          </a:prstGeom>
          <a:noFill/>
          <a:ln>
            <a:noFill/>
          </a:ln>
        </p:spPr>
        <p:txBody>
          <a:bodyPr spcFirstLastPara="1" wrap="square" lIns="0" tIns="25400" rIns="0" bIns="0" anchor="t" anchorCtr="0">
            <a:spAutoFit/>
          </a:bodyPr>
          <a:lstStyle/>
          <a:p>
            <a:pPr marL="12065" marR="5080" lvl="0" indent="0" algn="ctr" rtl="0">
              <a:lnSpc>
                <a:spcPct val="111111"/>
              </a:lnSpc>
              <a:spcBef>
                <a:spcPts val="0"/>
              </a:spcBef>
              <a:spcAft>
                <a:spcPts val="0"/>
              </a:spcAft>
              <a:buNone/>
            </a:pPr>
            <a:r>
              <a:rPr lang="en-US" sz="900" b="1">
                <a:solidFill>
                  <a:srgbClr val="29719F"/>
                </a:solidFill>
                <a:latin typeface="Inter"/>
                <a:ea typeface="Inter"/>
                <a:cs typeface="Inter"/>
                <a:sym typeface="Inter"/>
              </a:rPr>
              <a:t>Personalizing the experience </a:t>
            </a:r>
            <a:r>
              <a:rPr lang="en-US" sz="900">
                <a:latin typeface="Inter"/>
                <a:ea typeface="Inter"/>
                <a:cs typeface="Inter"/>
                <a:sym typeface="Inter"/>
              </a:rPr>
              <a:t>to incentivize engagement</a:t>
            </a:r>
            <a:endParaRPr sz="900">
              <a:latin typeface="Inter"/>
              <a:ea typeface="Inter"/>
              <a:cs typeface="Inter"/>
              <a:sym typeface="Inter"/>
            </a:endParaRPr>
          </a:p>
        </p:txBody>
      </p:sp>
      <p:grpSp>
        <p:nvGrpSpPr>
          <p:cNvPr id="1833" name="Google Shape;1833;p11"/>
          <p:cNvGrpSpPr/>
          <p:nvPr/>
        </p:nvGrpSpPr>
        <p:grpSpPr>
          <a:xfrm>
            <a:off x="1631115" y="1070391"/>
            <a:ext cx="1043866" cy="1439045"/>
            <a:chOff x="1631115" y="1070391"/>
            <a:chExt cx="1043866" cy="1439045"/>
          </a:xfrm>
        </p:grpSpPr>
        <p:sp>
          <p:nvSpPr>
            <p:cNvPr id="1834" name="Google Shape;1834;p11"/>
            <p:cNvSpPr/>
            <p:nvPr/>
          </p:nvSpPr>
          <p:spPr>
            <a:xfrm>
              <a:off x="1723311" y="1722710"/>
              <a:ext cx="780415" cy="375920"/>
            </a:xfrm>
            <a:custGeom>
              <a:avLst/>
              <a:gdLst/>
              <a:ahLst/>
              <a:cxnLst/>
              <a:rect l="l" t="t" r="r" b="b"/>
              <a:pathLst>
                <a:path w="780414" h="375919" extrusionOk="0">
                  <a:moveTo>
                    <a:pt x="697102" y="0"/>
                  </a:moveTo>
                  <a:lnTo>
                    <a:pt x="628738" y="39776"/>
                  </a:lnTo>
                  <a:lnTo>
                    <a:pt x="560387" y="0"/>
                  </a:lnTo>
                  <a:lnTo>
                    <a:pt x="0" y="326885"/>
                  </a:lnTo>
                  <a:lnTo>
                    <a:pt x="83591" y="375361"/>
                  </a:lnTo>
                  <a:lnTo>
                    <a:pt x="220306" y="375361"/>
                  </a:lnTo>
                  <a:lnTo>
                    <a:pt x="780402" y="48475"/>
                  </a:lnTo>
                  <a:lnTo>
                    <a:pt x="697102" y="0"/>
                  </a:lnTo>
                  <a:close/>
                </a:path>
              </a:pathLst>
            </a:custGeom>
            <a:solidFill>
              <a:srgbClr val="000000">
                <a:alpha val="19607"/>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35" name="Google Shape;1835;p11"/>
            <p:cNvSpPr/>
            <p:nvPr/>
          </p:nvSpPr>
          <p:spPr>
            <a:xfrm>
              <a:off x="2217916" y="1722709"/>
              <a:ext cx="286385" cy="167005"/>
            </a:xfrm>
            <a:custGeom>
              <a:avLst/>
              <a:gdLst/>
              <a:ahLst/>
              <a:cxnLst/>
              <a:rect l="l" t="t" r="r" b="b"/>
              <a:pathLst>
                <a:path w="286385" h="167005" extrusionOk="0">
                  <a:moveTo>
                    <a:pt x="202501" y="0"/>
                  </a:moveTo>
                  <a:lnTo>
                    <a:pt x="0" y="118160"/>
                  </a:lnTo>
                  <a:lnTo>
                    <a:pt x="83299" y="166928"/>
                  </a:lnTo>
                  <a:lnTo>
                    <a:pt x="285788" y="48488"/>
                  </a:lnTo>
                  <a:lnTo>
                    <a:pt x="202501" y="0"/>
                  </a:lnTo>
                  <a:close/>
                </a:path>
              </a:pathLst>
            </a:custGeom>
            <a:solidFill>
              <a:srgbClr val="D5D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36" name="Google Shape;1836;p11"/>
            <p:cNvSpPr/>
            <p:nvPr/>
          </p:nvSpPr>
          <p:spPr>
            <a:xfrm>
              <a:off x="2217926" y="1070397"/>
              <a:ext cx="204470" cy="770890"/>
            </a:xfrm>
            <a:custGeom>
              <a:avLst/>
              <a:gdLst/>
              <a:ahLst/>
              <a:cxnLst/>
              <a:rect l="l" t="t" r="r" b="b"/>
              <a:pathLst>
                <a:path w="204469" h="770889" extrusionOk="0">
                  <a:moveTo>
                    <a:pt x="203923" y="0"/>
                  </a:moveTo>
                  <a:lnTo>
                    <a:pt x="1143" y="118148"/>
                  </a:lnTo>
                  <a:lnTo>
                    <a:pt x="0" y="770470"/>
                  </a:lnTo>
                  <a:lnTo>
                    <a:pt x="202488" y="652310"/>
                  </a:lnTo>
                  <a:lnTo>
                    <a:pt x="203923" y="0"/>
                  </a:lnTo>
                  <a:close/>
                </a:path>
              </a:pathLst>
            </a:custGeom>
            <a:solidFill>
              <a:srgbClr val="D3DB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37" name="Google Shape;1837;p11"/>
            <p:cNvSpPr/>
            <p:nvPr/>
          </p:nvSpPr>
          <p:spPr>
            <a:xfrm>
              <a:off x="2420414" y="1070391"/>
              <a:ext cx="83820" cy="701040"/>
            </a:xfrm>
            <a:custGeom>
              <a:avLst/>
              <a:gdLst/>
              <a:ahLst/>
              <a:cxnLst/>
              <a:rect l="l" t="t" r="r" b="b"/>
              <a:pathLst>
                <a:path w="83819" h="701039" extrusionOk="0">
                  <a:moveTo>
                    <a:pt x="0" y="0"/>
                  </a:moveTo>
                  <a:lnTo>
                    <a:pt x="0" y="652322"/>
                  </a:lnTo>
                  <a:lnTo>
                    <a:pt x="83299" y="700798"/>
                  </a:lnTo>
                  <a:lnTo>
                    <a:pt x="83299" y="48475"/>
                  </a:lnTo>
                  <a:lnTo>
                    <a:pt x="0" y="0"/>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38" name="Google Shape;1838;p11"/>
            <p:cNvSpPr/>
            <p:nvPr/>
          </p:nvSpPr>
          <p:spPr>
            <a:xfrm>
              <a:off x="2217921" y="1070396"/>
              <a:ext cx="286385" cy="819785"/>
            </a:xfrm>
            <a:custGeom>
              <a:avLst/>
              <a:gdLst/>
              <a:ahLst/>
              <a:cxnLst/>
              <a:rect l="l" t="t" r="r" b="b"/>
              <a:pathLst>
                <a:path w="286385" h="819785" extrusionOk="0">
                  <a:moveTo>
                    <a:pt x="203923" y="0"/>
                  </a:moveTo>
                  <a:lnTo>
                    <a:pt x="203073" y="279"/>
                  </a:lnTo>
                  <a:lnTo>
                    <a:pt x="202488" y="0"/>
                  </a:lnTo>
                  <a:lnTo>
                    <a:pt x="202488" y="863"/>
                  </a:lnTo>
                  <a:lnTo>
                    <a:pt x="1143" y="118148"/>
                  </a:lnTo>
                  <a:lnTo>
                    <a:pt x="0" y="770470"/>
                  </a:lnTo>
                  <a:lnTo>
                    <a:pt x="83299" y="819238"/>
                  </a:lnTo>
                  <a:lnTo>
                    <a:pt x="285788" y="700798"/>
                  </a:lnTo>
                  <a:lnTo>
                    <a:pt x="285788" y="48475"/>
                  </a:lnTo>
                  <a:lnTo>
                    <a:pt x="203923" y="863"/>
                  </a:lnTo>
                  <a:lnTo>
                    <a:pt x="203923" y="0"/>
                  </a:lnTo>
                  <a:close/>
                </a:path>
              </a:pathLst>
            </a:custGeom>
            <a:solidFill>
              <a:srgbClr val="000000">
                <a:alpha val="19607"/>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39" name="Google Shape;1839;p11"/>
            <p:cNvSpPr/>
            <p:nvPr/>
          </p:nvSpPr>
          <p:spPr>
            <a:xfrm>
              <a:off x="2338844" y="1250086"/>
              <a:ext cx="94615" cy="245110"/>
            </a:xfrm>
            <a:custGeom>
              <a:avLst/>
              <a:gdLst/>
              <a:ahLst/>
              <a:cxnLst/>
              <a:rect l="l" t="t" r="r" b="b"/>
              <a:pathLst>
                <a:path w="94614" h="245109" extrusionOk="0">
                  <a:moveTo>
                    <a:pt x="3733" y="121932"/>
                  </a:moveTo>
                  <a:lnTo>
                    <a:pt x="0" y="121932"/>
                  </a:lnTo>
                  <a:lnTo>
                    <a:pt x="0" y="230797"/>
                  </a:lnTo>
                  <a:lnTo>
                    <a:pt x="3733" y="230797"/>
                  </a:lnTo>
                  <a:lnTo>
                    <a:pt x="3733" y="121932"/>
                  </a:lnTo>
                  <a:close/>
                </a:path>
                <a:path w="94614" h="245109" extrusionOk="0">
                  <a:moveTo>
                    <a:pt x="13779" y="116713"/>
                  </a:moveTo>
                  <a:lnTo>
                    <a:pt x="10045" y="116713"/>
                  </a:lnTo>
                  <a:lnTo>
                    <a:pt x="10045" y="225577"/>
                  </a:lnTo>
                  <a:lnTo>
                    <a:pt x="13779" y="225577"/>
                  </a:lnTo>
                  <a:lnTo>
                    <a:pt x="13779" y="116713"/>
                  </a:lnTo>
                  <a:close/>
                </a:path>
                <a:path w="94614" h="245109" extrusionOk="0">
                  <a:moveTo>
                    <a:pt x="33032" y="11328"/>
                  </a:moveTo>
                  <a:lnTo>
                    <a:pt x="31889" y="11328"/>
                  </a:lnTo>
                  <a:lnTo>
                    <a:pt x="31889" y="244729"/>
                  </a:lnTo>
                  <a:lnTo>
                    <a:pt x="33032" y="244729"/>
                  </a:lnTo>
                  <a:lnTo>
                    <a:pt x="33032" y="11328"/>
                  </a:lnTo>
                  <a:close/>
                </a:path>
                <a:path w="94614" h="245109" extrusionOk="0">
                  <a:moveTo>
                    <a:pt x="51130" y="0"/>
                  </a:moveTo>
                  <a:lnTo>
                    <a:pt x="49987" y="0"/>
                  </a:lnTo>
                  <a:lnTo>
                    <a:pt x="49987" y="234581"/>
                  </a:lnTo>
                  <a:lnTo>
                    <a:pt x="51130" y="234581"/>
                  </a:lnTo>
                  <a:lnTo>
                    <a:pt x="51130" y="0"/>
                  </a:lnTo>
                  <a:close/>
                </a:path>
                <a:path w="94614" h="245109" extrusionOk="0">
                  <a:moveTo>
                    <a:pt x="85013" y="81292"/>
                  </a:moveTo>
                  <a:lnTo>
                    <a:pt x="81267" y="81292"/>
                  </a:lnTo>
                  <a:lnTo>
                    <a:pt x="81267" y="184937"/>
                  </a:lnTo>
                  <a:lnTo>
                    <a:pt x="85013" y="184937"/>
                  </a:lnTo>
                  <a:lnTo>
                    <a:pt x="85013" y="81292"/>
                  </a:lnTo>
                  <a:close/>
                </a:path>
                <a:path w="94614" h="245109" extrusionOk="0">
                  <a:moveTo>
                    <a:pt x="94500" y="74320"/>
                  </a:moveTo>
                  <a:lnTo>
                    <a:pt x="90766" y="74320"/>
                  </a:lnTo>
                  <a:lnTo>
                    <a:pt x="90766" y="177965"/>
                  </a:lnTo>
                  <a:lnTo>
                    <a:pt x="94500" y="177965"/>
                  </a:lnTo>
                  <a:lnTo>
                    <a:pt x="94500" y="7432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40" name="Google Shape;1840;p11"/>
            <p:cNvSpPr/>
            <p:nvPr/>
          </p:nvSpPr>
          <p:spPr>
            <a:xfrm>
              <a:off x="2299201" y="1342989"/>
              <a:ext cx="165100" cy="96520"/>
            </a:xfrm>
            <a:custGeom>
              <a:avLst/>
              <a:gdLst/>
              <a:ahLst/>
              <a:cxnLst/>
              <a:rect l="l" t="t" r="r" b="b"/>
              <a:pathLst>
                <a:path w="165100" h="96519" extrusionOk="0">
                  <a:moveTo>
                    <a:pt x="160845" y="0"/>
                  </a:moveTo>
                  <a:lnTo>
                    <a:pt x="0" y="93764"/>
                  </a:lnTo>
                  <a:lnTo>
                    <a:pt x="4025" y="96088"/>
                  </a:lnTo>
                  <a:lnTo>
                    <a:pt x="164871" y="2324"/>
                  </a:lnTo>
                  <a:lnTo>
                    <a:pt x="160845" y="0"/>
                  </a:lnTo>
                  <a:close/>
                </a:path>
              </a:pathLst>
            </a:custGeom>
            <a:solidFill>
              <a:srgbClr val="D5D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41" name="Google Shape;1841;p11"/>
            <p:cNvSpPr/>
            <p:nvPr/>
          </p:nvSpPr>
          <p:spPr>
            <a:xfrm>
              <a:off x="2303227" y="1345312"/>
              <a:ext cx="161290" cy="118745"/>
            </a:xfrm>
            <a:custGeom>
              <a:avLst/>
              <a:gdLst/>
              <a:ahLst/>
              <a:cxnLst/>
              <a:rect l="l" t="t" r="r" b="b"/>
              <a:pathLst>
                <a:path w="161289" h="118744" extrusionOk="0">
                  <a:moveTo>
                    <a:pt x="160845" y="0"/>
                  </a:moveTo>
                  <a:lnTo>
                    <a:pt x="0" y="93764"/>
                  </a:lnTo>
                  <a:lnTo>
                    <a:pt x="0" y="118440"/>
                  </a:lnTo>
                  <a:lnTo>
                    <a:pt x="160845" y="24676"/>
                  </a:lnTo>
                  <a:lnTo>
                    <a:pt x="160845" y="0"/>
                  </a:lnTo>
                  <a:close/>
                </a:path>
              </a:pathLst>
            </a:custGeom>
            <a:solidFill>
              <a:srgbClr val="D3DB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42" name="Google Shape;1842;p11"/>
            <p:cNvSpPr/>
            <p:nvPr/>
          </p:nvSpPr>
          <p:spPr>
            <a:xfrm>
              <a:off x="2299201" y="1477691"/>
              <a:ext cx="165100" cy="96520"/>
            </a:xfrm>
            <a:custGeom>
              <a:avLst/>
              <a:gdLst/>
              <a:ahLst/>
              <a:cxnLst/>
              <a:rect l="l" t="t" r="r" b="b"/>
              <a:pathLst>
                <a:path w="165100" h="96519" extrusionOk="0">
                  <a:moveTo>
                    <a:pt x="160845" y="0"/>
                  </a:moveTo>
                  <a:lnTo>
                    <a:pt x="0" y="93776"/>
                  </a:lnTo>
                  <a:lnTo>
                    <a:pt x="4025" y="96088"/>
                  </a:lnTo>
                  <a:lnTo>
                    <a:pt x="164871" y="2324"/>
                  </a:lnTo>
                  <a:lnTo>
                    <a:pt x="160845" y="0"/>
                  </a:lnTo>
                  <a:close/>
                </a:path>
              </a:pathLst>
            </a:custGeom>
            <a:solidFill>
              <a:srgbClr val="D5D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43" name="Google Shape;1843;p11"/>
            <p:cNvSpPr/>
            <p:nvPr/>
          </p:nvSpPr>
          <p:spPr>
            <a:xfrm>
              <a:off x="2303227" y="1480014"/>
              <a:ext cx="161290" cy="118745"/>
            </a:xfrm>
            <a:custGeom>
              <a:avLst/>
              <a:gdLst/>
              <a:ahLst/>
              <a:cxnLst/>
              <a:rect l="l" t="t" r="r" b="b"/>
              <a:pathLst>
                <a:path w="161289" h="118744" extrusionOk="0">
                  <a:moveTo>
                    <a:pt x="160845" y="0"/>
                  </a:moveTo>
                  <a:lnTo>
                    <a:pt x="0" y="93764"/>
                  </a:lnTo>
                  <a:lnTo>
                    <a:pt x="0" y="118440"/>
                  </a:lnTo>
                  <a:lnTo>
                    <a:pt x="160845" y="24676"/>
                  </a:lnTo>
                  <a:lnTo>
                    <a:pt x="160845" y="0"/>
                  </a:lnTo>
                  <a:close/>
                </a:path>
              </a:pathLst>
            </a:custGeom>
            <a:solidFill>
              <a:srgbClr val="D3DB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44" name="Google Shape;1844;p11"/>
            <p:cNvSpPr/>
            <p:nvPr/>
          </p:nvSpPr>
          <p:spPr>
            <a:xfrm>
              <a:off x="2299201" y="1249511"/>
              <a:ext cx="165100" cy="96520"/>
            </a:xfrm>
            <a:custGeom>
              <a:avLst/>
              <a:gdLst/>
              <a:ahLst/>
              <a:cxnLst/>
              <a:rect l="l" t="t" r="r" b="b"/>
              <a:pathLst>
                <a:path w="165100" h="96519" extrusionOk="0">
                  <a:moveTo>
                    <a:pt x="160845" y="0"/>
                  </a:moveTo>
                  <a:lnTo>
                    <a:pt x="0" y="93764"/>
                  </a:lnTo>
                  <a:lnTo>
                    <a:pt x="4025" y="96088"/>
                  </a:lnTo>
                  <a:lnTo>
                    <a:pt x="164871" y="2032"/>
                  </a:lnTo>
                  <a:lnTo>
                    <a:pt x="160845" y="0"/>
                  </a:lnTo>
                  <a:close/>
                </a:path>
              </a:pathLst>
            </a:custGeom>
            <a:solidFill>
              <a:srgbClr val="D5D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45" name="Google Shape;1845;p11"/>
            <p:cNvSpPr/>
            <p:nvPr/>
          </p:nvSpPr>
          <p:spPr>
            <a:xfrm>
              <a:off x="2303227" y="1251540"/>
              <a:ext cx="161290" cy="118745"/>
            </a:xfrm>
            <a:custGeom>
              <a:avLst/>
              <a:gdLst/>
              <a:ahLst/>
              <a:cxnLst/>
              <a:rect l="l" t="t" r="r" b="b"/>
              <a:pathLst>
                <a:path w="161289" h="118744" extrusionOk="0">
                  <a:moveTo>
                    <a:pt x="160845" y="0"/>
                  </a:moveTo>
                  <a:lnTo>
                    <a:pt x="0" y="94056"/>
                  </a:lnTo>
                  <a:lnTo>
                    <a:pt x="0" y="118732"/>
                  </a:lnTo>
                  <a:lnTo>
                    <a:pt x="160845" y="24968"/>
                  </a:lnTo>
                  <a:lnTo>
                    <a:pt x="160845" y="0"/>
                  </a:lnTo>
                  <a:close/>
                </a:path>
              </a:pathLst>
            </a:custGeom>
            <a:solidFill>
              <a:srgbClr val="D3DB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46" name="Google Shape;1846;p11"/>
            <p:cNvSpPr/>
            <p:nvPr/>
          </p:nvSpPr>
          <p:spPr>
            <a:xfrm>
              <a:off x="2347747" y="1480299"/>
              <a:ext cx="1270" cy="31115"/>
            </a:xfrm>
            <a:custGeom>
              <a:avLst/>
              <a:gdLst/>
              <a:ahLst/>
              <a:cxnLst/>
              <a:rect l="l" t="t" r="r" b="b"/>
              <a:pathLst>
                <a:path w="1269" h="31115" extrusionOk="0">
                  <a:moveTo>
                    <a:pt x="1143" y="0"/>
                  </a:moveTo>
                  <a:lnTo>
                    <a:pt x="0" y="0"/>
                  </a:lnTo>
                  <a:lnTo>
                    <a:pt x="0" y="30772"/>
                  </a:lnTo>
                  <a:lnTo>
                    <a:pt x="1143" y="30772"/>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47" name="Google Shape;1847;p11"/>
            <p:cNvSpPr/>
            <p:nvPr/>
          </p:nvSpPr>
          <p:spPr>
            <a:xfrm>
              <a:off x="2352636" y="1477111"/>
              <a:ext cx="1270" cy="31115"/>
            </a:xfrm>
            <a:custGeom>
              <a:avLst/>
              <a:gdLst/>
              <a:ahLst/>
              <a:cxnLst/>
              <a:rect l="l" t="t" r="r" b="b"/>
              <a:pathLst>
                <a:path w="1269" h="31115" extrusionOk="0">
                  <a:moveTo>
                    <a:pt x="1143" y="0"/>
                  </a:moveTo>
                  <a:lnTo>
                    <a:pt x="0" y="0"/>
                  </a:lnTo>
                  <a:lnTo>
                    <a:pt x="0" y="30772"/>
                  </a:lnTo>
                  <a:lnTo>
                    <a:pt x="1143" y="30772"/>
                  </a:lnTo>
                  <a:lnTo>
                    <a:pt x="1143"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48" name="Google Shape;1848;p11"/>
            <p:cNvSpPr/>
            <p:nvPr/>
          </p:nvSpPr>
          <p:spPr>
            <a:xfrm>
              <a:off x="2357805" y="1474203"/>
              <a:ext cx="1270" cy="31115"/>
            </a:xfrm>
            <a:custGeom>
              <a:avLst/>
              <a:gdLst/>
              <a:ahLst/>
              <a:cxnLst/>
              <a:rect l="l" t="t" r="r" b="b"/>
              <a:pathLst>
                <a:path w="1269" h="31115" extrusionOk="0">
                  <a:moveTo>
                    <a:pt x="1143" y="0"/>
                  </a:moveTo>
                  <a:lnTo>
                    <a:pt x="0" y="0"/>
                  </a:lnTo>
                  <a:lnTo>
                    <a:pt x="0" y="30772"/>
                  </a:lnTo>
                  <a:lnTo>
                    <a:pt x="1143" y="30772"/>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49" name="Google Shape;1849;p11"/>
            <p:cNvSpPr/>
            <p:nvPr/>
          </p:nvSpPr>
          <p:spPr>
            <a:xfrm>
              <a:off x="2322474" y="1497723"/>
              <a:ext cx="1270" cy="31115"/>
            </a:xfrm>
            <a:custGeom>
              <a:avLst/>
              <a:gdLst/>
              <a:ahLst/>
              <a:cxnLst/>
              <a:rect l="l" t="t" r="r" b="b"/>
              <a:pathLst>
                <a:path w="1269" h="31115" extrusionOk="0">
                  <a:moveTo>
                    <a:pt x="1143" y="0"/>
                  </a:moveTo>
                  <a:lnTo>
                    <a:pt x="0" y="0"/>
                  </a:lnTo>
                  <a:lnTo>
                    <a:pt x="0" y="30772"/>
                  </a:lnTo>
                  <a:lnTo>
                    <a:pt x="1143" y="30772"/>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50" name="Google Shape;1850;p11"/>
            <p:cNvSpPr/>
            <p:nvPr/>
          </p:nvSpPr>
          <p:spPr>
            <a:xfrm>
              <a:off x="2327363" y="1494815"/>
              <a:ext cx="1270" cy="31115"/>
            </a:xfrm>
            <a:custGeom>
              <a:avLst/>
              <a:gdLst/>
              <a:ahLst/>
              <a:cxnLst/>
              <a:rect l="l" t="t" r="r" b="b"/>
              <a:pathLst>
                <a:path w="1269" h="31115" extrusionOk="0">
                  <a:moveTo>
                    <a:pt x="1143" y="0"/>
                  </a:moveTo>
                  <a:lnTo>
                    <a:pt x="0" y="0"/>
                  </a:lnTo>
                  <a:lnTo>
                    <a:pt x="0" y="30772"/>
                  </a:lnTo>
                  <a:lnTo>
                    <a:pt x="1143" y="30772"/>
                  </a:lnTo>
                  <a:lnTo>
                    <a:pt x="1143"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51" name="Google Shape;1851;p11"/>
            <p:cNvSpPr/>
            <p:nvPr/>
          </p:nvSpPr>
          <p:spPr>
            <a:xfrm>
              <a:off x="2332532" y="1491919"/>
              <a:ext cx="1270" cy="31115"/>
            </a:xfrm>
            <a:custGeom>
              <a:avLst/>
              <a:gdLst/>
              <a:ahLst/>
              <a:cxnLst/>
              <a:rect l="l" t="t" r="r" b="b"/>
              <a:pathLst>
                <a:path w="1269" h="31115" extrusionOk="0">
                  <a:moveTo>
                    <a:pt x="1143" y="0"/>
                  </a:moveTo>
                  <a:lnTo>
                    <a:pt x="0" y="0"/>
                  </a:lnTo>
                  <a:lnTo>
                    <a:pt x="0" y="30772"/>
                  </a:lnTo>
                  <a:lnTo>
                    <a:pt x="1143" y="30772"/>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52" name="Google Shape;1852;p11"/>
            <p:cNvSpPr/>
            <p:nvPr/>
          </p:nvSpPr>
          <p:spPr>
            <a:xfrm>
              <a:off x="2432773" y="1432407"/>
              <a:ext cx="1270" cy="31115"/>
            </a:xfrm>
            <a:custGeom>
              <a:avLst/>
              <a:gdLst/>
              <a:ahLst/>
              <a:cxnLst/>
              <a:rect l="l" t="t" r="r" b="b"/>
              <a:pathLst>
                <a:path w="1269" h="31115" extrusionOk="0">
                  <a:moveTo>
                    <a:pt x="1143" y="0"/>
                  </a:moveTo>
                  <a:lnTo>
                    <a:pt x="0" y="0"/>
                  </a:lnTo>
                  <a:lnTo>
                    <a:pt x="0" y="30772"/>
                  </a:lnTo>
                  <a:lnTo>
                    <a:pt x="1143" y="30772"/>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53" name="Google Shape;1853;p11"/>
            <p:cNvSpPr/>
            <p:nvPr/>
          </p:nvSpPr>
          <p:spPr>
            <a:xfrm>
              <a:off x="2437650" y="1429499"/>
              <a:ext cx="1270" cy="31115"/>
            </a:xfrm>
            <a:custGeom>
              <a:avLst/>
              <a:gdLst/>
              <a:ahLst/>
              <a:cxnLst/>
              <a:rect l="l" t="t" r="r" b="b"/>
              <a:pathLst>
                <a:path w="1269" h="31115" extrusionOk="0">
                  <a:moveTo>
                    <a:pt x="1143" y="0"/>
                  </a:moveTo>
                  <a:lnTo>
                    <a:pt x="0" y="0"/>
                  </a:lnTo>
                  <a:lnTo>
                    <a:pt x="0" y="30772"/>
                  </a:lnTo>
                  <a:lnTo>
                    <a:pt x="1143" y="30772"/>
                  </a:lnTo>
                  <a:lnTo>
                    <a:pt x="1143"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54" name="Google Shape;1854;p11"/>
            <p:cNvSpPr/>
            <p:nvPr/>
          </p:nvSpPr>
          <p:spPr>
            <a:xfrm>
              <a:off x="2442819" y="1426603"/>
              <a:ext cx="1270" cy="31115"/>
            </a:xfrm>
            <a:custGeom>
              <a:avLst/>
              <a:gdLst/>
              <a:ahLst/>
              <a:cxnLst/>
              <a:rect l="l" t="t" r="r" b="b"/>
              <a:pathLst>
                <a:path w="1269" h="31115" extrusionOk="0">
                  <a:moveTo>
                    <a:pt x="1143" y="0"/>
                  </a:moveTo>
                  <a:lnTo>
                    <a:pt x="0" y="0"/>
                  </a:lnTo>
                  <a:lnTo>
                    <a:pt x="0" y="30772"/>
                  </a:lnTo>
                  <a:lnTo>
                    <a:pt x="1143" y="30772"/>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55" name="Google Shape;1855;p11"/>
            <p:cNvSpPr/>
            <p:nvPr/>
          </p:nvSpPr>
          <p:spPr>
            <a:xfrm>
              <a:off x="2407500" y="1450111"/>
              <a:ext cx="1270" cy="31115"/>
            </a:xfrm>
            <a:custGeom>
              <a:avLst/>
              <a:gdLst/>
              <a:ahLst/>
              <a:cxnLst/>
              <a:rect l="l" t="t" r="r" b="b"/>
              <a:pathLst>
                <a:path w="1269" h="31115" extrusionOk="0">
                  <a:moveTo>
                    <a:pt x="1143" y="0"/>
                  </a:moveTo>
                  <a:lnTo>
                    <a:pt x="0" y="0"/>
                  </a:lnTo>
                  <a:lnTo>
                    <a:pt x="0" y="30772"/>
                  </a:lnTo>
                  <a:lnTo>
                    <a:pt x="1143" y="30772"/>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56" name="Google Shape;1856;p11"/>
            <p:cNvSpPr/>
            <p:nvPr/>
          </p:nvSpPr>
          <p:spPr>
            <a:xfrm>
              <a:off x="2412377" y="1447215"/>
              <a:ext cx="1270" cy="31115"/>
            </a:xfrm>
            <a:custGeom>
              <a:avLst/>
              <a:gdLst/>
              <a:ahLst/>
              <a:cxnLst/>
              <a:rect l="l" t="t" r="r" b="b"/>
              <a:pathLst>
                <a:path w="1269" h="31115" extrusionOk="0">
                  <a:moveTo>
                    <a:pt x="1143" y="0"/>
                  </a:moveTo>
                  <a:lnTo>
                    <a:pt x="0" y="0"/>
                  </a:lnTo>
                  <a:lnTo>
                    <a:pt x="0" y="30772"/>
                  </a:lnTo>
                  <a:lnTo>
                    <a:pt x="1143" y="30772"/>
                  </a:lnTo>
                  <a:lnTo>
                    <a:pt x="1143"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57" name="Google Shape;1857;p11"/>
            <p:cNvSpPr/>
            <p:nvPr/>
          </p:nvSpPr>
          <p:spPr>
            <a:xfrm>
              <a:off x="2417546" y="1444307"/>
              <a:ext cx="1270" cy="31115"/>
            </a:xfrm>
            <a:custGeom>
              <a:avLst/>
              <a:gdLst/>
              <a:ahLst/>
              <a:cxnLst/>
              <a:rect l="l" t="t" r="r" b="b"/>
              <a:pathLst>
                <a:path w="1269" h="31115" extrusionOk="0">
                  <a:moveTo>
                    <a:pt x="1143" y="0"/>
                  </a:moveTo>
                  <a:lnTo>
                    <a:pt x="0" y="0"/>
                  </a:lnTo>
                  <a:lnTo>
                    <a:pt x="0" y="30772"/>
                  </a:lnTo>
                  <a:lnTo>
                    <a:pt x="1143" y="30772"/>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58" name="Google Shape;1858;p11"/>
            <p:cNvSpPr/>
            <p:nvPr/>
          </p:nvSpPr>
          <p:spPr>
            <a:xfrm>
              <a:off x="2447709" y="1519199"/>
              <a:ext cx="1270" cy="54610"/>
            </a:xfrm>
            <a:custGeom>
              <a:avLst/>
              <a:gdLst/>
              <a:ahLst/>
              <a:cxnLst/>
              <a:rect l="l" t="t" r="r" b="b"/>
              <a:pathLst>
                <a:path w="1269" h="54609"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59" name="Google Shape;1859;p11"/>
            <p:cNvSpPr/>
            <p:nvPr/>
          </p:nvSpPr>
          <p:spPr>
            <a:xfrm>
              <a:off x="2443683" y="1521231"/>
              <a:ext cx="1270" cy="54610"/>
            </a:xfrm>
            <a:custGeom>
              <a:avLst/>
              <a:gdLst/>
              <a:ahLst/>
              <a:cxnLst/>
              <a:rect l="l" t="t" r="r" b="b"/>
              <a:pathLst>
                <a:path w="1269" h="54609"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60" name="Google Shape;1860;p11"/>
            <p:cNvSpPr/>
            <p:nvPr/>
          </p:nvSpPr>
          <p:spPr>
            <a:xfrm>
              <a:off x="2439669" y="1523555"/>
              <a:ext cx="1270" cy="54610"/>
            </a:xfrm>
            <a:custGeom>
              <a:avLst/>
              <a:gdLst/>
              <a:ahLst/>
              <a:cxnLst/>
              <a:rect l="l" t="t" r="r" b="b"/>
              <a:pathLst>
                <a:path w="1269" h="54609"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61" name="Google Shape;1861;p11"/>
            <p:cNvSpPr/>
            <p:nvPr/>
          </p:nvSpPr>
          <p:spPr>
            <a:xfrm>
              <a:off x="2435644" y="1525879"/>
              <a:ext cx="1270" cy="54610"/>
            </a:xfrm>
            <a:custGeom>
              <a:avLst/>
              <a:gdLst/>
              <a:ahLst/>
              <a:cxnLst/>
              <a:rect l="l" t="t" r="r" b="b"/>
              <a:pathLst>
                <a:path w="1269" h="54609"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62" name="Google Shape;1862;p11"/>
            <p:cNvSpPr/>
            <p:nvPr/>
          </p:nvSpPr>
          <p:spPr>
            <a:xfrm>
              <a:off x="2431618" y="1527911"/>
              <a:ext cx="1270" cy="54610"/>
            </a:xfrm>
            <a:custGeom>
              <a:avLst/>
              <a:gdLst/>
              <a:ahLst/>
              <a:cxnLst/>
              <a:rect l="l" t="t" r="r" b="b"/>
              <a:pathLst>
                <a:path w="1269" h="54609"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63" name="Google Shape;1863;p11"/>
            <p:cNvSpPr/>
            <p:nvPr/>
          </p:nvSpPr>
          <p:spPr>
            <a:xfrm>
              <a:off x="2427604" y="1530235"/>
              <a:ext cx="1270" cy="54610"/>
            </a:xfrm>
            <a:custGeom>
              <a:avLst/>
              <a:gdLst/>
              <a:ahLst/>
              <a:cxnLst/>
              <a:rect l="l" t="t" r="r" b="b"/>
              <a:pathLst>
                <a:path w="1269" h="54609"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64" name="Google Shape;1864;p11"/>
            <p:cNvSpPr/>
            <p:nvPr/>
          </p:nvSpPr>
          <p:spPr>
            <a:xfrm>
              <a:off x="2423579" y="1532559"/>
              <a:ext cx="1270" cy="54610"/>
            </a:xfrm>
            <a:custGeom>
              <a:avLst/>
              <a:gdLst/>
              <a:ahLst/>
              <a:cxnLst/>
              <a:rect l="l" t="t" r="r" b="b"/>
              <a:pathLst>
                <a:path w="1269" h="54609"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65" name="Google Shape;1865;p11"/>
            <p:cNvSpPr/>
            <p:nvPr/>
          </p:nvSpPr>
          <p:spPr>
            <a:xfrm>
              <a:off x="2419565" y="1534883"/>
              <a:ext cx="1270" cy="54610"/>
            </a:xfrm>
            <a:custGeom>
              <a:avLst/>
              <a:gdLst/>
              <a:ahLst/>
              <a:cxnLst/>
              <a:rect l="l" t="t" r="r" b="b"/>
              <a:pathLst>
                <a:path w="1269" h="54609"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66" name="Google Shape;1866;p11"/>
            <p:cNvSpPr/>
            <p:nvPr/>
          </p:nvSpPr>
          <p:spPr>
            <a:xfrm>
              <a:off x="2415539" y="1536915"/>
              <a:ext cx="1270" cy="54610"/>
            </a:xfrm>
            <a:custGeom>
              <a:avLst/>
              <a:gdLst/>
              <a:ahLst/>
              <a:cxnLst/>
              <a:rect l="l" t="t" r="r" b="b"/>
              <a:pathLst>
                <a:path w="1269" h="54609"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67" name="Google Shape;1867;p11"/>
            <p:cNvSpPr/>
            <p:nvPr/>
          </p:nvSpPr>
          <p:spPr>
            <a:xfrm>
              <a:off x="2411514" y="1539239"/>
              <a:ext cx="1270" cy="54610"/>
            </a:xfrm>
            <a:custGeom>
              <a:avLst/>
              <a:gdLst/>
              <a:ahLst/>
              <a:cxnLst/>
              <a:rect l="l" t="t" r="r" b="b"/>
              <a:pathLst>
                <a:path w="1269" h="54609"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68" name="Google Shape;1868;p11"/>
            <p:cNvSpPr/>
            <p:nvPr/>
          </p:nvSpPr>
          <p:spPr>
            <a:xfrm>
              <a:off x="2407500" y="1541564"/>
              <a:ext cx="1270" cy="54610"/>
            </a:xfrm>
            <a:custGeom>
              <a:avLst/>
              <a:gdLst/>
              <a:ahLst/>
              <a:cxnLst/>
              <a:rect l="l" t="t" r="r" b="b"/>
              <a:pathLst>
                <a:path w="1269" h="54609"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69" name="Google Shape;1869;p11"/>
            <p:cNvSpPr/>
            <p:nvPr/>
          </p:nvSpPr>
          <p:spPr>
            <a:xfrm>
              <a:off x="2403474" y="1543596"/>
              <a:ext cx="1270" cy="54610"/>
            </a:xfrm>
            <a:custGeom>
              <a:avLst/>
              <a:gdLst/>
              <a:ahLst/>
              <a:cxnLst/>
              <a:rect l="l" t="t" r="r" b="b"/>
              <a:pathLst>
                <a:path w="1269" h="54609"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70" name="Google Shape;1870;p11"/>
            <p:cNvSpPr/>
            <p:nvPr/>
          </p:nvSpPr>
          <p:spPr>
            <a:xfrm>
              <a:off x="2399449" y="1545907"/>
              <a:ext cx="1270" cy="54610"/>
            </a:xfrm>
            <a:custGeom>
              <a:avLst/>
              <a:gdLst/>
              <a:ahLst/>
              <a:cxnLst/>
              <a:rect l="l" t="t" r="r" b="b"/>
              <a:pathLst>
                <a:path w="1269" h="54609"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71" name="Google Shape;1871;p11"/>
            <p:cNvSpPr/>
            <p:nvPr/>
          </p:nvSpPr>
          <p:spPr>
            <a:xfrm>
              <a:off x="2395435" y="1548231"/>
              <a:ext cx="1270" cy="54610"/>
            </a:xfrm>
            <a:custGeom>
              <a:avLst/>
              <a:gdLst/>
              <a:ahLst/>
              <a:cxnLst/>
              <a:rect l="l" t="t" r="r" b="b"/>
              <a:pathLst>
                <a:path w="1269" h="54609"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72" name="Google Shape;1872;p11"/>
            <p:cNvSpPr/>
            <p:nvPr/>
          </p:nvSpPr>
          <p:spPr>
            <a:xfrm>
              <a:off x="2391409" y="1550263"/>
              <a:ext cx="1270" cy="54610"/>
            </a:xfrm>
            <a:custGeom>
              <a:avLst/>
              <a:gdLst/>
              <a:ahLst/>
              <a:cxnLst/>
              <a:rect l="l" t="t" r="r" b="b"/>
              <a:pathLst>
                <a:path w="1269" h="54609"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73" name="Google Shape;1873;p11"/>
            <p:cNvSpPr/>
            <p:nvPr/>
          </p:nvSpPr>
          <p:spPr>
            <a:xfrm>
              <a:off x="2387384" y="1552587"/>
              <a:ext cx="1270" cy="54610"/>
            </a:xfrm>
            <a:custGeom>
              <a:avLst/>
              <a:gdLst/>
              <a:ahLst/>
              <a:cxnLst/>
              <a:rect l="l" t="t" r="r" b="b"/>
              <a:pathLst>
                <a:path w="1269" h="54609"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74" name="Google Shape;1874;p11"/>
            <p:cNvSpPr/>
            <p:nvPr/>
          </p:nvSpPr>
          <p:spPr>
            <a:xfrm>
              <a:off x="2368143" y="1564487"/>
              <a:ext cx="1270" cy="54610"/>
            </a:xfrm>
            <a:custGeom>
              <a:avLst/>
              <a:gdLst/>
              <a:ahLst/>
              <a:cxnLst/>
              <a:rect l="l" t="t" r="r" b="b"/>
              <a:pathLst>
                <a:path w="1269" h="54609"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75" name="Google Shape;1875;p11"/>
            <p:cNvSpPr/>
            <p:nvPr/>
          </p:nvSpPr>
          <p:spPr>
            <a:xfrm>
              <a:off x="2364130" y="1566811"/>
              <a:ext cx="1270" cy="54610"/>
            </a:xfrm>
            <a:custGeom>
              <a:avLst/>
              <a:gdLst/>
              <a:ahLst/>
              <a:cxnLst/>
              <a:rect l="l" t="t" r="r" b="b"/>
              <a:pathLst>
                <a:path w="1269" h="54609"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76" name="Google Shape;1876;p11"/>
            <p:cNvSpPr/>
            <p:nvPr/>
          </p:nvSpPr>
          <p:spPr>
            <a:xfrm>
              <a:off x="2360104" y="1569135"/>
              <a:ext cx="1270" cy="54610"/>
            </a:xfrm>
            <a:custGeom>
              <a:avLst/>
              <a:gdLst/>
              <a:ahLst/>
              <a:cxnLst/>
              <a:rect l="l" t="t" r="r" b="b"/>
              <a:pathLst>
                <a:path w="1269" h="54609"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77" name="Google Shape;1877;p11"/>
            <p:cNvSpPr/>
            <p:nvPr/>
          </p:nvSpPr>
          <p:spPr>
            <a:xfrm>
              <a:off x="2356078" y="1571167"/>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78" name="Google Shape;1878;p11"/>
            <p:cNvSpPr/>
            <p:nvPr/>
          </p:nvSpPr>
          <p:spPr>
            <a:xfrm>
              <a:off x="2352065" y="1573491"/>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79" name="Google Shape;1879;p11"/>
            <p:cNvSpPr/>
            <p:nvPr/>
          </p:nvSpPr>
          <p:spPr>
            <a:xfrm>
              <a:off x="2348039" y="1575815"/>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80" name="Google Shape;1880;p11"/>
            <p:cNvSpPr/>
            <p:nvPr/>
          </p:nvSpPr>
          <p:spPr>
            <a:xfrm>
              <a:off x="2344013" y="1578140"/>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81" name="Google Shape;1881;p11"/>
            <p:cNvSpPr/>
            <p:nvPr/>
          </p:nvSpPr>
          <p:spPr>
            <a:xfrm>
              <a:off x="2340000" y="1580172"/>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82" name="Google Shape;1882;p11"/>
            <p:cNvSpPr/>
            <p:nvPr/>
          </p:nvSpPr>
          <p:spPr>
            <a:xfrm>
              <a:off x="2335974" y="1582496"/>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83" name="Google Shape;1883;p11"/>
            <p:cNvSpPr/>
            <p:nvPr/>
          </p:nvSpPr>
          <p:spPr>
            <a:xfrm>
              <a:off x="2331961" y="1584820"/>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84" name="Google Shape;1884;p11"/>
            <p:cNvSpPr/>
            <p:nvPr/>
          </p:nvSpPr>
          <p:spPr>
            <a:xfrm>
              <a:off x="2327935" y="1586852"/>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85" name="Google Shape;1885;p11"/>
            <p:cNvSpPr/>
            <p:nvPr/>
          </p:nvSpPr>
          <p:spPr>
            <a:xfrm>
              <a:off x="2323909" y="1589163"/>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86" name="Google Shape;1886;p11"/>
            <p:cNvSpPr/>
            <p:nvPr/>
          </p:nvSpPr>
          <p:spPr>
            <a:xfrm>
              <a:off x="2320175" y="1591487"/>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87" name="Google Shape;1887;p11"/>
            <p:cNvSpPr/>
            <p:nvPr/>
          </p:nvSpPr>
          <p:spPr>
            <a:xfrm>
              <a:off x="2316162" y="1593519"/>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88" name="Google Shape;1888;p11"/>
            <p:cNvSpPr/>
            <p:nvPr/>
          </p:nvSpPr>
          <p:spPr>
            <a:xfrm>
              <a:off x="2312136" y="1595843"/>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89" name="Google Shape;1889;p11"/>
            <p:cNvSpPr/>
            <p:nvPr/>
          </p:nvSpPr>
          <p:spPr>
            <a:xfrm>
              <a:off x="2308110" y="1598168"/>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90" name="Google Shape;1890;p11"/>
            <p:cNvSpPr/>
            <p:nvPr/>
          </p:nvSpPr>
          <p:spPr>
            <a:xfrm>
              <a:off x="2447709" y="1596428"/>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91" name="Google Shape;1891;p11"/>
            <p:cNvSpPr/>
            <p:nvPr/>
          </p:nvSpPr>
          <p:spPr>
            <a:xfrm>
              <a:off x="2443683" y="1598752"/>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92" name="Google Shape;1892;p11"/>
            <p:cNvSpPr/>
            <p:nvPr/>
          </p:nvSpPr>
          <p:spPr>
            <a:xfrm>
              <a:off x="2439669" y="1600784"/>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93" name="Google Shape;1893;p11"/>
            <p:cNvSpPr/>
            <p:nvPr/>
          </p:nvSpPr>
          <p:spPr>
            <a:xfrm>
              <a:off x="2435644" y="1603108"/>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94" name="Google Shape;1894;p11"/>
            <p:cNvSpPr/>
            <p:nvPr/>
          </p:nvSpPr>
          <p:spPr>
            <a:xfrm>
              <a:off x="2431618" y="1605432"/>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95" name="Google Shape;1895;p11"/>
            <p:cNvSpPr/>
            <p:nvPr/>
          </p:nvSpPr>
          <p:spPr>
            <a:xfrm>
              <a:off x="2427604" y="1607464"/>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96" name="Google Shape;1896;p11"/>
            <p:cNvSpPr/>
            <p:nvPr/>
          </p:nvSpPr>
          <p:spPr>
            <a:xfrm>
              <a:off x="2423579" y="1609775"/>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97" name="Google Shape;1897;p11"/>
            <p:cNvSpPr/>
            <p:nvPr/>
          </p:nvSpPr>
          <p:spPr>
            <a:xfrm>
              <a:off x="2419565" y="1612099"/>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98" name="Google Shape;1898;p11"/>
            <p:cNvSpPr/>
            <p:nvPr/>
          </p:nvSpPr>
          <p:spPr>
            <a:xfrm>
              <a:off x="2415539" y="1614423"/>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899" name="Google Shape;1899;p11"/>
            <p:cNvSpPr/>
            <p:nvPr/>
          </p:nvSpPr>
          <p:spPr>
            <a:xfrm>
              <a:off x="2411514" y="1616455"/>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00" name="Google Shape;1900;p11"/>
            <p:cNvSpPr/>
            <p:nvPr/>
          </p:nvSpPr>
          <p:spPr>
            <a:xfrm>
              <a:off x="2407500" y="1618780"/>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01" name="Google Shape;1901;p11"/>
            <p:cNvSpPr/>
            <p:nvPr/>
          </p:nvSpPr>
          <p:spPr>
            <a:xfrm>
              <a:off x="2403474" y="1621104"/>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02" name="Google Shape;1902;p11"/>
            <p:cNvSpPr/>
            <p:nvPr/>
          </p:nvSpPr>
          <p:spPr>
            <a:xfrm>
              <a:off x="2399449" y="1623136"/>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03" name="Google Shape;1903;p11"/>
            <p:cNvSpPr/>
            <p:nvPr/>
          </p:nvSpPr>
          <p:spPr>
            <a:xfrm>
              <a:off x="2395435" y="1625460"/>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04" name="Google Shape;1904;p11"/>
            <p:cNvSpPr/>
            <p:nvPr/>
          </p:nvSpPr>
          <p:spPr>
            <a:xfrm>
              <a:off x="2391409" y="1627784"/>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05" name="Google Shape;1905;p11"/>
            <p:cNvSpPr/>
            <p:nvPr/>
          </p:nvSpPr>
          <p:spPr>
            <a:xfrm>
              <a:off x="2387384" y="1629816"/>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06" name="Google Shape;1906;p11"/>
            <p:cNvSpPr/>
            <p:nvPr/>
          </p:nvSpPr>
          <p:spPr>
            <a:xfrm>
              <a:off x="2368143" y="1642008"/>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07" name="Google Shape;1907;p11"/>
            <p:cNvSpPr/>
            <p:nvPr/>
          </p:nvSpPr>
          <p:spPr>
            <a:xfrm>
              <a:off x="2364130" y="1644040"/>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08" name="Google Shape;1908;p11"/>
            <p:cNvSpPr/>
            <p:nvPr/>
          </p:nvSpPr>
          <p:spPr>
            <a:xfrm>
              <a:off x="2360104" y="1646364"/>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09" name="Google Shape;1909;p11"/>
            <p:cNvSpPr/>
            <p:nvPr/>
          </p:nvSpPr>
          <p:spPr>
            <a:xfrm>
              <a:off x="2356078" y="1648675"/>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10" name="Google Shape;1910;p11"/>
            <p:cNvSpPr/>
            <p:nvPr/>
          </p:nvSpPr>
          <p:spPr>
            <a:xfrm>
              <a:off x="2352065" y="1650720"/>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11" name="Google Shape;1911;p11"/>
            <p:cNvSpPr/>
            <p:nvPr/>
          </p:nvSpPr>
          <p:spPr>
            <a:xfrm>
              <a:off x="2348039" y="1653044"/>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12" name="Google Shape;1912;p11"/>
            <p:cNvSpPr/>
            <p:nvPr/>
          </p:nvSpPr>
          <p:spPr>
            <a:xfrm>
              <a:off x="2344013" y="1655356"/>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13" name="Google Shape;1913;p11"/>
            <p:cNvSpPr/>
            <p:nvPr/>
          </p:nvSpPr>
          <p:spPr>
            <a:xfrm>
              <a:off x="2340000" y="1657680"/>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14" name="Google Shape;1914;p11"/>
            <p:cNvSpPr/>
            <p:nvPr/>
          </p:nvSpPr>
          <p:spPr>
            <a:xfrm>
              <a:off x="2335974" y="1659712"/>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15" name="Google Shape;1915;p11"/>
            <p:cNvSpPr/>
            <p:nvPr/>
          </p:nvSpPr>
          <p:spPr>
            <a:xfrm>
              <a:off x="2331961" y="1662036"/>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16" name="Google Shape;1916;p11"/>
            <p:cNvSpPr/>
            <p:nvPr/>
          </p:nvSpPr>
          <p:spPr>
            <a:xfrm>
              <a:off x="2327935" y="1664360"/>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17" name="Google Shape;1917;p11"/>
            <p:cNvSpPr/>
            <p:nvPr/>
          </p:nvSpPr>
          <p:spPr>
            <a:xfrm>
              <a:off x="2323909" y="1666392"/>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18" name="Google Shape;1918;p11"/>
            <p:cNvSpPr/>
            <p:nvPr/>
          </p:nvSpPr>
          <p:spPr>
            <a:xfrm>
              <a:off x="2320175" y="1668716"/>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19" name="Google Shape;1919;p11"/>
            <p:cNvSpPr/>
            <p:nvPr/>
          </p:nvSpPr>
          <p:spPr>
            <a:xfrm>
              <a:off x="2316162" y="1671040"/>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20" name="Google Shape;1920;p11"/>
            <p:cNvSpPr/>
            <p:nvPr/>
          </p:nvSpPr>
          <p:spPr>
            <a:xfrm>
              <a:off x="2312136" y="1673072"/>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21" name="Google Shape;1921;p11"/>
            <p:cNvSpPr/>
            <p:nvPr/>
          </p:nvSpPr>
          <p:spPr>
            <a:xfrm>
              <a:off x="2308110" y="1675396"/>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22" name="Google Shape;1922;p11"/>
            <p:cNvSpPr/>
            <p:nvPr/>
          </p:nvSpPr>
          <p:spPr>
            <a:xfrm>
              <a:off x="2447709" y="1660880"/>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23" name="Google Shape;1923;p11"/>
            <p:cNvSpPr/>
            <p:nvPr/>
          </p:nvSpPr>
          <p:spPr>
            <a:xfrm>
              <a:off x="2443683" y="1662912"/>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24" name="Google Shape;1924;p11"/>
            <p:cNvSpPr/>
            <p:nvPr/>
          </p:nvSpPr>
          <p:spPr>
            <a:xfrm>
              <a:off x="2439669" y="1665236"/>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25" name="Google Shape;1925;p11"/>
            <p:cNvSpPr/>
            <p:nvPr/>
          </p:nvSpPr>
          <p:spPr>
            <a:xfrm>
              <a:off x="2435644" y="1667548"/>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26" name="Google Shape;1926;p11"/>
            <p:cNvSpPr/>
            <p:nvPr/>
          </p:nvSpPr>
          <p:spPr>
            <a:xfrm>
              <a:off x="2431618" y="1669580"/>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27" name="Google Shape;1927;p11"/>
            <p:cNvSpPr/>
            <p:nvPr/>
          </p:nvSpPr>
          <p:spPr>
            <a:xfrm>
              <a:off x="2427604" y="1671904"/>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28" name="Google Shape;1928;p11"/>
            <p:cNvSpPr/>
            <p:nvPr/>
          </p:nvSpPr>
          <p:spPr>
            <a:xfrm>
              <a:off x="2423579" y="1674228"/>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29" name="Google Shape;1929;p11"/>
            <p:cNvSpPr/>
            <p:nvPr/>
          </p:nvSpPr>
          <p:spPr>
            <a:xfrm>
              <a:off x="2419565" y="1676260"/>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30" name="Google Shape;1930;p11"/>
            <p:cNvSpPr/>
            <p:nvPr/>
          </p:nvSpPr>
          <p:spPr>
            <a:xfrm>
              <a:off x="2415539" y="1678584"/>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31" name="Google Shape;1931;p11"/>
            <p:cNvSpPr/>
            <p:nvPr/>
          </p:nvSpPr>
          <p:spPr>
            <a:xfrm>
              <a:off x="2411514" y="1680908"/>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32" name="Google Shape;1932;p11"/>
            <p:cNvSpPr/>
            <p:nvPr/>
          </p:nvSpPr>
          <p:spPr>
            <a:xfrm>
              <a:off x="2407500" y="1683232"/>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33" name="Google Shape;1933;p11"/>
            <p:cNvSpPr/>
            <p:nvPr/>
          </p:nvSpPr>
          <p:spPr>
            <a:xfrm>
              <a:off x="2403474" y="1685264"/>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34" name="Google Shape;1934;p11"/>
            <p:cNvSpPr/>
            <p:nvPr/>
          </p:nvSpPr>
          <p:spPr>
            <a:xfrm>
              <a:off x="2399449" y="1687588"/>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35" name="Google Shape;1935;p11"/>
            <p:cNvSpPr/>
            <p:nvPr/>
          </p:nvSpPr>
          <p:spPr>
            <a:xfrm>
              <a:off x="2395435" y="1689912"/>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36" name="Google Shape;1936;p11"/>
            <p:cNvSpPr/>
            <p:nvPr/>
          </p:nvSpPr>
          <p:spPr>
            <a:xfrm>
              <a:off x="2391409" y="1691932"/>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37" name="Google Shape;1937;p11"/>
            <p:cNvSpPr/>
            <p:nvPr/>
          </p:nvSpPr>
          <p:spPr>
            <a:xfrm>
              <a:off x="2387384" y="1694256"/>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38" name="Google Shape;1938;p11"/>
            <p:cNvSpPr/>
            <p:nvPr/>
          </p:nvSpPr>
          <p:spPr>
            <a:xfrm>
              <a:off x="2368143" y="1706156"/>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39" name="Google Shape;1939;p11"/>
            <p:cNvSpPr/>
            <p:nvPr/>
          </p:nvSpPr>
          <p:spPr>
            <a:xfrm>
              <a:off x="2364130" y="1708480"/>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40" name="Google Shape;1940;p11"/>
            <p:cNvSpPr/>
            <p:nvPr/>
          </p:nvSpPr>
          <p:spPr>
            <a:xfrm>
              <a:off x="2360104" y="1710804"/>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41" name="Google Shape;1941;p11"/>
            <p:cNvSpPr/>
            <p:nvPr/>
          </p:nvSpPr>
          <p:spPr>
            <a:xfrm>
              <a:off x="2356078" y="1712836"/>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42" name="Google Shape;1942;p11"/>
            <p:cNvSpPr/>
            <p:nvPr/>
          </p:nvSpPr>
          <p:spPr>
            <a:xfrm>
              <a:off x="2352065" y="1715160"/>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43" name="Google Shape;1943;p11"/>
            <p:cNvSpPr/>
            <p:nvPr/>
          </p:nvSpPr>
          <p:spPr>
            <a:xfrm>
              <a:off x="2348039" y="1717484"/>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44" name="Google Shape;1944;p11"/>
            <p:cNvSpPr/>
            <p:nvPr/>
          </p:nvSpPr>
          <p:spPr>
            <a:xfrm>
              <a:off x="2344013" y="1719516"/>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45" name="Google Shape;1945;p11"/>
            <p:cNvSpPr/>
            <p:nvPr/>
          </p:nvSpPr>
          <p:spPr>
            <a:xfrm>
              <a:off x="2340000" y="1721840"/>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46" name="Google Shape;1946;p11"/>
            <p:cNvSpPr/>
            <p:nvPr/>
          </p:nvSpPr>
          <p:spPr>
            <a:xfrm>
              <a:off x="2335974" y="1724164"/>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47" name="Google Shape;1947;p11"/>
            <p:cNvSpPr/>
            <p:nvPr/>
          </p:nvSpPr>
          <p:spPr>
            <a:xfrm>
              <a:off x="2331961" y="1726196"/>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48" name="Google Shape;1948;p11"/>
            <p:cNvSpPr/>
            <p:nvPr/>
          </p:nvSpPr>
          <p:spPr>
            <a:xfrm>
              <a:off x="2327935" y="1728520"/>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49" name="Google Shape;1949;p11"/>
            <p:cNvSpPr/>
            <p:nvPr/>
          </p:nvSpPr>
          <p:spPr>
            <a:xfrm>
              <a:off x="2323909" y="1730844"/>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50" name="Google Shape;1950;p11"/>
            <p:cNvSpPr/>
            <p:nvPr/>
          </p:nvSpPr>
          <p:spPr>
            <a:xfrm>
              <a:off x="2320175" y="1733168"/>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51" name="Google Shape;1951;p11"/>
            <p:cNvSpPr/>
            <p:nvPr/>
          </p:nvSpPr>
          <p:spPr>
            <a:xfrm>
              <a:off x="2316162" y="1735200"/>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52" name="Google Shape;1952;p11"/>
            <p:cNvSpPr/>
            <p:nvPr/>
          </p:nvSpPr>
          <p:spPr>
            <a:xfrm>
              <a:off x="2312136" y="1737512"/>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53" name="Google Shape;1953;p11"/>
            <p:cNvSpPr/>
            <p:nvPr/>
          </p:nvSpPr>
          <p:spPr>
            <a:xfrm>
              <a:off x="2308110" y="1739836"/>
              <a:ext cx="1270" cy="54610"/>
            </a:xfrm>
            <a:custGeom>
              <a:avLst/>
              <a:gdLst/>
              <a:ahLst/>
              <a:cxnLst/>
              <a:rect l="l" t="t" r="r" b="b"/>
              <a:pathLst>
                <a:path w="1269" h="54610"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54" name="Google Shape;1954;p11"/>
            <p:cNvSpPr/>
            <p:nvPr/>
          </p:nvSpPr>
          <p:spPr>
            <a:xfrm>
              <a:off x="2445118" y="1456207"/>
              <a:ext cx="1270" cy="54610"/>
            </a:xfrm>
            <a:custGeom>
              <a:avLst/>
              <a:gdLst/>
              <a:ahLst/>
              <a:cxnLst/>
              <a:rect l="l" t="t" r="r" b="b"/>
              <a:pathLst>
                <a:path w="1269" h="54609"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55" name="Google Shape;1955;p11"/>
            <p:cNvSpPr/>
            <p:nvPr/>
          </p:nvSpPr>
          <p:spPr>
            <a:xfrm>
              <a:off x="2439377" y="1459407"/>
              <a:ext cx="1270" cy="54610"/>
            </a:xfrm>
            <a:custGeom>
              <a:avLst/>
              <a:gdLst/>
              <a:ahLst/>
              <a:cxnLst/>
              <a:rect l="l" t="t" r="r" b="b"/>
              <a:pathLst>
                <a:path w="1269" h="54609"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56" name="Google Shape;1956;p11"/>
            <p:cNvSpPr/>
            <p:nvPr/>
          </p:nvSpPr>
          <p:spPr>
            <a:xfrm>
              <a:off x="2433637" y="1462595"/>
              <a:ext cx="1270" cy="54610"/>
            </a:xfrm>
            <a:custGeom>
              <a:avLst/>
              <a:gdLst/>
              <a:ahLst/>
              <a:cxnLst/>
              <a:rect l="l" t="t" r="r" b="b"/>
              <a:pathLst>
                <a:path w="1269" h="54609"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57" name="Google Shape;1957;p11"/>
            <p:cNvSpPr/>
            <p:nvPr/>
          </p:nvSpPr>
          <p:spPr>
            <a:xfrm>
              <a:off x="2427884" y="1466075"/>
              <a:ext cx="1270" cy="54610"/>
            </a:xfrm>
            <a:custGeom>
              <a:avLst/>
              <a:gdLst/>
              <a:ahLst/>
              <a:cxnLst/>
              <a:rect l="l" t="t" r="r" b="b"/>
              <a:pathLst>
                <a:path w="1269" h="54609"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58" name="Google Shape;1958;p11"/>
            <p:cNvSpPr/>
            <p:nvPr/>
          </p:nvSpPr>
          <p:spPr>
            <a:xfrm>
              <a:off x="2422143" y="1469275"/>
              <a:ext cx="1270" cy="54610"/>
            </a:xfrm>
            <a:custGeom>
              <a:avLst/>
              <a:gdLst/>
              <a:ahLst/>
              <a:cxnLst/>
              <a:rect l="l" t="t" r="r" b="b"/>
              <a:pathLst>
                <a:path w="1269" h="54609"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59" name="Google Shape;1959;p11"/>
            <p:cNvSpPr/>
            <p:nvPr/>
          </p:nvSpPr>
          <p:spPr>
            <a:xfrm>
              <a:off x="2416682" y="1472463"/>
              <a:ext cx="1270" cy="54610"/>
            </a:xfrm>
            <a:custGeom>
              <a:avLst/>
              <a:gdLst/>
              <a:ahLst/>
              <a:cxnLst/>
              <a:rect l="l" t="t" r="r" b="b"/>
              <a:pathLst>
                <a:path w="1269" h="54609"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60" name="Google Shape;1960;p11"/>
            <p:cNvSpPr/>
            <p:nvPr/>
          </p:nvSpPr>
          <p:spPr>
            <a:xfrm>
              <a:off x="2410942" y="1475663"/>
              <a:ext cx="1270" cy="54610"/>
            </a:xfrm>
            <a:custGeom>
              <a:avLst/>
              <a:gdLst/>
              <a:ahLst/>
              <a:cxnLst/>
              <a:rect l="l" t="t" r="r" b="b"/>
              <a:pathLst>
                <a:path w="1269" h="54609"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61" name="Google Shape;1961;p11"/>
            <p:cNvSpPr/>
            <p:nvPr/>
          </p:nvSpPr>
          <p:spPr>
            <a:xfrm>
              <a:off x="2405202" y="1479143"/>
              <a:ext cx="1270" cy="54610"/>
            </a:xfrm>
            <a:custGeom>
              <a:avLst/>
              <a:gdLst/>
              <a:ahLst/>
              <a:cxnLst/>
              <a:rect l="l" t="t" r="r" b="b"/>
              <a:pathLst>
                <a:path w="1269" h="54609"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62" name="Google Shape;1962;p11"/>
            <p:cNvSpPr/>
            <p:nvPr/>
          </p:nvSpPr>
          <p:spPr>
            <a:xfrm>
              <a:off x="2399449" y="1482331"/>
              <a:ext cx="1270" cy="54610"/>
            </a:xfrm>
            <a:custGeom>
              <a:avLst/>
              <a:gdLst/>
              <a:ahLst/>
              <a:cxnLst/>
              <a:rect l="l" t="t" r="r" b="b"/>
              <a:pathLst>
                <a:path w="1269" h="54609"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63" name="Google Shape;1963;p11"/>
            <p:cNvSpPr/>
            <p:nvPr/>
          </p:nvSpPr>
          <p:spPr>
            <a:xfrm>
              <a:off x="2393708" y="1485531"/>
              <a:ext cx="1270" cy="54610"/>
            </a:xfrm>
            <a:custGeom>
              <a:avLst/>
              <a:gdLst/>
              <a:ahLst/>
              <a:cxnLst/>
              <a:rect l="l" t="t" r="r" b="b"/>
              <a:pathLst>
                <a:path w="1269" h="54609"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64" name="Google Shape;1964;p11"/>
            <p:cNvSpPr/>
            <p:nvPr/>
          </p:nvSpPr>
          <p:spPr>
            <a:xfrm>
              <a:off x="2387968" y="1488719"/>
              <a:ext cx="1270" cy="54610"/>
            </a:xfrm>
            <a:custGeom>
              <a:avLst/>
              <a:gdLst/>
              <a:ahLst/>
              <a:cxnLst/>
              <a:rect l="l" t="t" r="r" b="b"/>
              <a:pathLst>
                <a:path w="1269" h="54609"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65" name="Google Shape;1965;p11"/>
            <p:cNvSpPr/>
            <p:nvPr/>
          </p:nvSpPr>
          <p:spPr>
            <a:xfrm>
              <a:off x="2382215" y="1492211"/>
              <a:ext cx="1270" cy="54610"/>
            </a:xfrm>
            <a:custGeom>
              <a:avLst/>
              <a:gdLst/>
              <a:ahLst/>
              <a:cxnLst/>
              <a:rect l="l" t="t" r="r" b="b"/>
              <a:pathLst>
                <a:path w="1269" h="54609"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66" name="Google Shape;1966;p11"/>
            <p:cNvSpPr/>
            <p:nvPr/>
          </p:nvSpPr>
          <p:spPr>
            <a:xfrm>
              <a:off x="2376474" y="1495399"/>
              <a:ext cx="1270" cy="54610"/>
            </a:xfrm>
            <a:custGeom>
              <a:avLst/>
              <a:gdLst/>
              <a:ahLst/>
              <a:cxnLst/>
              <a:rect l="l" t="t" r="r" b="b"/>
              <a:pathLst>
                <a:path w="1269" h="54609"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67" name="Google Shape;1967;p11"/>
            <p:cNvSpPr/>
            <p:nvPr/>
          </p:nvSpPr>
          <p:spPr>
            <a:xfrm>
              <a:off x="2370734" y="1498587"/>
              <a:ext cx="1270" cy="54610"/>
            </a:xfrm>
            <a:custGeom>
              <a:avLst/>
              <a:gdLst/>
              <a:ahLst/>
              <a:cxnLst/>
              <a:rect l="l" t="t" r="r" b="b"/>
              <a:pathLst>
                <a:path w="1269" h="54609"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68" name="Google Shape;1968;p11"/>
            <p:cNvSpPr/>
            <p:nvPr/>
          </p:nvSpPr>
          <p:spPr>
            <a:xfrm>
              <a:off x="2365273" y="1501787"/>
              <a:ext cx="1270" cy="54610"/>
            </a:xfrm>
            <a:custGeom>
              <a:avLst/>
              <a:gdLst/>
              <a:ahLst/>
              <a:cxnLst/>
              <a:rect l="l" t="t" r="r" b="b"/>
              <a:pathLst>
                <a:path w="1269" h="54609"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69" name="Google Shape;1969;p11"/>
            <p:cNvSpPr/>
            <p:nvPr/>
          </p:nvSpPr>
          <p:spPr>
            <a:xfrm>
              <a:off x="2359532" y="1505267"/>
              <a:ext cx="1270" cy="54610"/>
            </a:xfrm>
            <a:custGeom>
              <a:avLst/>
              <a:gdLst/>
              <a:ahLst/>
              <a:cxnLst/>
              <a:rect l="l" t="t" r="r" b="b"/>
              <a:pathLst>
                <a:path w="1269" h="54609"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70" name="Google Shape;1970;p11"/>
            <p:cNvSpPr/>
            <p:nvPr/>
          </p:nvSpPr>
          <p:spPr>
            <a:xfrm>
              <a:off x="2353779" y="1508467"/>
              <a:ext cx="1270" cy="54610"/>
            </a:xfrm>
            <a:custGeom>
              <a:avLst/>
              <a:gdLst/>
              <a:ahLst/>
              <a:cxnLst/>
              <a:rect l="l" t="t" r="r" b="b"/>
              <a:pathLst>
                <a:path w="1269" h="54609"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71" name="Google Shape;1971;p11"/>
            <p:cNvSpPr/>
            <p:nvPr/>
          </p:nvSpPr>
          <p:spPr>
            <a:xfrm>
              <a:off x="2348039" y="1511655"/>
              <a:ext cx="1270" cy="54610"/>
            </a:xfrm>
            <a:custGeom>
              <a:avLst/>
              <a:gdLst/>
              <a:ahLst/>
              <a:cxnLst/>
              <a:rect l="l" t="t" r="r" b="b"/>
              <a:pathLst>
                <a:path w="1269" h="54609"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72" name="Google Shape;1972;p11"/>
            <p:cNvSpPr/>
            <p:nvPr/>
          </p:nvSpPr>
          <p:spPr>
            <a:xfrm>
              <a:off x="2342299" y="1514855"/>
              <a:ext cx="1270" cy="54610"/>
            </a:xfrm>
            <a:custGeom>
              <a:avLst/>
              <a:gdLst/>
              <a:ahLst/>
              <a:cxnLst/>
              <a:rect l="l" t="t" r="r" b="b"/>
              <a:pathLst>
                <a:path w="1269" h="54609"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73" name="Google Shape;1973;p11"/>
            <p:cNvSpPr/>
            <p:nvPr/>
          </p:nvSpPr>
          <p:spPr>
            <a:xfrm>
              <a:off x="2336545" y="1518335"/>
              <a:ext cx="1270" cy="54610"/>
            </a:xfrm>
            <a:custGeom>
              <a:avLst/>
              <a:gdLst/>
              <a:ahLst/>
              <a:cxnLst/>
              <a:rect l="l" t="t" r="r" b="b"/>
              <a:pathLst>
                <a:path w="1269" h="54609"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74" name="Google Shape;1974;p11"/>
            <p:cNvSpPr/>
            <p:nvPr/>
          </p:nvSpPr>
          <p:spPr>
            <a:xfrm>
              <a:off x="2330805" y="1521523"/>
              <a:ext cx="1270" cy="54610"/>
            </a:xfrm>
            <a:custGeom>
              <a:avLst/>
              <a:gdLst/>
              <a:ahLst/>
              <a:cxnLst/>
              <a:rect l="l" t="t" r="r" b="b"/>
              <a:pathLst>
                <a:path w="1269" h="54609" extrusionOk="0">
                  <a:moveTo>
                    <a:pt x="1143" y="0"/>
                  </a:moveTo>
                  <a:lnTo>
                    <a:pt x="0" y="0"/>
                  </a:lnTo>
                  <a:lnTo>
                    <a:pt x="0" y="54000"/>
                  </a:lnTo>
                  <a:lnTo>
                    <a:pt x="1143" y="54000"/>
                  </a:lnTo>
                  <a:lnTo>
                    <a:pt x="1143" y="0"/>
                  </a:lnTo>
                  <a:close/>
                </a:path>
              </a:pathLst>
            </a:custGeom>
            <a:solidFill>
              <a:srgbClr val="9B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75" name="Google Shape;1975;p11"/>
            <p:cNvSpPr/>
            <p:nvPr/>
          </p:nvSpPr>
          <p:spPr>
            <a:xfrm>
              <a:off x="2325065" y="1524723"/>
              <a:ext cx="1270" cy="54610"/>
            </a:xfrm>
            <a:custGeom>
              <a:avLst/>
              <a:gdLst/>
              <a:ahLst/>
              <a:cxnLst/>
              <a:rect l="l" t="t" r="r" b="b"/>
              <a:pathLst>
                <a:path w="1269" h="54609" extrusionOk="0">
                  <a:moveTo>
                    <a:pt x="1143" y="0"/>
                  </a:moveTo>
                  <a:lnTo>
                    <a:pt x="0" y="0"/>
                  </a:lnTo>
                  <a:lnTo>
                    <a:pt x="0" y="54000"/>
                  </a:lnTo>
                  <a:lnTo>
                    <a:pt x="1143" y="54000"/>
                  </a:lnTo>
                  <a:lnTo>
                    <a:pt x="1143" y="0"/>
                  </a:lnTo>
                  <a:close/>
                </a:path>
              </a:pathLst>
            </a:custGeom>
            <a:solidFill>
              <a:srgbClr val="044AA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76" name="Google Shape;1976;p11"/>
            <p:cNvSpPr/>
            <p:nvPr/>
          </p:nvSpPr>
          <p:spPr>
            <a:xfrm>
              <a:off x="2308396" y="1574359"/>
              <a:ext cx="15875" cy="46990"/>
            </a:xfrm>
            <a:custGeom>
              <a:avLst/>
              <a:gdLst/>
              <a:ahLst/>
              <a:cxnLst/>
              <a:rect l="l" t="t" r="r" b="b"/>
              <a:pathLst>
                <a:path w="15875" h="46990" extrusionOk="0">
                  <a:moveTo>
                    <a:pt x="0" y="0"/>
                  </a:moveTo>
                  <a:lnTo>
                    <a:pt x="0" y="37744"/>
                  </a:lnTo>
                  <a:lnTo>
                    <a:pt x="15506" y="46748"/>
                  </a:lnTo>
                  <a:lnTo>
                    <a:pt x="15506" y="9004"/>
                  </a:lnTo>
                  <a:lnTo>
                    <a:pt x="0" y="0"/>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77" name="Google Shape;1977;p11"/>
            <p:cNvSpPr/>
            <p:nvPr/>
          </p:nvSpPr>
          <p:spPr>
            <a:xfrm>
              <a:off x="2323906" y="1500630"/>
              <a:ext cx="141605" cy="120650"/>
            </a:xfrm>
            <a:custGeom>
              <a:avLst/>
              <a:gdLst/>
              <a:ahLst/>
              <a:cxnLst/>
              <a:rect l="l" t="t" r="r" b="b"/>
              <a:pathLst>
                <a:path w="141605" h="120650" extrusionOk="0">
                  <a:moveTo>
                    <a:pt x="141312" y="0"/>
                  </a:moveTo>
                  <a:lnTo>
                    <a:pt x="0" y="82727"/>
                  </a:lnTo>
                  <a:lnTo>
                    <a:pt x="0" y="120472"/>
                  </a:lnTo>
                  <a:lnTo>
                    <a:pt x="141312" y="37731"/>
                  </a:lnTo>
                  <a:lnTo>
                    <a:pt x="141312" y="0"/>
                  </a:lnTo>
                  <a:close/>
                </a:path>
              </a:pathLst>
            </a:custGeom>
            <a:solidFill>
              <a:srgbClr val="D3DB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78" name="Google Shape;1978;p11"/>
            <p:cNvSpPr/>
            <p:nvPr/>
          </p:nvSpPr>
          <p:spPr>
            <a:xfrm>
              <a:off x="2308390" y="1491627"/>
              <a:ext cx="163195" cy="102235"/>
            </a:xfrm>
            <a:custGeom>
              <a:avLst/>
              <a:gdLst/>
              <a:ahLst/>
              <a:cxnLst/>
              <a:rect l="l" t="t" r="r" b="b"/>
              <a:pathLst>
                <a:path w="163194" h="102234" extrusionOk="0">
                  <a:moveTo>
                    <a:pt x="156819" y="9004"/>
                  </a:moveTo>
                  <a:lnTo>
                    <a:pt x="141605" y="0"/>
                  </a:lnTo>
                  <a:lnTo>
                    <a:pt x="0" y="82740"/>
                  </a:lnTo>
                  <a:lnTo>
                    <a:pt x="15506" y="91744"/>
                  </a:lnTo>
                  <a:lnTo>
                    <a:pt x="156819" y="9004"/>
                  </a:lnTo>
                  <a:close/>
                </a:path>
                <a:path w="163194" h="102234" extrusionOk="0">
                  <a:moveTo>
                    <a:pt x="162852" y="19177"/>
                  </a:moveTo>
                  <a:lnTo>
                    <a:pt x="156819" y="15684"/>
                  </a:lnTo>
                  <a:lnTo>
                    <a:pt x="15506" y="98425"/>
                  </a:lnTo>
                  <a:lnTo>
                    <a:pt x="21539" y="101904"/>
                  </a:lnTo>
                  <a:lnTo>
                    <a:pt x="162852" y="19177"/>
                  </a:lnTo>
                  <a:close/>
                </a:path>
              </a:pathLst>
            </a:custGeom>
            <a:solidFill>
              <a:srgbClr val="D5D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79" name="Google Shape;1979;p11"/>
            <p:cNvSpPr/>
            <p:nvPr/>
          </p:nvSpPr>
          <p:spPr>
            <a:xfrm>
              <a:off x="2329939" y="1510788"/>
              <a:ext cx="141605" cy="102870"/>
            </a:xfrm>
            <a:custGeom>
              <a:avLst/>
              <a:gdLst/>
              <a:ahLst/>
              <a:cxnLst/>
              <a:rect l="l" t="t" r="r" b="b"/>
              <a:pathLst>
                <a:path w="141605" h="102869" extrusionOk="0">
                  <a:moveTo>
                    <a:pt x="141312" y="0"/>
                  </a:moveTo>
                  <a:lnTo>
                    <a:pt x="0" y="82740"/>
                  </a:lnTo>
                  <a:lnTo>
                    <a:pt x="0" y="102476"/>
                  </a:lnTo>
                  <a:lnTo>
                    <a:pt x="141312" y="19735"/>
                  </a:lnTo>
                  <a:lnTo>
                    <a:pt x="141312" y="0"/>
                  </a:lnTo>
                  <a:close/>
                </a:path>
              </a:pathLst>
            </a:custGeom>
            <a:solidFill>
              <a:srgbClr val="D3DB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80" name="Google Shape;1980;p11"/>
            <p:cNvSpPr/>
            <p:nvPr/>
          </p:nvSpPr>
          <p:spPr>
            <a:xfrm>
              <a:off x="2323906" y="1590036"/>
              <a:ext cx="6350" cy="23495"/>
            </a:xfrm>
            <a:custGeom>
              <a:avLst/>
              <a:gdLst/>
              <a:ahLst/>
              <a:cxnLst/>
              <a:rect l="l" t="t" r="r" b="b"/>
              <a:pathLst>
                <a:path w="6350" h="23494" extrusionOk="0">
                  <a:moveTo>
                    <a:pt x="0" y="0"/>
                  </a:moveTo>
                  <a:lnTo>
                    <a:pt x="0" y="19456"/>
                  </a:lnTo>
                  <a:lnTo>
                    <a:pt x="6032" y="23228"/>
                  </a:lnTo>
                  <a:lnTo>
                    <a:pt x="6032" y="3492"/>
                  </a:lnTo>
                  <a:lnTo>
                    <a:pt x="0" y="0"/>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81" name="Google Shape;1981;p11"/>
            <p:cNvSpPr/>
            <p:nvPr/>
          </p:nvSpPr>
          <p:spPr>
            <a:xfrm>
              <a:off x="2327338" y="1505267"/>
              <a:ext cx="140970" cy="79375"/>
            </a:xfrm>
            <a:custGeom>
              <a:avLst/>
              <a:gdLst/>
              <a:ahLst/>
              <a:cxnLst/>
              <a:rect l="l" t="t" r="r" b="b"/>
              <a:pathLst>
                <a:path w="140969" h="79375" extrusionOk="0">
                  <a:moveTo>
                    <a:pt x="2298" y="78397"/>
                  </a:moveTo>
                  <a:lnTo>
                    <a:pt x="0" y="78397"/>
                  </a:lnTo>
                  <a:lnTo>
                    <a:pt x="0" y="78981"/>
                  </a:lnTo>
                  <a:lnTo>
                    <a:pt x="2298" y="78981"/>
                  </a:lnTo>
                  <a:lnTo>
                    <a:pt x="2298" y="78397"/>
                  </a:lnTo>
                  <a:close/>
                </a:path>
                <a:path w="140969" h="79375" extrusionOk="0">
                  <a:moveTo>
                    <a:pt x="2298" y="77520"/>
                  </a:moveTo>
                  <a:lnTo>
                    <a:pt x="673" y="77520"/>
                  </a:lnTo>
                  <a:lnTo>
                    <a:pt x="292" y="78105"/>
                  </a:lnTo>
                  <a:lnTo>
                    <a:pt x="2298" y="78105"/>
                  </a:lnTo>
                  <a:lnTo>
                    <a:pt x="2298" y="77520"/>
                  </a:lnTo>
                  <a:close/>
                </a:path>
                <a:path w="140969" h="79375" extrusionOk="0">
                  <a:moveTo>
                    <a:pt x="14363" y="71424"/>
                  </a:moveTo>
                  <a:lnTo>
                    <a:pt x="12065" y="71424"/>
                  </a:lnTo>
                  <a:lnTo>
                    <a:pt x="12065" y="72009"/>
                  </a:lnTo>
                  <a:lnTo>
                    <a:pt x="14363" y="72009"/>
                  </a:lnTo>
                  <a:lnTo>
                    <a:pt x="14363" y="71424"/>
                  </a:lnTo>
                  <a:close/>
                </a:path>
                <a:path w="140969" h="79375" extrusionOk="0">
                  <a:moveTo>
                    <a:pt x="14363" y="70548"/>
                  </a:moveTo>
                  <a:lnTo>
                    <a:pt x="12738" y="70548"/>
                  </a:lnTo>
                  <a:lnTo>
                    <a:pt x="12357" y="71132"/>
                  </a:lnTo>
                  <a:lnTo>
                    <a:pt x="14363" y="71132"/>
                  </a:lnTo>
                  <a:lnTo>
                    <a:pt x="14363" y="70548"/>
                  </a:lnTo>
                  <a:close/>
                </a:path>
                <a:path w="140969" h="79375" extrusionOk="0">
                  <a:moveTo>
                    <a:pt x="26428" y="64465"/>
                  </a:moveTo>
                  <a:lnTo>
                    <a:pt x="24130" y="64465"/>
                  </a:lnTo>
                  <a:lnTo>
                    <a:pt x="24130" y="65049"/>
                  </a:lnTo>
                  <a:lnTo>
                    <a:pt x="26428" y="65049"/>
                  </a:lnTo>
                  <a:lnTo>
                    <a:pt x="26428" y="64465"/>
                  </a:lnTo>
                  <a:close/>
                </a:path>
                <a:path w="140969" h="79375" extrusionOk="0">
                  <a:moveTo>
                    <a:pt x="26428" y="63296"/>
                  </a:moveTo>
                  <a:lnTo>
                    <a:pt x="24993" y="63296"/>
                  </a:lnTo>
                  <a:lnTo>
                    <a:pt x="24422" y="64173"/>
                  </a:lnTo>
                  <a:lnTo>
                    <a:pt x="26428" y="64173"/>
                  </a:lnTo>
                  <a:lnTo>
                    <a:pt x="26428" y="63296"/>
                  </a:lnTo>
                  <a:close/>
                </a:path>
                <a:path w="140969" h="79375" extrusionOk="0">
                  <a:moveTo>
                    <a:pt x="38785" y="57200"/>
                  </a:moveTo>
                  <a:lnTo>
                    <a:pt x="36487" y="57200"/>
                  </a:lnTo>
                  <a:lnTo>
                    <a:pt x="36487" y="57785"/>
                  </a:lnTo>
                  <a:lnTo>
                    <a:pt x="38785" y="57785"/>
                  </a:lnTo>
                  <a:lnTo>
                    <a:pt x="38785" y="57200"/>
                  </a:lnTo>
                  <a:close/>
                </a:path>
                <a:path w="140969" h="79375" extrusionOk="0">
                  <a:moveTo>
                    <a:pt x="38785" y="56324"/>
                  </a:moveTo>
                  <a:lnTo>
                    <a:pt x="37160" y="56324"/>
                  </a:lnTo>
                  <a:lnTo>
                    <a:pt x="36779" y="56908"/>
                  </a:lnTo>
                  <a:lnTo>
                    <a:pt x="38785" y="56908"/>
                  </a:lnTo>
                  <a:lnTo>
                    <a:pt x="38785" y="56324"/>
                  </a:lnTo>
                  <a:close/>
                </a:path>
                <a:path w="140969" h="79375" extrusionOk="0">
                  <a:moveTo>
                    <a:pt x="50850" y="50228"/>
                  </a:moveTo>
                  <a:lnTo>
                    <a:pt x="48552" y="50228"/>
                  </a:lnTo>
                  <a:lnTo>
                    <a:pt x="48552" y="50812"/>
                  </a:lnTo>
                  <a:lnTo>
                    <a:pt x="50850" y="50812"/>
                  </a:lnTo>
                  <a:lnTo>
                    <a:pt x="50850" y="50228"/>
                  </a:lnTo>
                  <a:close/>
                </a:path>
                <a:path w="140969" h="79375" extrusionOk="0">
                  <a:moveTo>
                    <a:pt x="50850" y="49352"/>
                  </a:moveTo>
                  <a:lnTo>
                    <a:pt x="49225" y="49352"/>
                  </a:lnTo>
                  <a:lnTo>
                    <a:pt x="48844" y="49936"/>
                  </a:lnTo>
                  <a:lnTo>
                    <a:pt x="50850" y="49936"/>
                  </a:lnTo>
                  <a:lnTo>
                    <a:pt x="50850" y="49352"/>
                  </a:lnTo>
                  <a:close/>
                </a:path>
                <a:path w="140969" h="79375" extrusionOk="0">
                  <a:moveTo>
                    <a:pt x="62903" y="43268"/>
                  </a:moveTo>
                  <a:lnTo>
                    <a:pt x="60604" y="43268"/>
                  </a:lnTo>
                  <a:lnTo>
                    <a:pt x="60604" y="43853"/>
                  </a:lnTo>
                  <a:lnTo>
                    <a:pt x="62903" y="43853"/>
                  </a:lnTo>
                  <a:lnTo>
                    <a:pt x="62903" y="43268"/>
                  </a:lnTo>
                  <a:close/>
                </a:path>
                <a:path w="140969" h="79375" extrusionOk="0">
                  <a:moveTo>
                    <a:pt x="62903" y="42392"/>
                  </a:moveTo>
                  <a:lnTo>
                    <a:pt x="61277" y="42392"/>
                  </a:lnTo>
                  <a:lnTo>
                    <a:pt x="60896" y="42976"/>
                  </a:lnTo>
                  <a:lnTo>
                    <a:pt x="62903" y="42976"/>
                  </a:lnTo>
                  <a:lnTo>
                    <a:pt x="62903" y="42392"/>
                  </a:lnTo>
                  <a:close/>
                </a:path>
                <a:path w="140969" h="79375" extrusionOk="0">
                  <a:moveTo>
                    <a:pt x="74968" y="36004"/>
                  </a:moveTo>
                  <a:lnTo>
                    <a:pt x="72669" y="36004"/>
                  </a:lnTo>
                  <a:lnTo>
                    <a:pt x="72669" y="36588"/>
                  </a:lnTo>
                  <a:lnTo>
                    <a:pt x="74968" y="36588"/>
                  </a:lnTo>
                  <a:lnTo>
                    <a:pt x="74968" y="36004"/>
                  </a:lnTo>
                  <a:close/>
                </a:path>
                <a:path w="140969" h="79375" extrusionOk="0">
                  <a:moveTo>
                    <a:pt x="74968" y="35128"/>
                  </a:moveTo>
                  <a:lnTo>
                    <a:pt x="73342" y="35128"/>
                  </a:lnTo>
                  <a:lnTo>
                    <a:pt x="72961" y="35712"/>
                  </a:lnTo>
                  <a:lnTo>
                    <a:pt x="74968" y="35712"/>
                  </a:lnTo>
                  <a:lnTo>
                    <a:pt x="74968" y="35128"/>
                  </a:lnTo>
                  <a:close/>
                </a:path>
                <a:path w="140969" h="79375" extrusionOk="0">
                  <a:moveTo>
                    <a:pt x="87033" y="29044"/>
                  </a:moveTo>
                  <a:lnTo>
                    <a:pt x="84734" y="29044"/>
                  </a:lnTo>
                  <a:lnTo>
                    <a:pt x="84734" y="29629"/>
                  </a:lnTo>
                  <a:lnTo>
                    <a:pt x="87033" y="29629"/>
                  </a:lnTo>
                  <a:lnTo>
                    <a:pt x="87033" y="29044"/>
                  </a:lnTo>
                  <a:close/>
                </a:path>
                <a:path w="140969" h="79375" extrusionOk="0">
                  <a:moveTo>
                    <a:pt x="87033" y="28168"/>
                  </a:moveTo>
                  <a:lnTo>
                    <a:pt x="85407" y="28168"/>
                  </a:lnTo>
                  <a:lnTo>
                    <a:pt x="85026" y="28752"/>
                  </a:lnTo>
                  <a:lnTo>
                    <a:pt x="87033" y="28752"/>
                  </a:lnTo>
                  <a:lnTo>
                    <a:pt x="87033" y="28168"/>
                  </a:lnTo>
                  <a:close/>
                </a:path>
                <a:path w="140969" h="79375" extrusionOk="0">
                  <a:moveTo>
                    <a:pt x="99098" y="22072"/>
                  </a:moveTo>
                  <a:lnTo>
                    <a:pt x="96799" y="22072"/>
                  </a:lnTo>
                  <a:lnTo>
                    <a:pt x="96799" y="22656"/>
                  </a:lnTo>
                  <a:lnTo>
                    <a:pt x="99098" y="22656"/>
                  </a:lnTo>
                  <a:lnTo>
                    <a:pt x="99098" y="22072"/>
                  </a:lnTo>
                  <a:close/>
                </a:path>
                <a:path w="140969" h="79375" extrusionOk="0">
                  <a:moveTo>
                    <a:pt x="99098" y="21196"/>
                  </a:moveTo>
                  <a:lnTo>
                    <a:pt x="97472" y="21196"/>
                  </a:lnTo>
                  <a:lnTo>
                    <a:pt x="97091" y="21780"/>
                  </a:lnTo>
                  <a:lnTo>
                    <a:pt x="99098" y="21780"/>
                  </a:lnTo>
                  <a:lnTo>
                    <a:pt x="99098" y="21196"/>
                  </a:lnTo>
                  <a:close/>
                </a:path>
                <a:path w="140969" h="79375" extrusionOk="0">
                  <a:moveTo>
                    <a:pt x="111163" y="15100"/>
                  </a:moveTo>
                  <a:lnTo>
                    <a:pt x="108864" y="15100"/>
                  </a:lnTo>
                  <a:lnTo>
                    <a:pt x="108864" y="15684"/>
                  </a:lnTo>
                  <a:lnTo>
                    <a:pt x="111163" y="15684"/>
                  </a:lnTo>
                  <a:lnTo>
                    <a:pt x="111163" y="15100"/>
                  </a:lnTo>
                  <a:close/>
                </a:path>
                <a:path w="140969" h="79375" extrusionOk="0">
                  <a:moveTo>
                    <a:pt x="111163" y="14224"/>
                  </a:moveTo>
                  <a:lnTo>
                    <a:pt x="109537" y="14224"/>
                  </a:lnTo>
                  <a:lnTo>
                    <a:pt x="109156" y="14808"/>
                  </a:lnTo>
                  <a:lnTo>
                    <a:pt x="111163" y="14808"/>
                  </a:lnTo>
                  <a:lnTo>
                    <a:pt x="111163" y="14224"/>
                  </a:lnTo>
                  <a:close/>
                </a:path>
                <a:path w="140969" h="79375" extrusionOk="0">
                  <a:moveTo>
                    <a:pt x="123228" y="7848"/>
                  </a:moveTo>
                  <a:lnTo>
                    <a:pt x="120929" y="7848"/>
                  </a:lnTo>
                  <a:lnTo>
                    <a:pt x="120929" y="8432"/>
                  </a:lnTo>
                  <a:lnTo>
                    <a:pt x="123228" y="8432"/>
                  </a:lnTo>
                  <a:lnTo>
                    <a:pt x="123228" y="7848"/>
                  </a:lnTo>
                  <a:close/>
                </a:path>
                <a:path w="140969" h="79375" extrusionOk="0">
                  <a:moveTo>
                    <a:pt x="123228" y="6972"/>
                  </a:moveTo>
                  <a:lnTo>
                    <a:pt x="121602" y="6972"/>
                  </a:lnTo>
                  <a:lnTo>
                    <a:pt x="121221" y="7556"/>
                  </a:lnTo>
                  <a:lnTo>
                    <a:pt x="123228" y="7556"/>
                  </a:lnTo>
                  <a:lnTo>
                    <a:pt x="123228" y="6972"/>
                  </a:lnTo>
                  <a:close/>
                </a:path>
                <a:path w="140969" h="79375" extrusionOk="0">
                  <a:moveTo>
                    <a:pt x="135293" y="876"/>
                  </a:moveTo>
                  <a:lnTo>
                    <a:pt x="132994" y="876"/>
                  </a:lnTo>
                  <a:lnTo>
                    <a:pt x="132994" y="1460"/>
                  </a:lnTo>
                  <a:lnTo>
                    <a:pt x="135293" y="1460"/>
                  </a:lnTo>
                  <a:lnTo>
                    <a:pt x="135293" y="876"/>
                  </a:lnTo>
                  <a:close/>
                </a:path>
                <a:path w="140969" h="79375" extrusionOk="0">
                  <a:moveTo>
                    <a:pt x="135293" y="0"/>
                  </a:moveTo>
                  <a:lnTo>
                    <a:pt x="133667" y="0"/>
                  </a:lnTo>
                  <a:lnTo>
                    <a:pt x="133286" y="584"/>
                  </a:lnTo>
                  <a:lnTo>
                    <a:pt x="135293" y="584"/>
                  </a:lnTo>
                  <a:lnTo>
                    <a:pt x="135293" y="0"/>
                  </a:lnTo>
                  <a:close/>
                </a:path>
                <a:path w="140969" h="79375" extrusionOk="0">
                  <a:moveTo>
                    <a:pt x="140754" y="9296"/>
                  </a:moveTo>
                  <a:lnTo>
                    <a:pt x="136448" y="11912"/>
                  </a:lnTo>
                  <a:lnTo>
                    <a:pt x="136448" y="25844"/>
                  </a:lnTo>
                  <a:lnTo>
                    <a:pt x="140754" y="23228"/>
                  </a:lnTo>
                  <a:lnTo>
                    <a:pt x="140754" y="9296"/>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82" name="Google Shape;1982;p11"/>
            <p:cNvSpPr/>
            <p:nvPr/>
          </p:nvSpPr>
          <p:spPr>
            <a:xfrm>
              <a:off x="2463787" y="1513700"/>
              <a:ext cx="6350" cy="16510"/>
            </a:xfrm>
            <a:custGeom>
              <a:avLst/>
              <a:gdLst/>
              <a:ahLst/>
              <a:cxnLst/>
              <a:rect l="l" t="t" r="r" b="b"/>
              <a:pathLst>
                <a:path w="6350" h="16509" extrusionOk="0">
                  <a:moveTo>
                    <a:pt x="6019" y="0"/>
                  </a:moveTo>
                  <a:lnTo>
                    <a:pt x="4292" y="876"/>
                  </a:lnTo>
                  <a:lnTo>
                    <a:pt x="4292" y="11315"/>
                  </a:lnTo>
                  <a:lnTo>
                    <a:pt x="0" y="8699"/>
                  </a:lnTo>
                  <a:lnTo>
                    <a:pt x="0" y="11887"/>
                  </a:lnTo>
                  <a:lnTo>
                    <a:pt x="4292" y="14503"/>
                  </a:lnTo>
                  <a:lnTo>
                    <a:pt x="4292" y="14808"/>
                  </a:lnTo>
                  <a:lnTo>
                    <a:pt x="6019" y="15963"/>
                  </a:lnTo>
                  <a:lnTo>
                    <a:pt x="6019"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83" name="Google Shape;1983;p11"/>
            <p:cNvSpPr/>
            <p:nvPr/>
          </p:nvSpPr>
          <p:spPr>
            <a:xfrm>
              <a:off x="2468093" y="1521524"/>
              <a:ext cx="6350" cy="6985"/>
            </a:xfrm>
            <a:custGeom>
              <a:avLst/>
              <a:gdLst/>
              <a:ahLst/>
              <a:cxnLst/>
              <a:rect l="l" t="t" r="r" b="b"/>
              <a:pathLst>
                <a:path w="6350" h="6984" extrusionOk="0">
                  <a:moveTo>
                    <a:pt x="6032" y="0"/>
                  </a:moveTo>
                  <a:lnTo>
                    <a:pt x="0" y="3492"/>
                  </a:lnTo>
                  <a:lnTo>
                    <a:pt x="0" y="6680"/>
                  </a:lnTo>
                  <a:lnTo>
                    <a:pt x="6032" y="3200"/>
                  </a:lnTo>
                  <a:lnTo>
                    <a:pt x="6032"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84" name="Google Shape;1984;p11"/>
            <p:cNvSpPr/>
            <p:nvPr/>
          </p:nvSpPr>
          <p:spPr>
            <a:xfrm>
              <a:off x="2463787" y="1518043"/>
              <a:ext cx="10795" cy="15240"/>
            </a:xfrm>
            <a:custGeom>
              <a:avLst/>
              <a:gdLst/>
              <a:ahLst/>
              <a:cxnLst/>
              <a:rect l="l" t="t" r="r" b="b"/>
              <a:pathLst>
                <a:path w="10794" h="15240" extrusionOk="0">
                  <a:moveTo>
                    <a:pt x="6032" y="11607"/>
                  </a:moveTo>
                  <a:lnTo>
                    <a:pt x="4305" y="10452"/>
                  </a:lnTo>
                  <a:lnTo>
                    <a:pt x="0" y="13068"/>
                  </a:lnTo>
                  <a:lnTo>
                    <a:pt x="0" y="15100"/>
                  </a:lnTo>
                  <a:lnTo>
                    <a:pt x="6032" y="11607"/>
                  </a:lnTo>
                  <a:close/>
                </a:path>
                <a:path w="10794" h="15240" extrusionOk="0">
                  <a:moveTo>
                    <a:pt x="10337" y="3492"/>
                  </a:moveTo>
                  <a:lnTo>
                    <a:pt x="4305" y="0"/>
                  </a:lnTo>
                  <a:lnTo>
                    <a:pt x="0" y="2616"/>
                  </a:lnTo>
                  <a:lnTo>
                    <a:pt x="0" y="4356"/>
                  </a:lnTo>
                  <a:lnTo>
                    <a:pt x="4305" y="6972"/>
                  </a:lnTo>
                  <a:lnTo>
                    <a:pt x="10337" y="3492"/>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85" name="Google Shape;1985;p11"/>
            <p:cNvSpPr/>
            <p:nvPr/>
          </p:nvSpPr>
          <p:spPr>
            <a:xfrm>
              <a:off x="2451723" y="1521524"/>
              <a:ext cx="4445" cy="17145"/>
            </a:xfrm>
            <a:custGeom>
              <a:avLst/>
              <a:gdLst/>
              <a:ahLst/>
              <a:cxnLst/>
              <a:rect l="l" t="t" r="r" b="b"/>
              <a:pathLst>
                <a:path w="4444" h="17144" extrusionOk="0">
                  <a:moveTo>
                    <a:pt x="4305" y="0"/>
                  </a:moveTo>
                  <a:lnTo>
                    <a:pt x="0" y="2616"/>
                  </a:lnTo>
                  <a:lnTo>
                    <a:pt x="0" y="16548"/>
                  </a:lnTo>
                  <a:lnTo>
                    <a:pt x="4305" y="13944"/>
                  </a:lnTo>
                  <a:lnTo>
                    <a:pt x="4305"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86" name="Google Shape;1986;p11"/>
            <p:cNvSpPr/>
            <p:nvPr/>
          </p:nvSpPr>
          <p:spPr>
            <a:xfrm>
              <a:off x="2451722" y="1520659"/>
              <a:ext cx="6350" cy="15875"/>
            </a:xfrm>
            <a:custGeom>
              <a:avLst/>
              <a:gdLst/>
              <a:ahLst/>
              <a:cxnLst/>
              <a:rect l="l" t="t" r="r" b="b"/>
              <a:pathLst>
                <a:path w="6350" h="15875" extrusionOk="0">
                  <a:moveTo>
                    <a:pt x="6032" y="0"/>
                  </a:moveTo>
                  <a:lnTo>
                    <a:pt x="4305" y="876"/>
                  </a:lnTo>
                  <a:lnTo>
                    <a:pt x="4305" y="11328"/>
                  </a:lnTo>
                  <a:lnTo>
                    <a:pt x="0" y="8712"/>
                  </a:lnTo>
                  <a:lnTo>
                    <a:pt x="0" y="11899"/>
                  </a:lnTo>
                  <a:lnTo>
                    <a:pt x="4305" y="14516"/>
                  </a:lnTo>
                  <a:lnTo>
                    <a:pt x="4305" y="14808"/>
                  </a:lnTo>
                  <a:lnTo>
                    <a:pt x="6032" y="15671"/>
                  </a:lnTo>
                  <a:lnTo>
                    <a:pt x="6032"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87" name="Google Shape;1987;p11"/>
            <p:cNvSpPr/>
            <p:nvPr/>
          </p:nvSpPr>
          <p:spPr>
            <a:xfrm>
              <a:off x="2456030" y="1528493"/>
              <a:ext cx="6350" cy="6985"/>
            </a:xfrm>
            <a:custGeom>
              <a:avLst/>
              <a:gdLst/>
              <a:ahLst/>
              <a:cxnLst/>
              <a:rect l="l" t="t" r="r" b="b"/>
              <a:pathLst>
                <a:path w="6350" h="6984" extrusionOk="0">
                  <a:moveTo>
                    <a:pt x="6032" y="0"/>
                  </a:moveTo>
                  <a:lnTo>
                    <a:pt x="0" y="3492"/>
                  </a:lnTo>
                  <a:lnTo>
                    <a:pt x="0" y="6680"/>
                  </a:lnTo>
                  <a:lnTo>
                    <a:pt x="6032" y="3200"/>
                  </a:lnTo>
                  <a:lnTo>
                    <a:pt x="6032"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88" name="Google Shape;1988;p11"/>
            <p:cNvSpPr/>
            <p:nvPr/>
          </p:nvSpPr>
          <p:spPr>
            <a:xfrm>
              <a:off x="2451722" y="1525015"/>
              <a:ext cx="10795" cy="15240"/>
            </a:xfrm>
            <a:custGeom>
              <a:avLst/>
              <a:gdLst/>
              <a:ahLst/>
              <a:cxnLst/>
              <a:rect l="l" t="t" r="r" b="b"/>
              <a:pathLst>
                <a:path w="10794" h="15240" extrusionOk="0">
                  <a:moveTo>
                    <a:pt x="6032" y="11315"/>
                  </a:moveTo>
                  <a:lnTo>
                    <a:pt x="4305" y="10452"/>
                  </a:lnTo>
                  <a:lnTo>
                    <a:pt x="0" y="13068"/>
                  </a:lnTo>
                  <a:lnTo>
                    <a:pt x="0" y="14808"/>
                  </a:lnTo>
                  <a:lnTo>
                    <a:pt x="6032" y="11315"/>
                  </a:lnTo>
                  <a:close/>
                </a:path>
                <a:path w="10794" h="15240" extrusionOk="0">
                  <a:moveTo>
                    <a:pt x="10337" y="3492"/>
                  </a:moveTo>
                  <a:lnTo>
                    <a:pt x="4305" y="0"/>
                  </a:lnTo>
                  <a:lnTo>
                    <a:pt x="0" y="2616"/>
                  </a:lnTo>
                  <a:lnTo>
                    <a:pt x="0" y="4356"/>
                  </a:lnTo>
                  <a:lnTo>
                    <a:pt x="4305" y="6972"/>
                  </a:lnTo>
                  <a:lnTo>
                    <a:pt x="10337" y="3492"/>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89" name="Google Shape;1989;p11"/>
            <p:cNvSpPr/>
            <p:nvPr/>
          </p:nvSpPr>
          <p:spPr>
            <a:xfrm>
              <a:off x="2439658" y="1528491"/>
              <a:ext cx="4445" cy="17145"/>
            </a:xfrm>
            <a:custGeom>
              <a:avLst/>
              <a:gdLst/>
              <a:ahLst/>
              <a:cxnLst/>
              <a:rect l="l" t="t" r="r" b="b"/>
              <a:pathLst>
                <a:path w="4444" h="17144" extrusionOk="0">
                  <a:moveTo>
                    <a:pt x="4305" y="0"/>
                  </a:moveTo>
                  <a:lnTo>
                    <a:pt x="0" y="2616"/>
                  </a:lnTo>
                  <a:lnTo>
                    <a:pt x="0" y="16548"/>
                  </a:lnTo>
                  <a:lnTo>
                    <a:pt x="4305" y="13931"/>
                  </a:lnTo>
                  <a:lnTo>
                    <a:pt x="4305"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90" name="Google Shape;1990;p11"/>
            <p:cNvSpPr/>
            <p:nvPr/>
          </p:nvSpPr>
          <p:spPr>
            <a:xfrm>
              <a:off x="2439657" y="1527631"/>
              <a:ext cx="6350" cy="15875"/>
            </a:xfrm>
            <a:custGeom>
              <a:avLst/>
              <a:gdLst/>
              <a:ahLst/>
              <a:cxnLst/>
              <a:rect l="l" t="t" r="r" b="b"/>
              <a:pathLst>
                <a:path w="6350" h="15875" extrusionOk="0">
                  <a:moveTo>
                    <a:pt x="6032" y="0"/>
                  </a:moveTo>
                  <a:lnTo>
                    <a:pt x="4305" y="876"/>
                  </a:lnTo>
                  <a:lnTo>
                    <a:pt x="4305" y="11328"/>
                  </a:lnTo>
                  <a:lnTo>
                    <a:pt x="0" y="8712"/>
                  </a:lnTo>
                  <a:lnTo>
                    <a:pt x="0" y="11899"/>
                  </a:lnTo>
                  <a:lnTo>
                    <a:pt x="4305" y="14516"/>
                  </a:lnTo>
                  <a:lnTo>
                    <a:pt x="4305" y="14808"/>
                  </a:lnTo>
                  <a:lnTo>
                    <a:pt x="6032" y="15671"/>
                  </a:lnTo>
                  <a:lnTo>
                    <a:pt x="6032"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91" name="Google Shape;1991;p11"/>
            <p:cNvSpPr/>
            <p:nvPr/>
          </p:nvSpPr>
          <p:spPr>
            <a:xfrm>
              <a:off x="2443967" y="1535459"/>
              <a:ext cx="6350" cy="6985"/>
            </a:xfrm>
            <a:custGeom>
              <a:avLst/>
              <a:gdLst/>
              <a:ahLst/>
              <a:cxnLst/>
              <a:rect l="l" t="t" r="r" b="b"/>
              <a:pathLst>
                <a:path w="6350" h="6984" extrusionOk="0">
                  <a:moveTo>
                    <a:pt x="6032" y="0"/>
                  </a:moveTo>
                  <a:lnTo>
                    <a:pt x="0" y="3492"/>
                  </a:lnTo>
                  <a:lnTo>
                    <a:pt x="0" y="6680"/>
                  </a:lnTo>
                  <a:lnTo>
                    <a:pt x="6032" y="3200"/>
                  </a:lnTo>
                  <a:lnTo>
                    <a:pt x="6032"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92" name="Google Shape;1992;p11"/>
            <p:cNvSpPr/>
            <p:nvPr/>
          </p:nvSpPr>
          <p:spPr>
            <a:xfrm>
              <a:off x="2439657" y="1531988"/>
              <a:ext cx="10795" cy="15240"/>
            </a:xfrm>
            <a:custGeom>
              <a:avLst/>
              <a:gdLst/>
              <a:ahLst/>
              <a:cxnLst/>
              <a:rect l="l" t="t" r="r" b="b"/>
              <a:pathLst>
                <a:path w="10794" h="15240" extrusionOk="0">
                  <a:moveTo>
                    <a:pt x="6032" y="11328"/>
                  </a:moveTo>
                  <a:lnTo>
                    <a:pt x="4305" y="10452"/>
                  </a:lnTo>
                  <a:lnTo>
                    <a:pt x="0" y="13068"/>
                  </a:lnTo>
                  <a:lnTo>
                    <a:pt x="0" y="14808"/>
                  </a:lnTo>
                  <a:lnTo>
                    <a:pt x="6032" y="11328"/>
                  </a:lnTo>
                  <a:close/>
                </a:path>
                <a:path w="10794" h="15240" extrusionOk="0">
                  <a:moveTo>
                    <a:pt x="10337" y="3492"/>
                  </a:moveTo>
                  <a:lnTo>
                    <a:pt x="4305" y="0"/>
                  </a:lnTo>
                  <a:lnTo>
                    <a:pt x="0" y="2616"/>
                  </a:lnTo>
                  <a:lnTo>
                    <a:pt x="0" y="4356"/>
                  </a:lnTo>
                  <a:lnTo>
                    <a:pt x="4305" y="6972"/>
                  </a:lnTo>
                  <a:lnTo>
                    <a:pt x="10337" y="3492"/>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93" name="Google Shape;1993;p11"/>
            <p:cNvSpPr/>
            <p:nvPr/>
          </p:nvSpPr>
          <p:spPr>
            <a:xfrm>
              <a:off x="2427596" y="1535459"/>
              <a:ext cx="5080" cy="17145"/>
            </a:xfrm>
            <a:custGeom>
              <a:avLst/>
              <a:gdLst/>
              <a:ahLst/>
              <a:cxnLst/>
              <a:rect l="l" t="t" r="r" b="b"/>
              <a:pathLst>
                <a:path w="5080" h="17144" extrusionOk="0">
                  <a:moveTo>
                    <a:pt x="4597" y="0"/>
                  </a:moveTo>
                  <a:lnTo>
                    <a:pt x="0" y="2616"/>
                  </a:lnTo>
                  <a:lnTo>
                    <a:pt x="0" y="16548"/>
                  </a:lnTo>
                  <a:lnTo>
                    <a:pt x="4597" y="13931"/>
                  </a:lnTo>
                  <a:lnTo>
                    <a:pt x="4597"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94" name="Google Shape;1994;p11"/>
            <p:cNvSpPr/>
            <p:nvPr/>
          </p:nvSpPr>
          <p:spPr>
            <a:xfrm>
              <a:off x="2427592" y="1534604"/>
              <a:ext cx="6350" cy="15875"/>
            </a:xfrm>
            <a:custGeom>
              <a:avLst/>
              <a:gdLst/>
              <a:ahLst/>
              <a:cxnLst/>
              <a:rect l="l" t="t" r="r" b="b"/>
              <a:pathLst>
                <a:path w="6350" h="15875" extrusionOk="0">
                  <a:moveTo>
                    <a:pt x="6032" y="0"/>
                  </a:moveTo>
                  <a:lnTo>
                    <a:pt x="4597" y="876"/>
                  </a:lnTo>
                  <a:lnTo>
                    <a:pt x="4597" y="11315"/>
                  </a:lnTo>
                  <a:lnTo>
                    <a:pt x="0" y="8699"/>
                  </a:lnTo>
                  <a:lnTo>
                    <a:pt x="0" y="11887"/>
                  </a:lnTo>
                  <a:lnTo>
                    <a:pt x="4597" y="14503"/>
                  </a:lnTo>
                  <a:lnTo>
                    <a:pt x="4597" y="14808"/>
                  </a:lnTo>
                  <a:lnTo>
                    <a:pt x="6032" y="15671"/>
                  </a:lnTo>
                  <a:lnTo>
                    <a:pt x="6032"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95" name="Google Shape;1995;p11"/>
            <p:cNvSpPr/>
            <p:nvPr/>
          </p:nvSpPr>
          <p:spPr>
            <a:xfrm>
              <a:off x="2432192" y="1542426"/>
              <a:ext cx="6350" cy="6985"/>
            </a:xfrm>
            <a:custGeom>
              <a:avLst/>
              <a:gdLst/>
              <a:ahLst/>
              <a:cxnLst/>
              <a:rect l="l" t="t" r="r" b="b"/>
              <a:pathLst>
                <a:path w="6350" h="6984" extrusionOk="0">
                  <a:moveTo>
                    <a:pt x="5740" y="0"/>
                  </a:moveTo>
                  <a:lnTo>
                    <a:pt x="0" y="3492"/>
                  </a:lnTo>
                  <a:lnTo>
                    <a:pt x="0" y="6680"/>
                  </a:lnTo>
                  <a:lnTo>
                    <a:pt x="5740" y="3200"/>
                  </a:lnTo>
                  <a:lnTo>
                    <a:pt x="5740"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96" name="Google Shape;1996;p11"/>
            <p:cNvSpPr/>
            <p:nvPr/>
          </p:nvSpPr>
          <p:spPr>
            <a:xfrm>
              <a:off x="2427592" y="1538947"/>
              <a:ext cx="10795" cy="15240"/>
            </a:xfrm>
            <a:custGeom>
              <a:avLst/>
              <a:gdLst/>
              <a:ahLst/>
              <a:cxnLst/>
              <a:rect l="l" t="t" r="r" b="b"/>
              <a:pathLst>
                <a:path w="10794" h="15240" extrusionOk="0">
                  <a:moveTo>
                    <a:pt x="6032" y="11328"/>
                  </a:moveTo>
                  <a:lnTo>
                    <a:pt x="4597" y="10452"/>
                  </a:lnTo>
                  <a:lnTo>
                    <a:pt x="0" y="13068"/>
                  </a:lnTo>
                  <a:lnTo>
                    <a:pt x="0" y="14808"/>
                  </a:lnTo>
                  <a:lnTo>
                    <a:pt x="6032" y="11328"/>
                  </a:lnTo>
                  <a:close/>
                </a:path>
                <a:path w="10794" h="15240" extrusionOk="0">
                  <a:moveTo>
                    <a:pt x="10337" y="3492"/>
                  </a:moveTo>
                  <a:lnTo>
                    <a:pt x="4597" y="0"/>
                  </a:lnTo>
                  <a:lnTo>
                    <a:pt x="0" y="2616"/>
                  </a:lnTo>
                  <a:lnTo>
                    <a:pt x="0" y="4356"/>
                  </a:lnTo>
                  <a:lnTo>
                    <a:pt x="4597" y="6972"/>
                  </a:lnTo>
                  <a:lnTo>
                    <a:pt x="10337" y="3492"/>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97" name="Google Shape;1997;p11"/>
            <p:cNvSpPr/>
            <p:nvPr/>
          </p:nvSpPr>
          <p:spPr>
            <a:xfrm>
              <a:off x="2415532" y="1542425"/>
              <a:ext cx="5080" cy="17145"/>
            </a:xfrm>
            <a:custGeom>
              <a:avLst/>
              <a:gdLst/>
              <a:ahLst/>
              <a:cxnLst/>
              <a:rect l="l" t="t" r="r" b="b"/>
              <a:pathLst>
                <a:path w="5080" h="17144" extrusionOk="0">
                  <a:moveTo>
                    <a:pt x="4597" y="0"/>
                  </a:moveTo>
                  <a:lnTo>
                    <a:pt x="0" y="2616"/>
                  </a:lnTo>
                  <a:lnTo>
                    <a:pt x="0" y="16548"/>
                  </a:lnTo>
                  <a:lnTo>
                    <a:pt x="4597" y="13944"/>
                  </a:lnTo>
                  <a:lnTo>
                    <a:pt x="4597"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98" name="Google Shape;1998;p11"/>
            <p:cNvSpPr/>
            <p:nvPr/>
          </p:nvSpPr>
          <p:spPr>
            <a:xfrm>
              <a:off x="2415527" y="1541563"/>
              <a:ext cx="6350" cy="15875"/>
            </a:xfrm>
            <a:custGeom>
              <a:avLst/>
              <a:gdLst/>
              <a:ahLst/>
              <a:cxnLst/>
              <a:rect l="l" t="t" r="r" b="b"/>
              <a:pathLst>
                <a:path w="6350" h="15875" extrusionOk="0">
                  <a:moveTo>
                    <a:pt x="6032" y="0"/>
                  </a:moveTo>
                  <a:lnTo>
                    <a:pt x="4597" y="876"/>
                  </a:lnTo>
                  <a:lnTo>
                    <a:pt x="4597" y="11328"/>
                  </a:lnTo>
                  <a:lnTo>
                    <a:pt x="0" y="8712"/>
                  </a:lnTo>
                  <a:lnTo>
                    <a:pt x="0" y="11899"/>
                  </a:lnTo>
                  <a:lnTo>
                    <a:pt x="4597" y="14516"/>
                  </a:lnTo>
                  <a:lnTo>
                    <a:pt x="4597" y="14808"/>
                  </a:lnTo>
                  <a:lnTo>
                    <a:pt x="6032" y="15671"/>
                  </a:lnTo>
                  <a:lnTo>
                    <a:pt x="6032"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99" name="Google Shape;1999;p11"/>
            <p:cNvSpPr/>
            <p:nvPr/>
          </p:nvSpPr>
          <p:spPr>
            <a:xfrm>
              <a:off x="2420128" y="1549394"/>
              <a:ext cx="6350" cy="6985"/>
            </a:xfrm>
            <a:custGeom>
              <a:avLst/>
              <a:gdLst/>
              <a:ahLst/>
              <a:cxnLst/>
              <a:rect l="l" t="t" r="r" b="b"/>
              <a:pathLst>
                <a:path w="6350" h="6984" extrusionOk="0">
                  <a:moveTo>
                    <a:pt x="5740" y="0"/>
                  </a:moveTo>
                  <a:lnTo>
                    <a:pt x="0" y="3492"/>
                  </a:lnTo>
                  <a:lnTo>
                    <a:pt x="0" y="6680"/>
                  </a:lnTo>
                  <a:lnTo>
                    <a:pt x="5740" y="3200"/>
                  </a:lnTo>
                  <a:lnTo>
                    <a:pt x="5740"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00" name="Google Shape;2000;p11"/>
            <p:cNvSpPr/>
            <p:nvPr/>
          </p:nvSpPr>
          <p:spPr>
            <a:xfrm>
              <a:off x="2415527" y="1545920"/>
              <a:ext cx="10795" cy="15240"/>
            </a:xfrm>
            <a:custGeom>
              <a:avLst/>
              <a:gdLst/>
              <a:ahLst/>
              <a:cxnLst/>
              <a:rect l="l" t="t" r="r" b="b"/>
              <a:pathLst>
                <a:path w="10794" h="15240" extrusionOk="0">
                  <a:moveTo>
                    <a:pt x="6032" y="11328"/>
                  </a:moveTo>
                  <a:lnTo>
                    <a:pt x="4597" y="10452"/>
                  </a:lnTo>
                  <a:lnTo>
                    <a:pt x="0" y="13068"/>
                  </a:lnTo>
                  <a:lnTo>
                    <a:pt x="0" y="14808"/>
                  </a:lnTo>
                  <a:lnTo>
                    <a:pt x="6032" y="11328"/>
                  </a:lnTo>
                  <a:close/>
                </a:path>
                <a:path w="10794" h="15240" extrusionOk="0">
                  <a:moveTo>
                    <a:pt x="10337" y="3492"/>
                  </a:moveTo>
                  <a:lnTo>
                    <a:pt x="4597" y="0"/>
                  </a:lnTo>
                  <a:lnTo>
                    <a:pt x="0" y="2616"/>
                  </a:lnTo>
                  <a:lnTo>
                    <a:pt x="0" y="4356"/>
                  </a:lnTo>
                  <a:lnTo>
                    <a:pt x="4597" y="6972"/>
                  </a:lnTo>
                  <a:lnTo>
                    <a:pt x="10337" y="3492"/>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01" name="Google Shape;2001;p11"/>
            <p:cNvSpPr/>
            <p:nvPr/>
          </p:nvSpPr>
          <p:spPr>
            <a:xfrm>
              <a:off x="2403468" y="1549394"/>
              <a:ext cx="5080" cy="17145"/>
            </a:xfrm>
            <a:custGeom>
              <a:avLst/>
              <a:gdLst/>
              <a:ahLst/>
              <a:cxnLst/>
              <a:rect l="l" t="t" r="r" b="b"/>
              <a:pathLst>
                <a:path w="5080" h="17144" extrusionOk="0">
                  <a:moveTo>
                    <a:pt x="4597" y="0"/>
                  </a:moveTo>
                  <a:lnTo>
                    <a:pt x="0" y="2616"/>
                  </a:lnTo>
                  <a:lnTo>
                    <a:pt x="0" y="16548"/>
                  </a:lnTo>
                  <a:lnTo>
                    <a:pt x="4597" y="13944"/>
                  </a:lnTo>
                  <a:lnTo>
                    <a:pt x="4597"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02" name="Google Shape;2002;p11"/>
            <p:cNvSpPr/>
            <p:nvPr/>
          </p:nvSpPr>
          <p:spPr>
            <a:xfrm>
              <a:off x="2403462" y="1548536"/>
              <a:ext cx="6350" cy="15875"/>
            </a:xfrm>
            <a:custGeom>
              <a:avLst/>
              <a:gdLst/>
              <a:ahLst/>
              <a:cxnLst/>
              <a:rect l="l" t="t" r="r" b="b"/>
              <a:pathLst>
                <a:path w="6350" h="15875" extrusionOk="0">
                  <a:moveTo>
                    <a:pt x="6032" y="0"/>
                  </a:moveTo>
                  <a:lnTo>
                    <a:pt x="4597" y="876"/>
                  </a:lnTo>
                  <a:lnTo>
                    <a:pt x="4597" y="11328"/>
                  </a:lnTo>
                  <a:lnTo>
                    <a:pt x="0" y="8712"/>
                  </a:lnTo>
                  <a:lnTo>
                    <a:pt x="0" y="11899"/>
                  </a:lnTo>
                  <a:lnTo>
                    <a:pt x="4597" y="14516"/>
                  </a:lnTo>
                  <a:lnTo>
                    <a:pt x="4597" y="14808"/>
                  </a:lnTo>
                  <a:lnTo>
                    <a:pt x="6032" y="15671"/>
                  </a:lnTo>
                  <a:lnTo>
                    <a:pt x="6032"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03" name="Google Shape;2003;p11"/>
            <p:cNvSpPr/>
            <p:nvPr/>
          </p:nvSpPr>
          <p:spPr>
            <a:xfrm>
              <a:off x="2408064" y="1556362"/>
              <a:ext cx="6350" cy="6985"/>
            </a:xfrm>
            <a:custGeom>
              <a:avLst/>
              <a:gdLst/>
              <a:ahLst/>
              <a:cxnLst/>
              <a:rect l="l" t="t" r="r" b="b"/>
              <a:pathLst>
                <a:path w="6350" h="6984" extrusionOk="0">
                  <a:moveTo>
                    <a:pt x="5740" y="0"/>
                  </a:moveTo>
                  <a:lnTo>
                    <a:pt x="0" y="3492"/>
                  </a:lnTo>
                  <a:lnTo>
                    <a:pt x="0" y="6680"/>
                  </a:lnTo>
                  <a:lnTo>
                    <a:pt x="5740" y="3200"/>
                  </a:lnTo>
                  <a:lnTo>
                    <a:pt x="5740"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04" name="Google Shape;2004;p11"/>
            <p:cNvSpPr/>
            <p:nvPr/>
          </p:nvSpPr>
          <p:spPr>
            <a:xfrm>
              <a:off x="2403462" y="1552879"/>
              <a:ext cx="10795" cy="15240"/>
            </a:xfrm>
            <a:custGeom>
              <a:avLst/>
              <a:gdLst/>
              <a:ahLst/>
              <a:cxnLst/>
              <a:rect l="l" t="t" r="r" b="b"/>
              <a:pathLst>
                <a:path w="10794" h="15240" extrusionOk="0">
                  <a:moveTo>
                    <a:pt x="6032" y="11328"/>
                  </a:moveTo>
                  <a:lnTo>
                    <a:pt x="4597" y="10452"/>
                  </a:lnTo>
                  <a:lnTo>
                    <a:pt x="0" y="13068"/>
                  </a:lnTo>
                  <a:lnTo>
                    <a:pt x="0" y="14808"/>
                  </a:lnTo>
                  <a:lnTo>
                    <a:pt x="6032" y="11328"/>
                  </a:lnTo>
                  <a:close/>
                </a:path>
                <a:path w="10794" h="15240" extrusionOk="0">
                  <a:moveTo>
                    <a:pt x="10337" y="3492"/>
                  </a:moveTo>
                  <a:lnTo>
                    <a:pt x="4597" y="0"/>
                  </a:lnTo>
                  <a:lnTo>
                    <a:pt x="0" y="2616"/>
                  </a:lnTo>
                  <a:lnTo>
                    <a:pt x="0" y="4356"/>
                  </a:lnTo>
                  <a:lnTo>
                    <a:pt x="4597" y="6972"/>
                  </a:lnTo>
                  <a:lnTo>
                    <a:pt x="10337" y="3492"/>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05" name="Google Shape;2005;p11"/>
            <p:cNvSpPr/>
            <p:nvPr/>
          </p:nvSpPr>
          <p:spPr>
            <a:xfrm>
              <a:off x="2391406" y="1556362"/>
              <a:ext cx="5080" cy="17145"/>
            </a:xfrm>
            <a:custGeom>
              <a:avLst/>
              <a:gdLst/>
              <a:ahLst/>
              <a:cxnLst/>
              <a:rect l="l" t="t" r="r" b="b"/>
              <a:pathLst>
                <a:path w="5080" h="17144" extrusionOk="0">
                  <a:moveTo>
                    <a:pt x="4597" y="0"/>
                  </a:moveTo>
                  <a:lnTo>
                    <a:pt x="0" y="2616"/>
                  </a:lnTo>
                  <a:lnTo>
                    <a:pt x="0" y="16548"/>
                  </a:lnTo>
                  <a:lnTo>
                    <a:pt x="4597" y="13931"/>
                  </a:lnTo>
                  <a:lnTo>
                    <a:pt x="4597"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06" name="Google Shape;2006;p11"/>
            <p:cNvSpPr/>
            <p:nvPr/>
          </p:nvSpPr>
          <p:spPr>
            <a:xfrm>
              <a:off x="2391397" y="1555495"/>
              <a:ext cx="6350" cy="15875"/>
            </a:xfrm>
            <a:custGeom>
              <a:avLst/>
              <a:gdLst/>
              <a:ahLst/>
              <a:cxnLst/>
              <a:rect l="l" t="t" r="r" b="b"/>
              <a:pathLst>
                <a:path w="6350" h="15875" extrusionOk="0">
                  <a:moveTo>
                    <a:pt x="6032" y="0"/>
                  </a:moveTo>
                  <a:lnTo>
                    <a:pt x="4597" y="876"/>
                  </a:lnTo>
                  <a:lnTo>
                    <a:pt x="4597" y="11328"/>
                  </a:lnTo>
                  <a:lnTo>
                    <a:pt x="0" y="8712"/>
                  </a:lnTo>
                  <a:lnTo>
                    <a:pt x="0" y="11899"/>
                  </a:lnTo>
                  <a:lnTo>
                    <a:pt x="4597" y="14516"/>
                  </a:lnTo>
                  <a:lnTo>
                    <a:pt x="4597" y="14808"/>
                  </a:lnTo>
                  <a:lnTo>
                    <a:pt x="6032" y="15671"/>
                  </a:lnTo>
                  <a:lnTo>
                    <a:pt x="6032"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07" name="Google Shape;2007;p11"/>
            <p:cNvSpPr/>
            <p:nvPr/>
          </p:nvSpPr>
          <p:spPr>
            <a:xfrm>
              <a:off x="2396000" y="1563328"/>
              <a:ext cx="6350" cy="6985"/>
            </a:xfrm>
            <a:custGeom>
              <a:avLst/>
              <a:gdLst/>
              <a:ahLst/>
              <a:cxnLst/>
              <a:rect l="l" t="t" r="r" b="b"/>
              <a:pathLst>
                <a:path w="6350" h="6984" extrusionOk="0">
                  <a:moveTo>
                    <a:pt x="5740" y="0"/>
                  </a:moveTo>
                  <a:lnTo>
                    <a:pt x="0" y="3492"/>
                  </a:lnTo>
                  <a:lnTo>
                    <a:pt x="0" y="6680"/>
                  </a:lnTo>
                  <a:lnTo>
                    <a:pt x="5740" y="3200"/>
                  </a:lnTo>
                  <a:lnTo>
                    <a:pt x="5740"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08" name="Google Shape;2008;p11"/>
            <p:cNvSpPr/>
            <p:nvPr/>
          </p:nvSpPr>
          <p:spPr>
            <a:xfrm>
              <a:off x="2391397" y="1559851"/>
              <a:ext cx="10795" cy="15240"/>
            </a:xfrm>
            <a:custGeom>
              <a:avLst/>
              <a:gdLst/>
              <a:ahLst/>
              <a:cxnLst/>
              <a:rect l="l" t="t" r="r" b="b"/>
              <a:pathLst>
                <a:path w="10794" h="15240" extrusionOk="0">
                  <a:moveTo>
                    <a:pt x="6032" y="11328"/>
                  </a:moveTo>
                  <a:lnTo>
                    <a:pt x="4597" y="10452"/>
                  </a:lnTo>
                  <a:lnTo>
                    <a:pt x="0" y="13068"/>
                  </a:lnTo>
                  <a:lnTo>
                    <a:pt x="0" y="14808"/>
                  </a:lnTo>
                  <a:lnTo>
                    <a:pt x="6032" y="11328"/>
                  </a:lnTo>
                  <a:close/>
                </a:path>
                <a:path w="10794" h="15240" extrusionOk="0">
                  <a:moveTo>
                    <a:pt x="10337" y="3492"/>
                  </a:moveTo>
                  <a:lnTo>
                    <a:pt x="4597" y="0"/>
                  </a:lnTo>
                  <a:lnTo>
                    <a:pt x="0" y="2616"/>
                  </a:lnTo>
                  <a:lnTo>
                    <a:pt x="0" y="4356"/>
                  </a:lnTo>
                  <a:lnTo>
                    <a:pt x="4597" y="6972"/>
                  </a:lnTo>
                  <a:lnTo>
                    <a:pt x="10337" y="3492"/>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09" name="Google Shape;2009;p11"/>
            <p:cNvSpPr/>
            <p:nvPr/>
          </p:nvSpPr>
          <p:spPr>
            <a:xfrm>
              <a:off x="2379629" y="1563329"/>
              <a:ext cx="4445" cy="17145"/>
            </a:xfrm>
            <a:custGeom>
              <a:avLst/>
              <a:gdLst/>
              <a:ahLst/>
              <a:cxnLst/>
              <a:rect l="l" t="t" r="r" b="b"/>
              <a:pathLst>
                <a:path w="4444" h="17144" extrusionOk="0">
                  <a:moveTo>
                    <a:pt x="4305" y="0"/>
                  </a:moveTo>
                  <a:lnTo>
                    <a:pt x="0" y="2616"/>
                  </a:lnTo>
                  <a:lnTo>
                    <a:pt x="0" y="16548"/>
                  </a:lnTo>
                  <a:lnTo>
                    <a:pt x="4305" y="13931"/>
                  </a:lnTo>
                  <a:lnTo>
                    <a:pt x="4305"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10" name="Google Shape;2010;p11"/>
            <p:cNvSpPr/>
            <p:nvPr/>
          </p:nvSpPr>
          <p:spPr>
            <a:xfrm>
              <a:off x="2379624" y="1562468"/>
              <a:ext cx="6350" cy="15875"/>
            </a:xfrm>
            <a:custGeom>
              <a:avLst/>
              <a:gdLst/>
              <a:ahLst/>
              <a:cxnLst/>
              <a:rect l="l" t="t" r="r" b="b"/>
              <a:pathLst>
                <a:path w="6350" h="15875" extrusionOk="0">
                  <a:moveTo>
                    <a:pt x="5740" y="0"/>
                  </a:moveTo>
                  <a:lnTo>
                    <a:pt x="4305" y="876"/>
                  </a:lnTo>
                  <a:lnTo>
                    <a:pt x="4305" y="11328"/>
                  </a:lnTo>
                  <a:lnTo>
                    <a:pt x="0" y="8712"/>
                  </a:lnTo>
                  <a:lnTo>
                    <a:pt x="0" y="11899"/>
                  </a:lnTo>
                  <a:lnTo>
                    <a:pt x="4305" y="14224"/>
                  </a:lnTo>
                  <a:lnTo>
                    <a:pt x="4305" y="14808"/>
                  </a:lnTo>
                  <a:lnTo>
                    <a:pt x="5740" y="15671"/>
                  </a:lnTo>
                  <a:lnTo>
                    <a:pt x="5740"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11" name="Google Shape;2011;p11"/>
            <p:cNvSpPr/>
            <p:nvPr/>
          </p:nvSpPr>
          <p:spPr>
            <a:xfrm>
              <a:off x="2383937" y="1570297"/>
              <a:ext cx="6350" cy="6985"/>
            </a:xfrm>
            <a:custGeom>
              <a:avLst/>
              <a:gdLst/>
              <a:ahLst/>
              <a:cxnLst/>
              <a:rect l="l" t="t" r="r" b="b"/>
              <a:pathLst>
                <a:path w="6350" h="6984" extrusionOk="0">
                  <a:moveTo>
                    <a:pt x="6032" y="0"/>
                  </a:moveTo>
                  <a:lnTo>
                    <a:pt x="0" y="3479"/>
                  </a:lnTo>
                  <a:lnTo>
                    <a:pt x="0" y="6388"/>
                  </a:lnTo>
                  <a:lnTo>
                    <a:pt x="6032" y="3200"/>
                  </a:lnTo>
                  <a:lnTo>
                    <a:pt x="6032"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12" name="Google Shape;2012;p11"/>
            <p:cNvSpPr/>
            <p:nvPr/>
          </p:nvSpPr>
          <p:spPr>
            <a:xfrm>
              <a:off x="2379624" y="1566824"/>
              <a:ext cx="10795" cy="15240"/>
            </a:xfrm>
            <a:custGeom>
              <a:avLst/>
              <a:gdLst/>
              <a:ahLst/>
              <a:cxnLst/>
              <a:rect l="l" t="t" r="r" b="b"/>
              <a:pathLst>
                <a:path w="10794" h="15240" extrusionOk="0">
                  <a:moveTo>
                    <a:pt x="5740" y="11328"/>
                  </a:moveTo>
                  <a:lnTo>
                    <a:pt x="4305" y="10452"/>
                  </a:lnTo>
                  <a:lnTo>
                    <a:pt x="0" y="13068"/>
                  </a:lnTo>
                  <a:lnTo>
                    <a:pt x="0" y="14808"/>
                  </a:lnTo>
                  <a:lnTo>
                    <a:pt x="5740" y="11328"/>
                  </a:lnTo>
                  <a:close/>
                </a:path>
                <a:path w="10794" h="15240" extrusionOk="0">
                  <a:moveTo>
                    <a:pt x="10337" y="3492"/>
                  </a:moveTo>
                  <a:lnTo>
                    <a:pt x="4305" y="0"/>
                  </a:lnTo>
                  <a:lnTo>
                    <a:pt x="0" y="2616"/>
                  </a:lnTo>
                  <a:lnTo>
                    <a:pt x="0" y="4356"/>
                  </a:lnTo>
                  <a:lnTo>
                    <a:pt x="4305" y="6972"/>
                  </a:lnTo>
                  <a:lnTo>
                    <a:pt x="10337" y="3492"/>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13" name="Google Shape;2013;p11"/>
            <p:cNvSpPr/>
            <p:nvPr/>
          </p:nvSpPr>
          <p:spPr>
            <a:xfrm>
              <a:off x="2367565" y="1570295"/>
              <a:ext cx="4445" cy="17145"/>
            </a:xfrm>
            <a:custGeom>
              <a:avLst/>
              <a:gdLst/>
              <a:ahLst/>
              <a:cxnLst/>
              <a:rect l="l" t="t" r="r" b="b"/>
              <a:pathLst>
                <a:path w="4444" h="17144" extrusionOk="0">
                  <a:moveTo>
                    <a:pt x="4305" y="0"/>
                  </a:moveTo>
                  <a:lnTo>
                    <a:pt x="0" y="2616"/>
                  </a:lnTo>
                  <a:lnTo>
                    <a:pt x="0" y="16548"/>
                  </a:lnTo>
                  <a:lnTo>
                    <a:pt x="4305" y="13944"/>
                  </a:lnTo>
                  <a:lnTo>
                    <a:pt x="4305"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14" name="Google Shape;2014;p11"/>
            <p:cNvSpPr/>
            <p:nvPr/>
          </p:nvSpPr>
          <p:spPr>
            <a:xfrm>
              <a:off x="2367559" y="1569440"/>
              <a:ext cx="6350" cy="15875"/>
            </a:xfrm>
            <a:custGeom>
              <a:avLst/>
              <a:gdLst/>
              <a:ahLst/>
              <a:cxnLst/>
              <a:rect l="l" t="t" r="r" b="b"/>
              <a:pathLst>
                <a:path w="6350" h="15875" extrusionOk="0">
                  <a:moveTo>
                    <a:pt x="5740" y="0"/>
                  </a:moveTo>
                  <a:lnTo>
                    <a:pt x="4305" y="876"/>
                  </a:lnTo>
                  <a:lnTo>
                    <a:pt x="4305" y="11315"/>
                  </a:lnTo>
                  <a:lnTo>
                    <a:pt x="0" y="8699"/>
                  </a:lnTo>
                  <a:lnTo>
                    <a:pt x="0" y="11887"/>
                  </a:lnTo>
                  <a:lnTo>
                    <a:pt x="4305" y="14211"/>
                  </a:lnTo>
                  <a:lnTo>
                    <a:pt x="4305" y="14808"/>
                  </a:lnTo>
                  <a:lnTo>
                    <a:pt x="5740" y="15671"/>
                  </a:lnTo>
                  <a:lnTo>
                    <a:pt x="5740"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15" name="Google Shape;2015;p11"/>
            <p:cNvSpPr/>
            <p:nvPr/>
          </p:nvSpPr>
          <p:spPr>
            <a:xfrm>
              <a:off x="2371873" y="1577266"/>
              <a:ext cx="6350" cy="6985"/>
            </a:xfrm>
            <a:custGeom>
              <a:avLst/>
              <a:gdLst/>
              <a:ahLst/>
              <a:cxnLst/>
              <a:rect l="l" t="t" r="r" b="b"/>
              <a:pathLst>
                <a:path w="6350" h="6984" extrusionOk="0">
                  <a:moveTo>
                    <a:pt x="6032" y="0"/>
                  </a:moveTo>
                  <a:lnTo>
                    <a:pt x="0" y="3479"/>
                  </a:lnTo>
                  <a:lnTo>
                    <a:pt x="0" y="6388"/>
                  </a:lnTo>
                  <a:lnTo>
                    <a:pt x="6032" y="2908"/>
                  </a:lnTo>
                  <a:lnTo>
                    <a:pt x="6032"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16" name="Google Shape;2016;p11"/>
            <p:cNvSpPr/>
            <p:nvPr/>
          </p:nvSpPr>
          <p:spPr>
            <a:xfrm>
              <a:off x="2367559" y="1573783"/>
              <a:ext cx="10795" cy="15240"/>
            </a:xfrm>
            <a:custGeom>
              <a:avLst/>
              <a:gdLst/>
              <a:ahLst/>
              <a:cxnLst/>
              <a:rect l="l" t="t" r="r" b="b"/>
              <a:pathLst>
                <a:path w="10794" h="15240" extrusionOk="0">
                  <a:moveTo>
                    <a:pt x="5740" y="11328"/>
                  </a:moveTo>
                  <a:lnTo>
                    <a:pt x="4305" y="10452"/>
                  </a:lnTo>
                  <a:lnTo>
                    <a:pt x="0" y="13068"/>
                  </a:lnTo>
                  <a:lnTo>
                    <a:pt x="0" y="14808"/>
                  </a:lnTo>
                  <a:lnTo>
                    <a:pt x="5740" y="11328"/>
                  </a:lnTo>
                  <a:close/>
                </a:path>
                <a:path w="10794" h="15240" extrusionOk="0">
                  <a:moveTo>
                    <a:pt x="10337" y="3492"/>
                  </a:moveTo>
                  <a:lnTo>
                    <a:pt x="4305" y="0"/>
                  </a:lnTo>
                  <a:lnTo>
                    <a:pt x="0" y="2616"/>
                  </a:lnTo>
                  <a:lnTo>
                    <a:pt x="0" y="4356"/>
                  </a:lnTo>
                  <a:lnTo>
                    <a:pt x="4305" y="6972"/>
                  </a:lnTo>
                  <a:lnTo>
                    <a:pt x="10337" y="3492"/>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17" name="Google Shape;2017;p11"/>
            <p:cNvSpPr/>
            <p:nvPr/>
          </p:nvSpPr>
          <p:spPr>
            <a:xfrm>
              <a:off x="2355501" y="1577266"/>
              <a:ext cx="4445" cy="17145"/>
            </a:xfrm>
            <a:custGeom>
              <a:avLst/>
              <a:gdLst/>
              <a:ahLst/>
              <a:cxnLst/>
              <a:rect l="l" t="t" r="r" b="b"/>
              <a:pathLst>
                <a:path w="4444" h="17144" extrusionOk="0">
                  <a:moveTo>
                    <a:pt x="4305" y="0"/>
                  </a:moveTo>
                  <a:lnTo>
                    <a:pt x="0" y="2324"/>
                  </a:lnTo>
                  <a:lnTo>
                    <a:pt x="0" y="16548"/>
                  </a:lnTo>
                  <a:lnTo>
                    <a:pt x="4305" y="13931"/>
                  </a:lnTo>
                  <a:lnTo>
                    <a:pt x="4305"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18" name="Google Shape;2018;p11"/>
            <p:cNvSpPr/>
            <p:nvPr/>
          </p:nvSpPr>
          <p:spPr>
            <a:xfrm>
              <a:off x="2355494" y="1576399"/>
              <a:ext cx="6350" cy="15875"/>
            </a:xfrm>
            <a:custGeom>
              <a:avLst/>
              <a:gdLst/>
              <a:ahLst/>
              <a:cxnLst/>
              <a:rect l="l" t="t" r="r" b="b"/>
              <a:pathLst>
                <a:path w="6350" h="15875" extrusionOk="0">
                  <a:moveTo>
                    <a:pt x="5740" y="0"/>
                  </a:moveTo>
                  <a:lnTo>
                    <a:pt x="4305" y="876"/>
                  </a:lnTo>
                  <a:lnTo>
                    <a:pt x="4305" y="11328"/>
                  </a:lnTo>
                  <a:lnTo>
                    <a:pt x="0" y="8712"/>
                  </a:lnTo>
                  <a:lnTo>
                    <a:pt x="0" y="11899"/>
                  </a:lnTo>
                  <a:lnTo>
                    <a:pt x="4305" y="14224"/>
                  </a:lnTo>
                  <a:lnTo>
                    <a:pt x="4305" y="14808"/>
                  </a:lnTo>
                  <a:lnTo>
                    <a:pt x="5740" y="15671"/>
                  </a:lnTo>
                  <a:lnTo>
                    <a:pt x="5740"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19" name="Google Shape;2019;p11"/>
            <p:cNvSpPr/>
            <p:nvPr/>
          </p:nvSpPr>
          <p:spPr>
            <a:xfrm>
              <a:off x="2359811" y="1584233"/>
              <a:ext cx="6350" cy="6985"/>
            </a:xfrm>
            <a:custGeom>
              <a:avLst/>
              <a:gdLst/>
              <a:ahLst/>
              <a:cxnLst/>
              <a:rect l="l" t="t" r="r" b="b"/>
              <a:pathLst>
                <a:path w="6350" h="6984" extrusionOk="0">
                  <a:moveTo>
                    <a:pt x="6032" y="0"/>
                  </a:moveTo>
                  <a:lnTo>
                    <a:pt x="0" y="3479"/>
                  </a:lnTo>
                  <a:lnTo>
                    <a:pt x="0" y="6388"/>
                  </a:lnTo>
                  <a:lnTo>
                    <a:pt x="6032" y="2908"/>
                  </a:lnTo>
                  <a:lnTo>
                    <a:pt x="6032"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20" name="Google Shape;2020;p11"/>
            <p:cNvSpPr/>
            <p:nvPr/>
          </p:nvSpPr>
          <p:spPr>
            <a:xfrm>
              <a:off x="2355494" y="1580756"/>
              <a:ext cx="10795" cy="15240"/>
            </a:xfrm>
            <a:custGeom>
              <a:avLst/>
              <a:gdLst/>
              <a:ahLst/>
              <a:cxnLst/>
              <a:rect l="l" t="t" r="r" b="b"/>
              <a:pathLst>
                <a:path w="10794" h="15240" extrusionOk="0">
                  <a:moveTo>
                    <a:pt x="5740" y="11328"/>
                  </a:moveTo>
                  <a:lnTo>
                    <a:pt x="4305" y="10452"/>
                  </a:lnTo>
                  <a:lnTo>
                    <a:pt x="0" y="13068"/>
                  </a:lnTo>
                  <a:lnTo>
                    <a:pt x="0" y="14808"/>
                  </a:lnTo>
                  <a:lnTo>
                    <a:pt x="5740" y="11328"/>
                  </a:lnTo>
                  <a:close/>
                </a:path>
                <a:path w="10794" h="15240" extrusionOk="0">
                  <a:moveTo>
                    <a:pt x="10337" y="3492"/>
                  </a:moveTo>
                  <a:lnTo>
                    <a:pt x="4305" y="0"/>
                  </a:lnTo>
                  <a:lnTo>
                    <a:pt x="0" y="2616"/>
                  </a:lnTo>
                  <a:lnTo>
                    <a:pt x="0" y="4356"/>
                  </a:lnTo>
                  <a:lnTo>
                    <a:pt x="4305" y="6972"/>
                  </a:lnTo>
                  <a:lnTo>
                    <a:pt x="10337" y="3492"/>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21" name="Google Shape;2021;p11"/>
            <p:cNvSpPr/>
            <p:nvPr/>
          </p:nvSpPr>
          <p:spPr>
            <a:xfrm>
              <a:off x="2343438" y="1584233"/>
              <a:ext cx="4445" cy="17145"/>
            </a:xfrm>
            <a:custGeom>
              <a:avLst/>
              <a:gdLst/>
              <a:ahLst/>
              <a:cxnLst/>
              <a:rect l="l" t="t" r="r" b="b"/>
              <a:pathLst>
                <a:path w="4444" h="17144" extrusionOk="0">
                  <a:moveTo>
                    <a:pt x="4305" y="0"/>
                  </a:moveTo>
                  <a:lnTo>
                    <a:pt x="0" y="2324"/>
                  </a:lnTo>
                  <a:lnTo>
                    <a:pt x="0" y="16548"/>
                  </a:lnTo>
                  <a:lnTo>
                    <a:pt x="4305" y="13931"/>
                  </a:lnTo>
                  <a:lnTo>
                    <a:pt x="4305"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22" name="Google Shape;2022;p11"/>
            <p:cNvSpPr/>
            <p:nvPr/>
          </p:nvSpPr>
          <p:spPr>
            <a:xfrm>
              <a:off x="2343429" y="1583372"/>
              <a:ext cx="6350" cy="15875"/>
            </a:xfrm>
            <a:custGeom>
              <a:avLst/>
              <a:gdLst/>
              <a:ahLst/>
              <a:cxnLst/>
              <a:rect l="l" t="t" r="r" b="b"/>
              <a:pathLst>
                <a:path w="6350" h="15875" extrusionOk="0">
                  <a:moveTo>
                    <a:pt x="4305" y="11328"/>
                  </a:moveTo>
                  <a:lnTo>
                    <a:pt x="0" y="8712"/>
                  </a:lnTo>
                  <a:lnTo>
                    <a:pt x="0" y="11899"/>
                  </a:lnTo>
                  <a:lnTo>
                    <a:pt x="4305" y="14224"/>
                  </a:lnTo>
                  <a:lnTo>
                    <a:pt x="4305" y="11328"/>
                  </a:lnTo>
                  <a:close/>
                </a:path>
                <a:path w="6350" h="15875" extrusionOk="0">
                  <a:moveTo>
                    <a:pt x="5753" y="0"/>
                  </a:moveTo>
                  <a:lnTo>
                    <a:pt x="4318" y="876"/>
                  </a:lnTo>
                  <a:lnTo>
                    <a:pt x="4318" y="14808"/>
                  </a:lnTo>
                  <a:lnTo>
                    <a:pt x="5753" y="15671"/>
                  </a:lnTo>
                  <a:lnTo>
                    <a:pt x="5753"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23" name="Google Shape;2023;p11"/>
            <p:cNvSpPr/>
            <p:nvPr/>
          </p:nvSpPr>
          <p:spPr>
            <a:xfrm>
              <a:off x="2347746" y="1591199"/>
              <a:ext cx="6350" cy="6985"/>
            </a:xfrm>
            <a:custGeom>
              <a:avLst/>
              <a:gdLst/>
              <a:ahLst/>
              <a:cxnLst/>
              <a:rect l="l" t="t" r="r" b="b"/>
              <a:pathLst>
                <a:path w="6350" h="6984" extrusionOk="0">
                  <a:moveTo>
                    <a:pt x="6032" y="0"/>
                  </a:moveTo>
                  <a:lnTo>
                    <a:pt x="0" y="3479"/>
                  </a:lnTo>
                  <a:lnTo>
                    <a:pt x="0" y="6388"/>
                  </a:lnTo>
                  <a:lnTo>
                    <a:pt x="6032" y="2908"/>
                  </a:lnTo>
                  <a:lnTo>
                    <a:pt x="6032"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24" name="Google Shape;2024;p11"/>
            <p:cNvSpPr/>
            <p:nvPr/>
          </p:nvSpPr>
          <p:spPr>
            <a:xfrm>
              <a:off x="2343429" y="1587715"/>
              <a:ext cx="10795" cy="15240"/>
            </a:xfrm>
            <a:custGeom>
              <a:avLst/>
              <a:gdLst/>
              <a:ahLst/>
              <a:cxnLst/>
              <a:rect l="l" t="t" r="r" b="b"/>
              <a:pathLst>
                <a:path w="10794" h="15240" extrusionOk="0">
                  <a:moveTo>
                    <a:pt x="5753" y="11328"/>
                  </a:moveTo>
                  <a:lnTo>
                    <a:pt x="4318" y="10452"/>
                  </a:lnTo>
                  <a:lnTo>
                    <a:pt x="12" y="13068"/>
                  </a:lnTo>
                  <a:lnTo>
                    <a:pt x="12" y="14808"/>
                  </a:lnTo>
                  <a:lnTo>
                    <a:pt x="5753" y="11328"/>
                  </a:lnTo>
                  <a:close/>
                </a:path>
                <a:path w="10794" h="15240" extrusionOk="0">
                  <a:moveTo>
                    <a:pt x="10337" y="3492"/>
                  </a:moveTo>
                  <a:lnTo>
                    <a:pt x="4305" y="0"/>
                  </a:lnTo>
                  <a:lnTo>
                    <a:pt x="0" y="2616"/>
                  </a:lnTo>
                  <a:lnTo>
                    <a:pt x="0" y="4356"/>
                  </a:lnTo>
                  <a:lnTo>
                    <a:pt x="4305" y="6972"/>
                  </a:lnTo>
                  <a:lnTo>
                    <a:pt x="10337" y="3492"/>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25" name="Google Shape;2025;p11"/>
            <p:cNvSpPr/>
            <p:nvPr/>
          </p:nvSpPr>
          <p:spPr>
            <a:xfrm>
              <a:off x="2331374" y="1591199"/>
              <a:ext cx="4445" cy="17145"/>
            </a:xfrm>
            <a:custGeom>
              <a:avLst/>
              <a:gdLst/>
              <a:ahLst/>
              <a:cxnLst/>
              <a:rect l="l" t="t" r="r" b="b"/>
              <a:pathLst>
                <a:path w="4444" h="17144" extrusionOk="0">
                  <a:moveTo>
                    <a:pt x="4305" y="0"/>
                  </a:moveTo>
                  <a:lnTo>
                    <a:pt x="0" y="2324"/>
                  </a:lnTo>
                  <a:lnTo>
                    <a:pt x="0" y="16548"/>
                  </a:lnTo>
                  <a:lnTo>
                    <a:pt x="4305" y="13931"/>
                  </a:lnTo>
                  <a:lnTo>
                    <a:pt x="4305"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26" name="Google Shape;2026;p11"/>
            <p:cNvSpPr/>
            <p:nvPr/>
          </p:nvSpPr>
          <p:spPr>
            <a:xfrm>
              <a:off x="2331364" y="1590331"/>
              <a:ext cx="6350" cy="15875"/>
            </a:xfrm>
            <a:custGeom>
              <a:avLst/>
              <a:gdLst/>
              <a:ahLst/>
              <a:cxnLst/>
              <a:rect l="l" t="t" r="r" b="b"/>
              <a:pathLst>
                <a:path w="6350" h="15875" extrusionOk="0">
                  <a:moveTo>
                    <a:pt x="6032" y="0"/>
                  </a:moveTo>
                  <a:lnTo>
                    <a:pt x="4305" y="876"/>
                  </a:lnTo>
                  <a:lnTo>
                    <a:pt x="4305" y="11328"/>
                  </a:lnTo>
                  <a:lnTo>
                    <a:pt x="0" y="8712"/>
                  </a:lnTo>
                  <a:lnTo>
                    <a:pt x="0" y="11899"/>
                  </a:lnTo>
                  <a:lnTo>
                    <a:pt x="4305" y="14224"/>
                  </a:lnTo>
                  <a:lnTo>
                    <a:pt x="4305" y="14808"/>
                  </a:lnTo>
                  <a:lnTo>
                    <a:pt x="6032" y="15671"/>
                  </a:lnTo>
                  <a:lnTo>
                    <a:pt x="6032"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27" name="Google Shape;2027;p11"/>
            <p:cNvSpPr/>
            <p:nvPr/>
          </p:nvSpPr>
          <p:spPr>
            <a:xfrm>
              <a:off x="2335683" y="1598168"/>
              <a:ext cx="6350" cy="6985"/>
            </a:xfrm>
            <a:custGeom>
              <a:avLst/>
              <a:gdLst/>
              <a:ahLst/>
              <a:cxnLst/>
              <a:rect l="l" t="t" r="r" b="b"/>
              <a:pathLst>
                <a:path w="6350" h="6984" extrusionOk="0">
                  <a:moveTo>
                    <a:pt x="6032" y="0"/>
                  </a:moveTo>
                  <a:lnTo>
                    <a:pt x="0" y="3479"/>
                  </a:lnTo>
                  <a:lnTo>
                    <a:pt x="0" y="6388"/>
                  </a:lnTo>
                  <a:lnTo>
                    <a:pt x="6032" y="2908"/>
                  </a:lnTo>
                  <a:lnTo>
                    <a:pt x="6032"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28" name="Google Shape;2028;p11"/>
            <p:cNvSpPr/>
            <p:nvPr/>
          </p:nvSpPr>
          <p:spPr>
            <a:xfrm>
              <a:off x="2331364" y="1594688"/>
              <a:ext cx="10795" cy="15240"/>
            </a:xfrm>
            <a:custGeom>
              <a:avLst/>
              <a:gdLst/>
              <a:ahLst/>
              <a:cxnLst/>
              <a:rect l="l" t="t" r="r" b="b"/>
              <a:pathLst>
                <a:path w="10794" h="15240" extrusionOk="0">
                  <a:moveTo>
                    <a:pt x="6045" y="11328"/>
                  </a:moveTo>
                  <a:lnTo>
                    <a:pt x="4318" y="10452"/>
                  </a:lnTo>
                  <a:lnTo>
                    <a:pt x="12" y="13068"/>
                  </a:lnTo>
                  <a:lnTo>
                    <a:pt x="12" y="14808"/>
                  </a:lnTo>
                  <a:lnTo>
                    <a:pt x="6045" y="11328"/>
                  </a:lnTo>
                  <a:close/>
                </a:path>
                <a:path w="10794" h="15240" extrusionOk="0">
                  <a:moveTo>
                    <a:pt x="10337" y="3492"/>
                  </a:moveTo>
                  <a:lnTo>
                    <a:pt x="4305" y="0"/>
                  </a:lnTo>
                  <a:lnTo>
                    <a:pt x="0" y="2616"/>
                  </a:lnTo>
                  <a:lnTo>
                    <a:pt x="0" y="4356"/>
                  </a:lnTo>
                  <a:lnTo>
                    <a:pt x="4305" y="6972"/>
                  </a:lnTo>
                  <a:lnTo>
                    <a:pt x="10337" y="3492"/>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29" name="Google Shape;2029;p11"/>
            <p:cNvSpPr/>
            <p:nvPr/>
          </p:nvSpPr>
          <p:spPr>
            <a:xfrm>
              <a:off x="2308396" y="1775252"/>
              <a:ext cx="15875" cy="46990"/>
            </a:xfrm>
            <a:custGeom>
              <a:avLst/>
              <a:gdLst/>
              <a:ahLst/>
              <a:cxnLst/>
              <a:rect l="l" t="t" r="r" b="b"/>
              <a:pathLst>
                <a:path w="15875" h="46989" extrusionOk="0">
                  <a:moveTo>
                    <a:pt x="0" y="0"/>
                  </a:moveTo>
                  <a:lnTo>
                    <a:pt x="0" y="37744"/>
                  </a:lnTo>
                  <a:lnTo>
                    <a:pt x="15506" y="46748"/>
                  </a:lnTo>
                  <a:lnTo>
                    <a:pt x="15506" y="9004"/>
                  </a:lnTo>
                  <a:lnTo>
                    <a:pt x="0" y="0"/>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30" name="Google Shape;2030;p11"/>
            <p:cNvSpPr/>
            <p:nvPr/>
          </p:nvSpPr>
          <p:spPr>
            <a:xfrm>
              <a:off x="2323906" y="1701524"/>
              <a:ext cx="141605" cy="120650"/>
            </a:xfrm>
            <a:custGeom>
              <a:avLst/>
              <a:gdLst/>
              <a:ahLst/>
              <a:cxnLst/>
              <a:rect l="l" t="t" r="r" b="b"/>
              <a:pathLst>
                <a:path w="141605" h="120650" extrusionOk="0">
                  <a:moveTo>
                    <a:pt x="141312" y="0"/>
                  </a:moveTo>
                  <a:lnTo>
                    <a:pt x="0" y="82727"/>
                  </a:lnTo>
                  <a:lnTo>
                    <a:pt x="0" y="120472"/>
                  </a:lnTo>
                  <a:lnTo>
                    <a:pt x="141312" y="38023"/>
                  </a:lnTo>
                  <a:lnTo>
                    <a:pt x="141312" y="0"/>
                  </a:lnTo>
                  <a:close/>
                </a:path>
              </a:pathLst>
            </a:custGeom>
            <a:solidFill>
              <a:srgbClr val="D3DB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31" name="Google Shape;2031;p11"/>
            <p:cNvSpPr/>
            <p:nvPr/>
          </p:nvSpPr>
          <p:spPr>
            <a:xfrm>
              <a:off x="2308390" y="1692808"/>
              <a:ext cx="163195" cy="102235"/>
            </a:xfrm>
            <a:custGeom>
              <a:avLst/>
              <a:gdLst/>
              <a:ahLst/>
              <a:cxnLst/>
              <a:rect l="l" t="t" r="r" b="b"/>
              <a:pathLst>
                <a:path w="163194" h="102235" extrusionOk="0">
                  <a:moveTo>
                    <a:pt x="156819" y="8712"/>
                  </a:moveTo>
                  <a:lnTo>
                    <a:pt x="141605" y="0"/>
                  </a:lnTo>
                  <a:lnTo>
                    <a:pt x="0" y="82448"/>
                  </a:lnTo>
                  <a:lnTo>
                    <a:pt x="15506" y="91452"/>
                  </a:lnTo>
                  <a:lnTo>
                    <a:pt x="156819" y="8712"/>
                  </a:lnTo>
                  <a:close/>
                </a:path>
                <a:path w="163194" h="102235" extrusionOk="0">
                  <a:moveTo>
                    <a:pt x="162852" y="18884"/>
                  </a:moveTo>
                  <a:lnTo>
                    <a:pt x="156819" y="15392"/>
                  </a:lnTo>
                  <a:lnTo>
                    <a:pt x="15506" y="98132"/>
                  </a:lnTo>
                  <a:lnTo>
                    <a:pt x="21539" y="101612"/>
                  </a:lnTo>
                  <a:lnTo>
                    <a:pt x="162852" y="18884"/>
                  </a:lnTo>
                  <a:close/>
                </a:path>
              </a:pathLst>
            </a:custGeom>
            <a:solidFill>
              <a:srgbClr val="D5D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32" name="Google Shape;2032;p11"/>
            <p:cNvSpPr/>
            <p:nvPr/>
          </p:nvSpPr>
          <p:spPr>
            <a:xfrm>
              <a:off x="2329939" y="1711681"/>
              <a:ext cx="141605" cy="102870"/>
            </a:xfrm>
            <a:custGeom>
              <a:avLst/>
              <a:gdLst/>
              <a:ahLst/>
              <a:cxnLst/>
              <a:rect l="l" t="t" r="r" b="b"/>
              <a:pathLst>
                <a:path w="141605" h="102869" extrusionOk="0">
                  <a:moveTo>
                    <a:pt x="141312" y="0"/>
                  </a:moveTo>
                  <a:lnTo>
                    <a:pt x="0" y="82740"/>
                  </a:lnTo>
                  <a:lnTo>
                    <a:pt x="0" y="102476"/>
                  </a:lnTo>
                  <a:lnTo>
                    <a:pt x="141312" y="19735"/>
                  </a:lnTo>
                  <a:lnTo>
                    <a:pt x="141312" y="0"/>
                  </a:lnTo>
                  <a:close/>
                </a:path>
              </a:pathLst>
            </a:custGeom>
            <a:solidFill>
              <a:srgbClr val="D3DB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33" name="Google Shape;2033;p11"/>
            <p:cNvSpPr/>
            <p:nvPr/>
          </p:nvSpPr>
          <p:spPr>
            <a:xfrm>
              <a:off x="2323906" y="1790936"/>
              <a:ext cx="6350" cy="23495"/>
            </a:xfrm>
            <a:custGeom>
              <a:avLst/>
              <a:gdLst/>
              <a:ahLst/>
              <a:cxnLst/>
              <a:rect l="l" t="t" r="r" b="b"/>
              <a:pathLst>
                <a:path w="6350" h="23494" extrusionOk="0">
                  <a:moveTo>
                    <a:pt x="0" y="0"/>
                  </a:moveTo>
                  <a:lnTo>
                    <a:pt x="0" y="19735"/>
                  </a:lnTo>
                  <a:lnTo>
                    <a:pt x="6032" y="23215"/>
                  </a:lnTo>
                  <a:lnTo>
                    <a:pt x="6032" y="3479"/>
                  </a:lnTo>
                  <a:lnTo>
                    <a:pt x="0" y="0"/>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34" name="Google Shape;2034;p11"/>
            <p:cNvSpPr/>
            <p:nvPr/>
          </p:nvSpPr>
          <p:spPr>
            <a:xfrm>
              <a:off x="2327338" y="1706168"/>
              <a:ext cx="140970" cy="79375"/>
            </a:xfrm>
            <a:custGeom>
              <a:avLst/>
              <a:gdLst/>
              <a:ahLst/>
              <a:cxnLst/>
              <a:rect l="l" t="t" r="r" b="b"/>
              <a:pathLst>
                <a:path w="140969" h="79375" extrusionOk="0">
                  <a:moveTo>
                    <a:pt x="2298" y="78384"/>
                  </a:moveTo>
                  <a:lnTo>
                    <a:pt x="0" y="78384"/>
                  </a:lnTo>
                  <a:lnTo>
                    <a:pt x="0" y="78968"/>
                  </a:lnTo>
                  <a:lnTo>
                    <a:pt x="2298" y="78968"/>
                  </a:lnTo>
                  <a:lnTo>
                    <a:pt x="2298" y="78384"/>
                  </a:lnTo>
                  <a:close/>
                </a:path>
                <a:path w="140969" h="79375" extrusionOk="0">
                  <a:moveTo>
                    <a:pt x="2298" y="77216"/>
                  </a:moveTo>
                  <a:lnTo>
                    <a:pt x="863" y="77216"/>
                  </a:lnTo>
                  <a:lnTo>
                    <a:pt x="292" y="78092"/>
                  </a:lnTo>
                  <a:lnTo>
                    <a:pt x="2298" y="78092"/>
                  </a:lnTo>
                  <a:lnTo>
                    <a:pt x="2298" y="77216"/>
                  </a:lnTo>
                  <a:close/>
                </a:path>
                <a:path w="140969" h="79375" extrusionOk="0">
                  <a:moveTo>
                    <a:pt x="14363" y="71412"/>
                  </a:moveTo>
                  <a:lnTo>
                    <a:pt x="12065" y="71412"/>
                  </a:lnTo>
                  <a:lnTo>
                    <a:pt x="12065" y="71996"/>
                  </a:lnTo>
                  <a:lnTo>
                    <a:pt x="14363" y="71996"/>
                  </a:lnTo>
                  <a:lnTo>
                    <a:pt x="14363" y="71412"/>
                  </a:lnTo>
                  <a:close/>
                </a:path>
                <a:path w="140969" h="79375" extrusionOk="0">
                  <a:moveTo>
                    <a:pt x="14363" y="70535"/>
                  </a:moveTo>
                  <a:lnTo>
                    <a:pt x="12738" y="70535"/>
                  </a:lnTo>
                  <a:lnTo>
                    <a:pt x="12357" y="71120"/>
                  </a:lnTo>
                  <a:lnTo>
                    <a:pt x="14363" y="71120"/>
                  </a:lnTo>
                  <a:lnTo>
                    <a:pt x="14363" y="70535"/>
                  </a:lnTo>
                  <a:close/>
                </a:path>
                <a:path w="140969" h="79375" extrusionOk="0">
                  <a:moveTo>
                    <a:pt x="26428" y="64452"/>
                  </a:moveTo>
                  <a:lnTo>
                    <a:pt x="24130" y="64452"/>
                  </a:lnTo>
                  <a:lnTo>
                    <a:pt x="24130" y="65036"/>
                  </a:lnTo>
                  <a:lnTo>
                    <a:pt x="26428" y="65036"/>
                  </a:lnTo>
                  <a:lnTo>
                    <a:pt x="26428" y="64452"/>
                  </a:lnTo>
                  <a:close/>
                </a:path>
                <a:path w="140969" h="79375" extrusionOk="0">
                  <a:moveTo>
                    <a:pt x="26428" y="63576"/>
                  </a:moveTo>
                  <a:lnTo>
                    <a:pt x="24803" y="63576"/>
                  </a:lnTo>
                  <a:lnTo>
                    <a:pt x="24422" y="64160"/>
                  </a:lnTo>
                  <a:lnTo>
                    <a:pt x="26428" y="64160"/>
                  </a:lnTo>
                  <a:lnTo>
                    <a:pt x="26428" y="63576"/>
                  </a:lnTo>
                  <a:close/>
                </a:path>
                <a:path w="140969" h="79375" extrusionOk="0">
                  <a:moveTo>
                    <a:pt x="38785" y="57188"/>
                  </a:moveTo>
                  <a:lnTo>
                    <a:pt x="36487" y="57188"/>
                  </a:lnTo>
                  <a:lnTo>
                    <a:pt x="36487" y="57772"/>
                  </a:lnTo>
                  <a:lnTo>
                    <a:pt x="38785" y="57772"/>
                  </a:lnTo>
                  <a:lnTo>
                    <a:pt x="38785" y="57188"/>
                  </a:lnTo>
                  <a:close/>
                </a:path>
                <a:path w="140969" h="79375" extrusionOk="0">
                  <a:moveTo>
                    <a:pt x="38785" y="56311"/>
                  </a:moveTo>
                  <a:lnTo>
                    <a:pt x="37160" y="56311"/>
                  </a:lnTo>
                  <a:lnTo>
                    <a:pt x="36779" y="56896"/>
                  </a:lnTo>
                  <a:lnTo>
                    <a:pt x="38785" y="56896"/>
                  </a:lnTo>
                  <a:lnTo>
                    <a:pt x="38785" y="56311"/>
                  </a:lnTo>
                  <a:close/>
                </a:path>
                <a:path w="140969" h="79375" extrusionOk="0">
                  <a:moveTo>
                    <a:pt x="50850" y="50228"/>
                  </a:moveTo>
                  <a:lnTo>
                    <a:pt x="48552" y="50228"/>
                  </a:lnTo>
                  <a:lnTo>
                    <a:pt x="48552" y="50812"/>
                  </a:lnTo>
                  <a:lnTo>
                    <a:pt x="50850" y="50812"/>
                  </a:lnTo>
                  <a:lnTo>
                    <a:pt x="50850" y="50228"/>
                  </a:lnTo>
                  <a:close/>
                </a:path>
                <a:path w="140969" h="79375" extrusionOk="0">
                  <a:moveTo>
                    <a:pt x="50850" y="49352"/>
                  </a:moveTo>
                  <a:lnTo>
                    <a:pt x="49225" y="49352"/>
                  </a:lnTo>
                  <a:lnTo>
                    <a:pt x="48844" y="49936"/>
                  </a:lnTo>
                  <a:lnTo>
                    <a:pt x="50850" y="49936"/>
                  </a:lnTo>
                  <a:lnTo>
                    <a:pt x="50850" y="49352"/>
                  </a:lnTo>
                  <a:close/>
                </a:path>
                <a:path w="140969" h="79375" extrusionOk="0">
                  <a:moveTo>
                    <a:pt x="62903" y="43256"/>
                  </a:moveTo>
                  <a:lnTo>
                    <a:pt x="60604" y="43256"/>
                  </a:lnTo>
                  <a:lnTo>
                    <a:pt x="60604" y="43840"/>
                  </a:lnTo>
                  <a:lnTo>
                    <a:pt x="62903" y="43840"/>
                  </a:lnTo>
                  <a:lnTo>
                    <a:pt x="62903" y="43256"/>
                  </a:lnTo>
                  <a:close/>
                </a:path>
                <a:path w="140969" h="79375" extrusionOk="0">
                  <a:moveTo>
                    <a:pt x="62903" y="42379"/>
                  </a:moveTo>
                  <a:lnTo>
                    <a:pt x="61277" y="42379"/>
                  </a:lnTo>
                  <a:lnTo>
                    <a:pt x="60896" y="42964"/>
                  </a:lnTo>
                  <a:lnTo>
                    <a:pt x="62903" y="42964"/>
                  </a:lnTo>
                  <a:lnTo>
                    <a:pt x="62903" y="42379"/>
                  </a:lnTo>
                  <a:close/>
                </a:path>
                <a:path w="140969" h="79375" extrusionOk="0">
                  <a:moveTo>
                    <a:pt x="74968" y="36283"/>
                  </a:moveTo>
                  <a:lnTo>
                    <a:pt x="72669" y="36283"/>
                  </a:lnTo>
                  <a:lnTo>
                    <a:pt x="72669" y="36868"/>
                  </a:lnTo>
                  <a:lnTo>
                    <a:pt x="74968" y="36868"/>
                  </a:lnTo>
                  <a:lnTo>
                    <a:pt x="74968" y="36283"/>
                  </a:lnTo>
                  <a:close/>
                </a:path>
                <a:path w="140969" h="79375" extrusionOk="0">
                  <a:moveTo>
                    <a:pt x="74968" y="35407"/>
                  </a:moveTo>
                  <a:lnTo>
                    <a:pt x="73342" y="35407"/>
                  </a:lnTo>
                  <a:lnTo>
                    <a:pt x="72961" y="35991"/>
                  </a:lnTo>
                  <a:lnTo>
                    <a:pt x="74968" y="35991"/>
                  </a:lnTo>
                  <a:lnTo>
                    <a:pt x="74968" y="35407"/>
                  </a:lnTo>
                  <a:close/>
                </a:path>
                <a:path w="140969" h="79375" extrusionOk="0">
                  <a:moveTo>
                    <a:pt x="87033" y="29032"/>
                  </a:moveTo>
                  <a:lnTo>
                    <a:pt x="84734" y="29032"/>
                  </a:lnTo>
                  <a:lnTo>
                    <a:pt x="84734" y="29616"/>
                  </a:lnTo>
                  <a:lnTo>
                    <a:pt x="87033" y="29616"/>
                  </a:lnTo>
                  <a:lnTo>
                    <a:pt x="87033" y="29032"/>
                  </a:lnTo>
                  <a:close/>
                </a:path>
                <a:path w="140969" h="79375" extrusionOk="0">
                  <a:moveTo>
                    <a:pt x="87033" y="28155"/>
                  </a:moveTo>
                  <a:lnTo>
                    <a:pt x="85407" y="28155"/>
                  </a:lnTo>
                  <a:lnTo>
                    <a:pt x="85026" y="28740"/>
                  </a:lnTo>
                  <a:lnTo>
                    <a:pt x="87033" y="28740"/>
                  </a:lnTo>
                  <a:lnTo>
                    <a:pt x="87033" y="28155"/>
                  </a:lnTo>
                  <a:close/>
                </a:path>
                <a:path w="140969" h="79375" extrusionOk="0">
                  <a:moveTo>
                    <a:pt x="99098" y="22059"/>
                  </a:moveTo>
                  <a:lnTo>
                    <a:pt x="96799" y="22059"/>
                  </a:lnTo>
                  <a:lnTo>
                    <a:pt x="96799" y="22644"/>
                  </a:lnTo>
                  <a:lnTo>
                    <a:pt x="99098" y="22644"/>
                  </a:lnTo>
                  <a:lnTo>
                    <a:pt x="99098" y="22059"/>
                  </a:lnTo>
                  <a:close/>
                </a:path>
                <a:path w="140969" h="79375" extrusionOk="0">
                  <a:moveTo>
                    <a:pt x="99098" y="21183"/>
                  </a:moveTo>
                  <a:lnTo>
                    <a:pt x="97472" y="21183"/>
                  </a:lnTo>
                  <a:lnTo>
                    <a:pt x="97091" y="21767"/>
                  </a:lnTo>
                  <a:lnTo>
                    <a:pt x="99098" y="21767"/>
                  </a:lnTo>
                  <a:lnTo>
                    <a:pt x="99098" y="21183"/>
                  </a:lnTo>
                  <a:close/>
                </a:path>
                <a:path w="140969" h="79375" extrusionOk="0">
                  <a:moveTo>
                    <a:pt x="111163" y="15100"/>
                  </a:moveTo>
                  <a:lnTo>
                    <a:pt x="108864" y="15100"/>
                  </a:lnTo>
                  <a:lnTo>
                    <a:pt x="108864" y="15684"/>
                  </a:lnTo>
                  <a:lnTo>
                    <a:pt x="111163" y="15684"/>
                  </a:lnTo>
                  <a:lnTo>
                    <a:pt x="111163" y="15100"/>
                  </a:lnTo>
                  <a:close/>
                </a:path>
                <a:path w="140969" h="79375" extrusionOk="0">
                  <a:moveTo>
                    <a:pt x="111163" y="14224"/>
                  </a:moveTo>
                  <a:lnTo>
                    <a:pt x="109537" y="14224"/>
                  </a:lnTo>
                  <a:lnTo>
                    <a:pt x="109156" y="14808"/>
                  </a:lnTo>
                  <a:lnTo>
                    <a:pt x="111163" y="14808"/>
                  </a:lnTo>
                  <a:lnTo>
                    <a:pt x="111163" y="14224"/>
                  </a:lnTo>
                  <a:close/>
                </a:path>
                <a:path w="140969" h="79375" extrusionOk="0">
                  <a:moveTo>
                    <a:pt x="123228" y="7835"/>
                  </a:moveTo>
                  <a:lnTo>
                    <a:pt x="120929" y="7835"/>
                  </a:lnTo>
                  <a:lnTo>
                    <a:pt x="120929" y="8420"/>
                  </a:lnTo>
                  <a:lnTo>
                    <a:pt x="123228" y="8420"/>
                  </a:lnTo>
                  <a:lnTo>
                    <a:pt x="123228" y="7835"/>
                  </a:lnTo>
                  <a:close/>
                </a:path>
                <a:path w="140969" h="79375" extrusionOk="0">
                  <a:moveTo>
                    <a:pt x="123228" y="6959"/>
                  </a:moveTo>
                  <a:lnTo>
                    <a:pt x="121602" y="6959"/>
                  </a:lnTo>
                  <a:lnTo>
                    <a:pt x="121221" y="7543"/>
                  </a:lnTo>
                  <a:lnTo>
                    <a:pt x="123228" y="7543"/>
                  </a:lnTo>
                  <a:lnTo>
                    <a:pt x="123228" y="6959"/>
                  </a:lnTo>
                  <a:close/>
                </a:path>
                <a:path w="140969" h="79375" extrusionOk="0">
                  <a:moveTo>
                    <a:pt x="135293" y="876"/>
                  </a:moveTo>
                  <a:lnTo>
                    <a:pt x="132994" y="876"/>
                  </a:lnTo>
                  <a:lnTo>
                    <a:pt x="132994" y="1460"/>
                  </a:lnTo>
                  <a:lnTo>
                    <a:pt x="135293" y="1460"/>
                  </a:lnTo>
                  <a:lnTo>
                    <a:pt x="135293" y="876"/>
                  </a:lnTo>
                  <a:close/>
                </a:path>
                <a:path w="140969" h="79375" extrusionOk="0">
                  <a:moveTo>
                    <a:pt x="135293" y="0"/>
                  </a:moveTo>
                  <a:lnTo>
                    <a:pt x="133667" y="0"/>
                  </a:lnTo>
                  <a:lnTo>
                    <a:pt x="133286" y="584"/>
                  </a:lnTo>
                  <a:lnTo>
                    <a:pt x="135293" y="584"/>
                  </a:lnTo>
                  <a:lnTo>
                    <a:pt x="135293" y="0"/>
                  </a:lnTo>
                  <a:close/>
                </a:path>
                <a:path w="140969" h="79375" extrusionOk="0">
                  <a:moveTo>
                    <a:pt x="140754" y="9575"/>
                  </a:moveTo>
                  <a:lnTo>
                    <a:pt x="136448" y="11899"/>
                  </a:lnTo>
                  <a:lnTo>
                    <a:pt x="136448" y="25831"/>
                  </a:lnTo>
                  <a:lnTo>
                    <a:pt x="140754" y="23507"/>
                  </a:lnTo>
                  <a:lnTo>
                    <a:pt x="140754" y="9575"/>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35" name="Google Shape;2035;p11"/>
            <p:cNvSpPr/>
            <p:nvPr/>
          </p:nvSpPr>
          <p:spPr>
            <a:xfrm>
              <a:off x="2463787" y="1714880"/>
              <a:ext cx="6350" cy="15875"/>
            </a:xfrm>
            <a:custGeom>
              <a:avLst/>
              <a:gdLst/>
              <a:ahLst/>
              <a:cxnLst/>
              <a:rect l="l" t="t" r="r" b="b"/>
              <a:pathLst>
                <a:path w="6350" h="15875" extrusionOk="0">
                  <a:moveTo>
                    <a:pt x="6019" y="0"/>
                  </a:moveTo>
                  <a:lnTo>
                    <a:pt x="4292" y="876"/>
                  </a:lnTo>
                  <a:lnTo>
                    <a:pt x="4292" y="11036"/>
                  </a:lnTo>
                  <a:lnTo>
                    <a:pt x="0" y="8420"/>
                  </a:lnTo>
                  <a:lnTo>
                    <a:pt x="0" y="11607"/>
                  </a:lnTo>
                  <a:lnTo>
                    <a:pt x="4292" y="14224"/>
                  </a:lnTo>
                  <a:lnTo>
                    <a:pt x="4292" y="14808"/>
                  </a:lnTo>
                  <a:lnTo>
                    <a:pt x="6019" y="15671"/>
                  </a:lnTo>
                  <a:lnTo>
                    <a:pt x="6019"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36" name="Google Shape;2036;p11"/>
            <p:cNvSpPr/>
            <p:nvPr/>
          </p:nvSpPr>
          <p:spPr>
            <a:xfrm>
              <a:off x="2468093" y="1722417"/>
              <a:ext cx="6350" cy="6985"/>
            </a:xfrm>
            <a:custGeom>
              <a:avLst/>
              <a:gdLst/>
              <a:ahLst/>
              <a:cxnLst/>
              <a:rect l="l" t="t" r="r" b="b"/>
              <a:pathLst>
                <a:path w="6350" h="6985" extrusionOk="0">
                  <a:moveTo>
                    <a:pt x="6032" y="0"/>
                  </a:moveTo>
                  <a:lnTo>
                    <a:pt x="0" y="3492"/>
                  </a:lnTo>
                  <a:lnTo>
                    <a:pt x="0" y="6680"/>
                  </a:lnTo>
                  <a:lnTo>
                    <a:pt x="6032" y="3200"/>
                  </a:lnTo>
                  <a:lnTo>
                    <a:pt x="6032"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37" name="Google Shape;2037;p11"/>
            <p:cNvSpPr/>
            <p:nvPr/>
          </p:nvSpPr>
          <p:spPr>
            <a:xfrm>
              <a:off x="2463787" y="1718944"/>
              <a:ext cx="10795" cy="15240"/>
            </a:xfrm>
            <a:custGeom>
              <a:avLst/>
              <a:gdLst/>
              <a:ahLst/>
              <a:cxnLst/>
              <a:rect l="l" t="t" r="r" b="b"/>
              <a:pathLst>
                <a:path w="10794" h="15239" extrusionOk="0">
                  <a:moveTo>
                    <a:pt x="6032" y="11620"/>
                  </a:moveTo>
                  <a:lnTo>
                    <a:pt x="4305" y="10744"/>
                  </a:lnTo>
                  <a:lnTo>
                    <a:pt x="0" y="13068"/>
                  </a:lnTo>
                  <a:lnTo>
                    <a:pt x="0" y="15100"/>
                  </a:lnTo>
                  <a:lnTo>
                    <a:pt x="6032" y="11620"/>
                  </a:lnTo>
                  <a:close/>
                </a:path>
                <a:path w="10794" h="15239" extrusionOk="0">
                  <a:moveTo>
                    <a:pt x="10337" y="3492"/>
                  </a:moveTo>
                  <a:lnTo>
                    <a:pt x="4305" y="0"/>
                  </a:lnTo>
                  <a:lnTo>
                    <a:pt x="0" y="2616"/>
                  </a:lnTo>
                  <a:lnTo>
                    <a:pt x="0" y="4356"/>
                  </a:lnTo>
                  <a:lnTo>
                    <a:pt x="4305" y="6972"/>
                  </a:lnTo>
                  <a:lnTo>
                    <a:pt x="10337" y="3492"/>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38" name="Google Shape;2038;p11"/>
            <p:cNvSpPr/>
            <p:nvPr/>
          </p:nvSpPr>
          <p:spPr>
            <a:xfrm>
              <a:off x="2451723" y="1722709"/>
              <a:ext cx="4445" cy="16510"/>
            </a:xfrm>
            <a:custGeom>
              <a:avLst/>
              <a:gdLst/>
              <a:ahLst/>
              <a:cxnLst/>
              <a:rect l="l" t="t" r="r" b="b"/>
              <a:pathLst>
                <a:path w="4444" h="16510" extrusionOk="0">
                  <a:moveTo>
                    <a:pt x="4305" y="0"/>
                  </a:moveTo>
                  <a:lnTo>
                    <a:pt x="0" y="2324"/>
                  </a:lnTo>
                  <a:lnTo>
                    <a:pt x="0" y="16255"/>
                  </a:lnTo>
                  <a:lnTo>
                    <a:pt x="4305" y="13931"/>
                  </a:lnTo>
                  <a:lnTo>
                    <a:pt x="4305"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39" name="Google Shape;2039;p11"/>
            <p:cNvSpPr/>
            <p:nvPr/>
          </p:nvSpPr>
          <p:spPr>
            <a:xfrm>
              <a:off x="2451722" y="1721840"/>
              <a:ext cx="6350" cy="15875"/>
            </a:xfrm>
            <a:custGeom>
              <a:avLst/>
              <a:gdLst/>
              <a:ahLst/>
              <a:cxnLst/>
              <a:rect l="l" t="t" r="r" b="b"/>
              <a:pathLst>
                <a:path w="6350" h="15875" extrusionOk="0">
                  <a:moveTo>
                    <a:pt x="6032" y="0"/>
                  </a:moveTo>
                  <a:lnTo>
                    <a:pt x="4305" y="876"/>
                  </a:lnTo>
                  <a:lnTo>
                    <a:pt x="4305" y="11036"/>
                  </a:lnTo>
                  <a:lnTo>
                    <a:pt x="0" y="8420"/>
                  </a:lnTo>
                  <a:lnTo>
                    <a:pt x="0" y="11607"/>
                  </a:lnTo>
                  <a:lnTo>
                    <a:pt x="4305" y="14224"/>
                  </a:lnTo>
                  <a:lnTo>
                    <a:pt x="4305" y="14808"/>
                  </a:lnTo>
                  <a:lnTo>
                    <a:pt x="6032" y="15671"/>
                  </a:lnTo>
                  <a:lnTo>
                    <a:pt x="6032"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40" name="Google Shape;2040;p11"/>
            <p:cNvSpPr/>
            <p:nvPr/>
          </p:nvSpPr>
          <p:spPr>
            <a:xfrm>
              <a:off x="2456030" y="1729386"/>
              <a:ext cx="6350" cy="6985"/>
            </a:xfrm>
            <a:custGeom>
              <a:avLst/>
              <a:gdLst/>
              <a:ahLst/>
              <a:cxnLst/>
              <a:rect l="l" t="t" r="r" b="b"/>
              <a:pathLst>
                <a:path w="6350" h="6985" extrusionOk="0">
                  <a:moveTo>
                    <a:pt x="6032" y="0"/>
                  </a:moveTo>
                  <a:lnTo>
                    <a:pt x="0" y="3492"/>
                  </a:lnTo>
                  <a:lnTo>
                    <a:pt x="0" y="6680"/>
                  </a:lnTo>
                  <a:lnTo>
                    <a:pt x="6032" y="3200"/>
                  </a:lnTo>
                  <a:lnTo>
                    <a:pt x="6032"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41" name="Google Shape;2041;p11"/>
            <p:cNvSpPr/>
            <p:nvPr/>
          </p:nvSpPr>
          <p:spPr>
            <a:xfrm>
              <a:off x="2451722" y="1725904"/>
              <a:ext cx="10795" cy="15240"/>
            </a:xfrm>
            <a:custGeom>
              <a:avLst/>
              <a:gdLst/>
              <a:ahLst/>
              <a:cxnLst/>
              <a:rect l="l" t="t" r="r" b="b"/>
              <a:pathLst>
                <a:path w="10794" h="15239" extrusionOk="0">
                  <a:moveTo>
                    <a:pt x="6032" y="11620"/>
                  </a:moveTo>
                  <a:lnTo>
                    <a:pt x="4305" y="10744"/>
                  </a:lnTo>
                  <a:lnTo>
                    <a:pt x="0" y="13068"/>
                  </a:lnTo>
                  <a:lnTo>
                    <a:pt x="0" y="15100"/>
                  </a:lnTo>
                  <a:lnTo>
                    <a:pt x="6032" y="11620"/>
                  </a:lnTo>
                  <a:close/>
                </a:path>
                <a:path w="10794" h="15239" extrusionOk="0">
                  <a:moveTo>
                    <a:pt x="10337" y="3492"/>
                  </a:moveTo>
                  <a:lnTo>
                    <a:pt x="4305" y="0"/>
                  </a:lnTo>
                  <a:lnTo>
                    <a:pt x="0" y="2616"/>
                  </a:lnTo>
                  <a:lnTo>
                    <a:pt x="0" y="4356"/>
                  </a:lnTo>
                  <a:lnTo>
                    <a:pt x="4305" y="6972"/>
                  </a:lnTo>
                  <a:lnTo>
                    <a:pt x="10337" y="3492"/>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42" name="Google Shape;2042;p11"/>
            <p:cNvSpPr/>
            <p:nvPr/>
          </p:nvSpPr>
          <p:spPr>
            <a:xfrm>
              <a:off x="2439658" y="1729676"/>
              <a:ext cx="4445" cy="16510"/>
            </a:xfrm>
            <a:custGeom>
              <a:avLst/>
              <a:gdLst/>
              <a:ahLst/>
              <a:cxnLst/>
              <a:rect l="l" t="t" r="r" b="b"/>
              <a:pathLst>
                <a:path w="4444" h="16510" extrusionOk="0">
                  <a:moveTo>
                    <a:pt x="4305" y="0"/>
                  </a:moveTo>
                  <a:lnTo>
                    <a:pt x="0" y="2324"/>
                  </a:lnTo>
                  <a:lnTo>
                    <a:pt x="0" y="16255"/>
                  </a:lnTo>
                  <a:lnTo>
                    <a:pt x="4305" y="13931"/>
                  </a:lnTo>
                  <a:lnTo>
                    <a:pt x="4305"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43" name="Google Shape;2043;p11"/>
            <p:cNvSpPr/>
            <p:nvPr/>
          </p:nvSpPr>
          <p:spPr>
            <a:xfrm>
              <a:off x="2439657" y="1728812"/>
              <a:ext cx="6350" cy="15875"/>
            </a:xfrm>
            <a:custGeom>
              <a:avLst/>
              <a:gdLst/>
              <a:ahLst/>
              <a:cxnLst/>
              <a:rect l="l" t="t" r="r" b="b"/>
              <a:pathLst>
                <a:path w="6350" h="15875" extrusionOk="0">
                  <a:moveTo>
                    <a:pt x="6032" y="0"/>
                  </a:moveTo>
                  <a:lnTo>
                    <a:pt x="4305" y="876"/>
                  </a:lnTo>
                  <a:lnTo>
                    <a:pt x="4305" y="11036"/>
                  </a:lnTo>
                  <a:lnTo>
                    <a:pt x="0" y="8420"/>
                  </a:lnTo>
                  <a:lnTo>
                    <a:pt x="0" y="11607"/>
                  </a:lnTo>
                  <a:lnTo>
                    <a:pt x="4305" y="14224"/>
                  </a:lnTo>
                  <a:lnTo>
                    <a:pt x="4305" y="14808"/>
                  </a:lnTo>
                  <a:lnTo>
                    <a:pt x="6032" y="15671"/>
                  </a:lnTo>
                  <a:lnTo>
                    <a:pt x="6032"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44" name="Google Shape;2044;p11"/>
            <p:cNvSpPr/>
            <p:nvPr/>
          </p:nvSpPr>
          <p:spPr>
            <a:xfrm>
              <a:off x="2443967" y="1736352"/>
              <a:ext cx="6350" cy="6985"/>
            </a:xfrm>
            <a:custGeom>
              <a:avLst/>
              <a:gdLst/>
              <a:ahLst/>
              <a:cxnLst/>
              <a:rect l="l" t="t" r="r" b="b"/>
              <a:pathLst>
                <a:path w="6350" h="6985" extrusionOk="0">
                  <a:moveTo>
                    <a:pt x="6032" y="0"/>
                  </a:moveTo>
                  <a:lnTo>
                    <a:pt x="0" y="3492"/>
                  </a:lnTo>
                  <a:lnTo>
                    <a:pt x="0" y="6680"/>
                  </a:lnTo>
                  <a:lnTo>
                    <a:pt x="6032" y="3200"/>
                  </a:lnTo>
                  <a:lnTo>
                    <a:pt x="6032"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45" name="Google Shape;2045;p11"/>
            <p:cNvSpPr/>
            <p:nvPr/>
          </p:nvSpPr>
          <p:spPr>
            <a:xfrm>
              <a:off x="2439657" y="1732876"/>
              <a:ext cx="10795" cy="15240"/>
            </a:xfrm>
            <a:custGeom>
              <a:avLst/>
              <a:gdLst/>
              <a:ahLst/>
              <a:cxnLst/>
              <a:rect l="l" t="t" r="r" b="b"/>
              <a:pathLst>
                <a:path w="10794" h="15239" extrusionOk="0">
                  <a:moveTo>
                    <a:pt x="6032" y="11620"/>
                  </a:moveTo>
                  <a:lnTo>
                    <a:pt x="4305" y="10744"/>
                  </a:lnTo>
                  <a:lnTo>
                    <a:pt x="0" y="13068"/>
                  </a:lnTo>
                  <a:lnTo>
                    <a:pt x="0" y="15100"/>
                  </a:lnTo>
                  <a:lnTo>
                    <a:pt x="6032" y="11620"/>
                  </a:lnTo>
                  <a:close/>
                </a:path>
                <a:path w="10794" h="15239" extrusionOk="0">
                  <a:moveTo>
                    <a:pt x="10337" y="3492"/>
                  </a:moveTo>
                  <a:lnTo>
                    <a:pt x="4305" y="0"/>
                  </a:lnTo>
                  <a:lnTo>
                    <a:pt x="0" y="2616"/>
                  </a:lnTo>
                  <a:lnTo>
                    <a:pt x="0" y="4356"/>
                  </a:lnTo>
                  <a:lnTo>
                    <a:pt x="4305" y="6972"/>
                  </a:lnTo>
                  <a:lnTo>
                    <a:pt x="10337" y="3492"/>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46" name="Google Shape;2046;p11"/>
            <p:cNvSpPr/>
            <p:nvPr/>
          </p:nvSpPr>
          <p:spPr>
            <a:xfrm>
              <a:off x="2427596" y="1736352"/>
              <a:ext cx="5080" cy="17145"/>
            </a:xfrm>
            <a:custGeom>
              <a:avLst/>
              <a:gdLst/>
              <a:ahLst/>
              <a:cxnLst/>
              <a:rect l="l" t="t" r="r" b="b"/>
              <a:pathLst>
                <a:path w="5080" h="17144" extrusionOk="0">
                  <a:moveTo>
                    <a:pt x="4597" y="0"/>
                  </a:moveTo>
                  <a:lnTo>
                    <a:pt x="0" y="2616"/>
                  </a:lnTo>
                  <a:lnTo>
                    <a:pt x="0" y="16548"/>
                  </a:lnTo>
                  <a:lnTo>
                    <a:pt x="4597" y="14224"/>
                  </a:lnTo>
                  <a:lnTo>
                    <a:pt x="4597"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47" name="Google Shape;2047;p11"/>
            <p:cNvSpPr/>
            <p:nvPr/>
          </p:nvSpPr>
          <p:spPr>
            <a:xfrm>
              <a:off x="2427592" y="1735785"/>
              <a:ext cx="6350" cy="15875"/>
            </a:xfrm>
            <a:custGeom>
              <a:avLst/>
              <a:gdLst/>
              <a:ahLst/>
              <a:cxnLst/>
              <a:rect l="l" t="t" r="r" b="b"/>
              <a:pathLst>
                <a:path w="6350" h="15875" extrusionOk="0">
                  <a:moveTo>
                    <a:pt x="6032" y="0"/>
                  </a:moveTo>
                  <a:lnTo>
                    <a:pt x="4597" y="584"/>
                  </a:lnTo>
                  <a:lnTo>
                    <a:pt x="4597" y="11036"/>
                  </a:lnTo>
                  <a:lnTo>
                    <a:pt x="0" y="8420"/>
                  </a:lnTo>
                  <a:lnTo>
                    <a:pt x="0" y="11607"/>
                  </a:lnTo>
                  <a:lnTo>
                    <a:pt x="4597" y="14224"/>
                  </a:lnTo>
                  <a:lnTo>
                    <a:pt x="4597" y="14808"/>
                  </a:lnTo>
                  <a:lnTo>
                    <a:pt x="6032" y="15671"/>
                  </a:lnTo>
                  <a:lnTo>
                    <a:pt x="6032"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48" name="Google Shape;2048;p11"/>
            <p:cNvSpPr/>
            <p:nvPr/>
          </p:nvSpPr>
          <p:spPr>
            <a:xfrm>
              <a:off x="2432192" y="1743320"/>
              <a:ext cx="6350" cy="6985"/>
            </a:xfrm>
            <a:custGeom>
              <a:avLst/>
              <a:gdLst/>
              <a:ahLst/>
              <a:cxnLst/>
              <a:rect l="l" t="t" r="r" b="b"/>
              <a:pathLst>
                <a:path w="6350" h="6985" extrusionOk="0">
                  <a:moveTo>
                    <a:pt x="5740" y="0"/>
                  </a:moveTo>
                  <a:lnTo>
                    <a:pt x="0" y="3492"/>
                  </a:lnTo>
                  <a:lnTo>
                    <a:pt x="0" y="6680"/>
                  </a:lnTo>
                  <a:lnTo>
                    <a:pt x="5740" y="3200"/>
                  </a:lnTo>
                  <a:lnTo>
                    <a:pt x="5740"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49" name="Google Shape;2049;p11"/>
            <p:cNvSpPr/>
            <p:nvPr/>
          </p:nvSpPr>
          <p:spPr>
            <a:xfrm>
              <a:off x="2427592" y="1739836"/>
              <a:ext cx="10795" cy="15240"/>
            </a:xfrm>
            <a:custGeom>
              <a:avLst/>
              <a:gdLst/>
              <a:ahLst/>
              <a:cxnLst/>
              <a:rect l="l" t="t" r="r" b="b"/>
              <a:pathLst>
                <a:path w="10794" h="15239" extrusionOk="0">
                  <a:moveTo>
                    <a:pt x="6032" y="11620"/>
                  </a:moveTo>
                  <a:lnTo>
                    <a:pt x="4597" y="10744"/>
                  </a:lnTo>
                  <a:lnTo>
                    <a:pt x="0" y="13068"/>
                  </a:lnTo>
                  <a:lnTo>
                    <a:pt x="0" y="15100"/>
                  </a:lnTo>
                  <a:lnTo>
                    <a:pt x="6032" y="11620"/>
                  </a:lnTo>
                  <a:close/>
                </a:path>
                <a:path w="10794" h="15239" extrusionOk="0">
                  <a:moveTo>
                    <a:pt x="10337" y="3492"/>
                  </a:moveTo>
                  <a:lnTo>
                    <a:pt x="4597" y="0"/>
                  </a:lnTo>
                  <a:lnTo>
                    <a:pt x="0" y="2616"/>
                  </a:lnTo>
                  <a:lnTo>
                    <a:pt x="0" y="4356"/>
                  </a:lnTo>
                  <a:lnTo>
                    <a:pt x="4597" y="6972"/>
                  </a:lnTo>
                  <a:lnTo>
                    <a:pt x="10337" y="3492"/>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50" name="Google Shape;2050;p11"/>
            <p:cNvSpPr/>
            <p:nvPr/>
          </p:nvSpPr>
          <p:spPr>
            <a:xfrm>
              <a:off x="2415532" y="1743318"/>
              <a:ext cx="5080" cy="17145"/>
            </a:xfrm>
            <a:custGeom>
              <a:avLst/>
              <a:gdLst/>
              <a:ahLst/>
              <a:cxnLst/>
              <a:rect l="l" t="t" r="r" b="b"/>
              <a:pathLst>
                <a:path w="5080" h="17144" extrusionOk="0">
                  <a:moveTo>
                    <a:pt x="4597" y="0"/>
                  </a:moveTo>
                  <a:lnTo>
                    <a:pt x="0" y="2616"/>
                  </a:lnTo>
                  <a:lnTo>
                    <a:pt x="0" y="16548"/>
                  </a:lnTo>
                  <a:lnTo>
                    <a:pt x="4597" y="13931"/>
                  </a:lnTo>
                  <a:lnTo>
                    <a:pt x="4597"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51" name="Google Shape;2051;p11"/>
            <p:cNvSpPr/>
            <p:nvPr/>
          </p:nvSpPr>
          <p:spPr>
            <a:xfrm>
              <a:off x="2415527" y="1742452"/>
              <a:ext cx="6350" cy="16510"/>
            </a:xfrm>
            <a:custGeom>
              <a:avLst/>
              <a:gdLst/>
              <a:ahLst/>
              <a:cxnLst/>
              <a:rect l="l" t="t" r="r" b="b"/>
              <a:pathLst>
                <a:path w="6350" h="16510" extrusionOk="0">
                  <a:moveTo>
                    <a:pt x="6032" y="0"/>
                  </a:moveTo>
                  <a:lnTo>
                    <a:pt x="4597" y="876"/>
                  </a:lnTo>
                  <a:lnTo>
                    <a:pt x="4597" y="11328"/>
                  </a:lnTo>
                  <a:lnTo>
                    <a:pt x="0" y="8712"/>
                  </a:lnTo>
                  <a:lnTo>
                    <a:pt x="0" y="11899"/>
                  </a:lnTo>
                  <a:lnTo>
                    <a:pt x="4597" y="14516"/>
                  </a:lnTo>
                  <a:lnTo>
                    <a:pt x="4597" y="14808"/>
                  </a:lnTo>
                  <a:lnTo>
                    <a:pt x="6032" y="15963"/>
                  </a:lnTo>
                  <a:lnTo>
                    <a:pt x="6032"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52" name="Google Shape;2052;p11"/>
            <p:cNvSpPr/>
            <p:nvPr/>
          </p:nvSpPr>
          <p:spPr>
            <a:xfrm>
              <a:off x="2420128" y="1750286"/>
              <a:ext cx="6350" cy="6985"/>
            </a:xfrm>
            <a:custGeom>
              <a:avLst/>
              <a:gdLst/>
              <a:ahLst/>
              <a:cxnLst/>
              <a:rect l="l" t="t" r="r" b="b"/>
              <a:pathLst>
                <a:path w="6350" h="6985" extrusionOk="0">
                  <a:moveTo>
                    <a:pt x="5740" y="0"/>
                  </a:moveTo>
                  <a:lnTo>
                    <a:pt x="0" y="3492"/>
                  </a:lnTo>
                  <a:lnTo>
                    <a:pt x="0" y="6680"/>
                  </a:lnTo>
                  <a:lnTo>
                    <a:pt x="5740" y="3200"/>
                  </a:lnTo>
                  <a:lnTo>
                    <a:pt x="5740"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53" name="Google Shape;2053;p11"/>
            <p:cNvSpPr/>
            <p:nvPr/>
          </p:nvSpPr>
          <p:spPr>
            <a:xfrm>
              <a:off x="2415527" y="1746808"/>
              <a:ext cx="10795" cy="15240"/>
            </a:xfrm>
            <a:custGeom>
              <a:avLst/>
              <a:gdLst/>
              <a:ahLst/>
              <a:cxnLst/>
              <a:rect l="l" t="t" r="r" b="b"/>
              <a:pathLst>
                <a:path w="10794" h="15239" extrusionOk="0">
                  <a:moveTo>
                    <a:pt x="6032" y="11607"/>
                  </a:moveTo>
                  <a:lnTo>
                    <a:pt x="4597" y="10452"/>
                  </a:lnTo>
                  <a:lnTo>
                    <a:pt x="0" y="13068"/>
                  </a:lnTo>
                  <a:lnTo>
                    <a:pt x="0" y="15100"/>
                  </a:lnTo>
                  <a:lnTo>
                    <a:pt x="6032" y="11607"/>
                  </a:lnTo>
                  <a:close/>
                </a:path>
                <a:path w="10794" h="15239" extrusionOk="0">
                  <a:moveTo>
                    <a:pt x="10337" y="3492"/>
                  </a:moveTo>
                  <a:lnTo>
                    <a:pt x="4597" y="0"/>
                  </a:lnTo>
                  <a:lnTo>
                    <a:pt x="0" y="2616"/>
                  </a:lnTo>
                  <a:lnTo>
                    <a:pt x="0" y="4356"/>
                  </a:lnTo>
                  <a:lnTo>
                    <a:pt x="4597" y="6972"/>
                  </a:lnTo>
                  <a:lnTo>
                    <a:pt x="10337" y="3492"/>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54" name="Google Shape;2054;p11"/>
            <p:cNvSpPr/>
            <p:nvPr/>
          </p:nvSpPr>
          <p:spPr>
            <a:xfrm>
              <a:off x="2403468" y="1750286"/>
              <a:ext cx="5080" cy="17145"/>
            </a:xfrm>
            <a:custGeom>
              <a:avLst/>
              <a:gdLst/>
              <a:ahLst/>
              <a:cxnLst/>
              <a:rect l="l" t="t" r="r" b="b"/>
              <a:pathLst>
                <a:path w="5080" h="17144" extrusionOk="0">
                  <a:moveTo>
                    <a:pt x="4597" y="0"/>
                  </a:moveTo>
                  <a:lnTo>
                    <a:pt x="0" y="2616"/>
                  </a:lnTo>
                  <a:lnTo>
                    <a:pt x="0" y="16548"/>
                  </a:lnTo>
                  <a:lnTo>
                    <a:pt x="4597" y="13931"/>
                  </a:lnTo>
                  <a:lnTo>
                    <a:pt x="4597"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55" name="Google Shape;2055;p11"/>
            <p:cNvSpPr/>
            <p:nvPr/>
          </p:nvSpPr>
          <p:spPr>
            <a:xfrm>
              <a:off x="2403462" y="1749424"/>
              <a:ext cx="6350" cy="16510"/>
            </a:xfrm>
            <a:custGeom>
              <a:avLst/>
              <a:gdLst/>
              <a:ahLst/>
              <a:cxnLst/>
              <a:rect l="l" t="t" r="r" b="b"/>
              <a:pathLst>
                <a:path w="6350" h="16510" extrusionOk="0">
                  <a:moveTo>
                    <a:pt x="6032" y="0"/>
                  </a:moveTo>
                  <a:lnTo>
                    <a:pt x="4597" y="876"/>
                  </a:lnTo>
                  <a:lnTo>
                    <a:pt x="4597" y="11328"/>
                  </a:lnTo>
                  <a:lnTo>
                    <a:pt x="0" y="8712"/>
                  </a:lnTo>
                  <a:lnTo>
                    <a:pt x="0" y="11899"/>
                  </a:lnTo>
                  <a:lnTo>
                    <a:pt x="4597" y="14516"/>
                  </a:lnTo>
                  <a:lnTo>
                    <a:pt x="4597" y="14808"/>
                  </a:lnTo>
                  <a:lnTo>
                    <a:pt x="6032" y="15963"/>
                  </a:lnTo>
                  <a:lnTo>
                    <a:pt x="6032"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56" name="Google Shape;2056;p11"/>
            <p:cNvSpPr/>
            <p:nvPr/>
          </p:nvSpPr>
          <p:spPr>
            <a:xfrm>
              <a:off x="2408064" y="1757253"/>
              <a:ext cx="6350" cy="6985"/>
            </a:xfrm>
            <a:custGeom>
              <a:avLst/>
              <a:gdLst/>
              <a:ahLst/>
              <a:cxnLst/>
              <a:rect l="l" t="t" r="r" b="b"/>
              <a:pathLst>
                <a:path w="6350" h="6985" extrusionOk="0">
                  <a:moveTo>
                    <a:pt x="5740" y="0"/>
                  </a:moveTo>
                  <a:lnTo>
                    <a:pt x="0" y="3492"/>
                  </a:lnTo>
                  <a:lnTo>
                    <a:pt x="0" y="6680"/>
                  </a:lnTo>
                  <a:lnTo>
                    <a:pt x="5740" y="3200"/>
                  </a:lnTo>
                  <a:lnTo>
                    <a:pt x="5740"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57" name="Google Shape;2057;p11"/>
            <p:cNvSpPr/>
            <p:nvPr/>
          </p:nvSpPr>
          <p:spPr>
            <a:xfrm>
              <a:off x="2403462" y="1753780"/>
              <a:ext cx="10795" cy="15240"/>
            </a:xfrm>
            <a:custGeom>
              <a:avLst/>
              <a:gdLst/>
              <a:ahLst/>
              <a:cxnLst/>
              <a:rect l="l" t="t" r="r" b="b"/>
              <a:pathLst>
                <a:path w="10794" h="15239" extrusionOk="0">
                  <a:moveTo>
                    <a:pt x="6032" y="11607"/>
                  </a:moveTo>
                  <a:lnTo>
                    <a:pt x="4597" y="10452"/>
                  </a:lnTo>
                  <a:lnTo>
                    <a:pt x="0" y="13068"/>
                  </a:lnTo>
                  <a:lnTo>
                    <a:pt x="0" y="15100"/>
                  </a:lnTo>
                  <a:lnTo>
                    <a:pt x="6032" y="11607"/>
                  </a:lnTo>
                  <a:close/>
                </a:path>
                <a:path w="10794" h="15239" extrusionOk="0">
                  <a:moveTo>
                    <a:pt x="10337" y="3492"/>
                  </a:moveTo>
                  <a:lnTo>
                    <a:pt x="4597" y="0"/>
                  </a:lnTo>
                  <a:lnTo>
                    <a:pt x="0" y="2616"/>
                  </a:lnTo>
                  <a:lnTo>
                    <a:pt x="0" y="4356"/>
                  </a:lnTo>
                  <a:lnTo>
                    <a:pt x="4597" y="6972"/>
                  </a:lnTo>
                  <a:lnTo>
                    <a:pt x="10337" y="3492"/>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58" name="Google Shape;2058;p11"/>
            <p:cNvSpPr/>
            <p:nvPr/>
          </p:nvSpPr>
          <p:spPr>
            <a:xfrm>
              <a:off x="2391406" y="1757251"/>
              <a:ext cx="5080" cy="17145"/>
            </a:xfrm>
            <a:custGeom>
              <a:avLst/>
              <a:gdLst/>
              <a:ahLst/>
              <a:cxnLst/>
              <a:rect l="l" t="t" r="r" b="b"/>
              <a:pathLst>
                <a:path w="5080" h="17144" extrusionOk="0">
                  <a:moveTo>
                    <a:pt x="4597" y="0"/>
                  </a:moveTo>
                  <a:lnTo>
                    <a:pt x="0" y="2616"/>
                  </a:lnTo>
                  <a:lnTo>
                    <a:pt x="0" y="16548"/>
                  </a:lnTo>
                  <a:lnTo>
                    <a:pt x="4597" y="13944"/>
                  </a:lnTo>
                  <a:lnTo>
                    <a:pt x="4597"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59" name="Google Shape;2059;p11"/>
            <p:cNvSpPr/>
            <p:nvPr/>
          </p:nvSpPr>
          <p:spPr>
            <a:xfrm>
              <a:off x="2391397" y="1756397"/>
              <a:ext cx="6350" cy="16510"/>
            </a:xfrm>
            <a:custGeom>
              <a:avLst/>
              <a:gdLst/>
              <a:ahLst/>
              <a:cxnLst/>
              <a:rect l="l" t="t" r="r" b="b"/>
              <a:pathLst>
                <a:path w="6350" h="16510" extrusionOk="0">
                  <a:moveTo>
                    <a:pt x="6032" y="0"/>
                  </a:moveTo>
                  <a:lnTo>
                    <a:pt x="4597" y="876"/>
                  </a:lnTo>
                  <a:lnTo>
                    <a:pt x="4597" y="11315"/>
                  </a:lnTo>
                  <a:lnTo>
                    <a:pt x="0" y="8699"/>
                  </a:lnTo>
                  <a:lnTo>
                    <a:pt x="0" y="11887"/>
                  </a:lnTo>
                  <a:lnTo>
                    <a:pt x="4597" y="14503"/>
                  </a:lnTo>
                  <a:lnTo>
                    <a:pt x="4597" y="14808"/>
                  </a:lnTo>
                  <a:lnTo>
                    <a:pt x="6032" y="15963"/>
                  </a:lnTo>
                  <a:lnTo>
                    <a:pt x="6032"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60" name="Google Shape;2060;p11"/>
            <p:cNvSpPr/>
            <p:nvPr/>
          </p:nvSpPr>
          <p:spPr>
            <a:xfrm>
              <a:off x="2396000" y="1764221"/>
              <a:ext cx="6350" cy="6985"/>
            </a:xfrm>
            <a:custGeom>
              <a:avLst/>
              <a:gdLst/>
              <a:ahLst/>
              <a:cxnLst/>
              <a:rect l="l" t="t" r="r" b="b"/>
              <a:pathLst>
                <a:path w="6350" h="6985" extrusionOk="0">
                  <a:moveTo>
                    <a:pt x="5740" y="0"/>
                  </a:moveTo>
                  <a:lnTo>
                    <a:pt x="0" y="3492"/>
                  </a:lnTo>
                  <a:lnTo>
                    <a:pt x="0" y="6680"/>
                  </a:lnTo>
                  <a:lnTo>
                    <a:pt x="5740" y="3200"/>
                  </a:lnTo>
                  <a:lnTo>
                    <a:pt x="5740"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61" name="Google Shape;2061;p11"/>
            <p:cNvSpPr/>
            <p:nvPr/>
          </p:nvSpPr>
          <p:spPr>
            <a:xfrm>
              <a:off x="2391397" y="1760740"/>
              <a:ext cx="10795" cy="15240"/>
            </a:xfrm>
            <a:custGeom>
              <a:avLst/>
              <a:gdLst/>
              <a:ahLst/>
              <a:cxnLst/>
              <a:rect l="l" t="t" r="r" b="b"/>
              <a:pathLst>
                <a:path w="10794" h="15239" extrusionOk="0">
                  <a:moveTo>
                    <a:pt x="6032" y="11607"/>
                  </a:moveTo>
                  <a:lnTo>
                    <a:pt x="4597" y="10452"/>
                  </a:lnTo>
                  <a:lnTo>
                    <a:pt x="0" y="13068"/>
                  </a:lnTo>
                  <a:lnTo>
                    <a:pt x="0" y="15100"/>
                  </a:lnTo>
                  <a:lnTo>
                    <a:pt x="6032" y="11607"/>
                  </a:lnTo>
                  <a:close/>
                </a:path>
                <a:path w="10794" h="15239" extrusionOk="0">
                  <a:moveTo>
                    <a:pt x="10337" y="3492"/>
                  </a:moveTo>
                  <a:lnTo>
                    <a:pt x="4597" y="0"/>
                  </a:lnTo>
                  <a:lnTo>
                    <a:pt x="0" y="2616"/>
                  </a:lnTo>
                  <a:lnTo>
                    <a:pt x="0" y="4356"/>
                  </a:lnTo>
                  <a:lnTo>
                    <a:pt x="4597" y="6972"/>
                  </a:lnTo>
                  <a:lnTo>
                    <a:pt x="10337" y="3492"/>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62" name="Google Shape;2062;p11"/>
            <p:cNvSpPr/>
            <p:nvPr/>
          </p:nvSpPr>
          <p:spPr>
            <a:xfrm>
              <a:off x="2379629" y="1764223"/>
              <a:ext cx="4445" cy="17145"/>
            </a:xfrm>
            <a:custGeom>
              <a:avLst/>
              <a:gdLst/>
              <a:ahLst/>
              <a:cxnLst/>
              <a:rect l="l" t="t" r="r" b="b"/>
              <a:pathLst>
                <a:path w="4444" h="17144" extrusionOk="0">
                  <a:moveTo>
                    <a:pt x="4305" y="0"/>
                  </a:moveTo>
                  <a:lnTo>
                    <a:pt x="0" y="2616"/>
                  </a:lnTo>
                  <a:lnTo>
                    <a:pt x="0" y="16548"/>
                  </a:lnTo>
                  <a:lnTo>
                    <a:pt x="4305" y="13931"/>
                  </a:lnTo>
                  <a:lnTo>
                    <a:pt x="4305"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63" name="Google Shape;2063;p11"/>
            <p:cNvSpPr/>
            <p:nvPr/>
          </p:nvSpPr>
          <p:spPr>
            <a:xfrm>
              <a:off x="2379624" y="1763356"/>
              <a:ext cx="6350" cy="16510"/>
            </a:xfrm>
            <a:custGeom>
              <a:avLst/>
              <a:gdLst/>
              <a:ahLst/>
              <a:cxnLst/>
              <a:rect l="l" t="t" r="r" b="b"/>
              <a:pathLst>
                <a:path w="6350" h="16510" extrusionOk="0">
                  <a:moveTo>
                    <a:pt x="5740" y="0"/>
                  </a:moveTo>
                  <a:lnTo>
                    <a:pt x="4305" y="876"/>
                  </a:lnTo>
                  <a:lnTo>
                    <a:pt x="4305" y="11328"/>
                  </a:lnTo>
                  <a:lnTo>
                    <a:pt x="0" y="8712"/>
                  </a:lnTo>
                  <a:lnTo>
                    <a:pt x="0" y="11899"/>
                  </a:lnTo>
                  <a:lnTo>
                    <a:pt x="4305" y="14516"/>
                  </a:lnTo>
                  <a:lnTo>
                    <a:pt x="4305" y="14808"/>
                  </a:lnTo>
                  <a:lnTo>
                    <a:pt x="5740" y="15963"/>
                  </a:lnTo>
                  <a:lnTo>
                    <a:pt x="5740"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64" name="Google Shape;2064;p11"/>
            <p:cNvSpPr/>
            <p:nvPr/>
          </p:nvSpPr>
          <p:spPr>
            <a:xfrm>
              <a:off x="2383937" y="1771188"/>
              <a:ext cx="6350" cy="6985"/>
            </a:xfrm>
            <a:custGeom>
              <a:avLst/>
              <a:gdLst/>
              <a:ahLst/>
              <a:cxnLst/>
              <a:rect l="l" t="t" r="r" b="b"/>
              <a:pathLst>
                <a:path w="6350" h="6985" extrusionOk="0">
                  <a:moveTo>
                    <a:pt x="6032" y="0"/>
                  </a:moveTo>
                  <a:lnTo>
                    <a:pt x="0" y="3492"/>
                  </a:lnTo>
                  <a:lnTo>
                    <a:pt x="0" y="6680"/>
                  </a:lnTo>
                  <a:lnTo>
                    <a:pt x="6032" y="3200"/>
                  </a:lnTo>
                  <a:lnTo>
                    <a:pt x="6032"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65" name="Google Shape;2065;p11"/>
            <p:cNvSpPr/>
            <p:nvPr/>
          </p:nvSpPr>
          <p:spPr>
            <a:xfrm>
              <a:off x="2379624" y="1767712"/>
              <a:ext cx="10795" cy="15240"/>
            </a:xfrm>
            <a:custGeom>
              <a:avLst/>
              <a:gdLst/>
              <a:ahLst/>
              <a:cxnLst/>
              <a:rect l="l" t="t" r="r" b="b"/>
              <a:pathLst>
                <a:path w="10794" h="15239" extrusionOk="0">
                  <a:moveTo>
                    <a:pt x="5740" y="11607"/>
                  </a:moveTo>
                  <a:lnTo>
                    <a:pt x="4305" y="10452"/>
                  </a:lnTo>
                  <a:lnTo>
                    <a:pt x="0" y="13068"/>
                  </a:lnTo>
                  <a:lnTo>
                    <a:pt x="0" y="14808"/>
                  </a:lnTo>
                  <a:lnTo>
                    <a:pt x="5740" y="11607"/>
                  </a:lnTo>
                  <a:close/>
                </a:path>
                <a:path w="10794" h="15239" extrusionOk="0">
                  <a:moveTo>
                    <a:pt x="10337" y="3492"/>
                  </a:moveTo>
                  <a:lnTo>
                    <a:pt x="4305" y="0"/>
                  </a:lnTo>
                  <a:lnTo>
                    <a:pt x="0" y="2616"/>
                  </a:lnTo>
                  <a:lnTo>
                    <a:pt x="0" y="4356"/>
                  </a:lnTo>
                  <a:lnTo>
                    <a:pt x="4305" y="6972"/>
                  </a:lnTo>
                  <a:lnTo>
                    <a:pt x="10337" y="3492"/>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66" name="Google Shape;2066;p11"/>
            <p:cNvSpPr/>
            <p:nvPr/>
          </p:nvSpPr>
          <p:spPr>
            <a:xfrm>
              <a:off x="2367565" y="1771188"/>
              <a:ext cx="4445" cy="17145"/>
            </a:xfrm>
            <a:custGeom>
              <a:avLst/>
              <a:gdLst/>
              <a:ahLst/>
              <a:cxnLst/>
              <a:rect l="l" t="t" r="r" b="b"/>
              <a:pathLst>
                <a:path w="4444" h="17144" extrusionOk="0">
                  <a:moveTo>
                    <a:pt x="4305" y="0"/>
                  </a:moveTo>
                  <a:lnTo>
                    <a:pt x="0" y="2616"/>
                  </a:lnTo>
                  <a:lnTo>
                    <a:pt x="0" y="16548"/>
                  </a:lnTo>
                  <a:lnTo>
                    <a:pt x="4305" y="13944"/>
                  </a:lnTo>
                  <a:lnTo>
                    <a:pt x="4305"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67" name="Google Shape;2067;p11"/>
            <p:cNvSpPr/>
            <p:nvPr/>
          </p:nvSpPr>
          <p:spPr>
            <a:xfrm>
              <a:off x="2367559" y="1770329"/>
              <a:ext cx="6350" cy="15875"/>
            </a:xfrm>
            <a:custGeom>
              <a:avLst/>
              <a:gdLst/>
              <a:ahLst/>
              <a:cxnLst/>
              <a:rect l="l" t="t" r="r" b="b"/>
              <a:pathLst>
                <a:path w="6350" h="15875" extrusionOk="0">
                  <a:moveTo>
                    <a:pt x="5740" y="0"/>
                  </a:moveTo>
                  <a:lnTo>
                    <a:pt x="4305" y="876"/>
                  </a:lnTo>
                  <a:lnTo>
                    <a:pt x="4305" y="11328"/>
                  </a:lnTo>
                  <a:lnTo>
                    <a:pt x="0" y="8712"/>
                  </a:lnTo>
                  <a:lnTo>
                    <a:pt x="0" y="11899"/>
                  </a:lnTo>
                  <a:lnTo>
                    <a:pt x="4305" y="14516"/>
                  </a:lnTo>
                  <a:lnTo>
                    <a:pt x="4305" y="14808"/>
                  </a:lnTo>
                  <a:lnTo>
                    <a:pt x="5740" y="15671"/>
                  </a:lnTo>
                  <a:lnTo>
                    <a:pt x="5740"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68" name="Google Shape;2068;p11"/>
            <p:cNvSpPr/>
            <p:nvPr/>
          </p:nvSpPr>
          <p:spPr>
            <a:xfrm>
              <a:off x="2371873" y="1778156"/>
              <a:ext cx="6350" cy="6985"/>
            </a:xfrm>
            <a:custGeom>
              <a:avLst/>
              <a:gdLst/>
              <a:ahLst/>
              <a:cxnLst/>
              <a:rect l="l" t="t" r="r" b="b"/>
              <a:pathLst>
                <a:path w="6350" h="6985" extrusionOk="0">
                  <a:moveTo>
                    <a:pt x="6032" y="0"/>
                  </a:moveTo>
                  <a:lnTo>
                    <a:pt x="0" y="3492"/>
                  </a:lnTo>
                  <a:lnTo>
                    <a:pt x="0" y="6680"/>
                  </a:lnTo>
                  <a:lnTo>
                    <a:pt x="6032" y="3200"/>
                  </a:lnTo>
                  <a:lnTo>
                    <a:pt x="6032"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69" name="Google Shape;2069;p11"/>
            <p:cNvSpPr/>
            <p:nvPr/>
          </p:nvSpPr>
          <p:spPr>
            <a:xfrm>
              <a:off x="2367559" y="1774685"/>
              <a:ext cx="10795" cy="15240"/>
            </a:xfrm>
            <a:custGeom>
              <a:avLst/>
              <a:gdLst/>
              <a:ahLst/>
              <a:cxnLst/>
              <a:rect l="l" t="t" r="r" b="b"/>
              <a:pathLst>
                <a:path w="10794" h="15239" extrusionOk="0">
                  <a:moveTo>
                    <a:pt x="5740" y="11315"/>
                  </a:moveTo>
                  <a:lnTo>
                    <a:pt x="4305" y="10439"/>
                  </a:lnTo>
                  <a:lnTo>
                    <a:pt x="0" y="13055"/>
                  </a:lnTo>
                  <a:lnTo>
                    <a:pt x="0" y="14795"/>
                  </a:lnTo>
                  <a:lnTo>
                    <a:pt x="5740" y="11315"/>
                  </a:lnTo>
                  <a:close/>
                </a:path>
                <a:path w="10794" h="15239" extrusionOk="0">
                  <a:moveTo>
                    <a:pt x="10337" y="3492"/>
                  </a:moveTo>
                  <a:lnTo>
                    <a:pt x="4305" y="0"/>
                  </a:lnTo>
                  <a:lnTo>
                    <a:pt x="0" y="2616"/>
                  </a:lnTo>
                  <a:lnTo>
                    <a:pt x="0" y="4356"/>
                  </a:lnTo>
                  <a:lnTo>
                    <a:pt x="4305" y="6972"/>
                  </a:lnTo>
                  <a:lnTo>
                    <a:pt x="10337" y="3492"/>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70" name="Google Shape;2070;p11"/>
            <p:cNvSpPr/>
            <p:nvPr/>
          </p:nvSpPr>
          <p:spPr>
            <a:xfrm>
              <a:off x="2355501" y="1778156"/>
              <a:ext cx="4445" cy="17145"/>
            </a:xfrm>
            <a:custGeom>
              <a:avLst/>
              <a:gdLst/>
              <a:ahLst/>
              <a:cxnLst/>
              <a:rect l="l" t="t" r="r" b="b"/>
              <a:pathLst>
                <a:path w="4444" h="17144" extrusionOk="0">
                  <a:moveTo>
                    <a:pt x="4305" y="0"/>
                  </a:moveTo>
                  <a:lnTo>
                    <a:pt x="0" y="2616"/>
                  </a:lnTo>
                  <a:lnTo>
                    <a:pt x="0" y="16548"/>
                  </a:lnTo>
                  <a:lnTo>
                    <a:pt x="4305" y="13931"/>
                  </a:lnTo>
                  <a:lnTo>
                    <a:pt x="4305"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71" name="Google Shape;2071;p11"/>
            <p:cNvSpPr/>
            <p:nvPr/>
          </p:nvSpPr>
          <p:spPr>
            <a:xfrm>
              <a:off x="2355494" y="1777301"/>
              <a:ext cx="6350" cy="15875"/>
            </a:xfrm>
            <a:custGeom>
              <a:avLst/>
              <a:gdLst/>
              <a:ahLst/>
              <a:cxnLst/>
              <a:rect l="l" t="t" r="r" b="b"/>
              <a:pathLst>
                <a:path w="6350" h="15875" extrusionOk="0">
                  <a:moveTo>
                    <a:pt x="5740" y="0"/>
                  </a:moveTo>
                  <a:lnTo>
                    <a:pt x="4305" y="876"/>
                  </a:lnTo>
                  <a:lnTo>
                    <a:pt x="4305" y="11315"/>
                  </a:lnTo>
                  <a:lnTo>
                    <a:pt x="0" y="8699"/>
                  </a:lnTo>
                  <a:lnTo>
                    <a:pt x="0" y="11887"/>
                  </a:lnTo>
                  <a:lnTo>
                    <a:pt x="4305" y="14503"/>
                  </a:lnTo>
                  <a:lnTo>
                    <a:pt x="4305" y="14808"/>
                  </a:lnTo>
                  <a:lnTo>
                    <a:pt x="5740" y="15671"/>
                  </a:lnTo>
                  <a:lnTo>
                    <a:pt x="5740"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72" name="Google Shape;2072;p11"/>
            <p:cNvSpPr/>
            <p:nvPr/>
          </p:nvSpPr>
          <p:spPr>
            <a:xfrm>
              <a:off x="2359811" y="1785122"/>
              <a:ext cx="6350" cy="6985"/>
            </a:xfrm>
            <a:custGeom>
              <a:avLst/>
              <a:gdLst/>
              <a:ahLst/>
              <a:cxnLst/>
              <a:rect l="l" t="t" r="r" b="b"/>
              <a:pathLst>
                <a:path w="6350" h="6985" extrusionOk="0">
                  <a:moveTo>
                    <a:pt x="6032" y="0"/>
                  </a:moveTo>
                  <a:lnTo>
                    <a:pt x="0" y="3492"/>
                  </a:lnTo>
                  <a:lnTo>
                    <a:pt x="0" y="6680"/>
                  </a:lnTo>
                  <a:lnTo>
                    <a:pt x="6032" y="3200"/>
                  </a:lnTo>
                  <a:lnTo>
                    <a:pt x="6032"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73" name="Google Shape;2073;p11"/>
            <p:cNvSpPr/>
            <p:nvPr/>
          </p:nvSpPr>
          <p:spPr>
            <a:xfrm>
              <a:off x="2355494" y="1781644"/>
              <a:ext cx="10795" cy="15240"/>
            </a:xfrm>
            <a:custGeom>
              <a:avLst/>
              <a:gdLst/>
              <a:ahLst/>
              <a:cxnLst/>
              <a:rect l="l" t="t" r="r" b="b"/>
              <a:pathLst>
                <a:path w="10794" h="15239" extrusionOk="0">
                  <a:moveTo>
                    <a:pt x="5740" y="11328"/>
                  </a:moveTo>
                  <a:lnTo>
                    <a:pt x="4305" y="10452"/>
                  </a:lnTo>
                  <a:lnTo>
                    <a:pt x="0" y="13068"/>
                  </a:lnTo>
                  <a:lnTo>
                    <a:pt x="0" y="14808"/>
                  </a:lnTo>
                  <a:lnTo>
                    <a:pt x="5740" y="11328"/>
                  </a:lnTo>
                  <a:close/>
                </a:path>
                <a:path w="10794" h="15239" extrusionOk="0">
                  <a:moveTo>
                    <a:pt x="10337" y="3492"/>
                  </a:moveTo>
                  <a:lnTo>
                    <a:pt x="4305" y="0"/>
                  </a:lnTo>
                  <a:lnTo>
                    <a:pt x="0" y="2616"/>
                  </a:lnTo>
                  <a:lnTo>
                    <a:pt x="0" y="4356"/>
                  </a:lnTo>
                  <a:lnTo>
                    <a:pt x="4305" y="6972"/>
                  </a:lnTo>
                  <a:lnTo>
                    <a:pt x="10337" y="3492"/>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74" name="Google Shape;2074;p11"/>
            <p:cNvSpPr/>
            <p:nvPr/>
          </p:nvSpPr>
          <p:spPr>
            <a:xfrm>
              <a:off x="2343438" y="1785122"/>
              <a:ext cx="4445" cy="17145"/>
            </a:xfrm>
            <a:custGeom>
              <a:avLst/>
              <a:gdLst/>
              <a:ahLst/>
              <a:cxnLst/>
              <a:rect l="l" t="t" r="r" b="b"/>
              <a:pathLst>
                <a:path w="4444" h="17144" extrusionOk="0">
                  <a:moveTo>
                    <a:pt x="4305" y="0"/>
                  </a:moveTo>
                  <a:lnTo>
                    <a:pt x="0" y="2616"/>
                  </a:lnTo>
                  <a:lnTo>
                    <a:pt x="0" y="16548"/>
                  </a:lnTo>
                  <a:lnTo>
                    <a:pt x="4305" y="13944"/>
                  </a:lnTo>
                  <a:lnTo>
                    <a:pt x="4305"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75" name="Google Shape;2075;p11"/>
            <p:cNvSpPr/>
            <p:nvPr/>
          </p:nvSpPr>
          <p:spPr>
            <a:xfrm>
              <a:off x="2343429" y="1784260"/>
              <a:ext cx="6350" cy="15875"/>
            </a:xfrm>
            <a:custGeom>
              <a:avLst/>
              <a:gdLst/>
              <a:ahLst/>
              <a:cxnLst/>
              <a:rect l="l" t="t" r="r" b="b"/>
              <a:pathLst>
                <a:path w="6350" h="15875" extrusionOk="0">
                  <a:moveTo>
                    <a:pt x="4305" y="11328"/>
                  </a:moveTo>
                  <a:lnTo>
                    <a:pt x="0" y="8712"/>
                  </a:lnTo>
                  <a:lnTo>
                    <a:pt x="0" y="11899"/>
                  </a:lnTo>
                  <a:lnTo>
                    <a:pt x="4305" y="14516"/>
                  </a:lnTo>
                  <a:lnTo>
                    <a:pt x="4305" y="11328"/>
                  </a:lnTo>
                  <a:close/>
                </a:path>
                <a:path w="6350" h="15875" extrusionOk="0">
                  <a:moveTo>
                    <a:pt x="5753" y="0"/>
                  </a:moveTo>
                  <a:lnTo>
                    <a:pt x="4318" y="876"/>
                  </a:lnTo>
                  <a:lnTo>
                    <a:pt x="4318" y="14808"/>
                  </a:lnTo>
                  <a:lnTo>
                    <a:pt x="5753" y="15671"/>
                  </a:lnTo>
                  <a:lnTo>
                    <a:pt x="5753"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76" name="Google Shape;2076;p11"/>
            <p:cNvSpPr/>
            <p:nvPr/>
          </p:nvSpPr>
          <p:spPr>
            <a:xfrm>
              <a:off x="2347746" y="1792091"/>
              <a:ext cx="6350" cy="6985"/>
            </a:xfrm>
            <a:custGeom>
              <a:avLst/>
              <a:gdLst/>
              <a:ahLst/>
              <a:cxnLst/>
              <a:rect l="l" t="t" r="r" b="b"/>
              <a:pathLst>
                <a:path w="6350" h="6985" extrusionOk="0">
                  <a:moveTo>
                    <a:pt x="6032" y="0"/>
                  </a:moveTo>
                  <a:lnTo>
                    <a:pt x="0" y="3492"/>
                  </a:lnTo>
                  <a:lnTo>
                    <a:pt x="0" y="6680"/>
                  </a:lnTo>
                  <a:lnTo>
                    <a:pt x="6032" y="3200"/>
                  </a:lnTo>
                  <a:lnTo>
                    <a:pt x="6032"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77" name="Google Shape;2077;p11"/>
            <p:cNvSpPr/>
            <p:nvPr/>
          </p:nvSpPr>
          <p:spPr>
            <a:xfrm>
              <a:off x="2343429" y="1788617"/>
              <a:ext cx="10795" cy="15240"/>
            </a:xfrm>
            <a:custGeom>
              <a:avLst/>
              <a:gdLst/>
              <a:ahLst/>
              <a:cxnLst/>
              <a:rect l="l" t="t" r="r" b="b"/>
              <a:pathLst>
                <a:path w="10794" h="15239" extrusionOk="0">
                  <a:moveTo>
                    <a:pt x="5753" y="11328"/>
                  </a:moveTo>
                  <a:lnTo>
                    <a:pt x="4318" y="10452"/>
                  </a:lnTo>
                  <a:lnTo>
                    <a:pt x="12" y="13068"/>
                  </a:lnTo>
                  <a:lnTo>
                    <a:pt x="12" y="14808"/>
                  </a:lnTo>
                  <a:lnTo>
                    <a:pt x="5753" y="11328"/>
                  </a:lnTo>
                  <a:close/>
                </a:path>
                <a:path w="10794" h="15239" extrusionOk="0">
                  <a:moveTo>
                    <a:pt x="10337" y="3492"/>
                  </a:moveTo>
                  <a:lnTo>
                    <a:pt x="4305" y="0"/>
                  </a:lnTo>
                  <a:lnTo>
                    <a:pt x="0" y="2616"/>
                  </a:lnTo>
                  <a:lnTo>
                    <a:pt x="0" y="4356"/>
                  </a:lnTo>
                  <a:lnTo>
                    <a:pt x="4305" y="6972"/>
                  </a:lnTo>
                  <a:lnTo>
                    <a:pt x="10337" y="3492"/>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78" name="Google Shape;2078;p11"/>
            <p:cNvSpPr/>
            <p:nvPr/>
          </p:nvSpPr>
          <p:spPr>
            <a:xfrm>
              <a:off x="2331374" y="1792091"/>
              <a:ext cx="4445" cy="17145"/>
            </a:xfrm>
            <a:custGeom>
              <a:avLst/>
              <a:gdLst/>
              <a:ahLst/>
              <a:cxnLst/>
              <a:rect l="l" t="t" r="r" b="b"/>
              <a:pathLst>
                <a:path w="4444" h="17144" extrusionOk="0">
                  <a:moveTo>
                    <a:pt x="4305" y="0"/>
                  </a:moveTo>
                  <a:lnTo>
                    <a:pt x="0" y="2616"/>
                  </a:lnTo>
                  <a:lnTo>
                    <a:pt x="0" y="16548"/>
                  </a:lnTo>
                  <a:lnTo>
                    <a:pt x="4305" y="13931"/>
                  </a:lnTo>
                  <a:lnTo>
                    <a:pt x="4305"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79" name="Google Shape;2079;p11"/>
            <p:cNvSpPr/>
            <p:nvPr/>
          </p:nvSpPr>
          <p:spPr>
            <a:xfrm>
              <a:off x="2331364" y="1791233"/>
              <a:ext cx="6350" cy="15875"/>
            </a:xfrm>
            <a:custGeom>
              <a:avLst/>
              <a:gdLst/>
              <a:ahLst/>
              <a:cxnLst/>
              <a:rect l="l" t="t" r="r" b="b"/>
              <a:pathLst>
                <a:path w="6350" h="15875" extrusionOk="0">
                  <a:moveTo>
                    <a:pt x="6032" y="0"/>
                  </a:moveTo>
                  <a:lnTo>
                    <a:pt x="4305" y="876"/>
                  </a:lnTo>
                  <a:lnTo>
                    <a:pt x="4305" y="11315"/>
                  </a:lnTo>
                  <a:lnTo>
                    <a:pt x="0" y="8699"/>
                  </a:lnTo>
                  <a:lnTo>
                    <a:pt x="0" y="11887"/>
                  </a:lnTo>
                  <a:lnTo>
                    <a:pt x="4305" y="14503"/>
                  </a:lnTo>
                  <a:lnTo>
                    <a:pt x="4305" y="14808"/>
                  </a:lnTo>
                  <a:lnTo>
                    <a:pt x="6032" y="15671"/>
                  </a:lnTo>
                  <a:lnTo>
                    <a:pt x="6032"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80" name="Google Shape;2080;p11"/>
            <p:cNvSpPr/>
            <p:nvPr/>
          </p:nvSpPr>
          <p:spPr>
            <a:xfrm>
              <a:off x="2335683" y="1799059"/>
              <a:ext cx="6350" cy="6985"/>
            </a:xfrm>
            <a:custGeom>
              <a:avLst/>
              <a:gdLst/>
              <a:ahLst/>
              <a:cxnLst/>
              <a:rect l="l" t="t" r="r" b="b"/>
              <a:pathLst>
                <a:path w="6350" h="6985" extrusionOk="0">
                  <a:moveTo>
                    <a:pt x="6032" y="0"/>
                  </a:moveTo>
                  <a:lnTo>
                    <a:pt x="0" y="3492"/>
                  </a:lnTo>
                  <a:lnTo>
                    <a:pt x="0" y="6680"/>
                  </a:lnTo>
                  <a:lnTo>
                    <a:pt x="6032" y="3200"/>
                  </a:lnTo>
                  <a:lnTo>
                    <a:pt x="6032"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81" name="Google Shape;2081;p11"/>
            <p:cNvSpPr/>
            <p:nvPr/>
          </p:nvSpPr>
          <p:spPr>
            <a:xfrm>
              <a:off x="2331364" y="1795576"/>
              <a:ext cx="10795" cy="15240"/>
            </a:xfrm>
            <a:custGeom>
              <a:avLst/>
              <a:gdLst/>
              <a:ahLst/>
              <a:cxnLst/>
              <a:rect l="l" t="t" r="r" b="b"/>
              <a:pathLst>
                <a:path w="10794" h="15239" extrusionOk="0">
                  <a:moveTo>
                    <a:pt x="6045" y="11328"/>
                  </a:moveTo>
                  <a:lnTo>
                    <a:pt x="4318" y="10452"/>
                  </a:lnTo>
                  <a:lnTo>
                    <a:pt x="12" y="13068"/>
                  </a:lnTo>
                  <a:lnTo>
                    <a:pt x="12" y="14808"/>
                  </a:lnTo>
                  <a:lnTo>
                    <a:pt x="6045" y="11328"/>
                  </a:lnTo>
                  <a:close/>
                </a:path>
                <a:path w="10794" h="15239" extrusionOk="0">
                  <a:moveTo>
                    <a:pt x="10337" y="3492"/>
                  </a:moveTo>
                  <a:lnTo>
                    <a:pt x="4305" y="0"/>
                  </a:lnTo>
                  <a:lnTo>
                    <a:pt x="0" y="2616"/>
                  </a:lnTo>
                  <a:lnTo>
                    <a:pt x="0" y="4356"/>
                  </a:lnTo>
                  <a:lnTo>
                    <a:pt x="4305" y="6972"/>
                  </a:lnTo>
                  <a:lnTo>
                    <a:pt x="10337" y="3492"/>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82" name="Google Shape;2082;p11"/>
            <p:cNvSpPr/>
            <p:nvPr/>
          </p:nvSpPr>
          <p:spPr>
            <a:xfrm>
              <a:off x="2453451" y="1460276"/>
              <a:ext cx="8255" cy="10795"/>
            </a:xfrm>
            <a:custGeom>
              <a:avLst/>
              <a:gdLst/>
              <a:ahLst/>
              <a:cxnLst/>
              <a:rect l="l" t="t" r="r" b="b"/>
              <a:pathLst>
                <a:path w="8255" h="10794" extrusionOk="0">
                  <a:moveTo>
                    <a:pt x="1143" y="3479"/>
                  </a:moveTo>
                  <a:lnTo>
                    <a:pt x="2870" y="1155"/>
                  </a:lnTo>
                  <a:lnTo>
                    <a:pt x="4013" y="571"/>
                  </a:lnTo>
                  <a:lnTo>
                    <a:pt x="5168" y="0"/>
                  </a:lnTo>
                  <a:lnTo>
                    <a:pt x="6032" y="0"/>
                  </a:lnTo>
                  <a:lnTo>
                    <a:pt x="6883" y="571"/>
                  </a:lnTo>
                  <a:lnTo>
                    <a:pt x="7747" y="863"/>
                  </a:lnTo>
                  <a:lnTo>
                    <a:pt x="8039" y="2032"/>
                  </a:lnTo>
                  <a:lnTo>
                    <a:pt x="8039" y="3187"/>
                  </a:lnTo>
                  <a:lnTo>
                    <a:pt x="8039" y="4356"/>
                  </a:lnTo>
                  <a:lnTo>
                    <a:pt x="4013" y="10160"/>
                  </a:lnTo>
                  <a:lnTo>
                    <a:pt x="2870" y="10744"/>
                  </a:lnTo>
                  <a:lnTo>
                    <a:pt x="2006" y="10744"/>
                  </a:lnTo>
                  <a:lnTo>
                    <a:pt x="1143" y="10160"/>
                  </a:lnTo>
                  <a:lnTo>
                    <a:pt x="279" y="9867"/>
                  </a:lnTo>
                  <a:lnTo>
                    <a:pt x="0" y="8699"/>
                  </a:lnTo>
                  <a:lnTo>
                    <a:pt x="0" y="7543"/>
                  </a:lnTo>
                  <a:lnTo>
                    <a:pt x="0" y="6388"/>
                  </a:lnTo>
                  <a:lnTo>
                    <a:pt x="571" y="4927"/>
                  </a:lnTo>
                  <a:lnTo>
                    <a:pt x="1143" y="3479"/>
                  </a:lnTo>
                  <a:close/>
                </a:path>
              </a:pathLst>
            </a:custGeom>
            <a:noFill/>
            <a:ln w="12700" cap="flat" cmpd="sng">
              <a:solidFill>
                <a:srgbClr val="1A63A2"/>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83" name="Google Shape;2083;p11"/>
            <p:cNvSpPr/>
            <p:nvPr/>
          </p:nvSpPr>
          <p:spPr>
            <a:xfrm>
              <a:off x="2449713" y="1452144"/>
              <a:ext cx="15240" cy="27305"/>
            </a:xfrm>
            <a:custGeom>
              <a:avLst/>
              <a:gdLst/>
              <a:ahLst/>
              <a:cxnLst/>
              <a:rect l="l" t="t" r="r" b="b"/>
              <a:pathLst>
                <a:path w="15239" h="27305" extrusionOk="0">
                  <a:moveTo>
                    <a:pt x="15227" y="0"/>
                  </a:moveTo>
                  <a:lnTo>
                    <a:pt x="0" y="8712"/>
                  </a:lnTo>
                  <a:lnTo>
                    <a:pt x="0" y="26708"/>
                  </a:lnTo>
                  <a:lnTo>
                    <a:pt x="15227" y="17703"/>
                  </a:lnTo>
                  <a:lnTo>
                    <a:pt x="15227"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84" name="Google Shape;2084;p11"/>
            <p:cNvSpPr/>
            <p:nvPr/>
          </p:nvSpPr>
          <p:spPr>
            <a:xfrm>
              <a:off x="2434489" y="1452149"/>
              <a:ext cx="15240" cy="27305"/>
            </a:xfrm>
            <a:custGeom>
              <a:avLst/>
              <a:gdLst/>
              <a:ahLst/>
              <a:cxnLst/>
              <a:rect l="l" t="t" r="r" b="b"/>
              <a:pathLst>
                <a:path w="15239" h="27305" extrusionOk="0">
                  <a:moveTo>
                    <a:pt x="0" y="0"/>
                  </a:moveTo>
                  <a:lnTo>
                    <a:pt x="0" y="17703"/>
                  </a:lnTo>
                  <a:lnTo>
                    <a:pt x="15227" y="26708"/>
                  </a:lnTo>
                  <a:lnTo>
                    <a:pt x="15227" y="8699"/>
                  </a:lnTo>
                  <a:lnTo>
                    <a:pt x="0"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85" name="Google Shape;2085;p11"/>
            <p:cNvSpPr/>
            <p:nvPr/>
          </p:nvSpPr>
          <p:spPr>
            <a:xfrm>
              <a:off x="2434485" y="1443150"/>
              <a:ext cx="30480" cy="17780"/>
            </a:xfrm>
            <a:custGeom>
              <a:avLst/>
              <a:gdLst/>
              <a:ahLst/>
              <a:cxnLst/>
              <a:rect l="l" t="t" r="r" b="b"/>
              <a:pathLst>
                <a:path w="30480" h="17780" extrusionOk="0">
                  <a:moveTo>
                    <a:pt x="15227" y="0"/>
                  </a:moveTo>
                  <a:lnTo>
                    <a:pt x="0" y="8991"/>
                  </a:lnTo>
                  <a:lnTo>
                    <a:pt x="15227" y="17703"/>
                  </a:lnTo>
                  <a:lnTo>
                    <a:pt x="30454" y="8991"/>
                  </a:lnTo>
                  <a:lnTo>
                    <a:pt x="15227" y="0"/>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86" name="Google Shape;2086;p11"/>
            <p:cNvSpPr/>
            <p:nvPr/>
          </p:nvSpPr>
          <p:spPr>
            <a:xfrm>
              <a:off x="2453451" y="1460276"/>
              <a:ext cx="8255" cy="10795"/>
            </a:xfrm>
            <a:custGeom>
              <a:avLst/>
              <a:gdLst/>
              <a:ahLst/>
              <a:cxnLst/>
              <a:rect l="l" t="t" r="r" b="b"/>
              <a:pathLst>
                <a:path w="8255" h="10794" extrusionOk="0">
                  <a:moveTo>
                    <a:pt x="6032" y="0"/>
                  </a:moveTo>
                  <a:lnTo>
                    <a:pt x="5168" y="0"/>
                  </a:lnTo>
                  <a:lnTo>
                    <a:pt x="2870" y="1155"/>
                  </a:lnTo>
                  <a:lnTo>
                    <a:pt x="1143" y="3479"/>
                  </a:lnTo>
                  <a:lnTo>
                    <a:pt x="0" y="6388"/>
                  </a:lnTo>
                  <a:lnTo>
                    <a:pt x="0" y="8699"/>
                  </a:lnTo>
                  <a:lnTo>
                    <a:pt x="209" y="9575"/>
                  </a:lnTo>
                  <a:lnTo>
                    <a:pt x="279" y="9867"/>
                  </a:lnTo>
                  <a:lnTo>
                    <a:pt x="1143" y="10160"/>
                  </a:lnTo>
                  <a:lnTo>
                    <a:pt x="2006" y="10744"/>
                  </a:lnTo>
                  <a:lnTo>
                    <a:pt x="2870" y="10744"/>
                  </a:lnTo>
                  <a:lnTo>
                    <a:pt x="5168" y="9575"/>
                  </a:lnTo>
                  <a:lnTo>
                    <a:pt x="6883" y="7251"/>
                  </a:lnTo>
                  <a:lnTo>
                    <a:pt x="8039" y="4356"/>
                  </a:lnTo>
                  <a:lnTo>
                    <a:pt x="8039" y="2032"/>
                  </a:lnTo>
                  <a:lnTo>
                    <a:pt x="7820" y="1155"/>
                  </a:lnTo>
                  <a:lnTo>
                    <a:pt x="7747" y="863"/>
                  </a:lnTo>
                  <a:lnTo>
                    <a:pt x="6883" y="571"/>
                  </a:lnTo>
                  <a:lnTo>
                    <a:pt x="6032"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87" name="Google Shape;2087;p11"/>
            <p:cNvSpPr/>
            <p:nvPr/>
          </p:nvSpPr>
          <p:spPr>
            <a:xfrm>
              <a:off x="2435355" y="1470728"/>
              <a:ext cx="8255" cy="10795"/>
            </a:xfrm>
            <a:custGeom>
              <a:avLst/>
              <a:gdLst/>
              <a:ahLst/>
              <a:cxnLst/>
              <a:rect l="l" t="t" r="r" b="b"/>
              <a:pathLst>
                <a:path w="8255" h="10794" extrusionOk="0">
                  <a:moveTo>
                    <a:pt x="1143" y="3479"/>
                  </a:moveTo>
                  <a:lnTo>
                    <a:pt x="2870" y="1155"/>
                  </a:lnTo>
                  <a:lnTo>
                    <a:pt x="4013" y="571"/>
                  </a:lnTo>
                  <a:lnTo>
                    <a:pt x="5168" y="0"/>
                  </a:lnTo>
                  <a:lnTo>
                    <a:pt x="6032" y="0"/>
                  </a:lnTo>
                  <a:lnTo>
                    <a:pt x="6883" y="571"/>
                  </a:lnTo>
                  <a:lnTo>
                    <a:pt x="7747" y="863"/>
                  </a:lnTo>
                  <a:lnTo>
                    <a:pt x="8039" y="2032"/>
                  </a:lnTo>
                  <a:lnTo>
                    <a:pt x="8039" y="3187"/>
                  </a:lnTo>
                  <a:lnTo>
                    <a:pt x="8039" y="4356"/>
                  </a:lnTo>
                  <a:lnTo>
                    <a:pt x="2870" y="10731"/>
                  </a:lnTo>
                  <a:lnTo>
                    <a:pt x="2006" y="10731"/>
                  </a:lnTo>
                  <a:lnTo>
                    <a:pt x="1143" y="10160"/>
                  </a:lnTo>
                  <a:lnTo>
                    <a:pt x="279" y="9867"/>
                  </a:lnTo>
                  <a:lnTo>
                    <a:pt x="0" y="8699"/>
                  </a:lnTo>
                  <a:lnTo>
                    <a:pt x="0" y="7543"/>
                  </a:lnTo>
                  <a:lnTo>
                    <a:pt x="0" y="6388"/>
                  </a:lnTo>
                  <a:lnTo>
                    <a:pt x="571" y="4927"/>
                  </a:lnTo>
                  <a:lnTo>
                    <a:pt x="1143" y="3479"/>
                  </a:lnTo>
                  <a:close/>
                </a:path>
              </a:pathLst>
            </a:custGeom>
            <a:noFill/>
            <a:ln w="12700" cap="flat" cmpd="sng">
              <a:solidFill>
                <a:srgbClr val="1A63A2"/>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88" name="Google Shape;2088;p11"/>
            <p:cNvSpPr/>
            <p:nvPr/>
          </p:nvSpPr>
          <p:spPr>
            <a:xfrm>
              <a:off x="2431611" y="1462887"/>
              <a:ext cx="15875" cy="26670"/>
            </a:xfrm>
            <a:custGeom>
              <a:avLst/>
              <a:gdLst/>
              <a:ahLst/>
              <a:cxnLst/>
              <a:rect l="l" t="t" r="r" b="b"/>
              <a:pathLst>
                <a:path w="15875" h="26669" extrusionOk="0">
                  <a:moveTo>
                    <a:pt x="15519" y="0"/>
                  </a:moveTo>
                  <a:lnTo>
                    <a:pt x="0" y="8712"/>
                  </a:lnTo>
                  <a:lnTo>
                    <a:pt x="292" y="26415"/>
                  </a:lnTo>
                  <a:lnTo>
                    <a:pt x="15519" y="17703"/>
                  </a:lnTo>
                  <a:lnTo>
                    <a:pt x="15519"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89" name="Google Shape;2089;p11"/>
            <p:cNvSpPr/>
            <p:nvPr/>
          </p:nvSpPr>
          <p:spPr>
            <a:xfrm>
              <a:off x="2416393" y="1462600"/>
              <a:ext cx="15875" cy="27305"/>
            </a:xfrm>
            <a:custGeom>
              <a:avLst/>
              <a:gdLst/>
              <a:ahLst/>
              <a:cxnLst/>
              <a:rect l="l" t="t" r="r" b="b"/>
              <a:pathLst>
                <a:path w="15875" h="27305" extrusionOk="0">
                  <a:moveTo>
                    <a:pt x="0" y="0"/>
                  </a:moveTo>
                  <a:lnTo>
                    <a:pt x="0" y="17703"/>
                  </a:lnTo>
                  <a:lnTo>
                    <a:pt x="15506" y="26708"/>
                  </a:lnTo>
                  <a:lnTo>
                    <a:pt x="15227" y="8991"/>
                  </a:lnTo>
                  <a:lnTo>
                    <a:pt x="0"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90" name="Google Shape;2090;p11"/>
            <p:cNvSpPr/>
            <p:nvPr/>
          </p:nvSpPr>
          <p:spPr>
            <a:xfrm>
              <a:off x="2416389" y="1453600"/>
              <a:ext cx="31115" cy="18415"/>
            </a:xfrm>
            <a:custGeom>
              <a:avLst/>
              <a:gdLst/>
              <a:ahLst/>
              <a:cxnLst/>
              <a:rect l="l" t="t" r="r" b="b"/>
              <a:pathLst>
                <a:path w="31114" h="18415" extrusionOk="0">
                  <a:moveTo>
                    <a:pt x="15227" y="0"/>
                  </a:moveTo>
                  <a:lnTo>
                    <a:pt x="0" y="8991"/>
                  </a:lnTo>
                  <a:lnTo>
                    <a:pt x="15227" y="17995"/>
                  </a:lnTo>
                  <a:lnTo>
                    <a:pt x="30734" y="9283"/>
                  </a:lnTo>
                  <a:lnTo>
                    <a:pt x="15227" y="0"/>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91" name="Google Shape;2091;p11"/>
            <p:cNvSpPr/>
            <p:nvPr/>
          </p:nvSpPr>
          <p:spPr>
            <a:xfrm>
              <a:off x="2435355" y="1470728"/>
              <a:ext cx="8255" cy="10795"/>
            </a:xfrm>
            <a:custGeom>
              <a:avLst/>
              <a:gdLst/>
              <a:ahLst/>
              <a:cxnLst/>
              <a:rect l="l" t="t" r="r" b="b"/>
              <a:pathLst>
                <a:path w="8255" h="10794" extrusionOk="0">
                  <a:moveTo>
                    <a:pt x="6032" y="0"/>
                  </a:moveTo>
                  <a:lnTo>
                    <a:pt x="5168" y="0"/>
                  </a:lnTo>
                  <a:lnTo>
                    <a:pt x="2870" y="1155"/>
                  </a:lnTo>
                  <a:lnTo>
                    <a:pt x="1143" y="3479"/>
                  </a:lnTo>
                  <a:lnTo>
                    <a:pt x="0" y="6388"/>
                  </a:lnTo>
                  <a:lnTo>
                    <a:pt x="0" y="8699"/>
                  </a:lnTo>
                  <a:lnTo>
                    <a:pt x="209" y="9575"/>
                  </a:lnTo>
                  <a:lnTo>
                    <a:pt x="279" y="9867"/>
                  </a:lnTo>
                  <a:lnTo>
                    <a:pt x="1143" y="10160"/>
                  </a:lnTo>
                  <a:lnTo>
                    <a:pt x="2006" y="10731"/>
                  </a:lnTo>
                  <a:lnTo>
                    <a:pt x="2870" y="10731"/>
                  </a:lnTo>
                  <a:lnTo>
                    <a:pt x="5168" y="9575"/>
                  </a:lnTo>
                  <a:lnTo>
                    <a:pt x="6883" y="7251"/>
                  </a:lnTo>
                  <a:lnTo>
                    <a:pt x="8039" y="4356"/>
                  </a:lnTo>
                  <a:lnTo>
                    <a:pt x="8039" y="2032"/>
                  </a:lnTo>
                  <a:lnTo>
                    <a:pt x="7820" y="1155"/>
                  </a:lnTo>
                  <a:lnTo>
                    <a:pt x="7747" y="863"/>
                  </a:lnTo>
                  <a:lnTo>
                    <a:pt x="6883" y="571"/>
                  </a:lnTo>
                  <a:lnTo>
                    <a:pt x="6032"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92" name="Google Shape;2092;p11"/>
            <p:cNvSpPr/>
            <p:nvPr/>
          </p:nvSpPr>
          <p:spPr>
            <a:xfrm>
              <a:off x="2417549" y="1481179"/>
              <a:ext cx="8255" cy="10795"/>
            </a:xfrm>
            <a:custGeom>
              <a:avLst/>
              <a:gdLst/>
              <a:ahLst/>
              <a:cxnLst/>
              <a:rect l="l" t="t" r="r" b="b"/>
              <a:pathLst>
                <a:path w="8255" h="10794" extrusionOk="0">
                  <a:moveTo>
                    <a:pt x="1143" y="3479"/>
                  </a:moveTo>
                  <a:lnTo>
                    <a:pt x="2870" y="1155"/>
                  </a:lnTo>
                  <a:lnTo>
                    <a:pt x="4013" y="571"/>
                  </a:lnTo>
                  <a:lnTo>
                    <a:pt x="5168" y="0"/>
                  </a:lnTo>
                  <a:lnTo>
                    <a:pt x="6019" y="0"/>
                  </a:lnTo>
                  <a:lnTo>
                    <a:pt x="6883" y="571"/>
                  </a:lnTo>
                  <a:lnTo>
                    <a:pt x="7747" y="863"/>
                  </a:lnTo>
                  <a:lnTo>
                    <a:pt x="8039" y="2032"/>
                  </a:lnTo>
                  <a:lnTo>
                    <a:pt x="8039" y="3187"/>
                  </a:lnTo>
                  <a:lnTo>
                    <a:pt x="8039" y="4356"/>
                  </a:lnTo>
                  <a:lnTo>
                    <a:pt x="7467" y="5803"/>
                  </a:lnTo>
                  <a:lnTo>
                    <a:pt x="6883" y="7251"/>
                  </a:lnTo>
                  <a:lnTo>
                    <a:pt x="6019" y="8420"/>
                  </a:lnTo>
                  <a:lnTo>
                    <a:pt x="5168" y="9575"/>
                  </a:lnTo>
                  <a:lnTo>
                    <a:pt x="4013" y="10160"/>
                  </a:lnTo>
                  <a:lnTo>
                    <a:pt x="2870" y="10744"/>
                  </a:lnTo>
                  <a:lnTo>
                    <a:pt x="2006" y="10744"/>
                  </a:lnTo>
                  <a:lnTo>
                    <a:pt x="1143" y="10160"/>
                  </a:lnTo>
                  <a:lnTo>
                    <a:pt x="279" y="9867"/>
                  </a:lnTo>
                  <a:lnTo>
                    <a:pt x="0" y="8712"/>
                  </a:lnTo>
                  <a:lnTo>
                    <a:pt x="0" y="7543"/>
                  </a:lnTo>
                  <a:lnTo>
                    <a:pt x="0" y="6388"/>
                  </a:lnTo>
                  <a:lnTo>
                    <a:pt x="571" y="4927"/>
                  </a:lnTo>
                  <a:lnTo>
                    <a:pt x="1143" y="3479"/>
                  </a:lnTo>
                  <a:close/>
                </a:path>
              </a:pathLst>
            </a:custGeom>
            <a:noFill/>
            <a:ln w="12700" cap="flat" cmpd="sng">
              <a:solidFill>
                <a:srgbClr val="1A63A2"/>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93" name="Google Shape;2093;p11"/>
            <p:cNvSpPr/>
            <p:nvPr/>
          </p:nvSpPr>
          <p:spPr>
            <a:xfrm>
              <a:off x="2413808" y="1473337"/>
              <a:ext cx="15240" cy="27305"/>
            </a:xfrm>
            <a:custGeom>
              <a:avLst/>
              <a:gdLst/>
              <a:ahLst/>
              <a:cxnLst/>
              <a:rect l="l" t="t" r="r" b="b"/>
              <a:pathLst>
                <a:path w="15239" h="27305" extrusionOk="0">
                  <a:moveTo>
                    <a:pt x="15227" y="0"/>
                  </a:moveTo>
                  <a:lnTo>
                    <a:pt x="0" y="8712"/>
                  </a:lnTo>
                  <a:lnTo>
                    <a:pt x="0" y="26708"/>
                  </a:lnTo>
                  <a:lnTo>
                    <a:pt x="15227" y="17703"/>
                  </a:lnTo>
                  <a:lnTo>
                    <a:pt x="15227"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94" name="Google Shape;2094;p11"/>
            <p:cNvSpPr/>
            <p:nvPr/>
          </p:nvSpPr>
          <p:spPr>
            <a:xfrm>
              <a:off x="2398585" y="1473052"/>
              <a:ext cx="15240" cy="27305"/>
            </a:xfrm>
            <a:custGeom>
              <a:avLst/>
              <a:gdLst/>
              <a:ahLst/>
              <a:cxnLst/>
              <a:rect l="l" t="t" r="r" b="b"/>
              <a:pathLst>
                <a:path w="15239" h="27305" extrusionOk="0">
                  <a:moveTo>
                    <a:pt x="0" y="0"/>
                  </a:moveTo>
                  <a:lnTo>
                    <a:pt x="0" y="17703"/>
                  </a:lnTo>
                  <a:lnTo>
                    <a:pt x="15227" y="26987"/>
                  </a:lnTo>
                  <a:lnTo>
                    <a:pt x="15227" y="8991"/>
                  </a:lnTo>
                  <a:lnTo>
                    <a:pt x="0"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95" name="Google Shape;2095;p11"/>
            <p:cNvSpPr/>
            <p:nvPr/>
          </p:nvSpPr>
          <p:spPr>
            <a:xfrm>
              <a:off x="2398581" y="1464343"/>
              <a:ext cx="30480" cy="17780"/>
            </a:xfrm>
            <a:custGeom>
              <a:avLst/>
              <a:gdLst/>
              <a:ahLst/>
              <a:cxnLst/>
              <a:rect l="l" t="t" r="r" b="b"/>
              <a:pathLst>
                <a:path w="30480" h="17780" extrusionOk="0">
                  <a:moveTo>
                    <a:pt x="15227" y="0"/>
                  </a:moveTo>
                  <a:lnTo>
                    <a:pt x="0" y="8699"/>
                  </a:lnTo>
                  <a:lnTo>
                    <a:pt x="15227" y="17703"/>
                  </a:lnTo>
                  <a:lnTo>
                    <a:pt x="30454" y="8991"/>
                  </a:lnTo>
                  <a:lnTo>
                    <a:pt x="15227" y="0"/>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96" name="Google Shape;2096;p11"/>
            <p:cNvSpPr/>
            <p:nvPr/>
          </p:nvSpPr>
          <p:spPr>
            <a:xfrm>
              <a:off x="2417549" y="1481179"/>
              <a:ext cx="8255" cy="10795"/>
            </a:xfrm>
            <a:custGeom>
              <a:avLst/>
              <a:gdLst/>
              <a:ahLst/>
              <a:cxnLst/>
              <a:rect l="l" t="t" r="r" b="b"/>
              <a:pathLst>
                <a:path w="8255" h="10794" extrusionOk="0">
                  <a:moveTo>
                    <a:pt x="6019" y="0"/>
                  </a:moveTo>
                  <a:lnTo>
                    <a:pt x="5168" y="0"/>
                  </a:lnTo>
                  <a:lnTo>
                    <a:pt x="2870" y="1155"/>
                  </a:lnTo>
                  <a:lnTo>
                    <a:pt x="1143" y="3479"/>
                  </a:lnTo>
                  <a:lnTo>
                    <a:pt x="0" y="6388"/>
                  </a:lnTo>
                  <a:lnTo>
                    <a:pt x="0" y="8712"/>
                  </a:lnTo>
                  <a:lnTo>
                    <a:pt x="208" y="9575"/>
                  </a:lnTo>
                  <a:lnTo>
                    <a:pt x="279" y="9867"/>
                  </a:lnTo>
                  <a:lnTo>
                    <a:pt x="1143" y="10160"/>
                  </a:lnTo>
                  <a:lnTo>
                    <a:pt x="2006" y="10744"/>
                  </a:lnTo>
                  <a:lnTo>
                    <a:pt x="2870" y="10744"/>
                  </a:lnTo>
                  <a:lnTo>
                    <a:pt x="5168" y="9575"/>
                  </a:lnTo>
                  <a:lnTo>
                    <a:pt x="6883" y="7251"/>
                  </a:lnTo>
                  <a:lnTo>
                    <a:pt x="8039" y="4356"/>
                  </a:lnTo>
                  <a:lnTo>
                    <a:pt x="8039" y="2032"/>
                  </a:lnTo>
                  <a:lnTo>
                    <a:pt x="7820" y="1155"/>
                  </a:lnTo>
                  <a:lnTo>
                    <a:pt x="7747" y="863"/>
                  </a:lnTo>
                  <a:lnTo>
                    <a:pt x="6883" y="571"/>
                  </a:lnTo>
                  <a:lnTo>
                    <a:pt x="6019"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97" name="Google Shape;2097;p11"/>
            <p:cNvSpPr/>
            <p:nvPr/>
          </p:nvSpPr>
          <p:spPr>
            <a:xfrm>
              <a:off x="2399452" y="1491919"/>
              <a:ext cx="8255" cy="10795"/>
            </a:xfrm>
            <a:custGeom>
              <a:avLst/>
              <a:gdLst/>
              <a:ahLst/>
              <a:cxnLst/>
              <a:rect l="l" t="t" r="r" b="b"/>
              <a:pathLst>
                <a:path w="8255" h="10794" extrusionOk="0">
                  <a:moveTo>
                    <a:pt x="1143" y="3479"/>
                  </a:moveTo>
                  <a:lnTo>
                    <a:pt x="2870" y="1155"/>
                  </a:lnTo>
                  <a:lnTo>
                    <a:pt x="4013" y="571"/>
                  </a:lnTo>
                  <a:lnTo>
                    <a:pt x="5168" y="0"/>
                  </a:lnTo>
                  <a:lnTo>
                    <a:pt x="6032" y="0"/>
                  </a:lnTo>
                  <a:lnTo>
                    <a:pt x="6883" y="571"/>
                  </a:lnTo>
                  <a:lnTo>
                    <a:pt x="7747" y="863"/>
                  </a:lnTo>
                  <a:lnTo>
                    <a:pt x="8039" y="2032"/>
                  </a:lnTo>
                  <a:lnTo>
                    <a:pt x="8039" y="3187"/>
                  </a:lnTo>
                  <a:lnTo>
                    <a:pt x="8039" y="4356"/>
                  </a:lnTo>
                  <a:lnTo>
                    <a:pt x="4013" y="10160"/>
                  </a:lnTo>
                  <a:lnTo>
                    <a:pt x="2870" y="10744"/>
                  </a:lnTo>
                  <a:lnTo>
                    <a:pt x="2006" y="10744"/>
                  </a:lnTo>
                  <a:lnTo>
                    <a:pt x="1143" y="10160"/>
                  </a:lnTo>
                  <a:lnTo>
                    <a:pt x="279" y="9867"/>
                  </a:lnTo>
                  <a:lnTo>
                    <a:pt x="0" y="8699"/>
                  </a:lnTo>
                  <a:lnTo>
                    <a:pt x="0" y="7543"/>
                  </a:lnTo>
                  <a:lnTo>
                    <a:pt x="0" y="6388"/>
                  </a:lnTo>
                  <a:lnTo>
                    <a:pt x="571" y="4927"/>
                  </a:lnTo>
                  <a:lnTo>
                    <a:pt x="1143" y="3479"/>
                  </a:lnTo>
                  <a:close/>
                </a:path>
              </a:pathLst>
            </a:custGeom>
            <a:noFill/>
            <a:ln w="12700" cap="flat" cmpd="sng">
              <a:solidFill>
                <a:srgbClr val="1A63A2"/>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98" name="Google Shape;2098;p11"/>
            <p:cNvSpPr/>
            <p:nvPr/>
          </p:nvSpPr>
          <p:spPr>
            <a:xfrm>
              <a:off x="2395712" y="1483787"/>
              <a:ext cx="15240" cy="27305"/>
            </a:xfrm>
            <a:custGeom>
              <a:avLst/>
              <a:gdLst/>
              <a:ahLst/>
              <a:cxnLst/>
              <a:rect l="l" t="t" r="r" b="b"/>
              <a:pathLst>
                <a:path w="15239" h="27305" extrusionOk="0">
                  <a:moveTo>
                    <a:pt x="15227" y="0"/>
                  </a:moveTo>
                  <a:lnTo>
                    <a:pt x="0" y="8712"/>
                  </a:lnTo>
                  <a:lnTo>
                    <a:pt x="0" y="26708"/>
                  </a:lnTo>
                  <a:lnTo>
                    <a:pt x="15227" y="17703"/>
                  </a:lnTo>
                  <a:lnTo>
                    <a:pt x="15227"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099" name="Google Shape;2099;p11"/>
            <p:cNvSpPr/>
            <p:nvPr/>
          </p:nvSpPr>
          <p:spPr>
            <a:xfrm>
              <a:off x="2380490" y="1483793"/>
              <a:ext cx="15240" cy="27305"/>
            </a:xfrm>
            <a:custGeom>
              <a:avLst/>
              <a:gdLst/>
              <a:ahLst/>
              <a:cxnLst/>
              <a:rect l="l" t="t" r="r" b="b"/>
              <a:pathLst>
                <a:path w="15239" h="27305" extrusionOk="0">
                  <a:moveTo>
                    <a:pt x="0" y="0"/>
                  </a:moveTo>
                  <a:lnTo>
                    <a:pt x="0" y="17703"/>
                  </a:lnTo>
                  <a:lnTo>
                    <a:pt x="15227" y="26708"/>
                  </a:lnTo>
                  <a:lnTo>
                    <a:pt x="15227" y="8699"/>
                  </a:lnTo>
                  <a:lnTo>
                    <a:pt x="0"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00" name="Google Shape;2100;p11"/>
            <p:cNvSpPr/>
            <p:nvPr/>
          </p:nvSpPr>
          <p:spPr>
            <a:xfrm>
              <a:off x="2380485" y="1474792"/>
              <a:ext cx="30480" cy="17780"/>
            </a:xfrm>
            <a:custGeom>
              <a:avLst/>
              <a:gdLst/>
              <a:ahLst/>
              <a:cxnLst/>
              <a:rect l="l" t="t" r="r" b="b"/>
              <a:pathLst>
                <a:path w="30480" h="17780" extrusionOk="0">
                  <a:moveTo>
                    <a:pt x="15227" y="0"/>
                  </a:moveTo>
                  <a:lnTo>
                    <a:pt x="0" y="8991"/>
                  </a:lnTo>
                  <a:lnTo>
                    <a:pt x="15227" y="17703"/>
                  </a:lnTo>
                  <a:lnTo>
                    <a:pt x="30454" y="8991"/>
                  </a:lnTo>
                  <a:lnTo>
                    <a:pt x="15227" y="0"/>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01" name="Google Shape;2101;p11"/>
            <p:cNvSpPr/>
            <p:nvPr/>
          </p:nvSpPr>
          <p:spPr>
            <a:xfrm>
              <a:off x="2399452" y="1491919"/>
              <a:ext cx="8255" cy="10795"/>
            </a:xfrm>
            <a:custGeom>
              <a:avLst/>
              <a:gdLst/>
              <a:ahLst/>
              <a:cxnLst/>
              <a:rect l="l" t="t" r="r" b="b"/>
              <a:pathLst>
                <a:path w="8255" h="10794" extrusionOk="0">
                  <a:moveTo>
                    <a:pt x="6032" y="0"/>
                  </a:moveTo>
                  <a:lnTo>
                    <a:pt x="5168" y="0"/>
                  </a:lnTo>
                  <a:lnTo>
                    <a:pt x="2870" y="1155"/>
                  </a:lnTo>
                  <a:lnTo>
                    <a:pt x="1143" y="3479"/>
                  </a:lnTo>
                  <a:lnTo>
                    <a:pt x="0" y="6388"/>
                  </a:lnTo>
                  <a:lnTo>
                    <a:pt x="0" y="8699"/>
                  </a:lnTo>
                  <a:lnTo>
                    <a:pt x="209" y="9575"/>
                  </a:lnTo>
                  <a:lnTo>
                    <a:pt x="279" y="9867"/>
                  </a:lnTo>
                  <a:lnTo>
                    <a:pt x="1143" y="10160"/>
                  </a:lnTo>
                  <a:lnTo>
                    <a:pt x="2006" y="10744"/>
                  </a:lnTo>
                  <a:lnTo>
                    <a:pt x="2870" y="10744"/>
                  </a:lnTo>
                  <a:lnTo>
                    <a:pt x="5168" y="9575"/>
                  </a:lnTo>
                  <a:lnTo>
                    <a:pt x="6883" y="7251"/>
                  </a:lnTo>
                  <a:lnTo>
                    <a:pt x="8039" y="4356"/>
                  </a:lnTo>
                  <a:lnTo>
                    <a:pt x="8039" y="2032"/>
                  </a:lnTo>
                  <a:lnTo>
                    <a:pt x="7820" y="1155"/>
                  </a:lnTo>
                  <a:lnTo>
                    <a:pt x="7747" y="863"/>
                  </a:lnTo>
                  <a:lnTo>
                    <a:pt x="6883" y="571"/>
                  </a:lnTo>
                  <a:lnTo>
                    <a:pt x="6032"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02" name="Google Shape;2102;p11"/>
            <p:cNvSpPr/>
            <p:nvPr/>
          </p:nvSpPr>
          <p:spPr>
            <a:xfrm>
              <a:off x="2381359" y="1502371"/>
              <a:ext cx="8255" cy="10795"/>
            </a:xfrm>
            <a:custGeom>
              <a:avLst/>
              <a:gdLst/>
              <a:ahLst/>
              <a:cxnLst/>
              <a:rect l="l" t="t" r="r" b="b"/>
              <a:pathLst>
                <a:path w="8255" h="10794" extrusionOk="0">
                  <a:moveTo>
                    <a:pt x="1143" y="3479"/>
                  </a:moveTo>
                  <a:lnTo>
                    <a:pt x="2870" y="1155"/>
                  </a:lnTo>
                  <a:lnTo>
                    <a:pt x="4013" y="571"/>
                  </a:lnTo>
                  <a:lnTo>
                    <a:pt x="5168" y="0"/>
                  </a:lnTo>
                  <a:lnTo>
                    <a:pt x="6019" y="0"/>
                  </a:lnTo>
                  <a:lnTo>
                    <a:pt x="6883" y="571"/>
                  </a:lnTo>
                  <a:lnTo>
                    <a:pt x="7747" y="863"/>
                  </a:lnTo>
                  <a:lnTo>
                    <a:pt x="8039" y="2032"/>
                  </a:lnTo>
                  <a:lnTo>
                    <a:pt x="8039" y="3187"/>
                  </a:lnTo>
                  <a:lnTo>
                    <a:pt x="8039" y="4356"/>
                  </a:lnTo>
                  <a:lnTo>
                    <a:pt x="7467" y="5803"/>
                  </a:lnTo>
                  <a:lnTo>
                    <a:pt x="6883" y="7251"/>
                  </a:lnTo>
                  <a:lnTo>
                    <a:pt x="6019" y="8420"/>
                  </a:lnTo>
                  <a:lnTo>
                    <a:pt x="5168" y="9575"/>
                  </a:lnTo>
                  <a:lnTo>
                    <a:pt x="4013" y="10160"/>
                  </a:lnTo>
                  <a:lnTo>
                    <a:pt x="2870" y="10731"/>
                  </a:lnTo>
                  <a:lnTo>
                    <a:pt x="2006" y="10731"/>
                  </a:lnTo>
                  <a:lnTo>
                    <a:pt x="1143" y="10160"/>
                  </a:lnTo>
                  <a:lnTo>
                    <a:pt x="279" y="9867"/>
                  </a:lnTo>
                  <a:lnTo>
                    <a:pt x="0" y="8699"/>
                  </a:lnTo>
                  <a:lnTo>
                    <a:pt x="0" y="7543"/>
                  </a:lnTo>
                  <a:lnTo>
                    <a:pt x="0" y="6388"/>
                  </a:lnTo>
                  <a:lnTo>
                    <a:pt x="571" y="4927"/>
                  </a:lnTo>
                  <a:lnTo>
                    <a:pt x="1143" y="3479"/>
                  </a:lnTo>
                  <a:close/>
                </a:path>
              </a:pathLst>
            </a:custGeom>
            <a:noFill/>
            <a:ln w="12700" cap="flat" cmpd="sng">
              <a:solidFill>
                <a:srgbClr val="1A63A2"/>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03" name="Google Shape;2103;p11"/>
            <p:cNvSpPr/>
            <p:nvPr/>
          </p:nvSpPr>
          <p:spPr>
            <a:xfrm>
              <a:off x="2377619" y="1494238"/>
              <a:ext cx="15240" cy="27305"/>
            </a:xfrm>
            <a:custGeom>
              <a:avLst/>
              <a:gdLst/>
              <a:ahLst/>
              <a:cxnLst/>
              <a:rect l="l" t="t" r="r" b="b"/>
              <a:pathLst>
                <a:path w="15239" h="27305" extrusionOk="0">
                  <a:moveTo>
                    <a:pt x="15227" y="0"/>
                  </a:moveTo>
                  <a:lnTo>
                    <a:pt x="0" y="8712"/>
                  </a:lnTo>
                  <a:lnTo>
                    <a:pt x="0" y="26708"/>
                  </a:lnTo>
                  <a:lnTo>
                    <a:pt x="15227" y="17995"/>
                  </a:lnTo>
                  <a:lnTo>
                    <a:pt x="15227"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04" name="Google Shape;2104;p11"/>
            <p:cNvSpPr/>
            <p:nvPr/>
          </p:nvSpPr>
          <p:spPr>
            <a:xfrm>
              <a:off x="2362395" y="1494243"/>
              <a:ext cx="15240" cy="27305"/>
            </a:xfrm>
            <a:custGeom>
              <a:avLst/>
              <a:gdLst/>
              <a:ahLst/>
              <a:cxnLst/>
              <a:rect l="l" t="t" r="r" b="b"/>
              <a:pathLst>
                <a:path w="15239" h="27305" extrusionOk="0">
                  <a:moveTo>
                    <a:pt x="0" y="0"/>
                  </a:moveTo>
                  <a:lnTo>
                    <a:pt x="0" y="17703"/>
                  </a:lnTo>
                  <a:lnTo>
                    <a:pt x="15227" y="26708"/>
                  </a:lnTo>
                  <a:lnTo>
                    <a:pt x="15227" y="8699"/>
                  </a:lnTo>
                  <a:lnTo>
                    <a:pt x="0"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05" name="Google Shape;2105;p11"/>
            <p:cNvSpPr/>
            <p:nvPr/>
          </p:nvSpPr>
          <p:spPr>
            <a:xfrm>
              <a:off x="2362391" y="1485244"/>
              <a:ext cx="30480" cy="17780"/>
            </a:xfrm>
            <a:custGeom>
              <a:avLst/>
              <a:gdLst/>
              <a:ahLst/>
              <a:cxnLst/>
              <a:rect l="l" t="t" r="r" b="b"/>
              <a:pathLst>
                <a:path w="30480" h="17780" extrusionOk="0">
                  <a:moveTo>
                    <a:pt x="15227" y="0"/>
                  </a:moveTo>
                  <a:lnTo>
                    <a:pt x="0" y="8991"/>
                  </a:lnTo>
                  <a:lnTo>
                    <a:pt x="15227" y="17703"/>
                  </a:lnTo>
                  <a:lnTo>
                    <a:pt x="30454" y="8991"/>
                  </a:lnTo>
                  <a:lnTo>
                    <a:pt x="15227" y="0"/>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06" name="Google Shape;2106;p11"/>
            <p:cNvSpPr/>
            <p:nvPr/>
          </p:nvSpPr>
          <p:spPr>
            <a:xfrm>
              <a:off x="2381359" y="1502371"/>
              <a:ext cx="8255" cy="10795"/>
            </a:xfrm>
            <a:custGeom>
              <a:avLst/>
              <a:gdLst/>
              <a:ahLst/>
              <a:cxnLst/>
              <a:rect l="l" t="t" r="r" b="b"/>
              <a:pathLst>
                <a:path w="8255" h="10794" extrusionOk="0">
                  <a:moveTo>
                    <a:pt x="6019" y="0"/>
                  </a:moveTo>
                  <a:lnTo>
                    <a:pt x="5168" y="0"/>
                  </a:lnTo>
                  <a:lnTo>
                    <a:pt x="2870" y="1155"/>
                  </a:lnTo>
                  <a:lnTo>
                    <a:pt x="1143" y="3479"/>
                  </a:lnTo>
                  <a:lnTo>
                    <a:pt x="0" y="6388"/>
                  </a:lnTo>
                  <a:lnTo>
                    <a:pt x="0" y="8699"/>
                  </a:lnTo>
                  <a:lnTo>
                    <a:pt x="209" y="9575"/>
                  </a:lnTo>
                  <a:lnTo>
                    <a:pt x="279" y="9867"/>
                  </a:lnTo>
                  <a:lnTo>
                    <a:pt x="1143" y="10160"/>
                  </a:lnTo>
                  <a:lnTo>
                    <a:pt x="2006" y="10731"/>
                  </a:lnTo>
                  <a:lnTo>
                    <a:pt x="2870" y="10731"/>
                  </a:lnTo>
                  <a:lnTo>
                    <a:pt x="5168" y="9575"/>
                  </a:lnTo>
                  <a:lnTo>
                    <a:pt x="6883" y="7251"/>
                  </a:lnTo>
                  <a:lnTo>
                    <a:pt x="8039" y="4356"/>
                  </a:lnTo>
                  <a:lnTo>
                    <a:pt x="8039" y="2032"/>
                  </a:lnTo>
                  <a:lnTo>
                    <a:pt x="7820" y="1155"/>
                  </a:lnTo>
                  <a:lnTo>
                    <a:pt x="7747" y="863"/>
                  </a:lnTo>
                  <a:lnTo>
                    <a:pt x="6883" y="571"/>
                  </a:lnTo>
                  <a:lnTo>
                    <a:pt x="6019"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07" name="Google Shape;2107;p11"/>
            <p:cNvSpPr/>
            <p:nvPr/>
          </p:nvSpPr>
          <p:spPr>
            <a:xfrm>
              <a:off x="2363262" y="1512822"/>
              <a:ext cx="8255" cy="10795"/>
            </a:xfrm>
            <a:custGeom>
              <a:avLst/>
              <a:gdLst/>
              <a:ahLst/>
              <a:cxnLst/>
              <a:rect l="l" t="t" r="r" b="b"/>
              <a:pathLst>
                <a:path w="8255" h="10794" extrusionOk="0">
                  <a:moveTo>
                    <a:pt x="1143" y="3479"/>
                  </a:moveTo>
                  <a:lnTo>
                    <a:pt x="2870" y="1155"/>
                  </a:lnTo>
                  <a:lnTo>
                    <a:pt x="4013" y="571"/>
                  </a:lnTo>
                  <a:lnTo>
                    <a:pt x="5168" y="0"/>
                  </a:lnTo>
                  <a:lnTo>
                    <a:pt x="6032" y="0"/>
                  </a:lnTo>
                  <a:lnTo>
                    <a:pt x="6883" y="571"/>
                  </a:lnTo>
                  <a:lnTo>
                    <a:pt x="7747" y="863"/>
                  </a:lnTo>
                  <a:lnTo>
                    <a:pt x="8039" y="2032"/>
                  </a:lnTo>
                  <a:lnTo>
                    <a:pt x="8039" y="3187"/>
                  </a:lnTo>
                  <a:lnTo>
                    <a:pt x="8039" y="4356"/>
                  </a:lnTo>
                  <a:lnTo>
                    <a:pt x="4013" y="10160"/>
                  </a:lnTo>
                  <a:lnTo>
                    <a:pt x="2870" y="10744"/>
                  </a:lnTo>
                  <a:lnTo>
                    <a:pt x="2006" y="10744"/>
                  </a:lnTo>
                  <a:lnTo>
                    <a:pt x="1143" y="10160"/>
                  </a:lnTo>
                  <a:lnTo>
                    <a:pt x="279" y="9867"/>
                  </a:lnTo>
                  <a:lnTo>
                    <a:pt x="0" y="8712"/>
                  </a:lnTo>
                  <a:lnTo>
                    <a:pt x="0" y="7543"/>
                  </a:lnTo>
                  <a:lnTo>
                    <a:pt x="0" y="6388"/>
                  </a:lnTo>
                  <a:lnTo>
                    <a:pt x="571" y="4927"/>
                  </a:lnTo>
                  <a:lnTo>
                    <a:pt x="1143" y="3479"/>
                  </a:lnTo>
                  <a:close/>
                </a:path>
              </a:pathLst>
            </a:custGeom>
            <a:noFill/>
            <a:ln w="12700" cap="flat" cmpd="sng">
              <a:solidFill>
                <a:srgbClr val="1A63A2"/>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08" name="Google Shape;2108;p11"/>
            <p:cNvSpPr/>
            <p:nvPr/>
          </p:nvSpPr>
          <p:spPr>
            <a:xfrm>
              <a:off x="2359518" y="1504981"/>
              <a:ext cx="15875" cy="26670"/>
            </a:xfrm>
            <a:custGeom>
              <a:avLst/>
              <a:gdLst/>
              <a:ahLst/>
              <a:cxnLst/>
              <a:rect l="l" t="t" r="r" b="b"/>
              <a:pathLst>
                <a:path w="15875" h="26669" extrusionOk="0">
                  <a:moveTo>
                    <a:pt x="15519" y="0"/>
                  </a:moveTo>
                  <a:lnTo>
                    <a:pt x="0" y="8712"/>
                  </a:lnTo>
                  <a:lnTo>
                    <a:pt x="292" y="26415"/>
                  </a:lnTo>
                  <a:lnTo>
                    <a:pt x="15519" y="17703"/>
                  </a:lnTo>
                  <a:lnTo>
                    <a:pt x="15519"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09" name="Google Shape;2109;p11"/>
            <p:cNvSpPr/>
            <p:nvPr/>
          </p:nvSpPr>
          <p:spPr>
            <a:xfrm>
              <a:off x="2344299" y="1504695"/>
              <a:ext cx="15875" cy="27305"/>
            </a:xfrm>
            <a:custGeom>
              <a:avLst/>
              <a:gdLst/>
              <a:ahLst/>
              <a:cxnLst/>
              <a:rect l="l" t="t" r="r" b="b"/>
              <a:pathLst>
                <a:path w="15875" h="27305" extrusionOk="0">
                  <a:moveTo>
                    <a:pt x="0" y="0"/>
                  </a:moveTo>
                  <a:lnTo>
                    <a:pt x="0" y="17703"/>
                  </a:lnTo>
                  <a:lnTo>
                    <a:pt x="15506" y="26708"/>
                  </a:lnTo>
                  <a:lnTo>
                    <a:pt x="15227" y="8991"/>
                  </a:lnTo>
                  <a:lnTo>
                    <a:pt x="0"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10" name="Google Shape;2110;p11"/>
            <p:cNvSpPr/>
            <p:nvPr/>
          </p:nvSpPr>
          <p:spPr>
            <a:xfrm>
              <a:off x="2344295" y="1495694"/>
              <a:ext cx="31115" cy="18415"/>
            </a:xfrm>
            <a:custGeom>
              <a:avLst/>
              <a:gdLst/>
              <a:ahLst/>
              <a:cxnLst/>
              <a:rect l="l" t="t" r="r" b="b"/>
              <a:pathLst>
                <a:path w="31114" h="18415" extrusionOk="0">
                  <a:moveTo>
                    <a:pt x="15227" y="0"/>
                  </a:moveTo>
                  <a:lnTo>
                    <a:pt x="0" y="8991"/>
                  </a:lnTo>
                  <a:lnTo>
                    <a:pt x="15227" y="17995"/>
                  </a:lnTo>
                  <a:lnTo>
                    <a:pt x="30734" y="9283"/>
                  </a:lnTo>
                  <a:lnTo>
                    <a:pt x="15227" y="0"/>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11" name="Google Shape;2111;p11"/>
            <p:cNvSpPr/>
            <p:nvPr/>
          </p:nvSpPr>
          <p:spPr>
            <a:xfrm>
              <a:off x="2363262" y="1512822"/>
              <a:ext cx="8255" cy="10795"/>
            </a:xfrm>
            <a:custGeom>
              <a:avLst/>
              <a:gdLst/>
              <a:ahLst/>
              <a:cxnLst/>
              <a:rect l="l" t="t" r="r" b="b"/>
              <a:pathLst>
                <a:path w="8255" h="10794" extrusionOk="0">
                  <a:moveTo>
                    <a:pt x="6032" y="0"/>
                  </a:moveTo>
                  <a:lnTo>
                    <a:pt x="5168" y="0"/>
                  </a:lnTo>
                  <a:lnTo>
                    <a:pt x="2870" y="1155"/>
                  </a:lnTo>
                  <a:lnTo>
                    <a:pt x="1143" y="3479"/>
                  </a:lnTo>
                  <a:lnTo>
                    <a:pt x="0" y="6388"/>
                  </a:lnTo>
                  <a:lnTo>
                    <a:pt x="0" y="8712"/>
                  </a:lnTo>
                  <a:lnTo>
                    <a:pt x="208" y="9575"/>
                  </a:lnTo>
                  <a:lnTo>
                    <a:pt x="279" y="9867"/>
                  </a:lnTo>
                  <a:lnTo>
                    <a:pt x="1143" y="10160"/>
                  </a:lnTo>
                  <a:lnTo>
                    <a:pt x="2006" y="10744"/>
                  </a:lnTo>
                  <a:lnTo>
                    <a:pt x="2870" y="10744"/>
                  </a:lnTo>
                  <a:lnTo>
                    <a:pt x="5168" y="9575"/>
                  </a:lnTo>
                  <a:lnTo>
                    <a:pt x="6883" y="7251"/>
                  </a:lnTo>
                  <a:lnTo>
                    <a:pt x="8039" y="4356"/>
                  </a:lnTo>
                  <a:lnTo>
                    <a:pt x="8039" y="2032"/>
                  </a:lnTo>
                  <a:lnTo>
                    <a:pt x="7820" y="1155"/>
                  </a:lnTo>
                  <a:lnTo>
                    <a:pt x="7747" y="863"/>
                  </a:lnTo>
                  <a:lnTo>
                    <a:pt x="6883" y="571"/>
                  </a:lnTo>
                  <a:lnTo>
                    <a:pt x="6032"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12" name="Google Shape;2112;p11"/>
            <p:cNvSpPr/>
            <p:nvPr/>
          </p:nvSpPr>
          <p:spPr>
            <a:xfrm>
              <a:off x="2345454" y="1523274"/>
              <a:ext cx="8255" cy="10795"/>
            </a:xfrm>
            <a:custGeom>
              <a:avLst/>
              <a:gdLst/>
              <a:ahLst/>
              <a:cxnLst/>
              <a:rect l="l" t="t" r="r" b="b"/>
              <a:pathLst>
                <a:path w="8255" h="10794" extrusionOk="0">
                  <a:moveTo>
                    <a:pt x="1143" y="3479"/>
                  </a:moveTo>
                  <a:lnTo>
                    <a:pt x="2870" y="1155"/>
                  </a:lnTo>
                  <a:lnTo>
                    <a:pt x="4013" y="571"/>
                  </a:lnTo>
                  <a:lnTo>
                    <a:pt x="5168" y="0"/>
                  </a:lnTo>
                  <a:lnTo>
                    <a:pt x="6032" y="0"/>
                  </a:lnTo>
                  <a:lnTo>
                    <a:pt x="6883" y="571"/>
                  </a:lnTo>
                  <a:lnTo>
                    <a:pt x="7747" y="863"/>
                  </a:lnTo>
                  <a:lnTo>
                    <a:pt x="8039" y="2032"/>
                  </a:lnTo>
                  <a:lnTo>
                    <a:pt x="8039" y="3187"/>
                  </a:lnTo>
                  <a:lnTo>
                    <a:pt x="8039" y="4356"/>
                  </a:lnTo>
                  <a:lnTo>
                    <a:pt x="4013" y="10160"/>
                  </a:lnTo>
                  <a:lnTo>
                    <a:pt x="2870" y="10744"/>
                  </a:lnTo>
                  <a:lnTo>
                    <a:pt x="2006" y="10744"/>
                  </a:lnTo>
                  <a:lnTo>
                    <a:pt x="1143" y="10160"/>
                  </a:lnTo>
                  <a:lnTo>
                    <a:pt x="279" y="9867"/>
                  </a:lnTo>
                  <a:lnTo>
                    <a:pt x="0" y="8699"/>
                  </a:lnTo>
                  <a:lnTo>
                    <a:pt x="0" y="7543"/>
                  </a:lnTo>
                  <a:lnTo>
                    <a:pt x="0" y="6388"/>
                  </a:lnTo>
                  <a:lnTo>
                    <a:pt x="571" y="4927"/>
                  </a:lnTo>
                  <a:lnTo>
                    <a:pt x="1143" y="3479"/>
                  </a:lnTo>
                  <a:close/>
                </a:path>
              </a:pathLst>
            </a:custGeom>
            <a:noFill/>
            <a:ln w="12700" cap="flat" cmpd="sng">
              <a:solidFill>
                <a:srgbClr val="1A63A2"/>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13" name="Google Shape;2113;p11"/>
            <p:cNvSpPr/>
            <p:nvPr/>
          </p:nvSpPr>
          <p:spPr>
            <a:xfrm>
              <a:off x="2341716" y="1515431"/>
              <a:ext cx="15240" cy="27305"/>
            </a:xfrm>
            <a:custGeom>
              <a:avLst/>
              <a:gdLst/>
              <a:ahLst/>
              <a:cxnLst/>
              <a:rect l="l" t="t" r="r" b="b"/>
              <a:pathLst>
                <a:path w="15239" h="27305" extrusionOk="0">
                  <a:moveTo>
                    <a:pt x="15227" y="0"/>
                  </a:moveTo>
                  <a:lnTo>
                    <a:pt x="0" y="8712"/>
                  </a:lnTo>
                  <a:lnTo>
                    <a:pt x="0" y="26708"/>
                  </a:lnTo>
                  <a:lnTo>
                    <a:pt x="15227" y="17703"/>
                  </a:lnTo>
                  <a:lnTo>
                    <a:pt x="15227"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14" name="Google Shape;2114;p11"/>
            <p:cNvSpPr/>
            <p:nvPr/>
          </p:nvSpPr>
          <p:spPr>
            <a:xfrm>
              <a:off x="2326492" y="1515145"/>
              <a:ext cx="15240" cy="27305"/>
            </a:xfrm>
            <a:custGeom>
              <a:avLst/>
              <a:gdLst/>
              <a:ahLst/>
              <a:cxnLst/>
              <a:rect l="l" t="t" r="r" b="b"/>
              <a:pathLst>
                <a:path w="15239" h="27305" extrusionOk="0">
                  <a:moveTo>
                    <a:pt x="0" y="0"/>
                  </a:moveTo>
                  <a:lnTo>
                    <a:pt x="0" y="17995"/>
                  </a:lnTo>
                  <a:lnTo>
                    <a:pt x="15227" y="27000"/>
                  </a:lnTo>
                  <a:lnTo>
                    <a:pt x="15227" y="8991"/>
                  </a:lnTo>
                  <a:lnTo>
                    <a:pt x="0"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15" name="Google Shape;2115;p11"/>
            <p:cNvSpPr/>
            <p:nvPr/>
          </p:nvSpPr>
          <p:spPr>
            <a:xfrm>
              <a:off x="2326488" y="1506435"/>
              <a:ext cx="30480" cy="17780"/>
            </a:xfrm>
            <a:custGeom>
              <a:avLst/>
              <a:gdLst/>
              <a:ahLst/>
              <a:cxnLst/>
              <a:rect l="l" t="t" r="r" b="b"/>
              <a:pathLst>
                <a:path w="30480" h="17780" extrusionOk="0">
                  <a:moveTo>
                    <a:pt x="15227" y="0"/>
                  </a:moveTo>
                  <a:lnTo>
                    <a:pt x="0" y="8699"/>
                  </a:lnTo>
                  <a:lnTo>
                    <a:pt x="15227" y="17703"/>
                  </a:lnTo>
                  <a:lnTo>
                    <a:pt x="30454" y="8991"/>
                  </a:lnTo>
                  <a:lnTo>
                    <a:pt x="15227" y="0"/>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16" name="Google Shape;2116;p11"/>
            <p:cNvSpPr/>
            <p:nvPr/>
          </p:nvSpPr>
          <p:spPr>
            <a:xfrm>
              <a:off x="2345454" y="1523274"/>
              <a:ext cx="8255" cy="10795"/>
            </a:xfrm>
            <a:custGeom>
              <a:avLst/>
              <a:gdLst/>
              <a:ahLst/>
              <a:cxnLst/>
              <a:rect l="l" t="t" r="r" b="b"/>
              <a:pathLst>
                <a:path w="8255" h="10794" extrusionOk="0">
                  <a:moveTo>
                    <a:pt x="6032" y="0"/>
                  </a:moveTo>
                  <a:lnTo>
                    <a:pt x="5168" y="0"/>
                  </a:lnTo>
                  <a:lnTo>
                    <a:pt x="2870" y="1155"/>
                  </a:lnTo>
                  <a:lnTo>
                    <a:pt x="1143" y="3479"/>
                  </a:lnTo>
                  <a:lnTo>
                    <a:pt x="0" y="6388"/>
                  </a:lnTo>
                  <a:lnTo>
                    <a:pt x="0" y="8699"/>
                  </a:lnTo>
                  <a:lnTo>
                    <a:pt x="209" y="9575"/>
                  </a:lnTo>
                  <a:lnTo>
                    <a:pt x="279" y="9867"/>
                  </a:lnTo>
                  <a:lnTo>
                    <a:pt x="1143" y="10160"/>
                  </a:lnTo>
                  <a:lnTo>
                    <a:pt x="2006" y="10744"/>
                  </a:lnTo>
                  <a:lnTo>
                    <a:pt x="2870" y="10744"/>
                  </a:lnTo>
                  <a:lnTo>
                    <a:pt x="5168" y="9575"/>
                  </a:lnTo>
                  <a:lnTo>
                    <a:pt x="6883" y="7251"/>
                  </a:lnTo>
                  <a:lnTo>
                    <a:pt x="8039" y="4356"/>
                  </a:lnTo>
                  <a:lnTo>
                    <a:pt x="8039" y="2032"/>
                  </a:lnTo>
                  <a:lnTo>
                    <a:pt x="7820" y="1155"/>
                  </a:lnTo>
                  <a:lnTo>
                    <a:pt x="7747" y="863"/>
                  </a:lnTo>
                  <a:lnTo>
                    <a:pt x="6883" y="571"/>
                  </a:lnTo>
                  <a:lnTo>
                    <a:pt x="6032"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17" name="Google Shape;2117;p11"/>
            <p:cNvSpPr/>
            <p:nvPr/>
          </p:nvSpPr>
          <p:spPr>
            <a:xfrm>
              <a:off x="2327358" y="1534015"/>
              <a:ext cx="8255" cy="10795"/>
            </a:xfrm>
            <a:custGeom>
              <a:avLst/>
              <a:gdLst/>
              <a:ahLst/>
              <a:cxnLst/>
              <a:rect l="l" t="t" r="r" b="b"/>
              <a:pathLst>
                <a:path w="8255" h="10794" extrusionOk="0">
                  <a:moveTo>
                    <a:pt x="1143" y="3479"/>
                  </a:moveTo>
                  <a:lnTo>
                    <a:pt x="2870" y="1155"/>
                  </a:lnTo>
                  <a:lnTo>
                    <a:pt x="4013" y="571"/>
                  </a:lnTo>
                  <a:lnTo>
                    <a:pt x="5168" y="0"/>
                  </a:lnTo>
                  <a:lnTo>
                    <a:pt x="6032" y="0"/>
                  </a:lnTo>
                  <a:lnTo>
                    <a:pt x="6883" y="571"/>
                  </a:lnTo>
                  <a:lnTo>
                    <a:pt x="7747" y="863"/>
                  </a:lnTo>
                  <a:lnTo>
                    <a:pt x="8039" y="2032"/>
                  </a:lnTo>
                  <a:lnTo>
                    <a:pt x="8039" y="3187"/>
                  </a:lnTo>
                  <a:lnTo>
                    <a:pt x="8039" y="4356"/>
                  </a:lnTo>
                  <a:lnTo>
                    <a:pt x="2870" y="10731"/>
                  </a:lnTo>
                  <a:lnTo>
                    <a:pt x="2006" y="10731"/>
                  </a:lnTo>
                  <a:lnTo>
                    <a:pt x="1143" y="10160"/>
                  </a:lnTo>
                  <a:lnTo>
                    <a:pt x="279" y="9867"/>
                  </a:lnTo>
                  <a:lnTo>
                    <a:pt x="0" y="8699"/>
                  </a:lnTo>
                  <a:lnTo>
                    <a:pt x="0" y="7543"/>
                  </a:lnTo>
                  <a:lnTo>
                    <a:pt x="0" y="6388"/>
                  </a:lnTo>
                  <a:lnTo>
                    <a:pt x="571" y="4927"/>
                  </a:lnTo>
                  <a:lnTo>
                    <a:pt x="1143" y="3479"/>
                  </a:lnTo>
                  <a:close/>
                </a:path>
              </a:pathLst>
            </a:custGeom>
            <a:noFill/>
            <a:ln w="12700" cap="flat" cmpd="sng">
              <a:solidFill>
                <a:srgbClr val="1A63A2"/>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18" name="Google Shape;2118;p11"/>
            <p:cNvSpPr/>
            <p:nvPr/>
          </p:nvSpPr>
          <p:spPr>
            <a:xfrm>
              <a:off x="2323619" y="1525883"/>
              <a:ext cx="15240" cy="27305"/>
            </a:xfrm>
            <a:custGeom>
              <a:avLst/>
              <a:gdLst/>
              <a:ahLst/>
              <a:cxnLst/>
              <a:rect l="l" t="t" r="r" b="b"/>
              <a:pathLst>
                <a:path w="15239" h="27305" extrusionOk="0">
                  <a:moveTo>
                    <a:pt x="15227" y="0"/>
                  </a:moveTo>
                  <a:lnTo>
                    <a:pt x="0" y="8712"/>
                  </a:lnTo>
                  <a:lnTo>
                    <a:pt x="0" y="26708"/>
                  </a:lnTo>
                  <a:lnTo>
                    <a:pt x="15227" y="17703"/>
                  </a:lnTo>
                  <a:lnTo>
                    <a:pt x="15227"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19" name="Google Shape;2119;p11"/>
            <p:cNvSpPr/>
            <p:nvPr/>
          </p:nvSpPr>
          <p:spPr>
            <a:xfrm>
              <a:off x="2308396" y="1525888"/>
              <a:ext cx="15240" cy="27305"/>
            </a:xfrm>
            <a:custGeom>
              <a:avLst/>
              <a:gdLst/>
              <a:ahLst/>
              <a:cxnLst/>
              <a:rect l="l" t="t" r="r" b="b"/>
              <a:pathLst>
                <a:path w="15239" h="27305" extrusionOk="0">
                  <a:moveTo>
                    <a:pt x="0" y="0"/>
                  </a:moveTo>
                  <a:lnTo>
                    <a:pt x="0" y="17703"/>
                  </a:lnTo>
                  <a:lnTo>
                    <a:pt x="15227" y="26708"/>
                  </a:lnTo>
                  <a:lnTo>
                    <a:pt x="15227" y="8699"/>
                  </a:lnTo>
                  <a:lnTo>
                    <a:pt x="0"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20" name="Google Shape;2120;p11"/>
            <p:cNvSpPr/>
            <p:nvPr/>
          </p:nvSpPr>
          <p:spPr>
            <a:xfrm>
              <a:off x="2308392" y="1516887"/>
              <a:ext cx="30480" cy="17780"/>
            </a:xfrm>
            <a:custGeom>
              <a:avLst/>
              <a:gdLst/>
              <a:ahLst/>
              <a:cxnLst/>
              <a:rect l="l" t="t" r="r" b="b"/>
              <a:pathLst>
                <a:path w="30480" h="17780" extrusionOk="0">
                  <a:moveTo>
                    <a:pt x="15227" y="0"/>
                  </a:moveTo>
                  <a:lnTo>
                    <a:pt x="0" y="8991"/>
                  </a:lnTo>
                  <a:lnTo>
                    <a:pt x="15227" y="17703"/>
                  </a:lnTo>
                  <a:lnTo>
                    <a:pt x="30454" y="8991"/>
                  </a:lnTo>
                  <a:lnTo>
                    <a:pt x="15227" y="0"/>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21" name="Google Shape;2121;p11"/>
            <p:cNvSpPr/>
            <p:nvPr/>
          </p:nvSpPr>
          <p:spPr>
            <a:xfrm>
              <a:off x="2327358" y="1534015"/>
              <a:ext cx="8255" cy="10795"/>
            </a:xfrm>
            <a:custGeom>
              <a:avLst/>
              <a:gdLst/>
              <a:ahLst/>
              <a:cxnLst/>
              <a:rect l="l" t="t" r="r" b="b"/>
              <a:pathLst>
                <a:path w="8255" h="10794" extrusionOk="0">
                  <a:moveTo>
                    <a:pt x="6032" y="0"/>
                  </a:moveTo>
                  <a:lnTo>
                    <a:pt x="5168" y="0"/>
                  </a:lnTo>
                  <a:lnTo>
                    <a:pt x="2870" y="1155"/>
                  </a:lnTo>
                  <a:lnTo>
                    <a:pt x="1143" y="3479"/>
                  </a:lnTo>
                  <a:lnTo>
                    <a:pt x="0" y="6388"/>
                  </a:lnTo>
                  <a:lnTo>
                    <a:pt x="0" y="8699"/>
                  </a:lnTo>
                  <a:lnTo>
                    <a:pt x="209" y="9575"/>
                  </a:lnTo>
                  <a:lnTo>
                    <a:pt x="279" y="9867"/>
                  </a:lnTo>
                  <a:lnTo>
                    <a:pt x="1143" y="10160"/>
                  </a:lnTo>
                  <a:lnTo>
                    <a:pt x="2006" y="10731"/>
                  </a:lnTo>
                  <a:lnTo>
                    <a:pt x="2870" y="10731"/>
                  </a:lnTo>
                  <a:lnTo>
                    <a:pt x="5168" y="9575"/>
                  </a:lnTo>
                  <a:lnTo>
                    <a:pt x="6883" y="7251"/>
                  </a:lnTo>
                  <a:lnTo>
                    <a:pt x="8039" y="4356"/>
                  </a:lnTo>
                  <a:lnTo>
                    <a:pt x="8039" y="2032"/>
                  </a:lnTo>
                  <a:lnTo>
                    <a:pt x="7820" y="1155"/>
                  </a:lnTo>
                  <a:lnTo>
                    <a:pt x="7747" y="863"/>
                  </a:lnTo>
                  <a:lnTo>
                    <a:pt x="6883" y="571"/>
                  </a:lnTo>
                  <a:lnTo>
                    <a:pt x="6032"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22" name="Google Shape;2122;p11"/>
            <p:cNvSpPr/>
            <p:nvPr/>
          </p:nvSpPr>
          <p:spPr>
            <a:xfrm>
              <a:off x="2307247" y="1614423"/>
              <a:ext cx="79375" cy="67310"/>
            </a:xfrm>
            <a:custGeom>
              <a:avLst/>
              <a:gdLst/>
              <a:ahLst/>
              <a:cxnLst/>
              <a:rect l="l" t="t" r="r" b="b"/>
              <a:pathLst>
                <a:path w="79375" h="67310" extrusionOk="0">
                  <a:moveTo>
                    <a:pt x="79273" y="29324"/>
                  </a:moveTo>
                  <a:lnTo>
                    <a:pt x="74955" y="26708"/>
                  </a:lnTo>
                  <a:lnTo>
                    <a:pt x="10909" y="64452"/>
                  </a:lnTo>
                  <a:lnTo>
                    <a:pt x="15214" y="67068"/>
                  </a:lnTo>
                  <a:lnTo>
                    <a:pt x="79273" y="29324"/>
                  </a:lnTo>
                  <a:close/>
                </a:path>
                <a:path w="79375" h="67310" extrusionOk="0">
                  <a:moveTo>
                    <a:pt x="79273" y="9004"/>
                  </a:moveTo>
                  <a:lnTo>
                    <a:pt x="64046" y="0"/>
                  </a:lnTo>
                  <a:lnTo>
                    <a:pt x="0" y="37744"/>
                  </a:lnTo>
                  <a:lnTo>
                    <a:pt x="15227" y="46748"/>
                  </a:lnTo>
                  <a:lnTo>
                    <a:pt x="79273" y="9004"/>
                  </a:lnTo>
                  <a:close/>
                </a:path>
              </a:pathLst>
            </a:custGeom>
            <a:solidFill>
              <a:srgbClr val="D5D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23" name="Google Shape;2123;p11"/>
            <p:cNvSpPr/>
            <p:nvPr/>
          </p:nvSpPr>
          <p:spPr>
            <a:xfrm>
              <a:off x="2318162" y="1630390"/>
              <a:ext cx="64135" cy="48895"/>
            </a:xfrm>
            <a:custGeom>
              <a:avLst/>
              <a:gdLst/>
              <a:ahLst/>
              <a:cxnLst/>
              <a:rect l="l" t="t" r="r" b="b"/>
              <a:pathLst>
                <a:path w="64135" h="48894" extrusionOk="0">
                  <a:moveTo>
                    <a:pt x="64046" y="0"/>
                  </a:moveTo>
                  <a:lnTo>
                    <a:pt x="0" y="37744"/>
                  </a:lnTo>
                  <a:lnTo>
                    <a:pt x="0" y="48488"/>
                  </a:lnTo>
                  <a:lnTo>
                    <a:pt x="64046" y="10744"/>
                  </a:lnTo>
                  <a:lnTo>
                    <a:pt x="64046" y="0"/>
                  </a:lnTo>
                  <a:close/>
                </a:path>
              </a:pathLst>
            </a:custGeom>
            <a:solidFill>
              <a:srgbClr val="D3DB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24" name="Google Shape;2124;p11"/>
            <p:cNvSpPr/>
            <p:nvPr/>
          </p:nvSpPr>
          <p:spPr>
            <a:xfrm>
              <a:off x="2318162" y="1630390"/>
              <a:ext cx="64135" cy="45085"/>
            </a:xfrm>
            <a:custGeom>
              <a:avLst/>
              <a:gdLst/>
              <a:ahLst/>
              <a:cxnLst/>
              <a:rect l="l" t="t" r="r" b="b"/>
              <a:pathLst>
                <a:path w="64135" h="45085" extrusionOk="0">
                  <a:moveTo>
                    <a:pt x="64046" y="0"/>
                  </a:moveTo>
                  <a:lnTo>
                    <a:pt x="0" y="37744"/>
                  </a:lnTo>
                  <a:lnTo>
                    <a:pt x="0" y="44996"/>
                  </a:lnTo>
                  <a:lnTo>
                    <a:pt x="64046" y="7556"/>
                  </a:lnTo>
                  <a:lnTo>
                    <a:pt x="64046" y="0"/>
                  </a:lnTo>
                  <a:close/>
                </a:path>
              </a:pathLst>
            </a:custGeom>
            <a:solidFill>
              <a:srgbClr val="000000">
                <a:alpha val="19607"/>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25" name="Google Shape;2125;p11"/>
            <p:cNvSpPr/>
            <p:nvPr/>
          </p:nvSpPr>
          <p:spPr>
            <a:xfrm>
              <a:off x="2322470" y="1643753"/>
              <a:ext cx="64135" cy="48895"/>
            </a:xfrm>
            <a:custGeom>
              <a:avLst/>
              <a:gdLst/>
              <a:ahLst/>
              <a:cxnLst/>
              <a:rect l="l" t="t" r="r" b="b"/>
              <a:pathLst>
                <a:path w="64135" h="48894" extrusionOk="0">
                  <a:moveTo>
                    <a:pt x="64046" y="0"/>
                  </a:moveTo>
                  <a:lnTo>
                    <a:pt x="0" y="37731"/>
                  </a:lnTo>
                  <a:lnTo>
                    <a:pt x="0" y="48475"/>
                  </a:lnTo>
                  <a:lnTo>
                    <a:pt x="64046" y="10731"/>
                  </a:lnTo>
                  <a:lnTo>
                    <a:pt x="64046" y="0"/>
                  </a:lnTo>
                  <a:close/>
                </a:path>
              </a:pathLst>
            </a:custGeom>
            <a:solidFill>
              <a:srgbClr val="D3DB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26" name="Google Shape;2126;p11"/>
            <p:cNvSpPr/>
            <p:nvPr/>
          </p:nvSpPr>
          <p:spPr>
            <a:xfrm>
              <a:off x="2307243" y="1652162"/>
              <a:ext cx="15240" cy="40640"/>
            </a:xfrm>
            <a:custGeom>
              <a:avLst/>
              <a:gdLst/>
              <a:ahLst/>
              <a:cxnLst/>
              <a:rect l="l" t="t" r="r" b="b"/>
              <a:pathLst>
                <a:path w="15239" h="40639" extrusionOk="0">
                  <a:moveTo>
                    <a:pt x="0" y="0"/>
                  </a:moveTo>
                  <a:lnTo>
                    <a:pt x="0" y="31064"/>
                  </a:lnTo>
                  <a:lnTo>
                    <a:pt x="15227" y="40068"/>
                  </a:lnTo>
                  <a:lnTo>
                    <a:pt x="15227" y="29324"/>
                  </a:lnTo>
                  <a:lnTo>
                    <a:pt x="10922" y="26708"/>
                  </a:lnTo>
                  <a:lnTo>
                    <a:pt x="10922" y="15976"/>
                  </a:lnTo>
                  <a:lnTo>
                    <a:pt x="15227" y="18288"/>
                  </a:lnTo>
                  <a:lnTo>
                    <a:pt x="15227" y="9004"/>
                  </a:lnTo>
                  <a:lnTo>
                    <a:pt x="0" y="0"/>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27" name="Google Shape;2127;p11"/>
            <p:cNvSpPr/>
            <p:nvPr/>
          </p:nvSpPr>
          <p:spPr>
            <a:xfrm>
              <a:off x="2322470" y="1623425"/>
              <a:ext cx="64135" cy="47625"/>
            </a:xfrm>
            <a:custGeom>
              <a:avLst/>
              <a:gdLst/>
              <a:ahLst/>
              <a:cxnLst/>
              <a:rect l="l" t="t" r="r" b="b"/>
              <a:pathLst>
                <a:path w="64135" h="47625" extrusionOk="0">
                  <a:moveTo>
                    <a:pt x="64046" y="0"/>
                  </a:moveTo>
                  <a:lnTo>
                    <a:pt x="0" y="37744"/>
                  </a:lnTo>
                  <a:lnTo>
                    <a:pt x="0" y="47028"/>
                  </a:lnTo>
                  <a:lnTo>
                    <a:pt x="64046" y="9575"/>
                  </a:lnTo>
                  <a:lnTo>
                    <a:pt x="64046" y="0"/>
                  </a:lnTo>
                  <a:close/>
                </a:path>
              </a:pathLst>
            </a:custGeom>
            <a:solidFill>
              <a:srgbClr val="D3DB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28" name="Google Shape;2128;p11"/>
            <p:cNvSpPr/>
            <p:nvPr/>
          </p:nvSpPr>
          <p:spPr>
            <a:xfrm>
              <a:off x="2325331" y="1625168"/>
              <a:ext cx="58419" cy="65405"/>
            </a:xfrm>
            <a:custGeom>
              <a:avLst/>
              <a:gdLst/>
              <a:ahLst/>
              <a:cxnLst/>
              <a:rect l="l" t="t" r="r" b="b"/>
              <a:pathLst>
                <a:path w="58419" h="65405" extrusionOk="0">
                  <a:moveTo>
                    <a:pt x="292" y="54292"/>
                  </a:moveTo>
                  <a:lnTo>
                    <a:pt x="0" y="54584"/>
                  </a:lnTo>
                  <a:lnTo>
                    <a:pt x="0" y="65328"/>
                  </a:lnTo>
                  <a:lnTo>
                    <a:pt x="292" y="65036"/>
                  </a:lnTo>
                  <a:lnTo>
                    <a:pt x="292" y="54292"/>
                  </a:lnTo>
                  <a:close/>
                </a:path>
                <a:path w="58419" h="65405" extrusionOk="0">
                  <a:moveTo>
                    <a:pt x="292" y="33972"/>
                  </a:moveTo>
                  <a:lnTo>
                    <a:pt x="0" y="34264"/>
                  </a:lnTo>
                  <a:lnTo>
                    <a:pt x="0" y="43840"/>
                  </a:lnTo>
                  <a:lnTo>
                    <a:pt x="292" y="43548"/>
                  </a:lnTo>
                  <a:lnTo>
                    <a:pt x="292" y="33972"/>
                  </a:lnTo>
                  <a:close/>
                </a:path>
                <a:path w="58419" h="65405" extrusionOk="0">
                  <a:moveTo>
                    <a:pt x="3454" y="52552"/>
                  </a:moveTo>
                  <a:lnTo>
                    <a:pt x="3162" y="52844"/>
                  </a:lnTo>
                  <a:lnTo>
                    <a:pt x="3162" y="63588"/>
                  </a:lnTo>
                  <a:lnTo>
                    <a:pt x="3454" y="63296"/>
                  </a:lnTo>
                  <a:lnTo>
                    <a:pt x="3454" y="52552"/>
                  </a:lnTo>
                  <a:close/>
                </a:path>
                <a:path w="58419" h="65405" extrusionOk="0">
                  <a:moveTo>
                    <a:pt x="3454" y="32232"/>
                  </a:moveTo>
                  <a:lnTo>
                    <a:pt x="3162" y="32524"/>
                  </a:lnTo>
                  <a:lnTo>
                    <a:pt x="3162" y="41821"/>
                  </a:lnTo>
                  <a:lnTo>
                    <a:pt x="3454" y="41821"/>
                  </a:lnTo>
                  <a:lnTo>
                    <a:pt x="3454" y="32232"/>
                  </a:lnTo>
                  <a:close/>
                </a:path>
                <a:path w="58419" h="65405" extrusionOk="0">
                  <a:moveTo>
                    <a:pt x="6604" y="30492"/>
                  </a:moveTo>
                  <a:lnTo>
                    <a:pt x="6032" y="30784"/>
                  </a:lnTo>
                  <a:lnTo>
                    <a:pt x="6032" y="40081"/>
                  </a:lnTo>
                  <a:lnTo>
                    <a:pt x="6604" y="39789"/>
                  </a:lnTo>
                  <a:lnTo>
                    <a:pt x="6604" y="30492"/>
                  </a:lnTo>
                  <a:close/>
                </a:path>
                <a:path w="58419" h="65405" extrusionOk="0">
                  <a:moveTo>
                    <a:pt x="6616" y="50812"/>
                  </a:moveTo>
                  <a:lnTo>
                    <a:pt x="6045" y="51104"/>
                  </a:lnTo>
                  <a:lnTo>
                    <a:pt x="6045" y="61556"/>
                  </a:lnTo>
                  <a:lnTo>
                    <a:pt x="6616" y="61556"/>
                  </a:lnTo>
                  <a:lnTo>
                    <a:pt x="6616" y="50812"/>
                  </a:lnTo>
                  <a:close/>
                </a:path>
                <a:path w="58419" h="65405" extrusionOk="0">
                  <a:moveTo>
                    <a:pt x="9486" y="49072"/>
                  </a:moveTo>
                  <a:lnTo>
                    <a:pt x="9194" y="49364"/>
                  </a:lnTo>
                  <a:lnTo>
                    <a:pt x="9194" y="59817"/>
                  </a:lnTo>
                  <a:lnTo>
                    <a:pt x="9486" y="59524"/>
                  </a:lnTo>
                  <a:lnTo>
                    <a:pt x="9486" y="49072"/>
                  </a:lnTo>
                  <a:close/>
                </a:path>
                <a:path w="58419" h="65405" extrusionOk="0">
                  <a:moveTo>
                    <a:pt x="9486" y="28740"/>
                  </a:moveTo>
                  <a:lnTo>
                    <a:pt x="9194" y="29032"/>
                  </a:lnTo>
                  <a:lnTo>
                    <a:pt x="9194" y="38328"/>
                  </a:lnTo>
                  <a:lnTo>
                    <a:pt x="9486" y="38036"/>
                  </a:lnTo>
                  <a:lnTo>
                    <a:pt x="9486" y="28740"/>
                  </a:lnTo>
                  <a:close/>
                </a:path>
                <a:path w="58419" h="65405" extrusionOk="0">
                  <a:moveTo>
                    <a:pt x="12636" y="27000"/>
                  </a:moveTo>
                  <a:lnTo>
                    <a:pt x="12065" y="27000"/>
                  </a:lnTo>
                  <a:lnTo>
                    <a:pt x="12065" y="36576"/>
                  </a:lnTo>
                  <a:lnTo>
                    <a:pt x="12636" y="36283"/>
                  </a:lnTo>
                  <a:lnTo>
                    <a:pt x="12636" y="27000"/>
                  </a:lnTo>
                  <a:close/>
                </a:path>
                <a:path w="58419" h="65405" extrusionOk="0">
                  <a:moveTo>
                    <a:pt x="12649" y="47320"/>
                  </a:moveTo>
                  <a:lnTo>
                    <a:pt x="12077" y="47612"/>
                  </a:lnTo>
                  <a:lnTo>
                    <a:pt x="12077" y="58064"/>
                  </a:lnTo>
                  <a:lnTo>
                    <a:pt x="12649" y="57772"/>
                  </a:lnTo>
                  <a:lnTo>
                    <a:pt x="12649" y="47320"/>
                  </a:lnTo>
                  <a:close/>
                </a:path>
                <a:path w="58419" h="65405" extrusionOk="0">
                  <a:moveTo>
                    <a:pt x="15798" y="45580"/>
                  </a:moveTo>
                  <a:lnTo>
                    <a:pt x="15227" y="45580"/>
                  </a:lnTo>
                  <a:lnTo>
                    <a:pt x="15227" y="56324"/>
                  </a:lnTo>
                  <a:lnTo>
                    <a:pt x="15798" y="56032"/>
                  </a:lnTo>
                  <a:lnTo>
                    <a:pt x="15798" y="45580"/>
                  </a:lnTo>
                  <a:close/>
                </a:path>
                <a:path w="58419" h="65405" extrusionOk="0">
                  <a:moveTo>
                    <a:pt x="15798" y="24968"/>
                  </a:moveTo>
                  <a:lnTo>
                    <a:pt x="15227" y="25260"/>
                  </a:lnTo>
                  <a:lnTo>
                    <a:pt x="15227" y="34836"/>
                  </a:lnTo>
                  <a:lnTo>
                    <a:pt x="15798" y="34544"/>
                  </a:lnTo>
                  <a:lnTo>
                    <a:pt x="15798" y="24968"/>
                  </a:lnTo>
                  <a:close/>
                </a:path>
                <a:path w="58419" h="65405" extrusionOk="0">
                  <a:moveTo>
                    <a:pt x="18669" y="43548"/>
                  </a:moveTo>
                  <a:lnTo>
                    <a:pt x="18376" y="43840"/>
                  </a:lnTo>
                  <a:lnTo>
                    <a:pt x="18376" y="54584"/>
                  </a:lnTo>
                  <a:lnTo>
                    <a:pt x="18669" y="54292"/>
                  </a:lnTo>
                  <a:lnTo>
                    <a:pt x="18669" y="43548"/>
                  </a:lnTo>
                  <a:close/>
                </a:path>
                <a:path w="58419" h="65405" extrusionOk="0">
                  <a:moveTo>
                    <a:pt x="18681" y="23228"/>
                  </a:moveTo>
                  <a:lnTo>
                    <a:pt x="18389" y="23520"/>
                  </a:lnTo>
                  <a:lnTo>
                    <a:pt x="18389" y="33096"/>
                  </a:lnTo>
                  <a:lnTo>
                    <a:pt x="18681" y="32804"/>
                  </a:lnTo>
                  <a:lnTo>
                    <a:pt x="18681" y="23228"/>
                  </a:lnTo>
                  <a:close/>
                </a:path>
                <a:path w="58419" h="65405" extrusionOk="0">
                  <a:moveTo>
                    <a:pt x="21831" y="41808"/>
                  </a:moveTo>
                  <a:lnTo>
                    <a:pt x="21259" y="42100"/>
                  </a:lnTo>
                  <a:lnTo>
                    <a:pt x="21259" y="52844"/>
                  </a:lnTo>
                  <a:lnTo>
                    <a:pt x="21831" y="52552"/>
                  </a:lnTo>
                  <a:lnTo>
                    <a:pt x="21831" y="41808"/>
                  </a:lnTo>
                  <a:close/>
                </a:path>
                <a:path w="58419" h="65405" extrusionOk="0">
                  <a:moveTo>
                    <a:pt x="21831" y="21488"/>
                  </a:moveTo>
                  <a:lnTo>
                    <a:pt x="21259" y="21767"/>
                  </a:lnTo>
                  <a:lnTo>
                    <a:pt x="21259" y="31064"/>
                  </a:lnTo>
                  <a:lnTo>
                    <a:pt x="21831" y="31064"/>
                  </a:lnTo>
                  <a:lnTo>
                    <a:pt x="21831" y="21488"/>
                  </a:lnTo>
                  <a:close/>
                </a:path>
                <a:path w="58419" h="65405" extrusionOk="0">
                  <a:moveTo>
                    <a:pt x="24701" y="40068"/>
                  </a:moveTo>
                  <a:lnTo>
                    <a:pt x="24409" y="40360"/>
                  </a:lnTo>
                  <a:lnTo>
                    <a:pt x="24409" y="50812"/>
                  </a:lnTo>
                  <a:lnTo>
                    <a:pt x="24701" y="50812"/>
                  </a:lnTo>
                  <a:lnTo>
                    <a:pt x="24701" y="40068"/>
                  </a:lnTo>
                  <a:close/>
                </a:path>
                <a:path w="58419" h="65405" extrusionOk="0">
                  <a:moveTo>
                    <a:pt x="24714" y="19748"/>
                  </a:moveTo>
                  <a:lnTo>
                    <a:pt x="24422" y="20040"/>
                  </a:lnTo>
                  <a:lnTo>
                    <a:pt x="24422" y="29324"/>
                  </a:lnTo>
                  <a:lnTo>
                    <a:pt x="24714" y="29044"/>
                  </a:lnTo>
                  <a:lnTo>
                    <a:pt x="24714" y="19748"/>
                  </a:lnTo>
                  <a:close/>
                </a:path>
                <a:path w="58419" h="65405" extrusionOk="0">
                  <a:moveTo>
                    <a:pt x="27863" y="38328"/>
                  </a:moveTo>
                  <a:lnTo>
                    <a:pt x="27571" y="38620"/>
                  </a:lnTo>
                  <a:lnTo>
                    <a:pt x="27571" y="49072"/>
                  </a:lnTo>
                  <a:lnTo>
                    <a:pt x="27863" y="48780"/>
                  </a:lnTo>
                  <a:lnTo>
                    <a:pt x="27863" y="38328"/>
                  </a:lnTo>
                  <a:close/>
                </a:path>
                <a:path w="58419" h="65405" extrusionOk="0">
                  <a:moveTo>
                    <a:pt x="27876" y="18008"/>
                  </a:moveTo>
                  <a:lnTo>
                    <a:pt x="27584" y="18008"/>
                  </a:lnTo>
                  <a:lnTo>
                    <a:pt x="27584" y="27584"/>
                  </a:lnTo>
                  <a:lnTo>
                    <a:pt x="27876" y="27292"/>
                  </a:lnTo>
                  <a:lnTo>
                    <a:pt x="27876" y="18008"/>
                  </a:lnTo>
                  <a:close/>
                </a:path>
                <a:path w="58419" h="65405" extrusionOk="0">
                  <a:moveTo>
                    <a:pt x="31026" y="36588"/>
                  </a:moveTo>
                  <a:lnTo>
                    <a:pt x="30454" y="36880"/>
                  </a:lnTo>
                  <a:lnTo>
                    <a:pt x="30454" y="47332"/>
                  </a:lnTo>
                  <a:lnTo>
                    <a:pt x="31026" y="47040"/>
                  </a:lnTo>
                  <a:lnTo>
                    <a:pt x="31026" y="36588"/>
                  </a:lnTo>
                  <a:close/>
                </a:path>
                <a:path w="58419" h="65405" extrusionOk="0">
                  <a:moveTo>
                    <a:pt x="31026" y="15976"/>
                  </a:moveTo>
                  <a:lnTo>
                    <a:pt x="30454" y="16268"/>
                  </a:lnTo>
                  <a:lnTo>
                    <a:pt x="30454" y="25844"/>
                  </a:lnTo>
                  <a:lnTo>
                    <a:pt x="31026" y="25552"/>
                  </a:lnTo>
                  <a:lnTo>
                    <a:pt x="31026" y="15976"/>
                  </a:lnTo>
                  <a:close/>
                </a:path>
                <a:path w="58419" h="65405" extrusionOk="0">
                  <a:moveTo>
                    <a:pt x="33896" y="34556"/>
                  </a:moveTo>
                  <a:lnTo>
                    <a:pt x="33604" y="34848"/>
                  </a:lnTo>
                  <a:lnTo>
                    <a:pt x="33604" y="45593"/>
                  </a:lnTo>
                  <a:lnTo>
                    <a:pt x="33896" y="45300"/>
                  </a:lnTo>
                  <a:lnTo>
                    <a:pt x="33896" y="34556"/>
                  </a:lnTo>
                  <a:close/>
                </a:path>
                <a:path w="58419" h="65405" extrusionOk="0">
                  <a:moveTo>
                    <a:pt x="33909" y="14224"/>
                  </a:moveTo>
                  <a:lnTo>
                    <a:pt x="33616" y="14516"/>
                  </a:lnTo>
                  <a:lnTo>
                    <a:pt x="33616" y="24091"/>
                  </a:lnTo>
                  <a:lnTo>
                    <a:pt x="33909" y="23812"/>
                  </a:lnTo>
                  <a:lnTo>
                    <a:pt x="33909" y="14224"/>
                  </a:lnTo>
                  <a:close/>
                </a:path>
                <a:path w="58419" h="65405" extrusionOk="0">
                  <a:moveTo>
                    <a:pt x="37058" y="32804"/>
                  </a:moveTo>
                  <a:lnTo>
                    <a:pt x="36766" y="33096"/>
                  </a:lnTo>
                  <a:lnTo>
                    <a:pt x="36766" y="43840"/>
                  </a:lnTo>
                  <a:lnTo>
                    <a:pt x="37058" y="43548"/>
                  </a:lnTo>
                  <a:lnTo>
                    <a:pt x="37058" y="32804"/>
                  </a:lnTo>
                  <a:close/>
                </a:path>
                <a:path w="58419" h="65405" extrusionOk="0">
                  <a:moveTo>
                    <a:pt x="37058" y="12496"/>
                  </a:moveTo>
                  <a:lnTo>
                    <a:pt x="36766" y="12788"/>
                  </a:lnTo>
                  <a:lnTo>
                    <a:pt x="36766" y="22072"/>
                  </a:lnTo>
                  <a:lnTo>
                    <a:pt x="37058" y="22072"/>
                  </a:lnTo>
                  <a:lnTo>
                    <a:pt x="37058" y="12496"/>
                  </a:lnTo>
                  <a:close/>
                </a:path>
                <a:path w="58419" h="65405" extrusionOk="0">
                  <a:moveTo>
                    <a:pt x="40208" y="10744"/>
                  </a:moveTo>
                  <a:lnTo>
                    <a:pt x="39636" y="11036"/>
                  </a:lnTo>
                  <a:lnTo>
                    <a:pt x="39636" y="20320"/>
                  </a:lnTo>
                  <a:lnTo>
                    <a:pt x="40208" y="20040"/>
                  </a:lnTo>
                  <a:lnTo>
                    <a:pt x="40208" y="10744"/>
                  </a:lnTo>
                  <a:close/>
                </a:path>
                <a:path w="58419" h="65405" extrusionOk="0">
                  <a:moveTo>
                    <a:pt x="40220" y="31064"/>
                  </a:moveTo>
                  <a:lnTo>
                    <a:pt x="39649" y="31356"/>
                  </a:lnTo>
                  <a:lnTo>
                    <a:pt x="39649" y="41808"/>
                  </a:lnTo>
                  <a:lnTo>
                    <a:pt x="40220" y="41808"/>
                  </a:lnTo>
                  <a:lnTo>
                    <a:pt x="40220" y="31064"/>
                  </a:lnTo>
                  <a:close/>
                </a:path>
                <a:path w="58419" h="65405" extrusionOk="0">
                  <a:moveTo>
                    <a:pt x="43091" y="29324"/>
                  </a:moveTo>
                  <a:lnTo>
                    <a:pt x="42799" y="29616"/>
                  </a:lnTo>
                  <a:lnTo>
                    <a:pt x="42799" y="40068"/>
                  </a:lnTo>
                  <a:lnTo>
                    <a:pt x="43091" y="39776"/>
                  </a:lnTo>
                  <a:lnTo>
                    <a:pt x="43091" y="29324"/>
                  </a:lnTo>
                  <a:close/>
                </a:path>
                <a:path w="58419" h="65405" extrusionOk="0">
                  <a:moveTo>
                    <a:pt x="43091" y="9004"/>
                  </a:moveTo>
                  <a:lnTo>
                    <a:pt x="42799" y="9296"/>
                  </a:lnTo>
                  <a:lnTo>
                    <a:pt x="42799" y="18580"/>
                  </a:lnTo>
                  <a:lnTo>
                    <a:pt x="43091" y="18300"/>
                  </a:lnTo>
                  <a:lnTo>
                    <a:pt x="43091" y="9004"/>
                  </a:lnTo>
                  <a:close/>
                </a:path>
                <a:path w="58419" h="65405" extrusionOk="0">
                  <a:moveTo>
                    <a:pt x="46240" y="7264"/>
                  </a:moveTo>
                  <a:lnTo>
                    <a:pt x="45669" y="7264"/>
                  </a:lnTo>
                  <a:lnTo>
                    <a:pt x="45669" y="16840"/>
                  </a:lnTo>
                  <a:lnTo>
                    <a:pt x="46240" y="16548"/>
                  </a:lnTo>
                  <a:lnTo>
                    <a:pt x="46240" y="7264"/>
                  </a:lnTo>
                  <a:close/>
                </a:path>
                <a:path w="58419" h="65405" extrusionOk="0">
                  <a:moveTo>
                    <a:pt x="46253" y="27584"/>
                  </a:moveTo>
                  <a:lnTo>
                    <a:pt x="45681" y="27876"/>
                  </a:lnTo>
                  <a:lnTo>
                    <a:pt x="45681" y="38328"/>
                  </a:lnTo>
                  <a:lnTo>
                    <a:pt x="46253" y="38036"/>
                  </a:lnTo>
                  <a:lnTo>
                    <a:pt x="46253" y="27584"/>
                  </a:lnTo>
                  <a:close/>
                </a:path>
                <a:path w="58419" h="65405" extrusionOk="0">
                  <a:moveTo>
                    <a:pt x="49403" y="25844"/>
                  </a:moveTo>
                  <a:lnTo>
                    <a:pt x="48831" y="25844"/>
                  </a:lnTo>
                  <a:lnTo>
                    <a:pt x="48831" y="36588"/>
                  </a:lnTo>
                  <a:lnTo>
                    <a:pt x="49403" y="36296"/>
                  </a:lnTo>
                  <a:lnTo>
                    <a:pt x="49403" y="25844"/>
                  </a:lnTo>
                  <a:close/>
                </a:path>
                <a:path w="58419" h="65405" extrusionOk="0">
                  <a:moveTo>
                    <a:pt x="49403" y="5232"/>
                  </a:moveTo>
                  <a:lnTo>
                    <a:pt x="48831" y="5524"/>
                  </a:lnTo>
                  <a:lnTo>
                    <a:pt x="48831" y="15100"/>
                  </a:lnTo>
                  <a:lnTo>
                    <a:pt x="49403" y="14820"/>
                  </a:lnTo>
                  <a:lnTo>
                    <a:pt x="49403" y="5232"/>
                  </a:lnTo>
                  <a:close/>
                </a:path>
                <a:path w="58419" h="65405" extrusionOk="0">
                  <a:moveTo>
                    <a:pt x="52285" y="23812"/>
                  </a:moveTo>
                  <a:lnTo>
                    <a:pt x="51993" y="24104"/>
                  </a:lnTo>
                  <a:lnTo>
                    <a:pt x="51993" y="34848"/>
                  </a:lnTo>
                  <a:lnTo>
                    <a:pt x="52285" y="34556"/>
                  </a:lnTo>
                  <a:lnTo>
                    <a:pt x="52285" y="23812"/>
                  </a:lnTo>
                  <a:close/>
                </a:path>
                <a:path w="58419" h="65405" extrusionOk="0">
                  <a:moveTo>
                    <a:pt x="52285" y="3492"/>
                  </a:moveTo>
                  <a:lnTo>
                    <a:pt x="51993" y="3784"/>
                  </a:lnTo>
                  <a:lnTo>
                    <a:pt x="51993" y="13360"/>
                  </a:lnTo>
                  <a:lnTo>
                    <a:pt x="52285" y="13068"/>
                  </a:lnTo>
                  <a:lnTo>
                    <a:pt x="52285" y="3492"/>
                  </a:lnTo>
                  <a:close/>
                </a:path>
                <a:path w="58419" h="65405" extrusionOk="0">
                  <a:moveTo>
                    <a:pt x="55435" y="22072"/>
                  </a:moveTo>
                  <a:lnTo>
                    <a:pt x="54864" y="22364"/>
                  </a:lnTo>
                  <a:lnTo>
                    <a:pt x="54864" y="33108"/>
                  </a:lnTo>
                  <a:lnTo>
                    <a:pt x="55435" y="32816"/>
                  </a:lnTo>
                  <a:lnTo>
                    <a:pt x="55435" y="22072"/>
                  </a:lnTo>
                  <a:close/>
                </a:path>
                <a:path w="58419" h="65405" extrusionOk="0">
                  <a:moveTo>
                    <a:pt x="55435" y="1752"/>
                  </a:moveTo>
                  <a:lnTo>
                    <a:pt x="54864" y="2032"/>
                  </a:lnTo>
                  <a:lnTo>
                    <a:pt x="54864" y="11328"/>
                  </a:lnTo>
                  <a:lnTo>
                    <a:pt x="55435" y="11328"/>
                  </a:lnTo>
                  <a:lnTo>
                    <a:pt x="55435" y="1752"/>
                  </a:lnTo>
                  <a:close/>
                </a:path>
                <a:path w="58419" h="65405" extrusionOk="0">
                  <a:moveTo>
                    <a:pt x="58305" y="20320"/>
                  </a:moveTo>
                  <a:lnTo>
                    <a:pt x="58013" y="20612"/>
                  </a:lnTo>
                  <a:lnTo>
                    <a:pt x="58013" y="31064"/>
                  </a:lnTo>
                  <a:lnTo>
                    <a:pt x="58305" y="30772"/>
                  </a:lnTo>
                  <a:lnTo>
                    <a:pt x="58305" y="20320"/>
                  </a:lnTo>
                  <a:close/>
                </a:path>
                <a:path w="58419" h="65405" extrusionOk="0">
                  <a:moveTo>
                    <a:pt x="58318" y="0"/>
                  </a:moveTo>
                  <a:lnTo>
                    <a:pt x="58026" y="292"/>
                  </a:lnTo>
                  <a:lnTo>
                    <a:pt x="58026" y="9575"/>
                  </a:lnTo>
                  <a:lnTo>
                    <a:pt x="58318" y="9296"/>
                  </a:lnTo>
                  <a:lnTo>
                    <a:pt x="58318" y="0"/>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29" name="Google Shape;2129;p11"/>
            <p:cNvSpPr/>
            <p:nvPr/>
          </p:nvSpPr>
          <p:spPr>
            <a:xfrm>
              <a:off x="2310117" y="1616176"/>
              <a:ext cx="73660" cy="43815"/>
            </a:xfrm>
            <a:custGeom>
              <a:avLst/>
              <a:gdLst/>
              <a:ahLst/>
              <a:cxnLst/>
              <a:rect l="l" t="t" r="r" b="b"/>
              <a:pathLst>
                <a:path w="73660" h="43814" extrusionOk="0">
                  <a:moveTo>
                    <a:pt x="15506" y="42964"/>
                  </a:moveTo>
                  <a:lnTo>
                    <a:pt x="292" y="34251"/>
                  </a:lnTo>
                  <a:lnTo>
                    <a:pt x="0" y="34251"/>
                  </a:lnTo>
                  <a:lnTo>
                    <a:pt x="15227" y="43256"/>
                  </a:lnTo>
                  <a:lnTo>
                    <a:pt x="15506" y="42964"/>
                  </a:lnTo>
                  <a:close/>
                </a:path>
                <a:path w="73660" h="43814" extrusionOk="0">
                  <a:moveTo>
                    <a:pt x="18669" y="41224"/>
                  </a:moveTo>
                  <a:lnTo>
                    <a:pt x="3441" y="32219"/>
                  </a:lnTo>
                  <a:lnTo>
                    <a:pt x="2870" y="32512"/>
                  </a:lnTo>
                  <a:lnTo>
                    <a:pt x="18376" y="41516"/>
                  </a:lnTo>
                  <a:lnTo>
                    <a:pt x="18669" y="41224"/>
                  </a:lnTo>
                  <a:close/>
                </a:path>
                <a:path w="73660" h="43814" extrusionOk="0">
                  <a:moveTo>
                    <a:pt x="21831" y="39484"/>
                  </a:moveTo>
                  <a:lnTo>
                    <a:pt x="6324" y="30480"/>
                  </a:lnTo>
                  <a:lnTo>
                    <a:pt x="6032" y="30772"/>
                  </a:lnTo>
                  <a:lnTo>
                    <a:pt x="21259" y="39776"/>
                  </a:lnTo>
                  <a:lnTo>
                    <a:pt x="21831" y="39484"/>
                  </a:lnTo>
                  <a:close/>
                </a:path>
                <a:path w="73660" h="43814" extrusionOk="0">
                  <a:moveTo>
                    <a:pt x="24688" y="37744"/>
                  </a:moveTo>
                  <a:lnTo>
                    <a:pt x="9474" y="28740"/>
                  </a:lnTo>
                  <a:lnTo>
                    <a:pt x="9182" y="29032"/>
                  </a:lnTo>
                  <a:lnTo>
                    <a:pt x="24409" y="38036"/>
                  </a:lnTo>
                  <a:lnTo>
                    <a:pt x="24688" y="37744"/>
                  </a:lnTo>
                  <a:close/>
                </a:path>
                <a:path w="73660" h="43814" extrusionOk="0">
                  <a:moveTo>
                    <a:pt x="27863" y="36004"/>
                  </a:moveTo>
                  <a:lnTo>
                    <a:pt x="12636" y="27000"/>
                  </a:lnTo>
                  <a:lnTo>
                    <a:pt x="12065" y="27292"/>
                  </a:lnTo>
                  <a:lnTo>
                    <a:pt x="27292" y="36004"/>
                  </a:lnTo>
                  <a:lnTo>
                    <a:pt x="27863" y="36004"/>
                  </a:lnTo>
                  <a:close/>
                </a:path>
                <a:path w="73660" h="43814" extrusionOk="0">
                  <a:moveTo>
                    <a:pt x="31013" y="33959"/>
                  </a:moveTo>
                  <a:lnTo>
                    <a:pt x="15506" y="25247"/>
                  </a:lnTo>
                  <a:lnTo>
                    <a:pt x="15214" y="25247"/>
                  </a:lnTo>
                  <a:lnTo>
                    <a:pt x="30441" y="34251"/>
                  </a:lnTo>
                  <a:lnTo>
                    <a:pt x="31013" y="33959"/>
                  </a:lnTo>
                  <a:close/>
                </a:path>
                <a:path w="73660" h="43814" extrusionOk="0">
                  <a:moveTo>
                    <a:pt x="33883" y="32219"/>
                  </a:moveTo>
                  <a:lnTo>
                    <a:pt x="18669" y="23215"/>
                  </a:lnTo>
                  <a:lnTo>
                    <a:pt x="18376" y="23507"/>
                  </a:lnTo>
                  <a:lnTo>
                    <a:pt x="33604" y="32512"/>
                  </a:lnTo>
                  <a:lnTo>
                    <a:pt x="33883" y="32219"/>
                  </a:lnTo>
                  <a:close/>
                </a:path>
                <a:path w="73660" h="43814" extrusionOk="0">
                  <a:moveTo>
                    <a:pt x="37045" y="30480"/>
                  </a:moveTo>
                  <a:lnTo>
                    <a:pt x="21818" y="21475"/>
                  </a:lnTo>
                  <a:lnTo>
                    <a:pt x="21247" y="21767"/>
                  </a:lnTo>
                  <a:lnTo>
                    <a:pt x="36474" y="30772"/>
                  </a:lnTo>
                  <a:lnTo>
                    <a:pt x="37045" y="30480"/>
                  </a:lnTo>
                  <a:close/>
                </a:path>
                <a:path w="73660" h="43814" extrusionOk="0">
                  <a:moveTo>
                    <a:pt x="39916" y="28740"/>
                  </a:moveTo>
                  <a:lnTo>
                    <a:pt x="24701" y="19735"/>
                  </a:lnTo>
                  <a:lnTo>
                    <a:pt x="24409" y="20027"/>
                  </a:lnTo>
                  <a:lnTo>
                    <a:pt x="39636" y="29032"/>
                  </a:lnTo>
                  <a:lnTo>
                    <a:pt x="39916" y="28740"/>
                  </a:lnTo>
                  <a:close/>
                </a:path>
                <a:path w="73660" h="43814" extrusionOk="0">
                  <a:moveTo>
                    <a:pt x="43078" y="27000"/>
                  </a:moveTo>
                  <a:lnTo>
                    <a:pt x="27851" y="17995"/>
                  </a:lnTo>
                  <a:lnTo>
                    <a:pt x="27279" y="18288"/>
                  </a:lnTo>
                  <a:lnTo>
                    <a:pt x="42786" y="27000"/>
                  </a:lnTo>
                  <a:lnTo>
                    <a:pt x="43078" y="27000"/>
                  </a:lnTo>
                  <a:close/>
                </a:path>
                <a:path w="73660" h="43814" extrusionOk="0">
                  <a:moveTo>
                    <a:pt x="46240" y="24968"/>
                  </a:moveTo>
                  <a:lnTo>
                    <a:pt x="31013" y="16256"/>
                  </a:lnTo>
                  <a:lnTo>
                    <a:pt x="30441" y="16548"/>
                  </a:lnTo>
                  <a:lnTo>
                    <a:pt x="45669" y="25260"/>
                  </a:lnTo>
                  <a:lnTo>
                    <a:pt x="46240" y="24968"/>
                  </a:lnTo>
                  <a:close/>
                </a:path>
                <a:path w="73660" h="43814" extrusionOk="0">
                  <a:moveTo>
                    <a:pt x="49110" y="23228"/>
                  </a:moveTo>
                  <a:lnTo>
                    <a:pt x="33896" y="14516"/>
                  </a:lnTo>
                  <a:lnTo>
                    <a:pt x="33604" y="14516"/>
                  </a:lnTo>
                  <a:lnTo>
                    <a:pt x="48831" y="23520"/>
                  </a:lnTo>
                  <a:lnTo>
                    <a:pt x="49110" y="23228"/>
                  </a:lnTo>
                  <a:close/>
                </a:path>
                <a:path w="73660" h="43814" extrusionOk="0">
                  <a:moveTo>
                    <a:pt x="52273" y="21488"/>
                  </a:moveTo>
                  <a:lnTo>
                    <a:pt x="37045" y="12484"/>
                  </a:lnTo>
                  <a:lnTo>
                    <a:pt x="36474" y="12776"/>
                  </a:lnTo>
                  <a:lnTo>
                    <a:pt x="51981" y="21780"/>
                  </a:lnTo>
                  <a:lnTo>
                    <a:pt x="52273" y="21488"/>
                  </a:lnTo>
                  <a:close/>
                </a:path>
                <a:path w="73660" h="43814" extrusionOk="0">
                  <a:moveTo>
                    <a:pt x="55435" y="19735"/>
                  </a:moveTo>
                  <a:lnTo>
                    <a:pt x="39928" y="10731"/>
                  </a:lnTo>
                  <a:lnTo>
                    <a:pt x="39636" y="11023"/>
                  </a:lnTo>
                  <a:lnTo>
                    <a:pt x="54864" y="20027"/>
                  </a:lnTo>
                  <a:lnTo>
                    <a:pt x="55435" y="19735"/>
                  </a:lnTo>
                  <a:close/>
                </a:path>
                <a:path w="73660" h="43814" extrusionOk="0">
                  <a:moveTo>
                    <a:pt x="58305" y="17995"/>
                  </a:moveTo>
                  <a:lnTo>
                    <a:pt x="43091" y="8991"/>
                  </a:lnTo>
                  <a:lnTo>
                    <a:pt x="42799" y="9283"/>
                  </a:lnTo>
                  <a:lnTo>
                    <a:pt x="58026" y="18288"/>
                  </a:lnTo>
                  <a:lnTo>
                    <a:pt x="58305" y="17995"/>
                  </a:lnTo>
                  <a:close/>
                </a:path>
                <a:path w="73660" h="43814" extrusionOk="0">
                  <a:moveTo>
                    <a:pt x="61468" y="16256"/>
                  </a:moveTo>
                  <a:lnTo>
                    <a:pt x="46240" y="7251"/>
                  </a:lnTo>
                  <a:lnTo>
                    <a:pt x="45669" y="7543"/>
                  </a:lnTo>
                  <a:lnTo>
                    <a:pt x="60896" y="16256"/>
                  </a:lnTo>
                  <a:lnTo>
                    <a:pt x="61468" y="16256"/>
                  </a:lnTo>
                  <a:close/>
                </a:path>
                <a:path w="73660" h="43814" extrusionOk="0">
                  <a:moveTo>
                    <a:pt x="64630" y="14224"/>
                  </a:moveTo>
                  <a:lnTo>
                    <a:pt x="49123" y="5511"/>
                  </a:lnTo>
                  <a:lnTo>
                    <a:pt x="48831" y="5511"/>
                  </a:lnTo>
                  <a:lnTo>
                    <a:pt x="64058" y="14516"/>
                  </a:lnTo>
                  <a:lnTo>
                    <a:pt x="64630" y="14224"/>
                  </a:lnTo>
                  <a:close/>
                </a:path>
                <a:path w="73660" h="43814" extrusionOk="0">
                  <a:moveTo>
                    <a:pt x="67487" y="12484"/>
                  </a:moveTo>
                  <a:lnTo>
                    <a:pt x="52273" y="3479"/>
                  </a:lnTo>
                  <a:lnTo>
                    <a:pt x="51981" y="3771"/>
                  </a:lnTo>
                  <a:lnTo>
                    <a:pt x="67208" y="12776"/>
                  </a:lnTo>
                  <a:lnTo>
                    <a:pt x="67487" y="12484"/>
                  </a:lnTo>
                  <a:close/>
                </a:path>
                <a:path w="73660" h="43814" extrusionOk="0">
                  <a:moveTo>
                    <a:pt x="70650" y="10744"/>
                  </a:moveTo>
                  <a:lnTo>
                    <a:pt x="55422" y="1739"/>
                  </a:lnTo>
                  <a:lnTo>
                    <a:pt x="54851" y="2032"/>
                  </a:lnTo>
                  <a:lnTo>
                    <a:pt x="70078" y="11036"/>
                  </a:lnTo>
                  <a:lnTo>
                    <a:pt x="70650" y="10744"/>
                  </a:lnTo>
                  <a:close/>
                </a:path>
                <a:path w="73660" h="43814" extrusionOk="0">
                  <a:moveTo>
                    <a:pt x="73520" y="9004"/>
                  </a:moveTo>
                  <a:lnTo>
                    <a:pt x="58305" y="0"/>
                  </a:lnTo>
                  <a:lnTo>
                    <a:pt x="58013" y="292"/>
                  </a:lnTo>
                  <a:lnTo>
                    <a:pt x="73240" y="9296"/>
                  </a:lnTo>
                  <a:lnTo>
                    <a:pt x="73520" y="9004"/>
                  </a:lnTo>
                  <a:close/>
                </a:path>
              </a:pathLst>
            </a:custGeom>
            <a:solidFill>
              <a:srgbClr val="D3DB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30" name="Google Shape;2130;p11"/>
            <p:cNvSpPr/>
            <p:nvPr/>
          </p:nvSpPr>
          <p:spPr>
            <a:xfrm>
              <a:off x="2323325" y="1627492"/>
              <a:ext cx="62865" cy="60325"/>
            </a:xfrm>
            <a:custGeom>
              <a:avLst/>
              <a:gdLst/>
              <a:ahLst/>
              <a:cxnLst/>
              <a:rect l="l" t="t" r="r" b="b"/>
              <a:pathLst>
                <a:path w="62864" h="60325" extrusionOk="0">
                  <a:moveTo>
                    <a:pt x="1143" y="58356"/>
                  </a:moveTo>
                  <a:lnTo>
                    <a:pt x="0" y="58940"/>
                  </a:lnTo>
                  <a:lnTo>
                    <a:pt x="0" y="59817"/>
                  </a:lnTo>
                  <a:lnTo>
                    <a:pt x="1143" y="59817"/>
                  </a:lnTo>
                  <a:lnTo>
                    <a:pt x="1143" y="58356"/>
                  </a:lnTo>
                  <a:close/>
                </a:path>
                <a:path w="62864" h="60325" extrusionOk="0">
                  <a:moveTo>
                    <a:pt x="1143" y="35712"/>
                  </a:moveTo>
                  <a:lnTo>
                    <a:pt x="0" y="36296"/>
                  </a:lnTo>
                  <a:lnTo>
                    <a:pt x="0" y="37172"/>
                  </a:lnTo>
                  <a:lnTo>
                    <a:pt x="1143" y="37172"/>
                  </a:lnTo>
                  <a:lnTo>
                    <a:pt x="1143" y="35712"/>
                  </a:lnTo>
                  <a:close/>
                </a:path>
                <a:path w="62864" h="60325" extrusionOk="0">
                  <a:moveTo>
                    <a:pt x="4305" y="56616"/>
                  </a:moveTo>
                  <a:lnTo>
                    <a:pt x="3162" y="57200"/>
                  </a:lnTo>
                  <a:lnTo>
                    <a:pt x="3162" y="58077"/>
                  </a:lnTo>
                  <a:lnTo>
                    <a:pt x="4305" y="58077"/>
                  </a:lnTo>
                  <a:lnTo>
                    <a:pt x="4305" y="56616"/>
                  </a:lnTo>
                  <a:close/>
                </a:path>
                <a:path w="62864" h="60325" extrusionOk="0">
                  <a:moveTo>
                    <a:pt x="4305" y="33972"/>
                  </a:moveTo>
                  <a:lnTo>
                    <a:pt x="3162" y="34556"/>
                  </a:lnTo>
                  <a:lnTo>
                    <a:pt x="3162" y="35433"/>
                  </a:lnTo>
                  <a:lnTo>
                    <a:pt x="4305" y="35433"/>
                  </a:lnTo>
                  <a:lnTo>
                    <a:pt x="4305" y="33972"/>
                  </a:lnTo>
                  <a:close/>
                </a:path>
                <a:path w="62864" h="60325" extrusionOk="0">
                  <a:moveTo>
                    <a:pt x="7467" y="54864"/>
                  </a:moveTo>
                  <a:lnTo>
                    <a:pt x="6324" y="55448"/>
                  </a:lnTo>
                  <a:lnTo>
                    <a:pt x="6324" y="56324"/>
                  </a:lnTo>
                  <a:lnTo>
                    <a:pt x="7467" y="56324"/>
                  </a:lnTo>
                  <a:lnTo>
                    <a:pt x="7467" y="54864"/>
                  </a:lnTo>
                  <a:close/>
                </a:path>
                <a:path w="62864" h="60325" extrusionOk="0">
                  <a:moveTo>
                    <a:pt x="7467" y="32219"/>
                  </a:moveTo>
                  <a:lnTo>
                    <a:pt x="6324" y="32804"/>
                  </a:lnTo>
                  <a:lnTo>
                    <a:pt x="6324" y="33680"/>
                  </a:lnTo>
                  <a:lnTo>
                    <a:pt x="7467" y="33680"/>
                  </a:lnTo>
                  <a:lnTo>
                    <a:pt x="7467" y="32219"/>
                  </a:lnTo>
                  <a:close/>
                </a:path>
                <a:path w="62864" h="60325" extrusionOk="0">
                  <a:moveTo>
                    <a:pt x="10337" y="53124"/>
                  </a:moveTo>
                  <a:lnTo>
                    <a:pt x="9194" y="53708"/>
                  </a:lnTo>
                  <a:lnTo>
                    <a:pt x="9194" y="54584"/>
                  </a:lnTo>
                  <a:lnTo>
                    <a:pt x="10337" y="54584"/>
                  </a:lnTo>
                  <a:lnTo>
                    <a:pt x="10337" y="53124"/>
                  </a:lnTo>
                  <a:close/>
                </a:path>
                <a:path w="62864" h="60325" extrusionOk="0">
                  <a:moveTo>
                    <a:pt x="10337" y="30187"/>
                  </a:moveTo>
                  <a:lnTo>
                    <a:pt x="9194" y="30772"/>
                  </a:lnTo>
                  <a:lnTo>
                    <a:pt x="9194" y="31927"/>
                  </a:lnTo>
                  <a:lnTo>
                    <a:pt x="10337" y="31927"/>
                  </a:lnTo>
                  <a:lnTo>
                    <a:pt x="10337" y="30187"/>
                  </a:lnTo>
                  <a:close/>
                </a:path>
                <a:path w="62864" h="60325" extrusionOk="0">
                  <a:moveTo>
                    <a:pt x="13500" y="51384"/>
                  </a:moveTo>
                  <a:lnTo>
                    <a:pt x="12357" y="51968"/>
                  </a:lnTo>
                  <a:lnTo>
                    <a:pt x="12357" y="53124"/>
                  </a:lnTo>
                  <a:lnTo>
                    <a:pt x="13500" y="53124"/>
                  </a:lnTo>
                  <a:lnTo>
                    <a:pt x="13500" y="51384"/>
                  </a:lnTo>
                  <a:close/>
                </a:path>
                <a:path w="62864" h="60325" extrusionOk="0">
                  <a:moveTo>
                    <a:pt x="13500" y="28448"/>
                  </a:moveTo>
                  <a:lnTo>
                    <a:pt x="12357" y="29032"/>
                  </a:lnTo>
                  <a:lnTo>
                    <a:pt x="12357" y="29908"/>
                  </a:lnTo>
                  <a:lnTo>
                    <a:pt x="13500" y="29908"/>
                  </a:lnTo>
                  <a:lnTo>
                    <a:pt x="13500" y="28448"/>
                  </a:lnTo>
                  <a:close/>
                </a:path>
                <a:path w="62864" h="60325" extrusionOk="0">
                  <a:moveTo>
                    <a:pt x="16649" y="49352"/>
                  </a:moveTo>
                  <a:lnTo>
                    <a:pt x="15506" y="49936"/>
                  </a:lnTo>
                  <a:lnTo>
                    <a:pt x="15506" y="50812"/>
                  </a:lnTo>
                  <a:lnTo>
                    <a:pt x="16649" y="50812"/>
                  </a:lnTo>
                  <a:lnTo>
                    <a:pt x="16649" y="49352"/>
                  </a:lnTo>
                  <a:close/>
                </a:path>
                <a:path w="62864" h="60325" extrusionOk="0">
                  <a:moveTo>
                    <a:pt x="16649" y="26708"/>
                  </a:moveTo>
                  <a:lnTo>
                    <a:pt x="15506" y="27292"/>
                  </a:lnTo>
                  <a:lnTo>
                    <a:pt x="15506" y="28168"/>
                  </a:lnTo>
                  <a:lnTo>
                    <a:pt x="16649" y="28168"/>
                  </a:lnTo>
                  <a:lnTo>
                    <a:pt x="16649" y="26708"/>
                  </a:lnTo>
                  <a:close/>
                </a:path>
                <a:path w="62864" h="60325" extrusionOk="0">
                  <a:moveTo>
                    <a:pt x="19532" y="47612"/>
                  </a:moveTo>
                  <a:lnTo>
                    <a:pt x="18389" y="48196"/>
                  </a:lnTo>
                  <a:lnTo>
                    <a:pt x="18389" y="49352"/>
                  </a:lnTo>
                  <a:lnTo>
                    <a:pt x="19532" y="49352"/>
                  </a:lnTo>
                  <a:lnTo>
                    <a:pt x="19532" y="47612"/>
                  </a:lnTo>
                  <a:close/>
                </a:path>
                <a:path w="62864" h="60325" extrusionOk="0">
                  <a:moveTo>
                    <a:pt x="19532" y="24968"/>
                  </a:moveTo>
                  <a:lnTo>
                    <a:pt x="18389" y="25552"/>
                  </a:lnTo>
                  <a:lnTo>
                    <a:pt x="18389" y="26428"/>
                  </a:lnTo>
                  <a:lnTo>
                    <a:pt x="19532" y="26428"/>
                  </a:lnTo>
                  <a:lnTo>
                    <a:pt x="19532" y="24968"/>
                  </a:lnTo>
                  <a:close/>
                </a:path>
                <a:path w="62864" h="60325" extrusionOk="0">
                  <a:moveTo>
                    <a:pt x="22682" y="45872"/>
                  </a:moveTo>
                  <a:lnTo>
                    <a:pt x="21539" y="46456"/>
                  </a:lnTo>
                  <a:lnTo>
                    <a:pt x="21539" y="47332"/>
                  </a:lnTo>
                  <a:lnTo>
                    <a:pt x="22682" y="47332"/>
                  </a:lnTo>
                  <a:lnTo>
                    <a:pt x="22682" y="45872"/>
                  </a:lnTo>
                  <a:close/>
                </a:path>
                <a:path w="62864" h="60325" extrusionOk="0">
                  <a:moveTo>
                    <a:pt x="22682" y="23228"/>
                  </a:moveTo>
                  <a:lnTo>
                    <a:pt x="21539" y="23812"/>
                  </a:lnTo>
                  <a:lnTo>
                    <a:pt x="21539" y="24688"/>
                  </a:lnTo>
                  <a:lnTo>
                    <a:pt x="22682" y="24688"/>
                  </a:lnTo>
                  <a:lnTo>
                    <a:pt x="22682" y="23228"/>
                  </a:lnTo>
                  <a:close/>
                </a:path>
                <a:path w="62864" h="60325" extrusionOk="0">
                  <a:moveTo>
                    <a:pt x="25844" y="44132"/>
                  </a:moveTo>
                  <a:lnTo>
                    <a:pt x="24701" y="44716"/>
                  </a:lnTo>
                  <a:lnTo>
                    <a:pt x="24701" y="45593"/>
                  </a:lnTo>
                  <a:lnTo>
                    <a:pt x="25844" y="45593"/>
                  </a:lnTo>
                  <a:lnTo>
                    <a:pt x="25844" y="44132"/>
                  </a:lnTo>
                  <a:close/>
                </a:path>
                <a:path w="62864" h="60325" extrusionOk="0">
                  <a:moveTo>
                    <a:pt x="25844" y="21488"/>
                  </a:moveTo>
                  <a:lnTo>
                    <a:pt x="24701" y="22072"/>
                  </a:lnTo>
                  <a:lnTo>
                    <a:pt x="24701" y="23228"/>
                  </a:lnTo>
                  <a:lnTo>
                    <a:pt x="25844" y="23228"/>
                  </a:lnTo>
                  <a:lnTo>
                    <a:pt x="25844" y="21488"/>
                  </a:lnTo>
                  <a:close/>
                </a:path>
                <a:path w="62864" h="60325" extrusionOk="0">
                  <a:moveTo>
                    <a:pt x="28714" y="42379"/>
                  </a:moveTo>
                  <a:lnTo>
                    <a:pt x="27571" y="42964"/>
                  </a:lnTo>
                  <a:lnTo>
                    <a:pt x="27571" y="43840"/>
                  </a:lnTo>
                  <a:lnTo>
                    <a:pt x="28714" y="43840"/>
                  </a:lnTo>
                  <a:lnTo>
                    <a:pt x="28714" y="42379"/>
                  </a:lnTo>
                  <a:close/>
                </a:path>
                <a:path w="62864" h="60325" extrusionOk="0">
                  <a:moveTo>
                    <a:pt x="28714" y="19748"/>
                  </a:moveTo>
                  <a:lnTo>
                    <a:pt x="27571" y="20332"/>
                  </a:lnTo>
                  <a:lnTo>
                    <a:pt x="27571" y="21209"/>
                  </a:lnTo>
                  <a:lnTo>
                    <a:pt x="28714" y="21209"/>
                  </a:lnTo>
                  <a:lnTo>
                    <a:pt x="28714" y="19748"/>
                  </a:lnTo>
                  <a:close/>
                </a:path>
                <a:path w="62864" h="60325" extrusionOk="0">
                  <a:moveTo>
                    <a:pt x="31877" y="40640"/>
                  </a:moveTo>
                  <a:lnTo>
                    <a:pt x="30734" y="41224"/>
                  </a:lnTo>
                  <a:lnTo>
                    <a:pt x="30734" y="42100"/>
                  </a:lnTo>
                  <a:lnTo>
                    <a:pt x="31877" y="42100"/>
                  </a:lnTo>
                  <a:lnTo>
                    <a:pt x="31877" y="40640"/>
                  </a:lnTo>
                  <a:close/>
                </a:path>
                <a:path w="62864" h="60325" extrusionOk="0">
                  <a:moveTo>
                    <a:pt x="31877" y="17703"/>
                  </a:moveTo>
                  <a:lnTo>
                    <a:pt x="30734" y="18288"/>
                  </a:lnTo>
                  <a:lnTo>
                    <a:pt x="30734" y="19164"/>
                  </a:lnTo>
                  <a:lnTo>
                    <a:pt x="31877" y="19164"/>
                  </a:lnTo>
                  <a:lnTo>
                    <a:pt x="31877" y="17703"/>
                  </a:lnTo>
                  <a:close/>
                </a:path>
                <a:path w="62864" h="60325" extrusionOk="0">
                  <a:moveTo>
                    <a:pt x="35039" y="38608"/>
                  </a:moveTo>
                  <a:lnTo>
                    <a:pt x="33896" y="39192"/>
                  </a:lnTo>
                  <a:lnTo>
                    <a:pt x="33896" y="40068"/>
                  </a:lnTo>
                  <a:lnTo>
                    <a:pt x="35039" y="40068"/>
                  </a:lnTo>
                  <a:lnTo>
                    <a:pt x="35039" y="38608"/>
                  </a:lnTo>
                  <a:close/>
                </a:path>
                <a:path w="62864" h="60325" extrusionOk="0">
                  <a:moveTo>
                    <a:pt x="35039" y="15963"/>
                  </a:moveTo>
                  <a:lnTo>
                    <a:pt x="33896" y="16548"/>
                  </a:lnTo>
                  <a:lnTo>
                    <a:pt x="33896" y="17424"/>
                  </a:lnTo>
                  <a:lnTo>
                    <a:pt x="35039" y="17424"/>
                  </a:lnTo>
                  <a:lnTo>
                    <a:pt x="35039" y="15963"/>
                  </a:lnTo>
                  <a:close/>
                </a:path>
                <a:path w="62864" h="60325" extrusionOk="0">
                  <a:moveTo>
                    <a:pt x="38201" y="36868"/>
                  </a:moveTo>
                  <a:lnTo>
                    <a:pt x="37058" y="37452"/>
                  </a:lnTo>
                  <a:lnTo>
                    <a:pt x="37058" y="38328"/>
                  </a:lnTo>
                  <a:lnTo>
                    <a:pt x="38201" y="38328"/>
                  </a:lnTo>
                  <a:lnTo>
                    <a:pt x="38201" y="36868"/>
                  </a:lnTo>
                  <a:close/>
                </a:path>
                <a:path w="62864" h="60325" extrusionOk="0">
                  <a:moveTo>
                    <a:pt x="38201" y="14224"/>
                  </a:moveTo>
                  <a:lnTo>
                    <a:pt x="37058" y="14808"/>
                  </a:lnTo>
                  <a:lnTo>
                    <a:pt x="37058" y="15684"/>
                  </a:lnTo>
                  <a:lnTo>
                    <a:pt x="38201" y="15684"/>
                  </a:lnTo>
                  <a:lnTo>
                    <a:pt x="38201" y="14224"/>
                  </a:lnTo>
                  <a:close/>
                </a:path>
                <a:path w="62864" h="60325" extrusionOk="0">
                  <a:moveTo>
                    <a:pt x="41071" y="35128"/>
                  </a:moveTo>
                  <a:lnTo>
                    <a:pt x="39928" y="35712"/>
                  </a:lnTo>
                  <a:lnTo>
                    <a:pt x="39928" y="36588"/>
                  </a:lnTo>
                  <a:lnTo>
                    <a:pt x="41071" y="36588"/>
                  </a:lnTo>
                  <a:lnTo>
                    <a:pt x="41071" y="35128"/>
                  </a:lnTo>
                  <a:close/>
                </a:path>
                <a:path w="62864" h="60325" extrusionOk="0">
                  <a:moveTo>
                    <a:pt x="41071" y="12484"/>
                  </a:moveTo>
                  <a:lnTo>
                    <a:pt x="39928" y="13068"/>
                  </a:lnTo>
                  <a:lnTo>
                    <a:pt x="39928" y="13944"/>
                  </a:lnTo>
                  <a:lnTo>
                    <a:pt x="41071" y="13944"/>
                  </a:lnTo>
                  <a:lnTo>
                    <a:pt x="41071" y="12484"/>
                  </a:lnTo>
                  <a:close/>
                </a:path>
                <a:path w="62864" h="60325" extrusionOk="0">
                  <a:moveTo>
                    <a:pt x="44234" y="33388"/>
                  </a:moveTo>
                  <a:lnTo>
                    <a:pt x="43091" y="33972"/>
                  </a:lnTo>
                  <a:lnTo>
                    <a:pt x="43091" y="34848"/>
                  </a:lnTo>
                  <a:lnTo>
                    <a:pt x="44234" y="34848"/>
                  </a:lnTo>
                  <a:lnTo>
                    <a:pt x="44234" y="33388"/>
                  </a:lnTo>
                  <a:close/>
                </a:path>
                <a:path w="62864" h="60325" extrusionOk="0">
                  <a:moveTo>
                    <a:pt x="44234" y="10744"/>
                  </a:moveTo>
                  <a:lnTo>
                    <a:pt x="43091" y="11328"/>
                  </a:lnTo>
                  <a:lnTo>
                    <a:pt x="43091" y="12204"/>
                  </a:lnTo>
                  <a:lnTo>
                    <a:pt x="44234" y="12204"/>
                  </a:lnTo>
                  <a:lnTo>
                    <a:pt x="44234" y="10744"/>
                  </a:lnTo>
                  <a:close/>
                </a:path>
                <a:path w="62864" h="60325" extrusionOk="0">
                  <a:moveTo>
                    <a:pt x="47383" y="31648"/>
                  </a:moveTo>
                  <a:lnTo>
                    <a:pt x="46240" y="32232"/>
                  </a:lnTo>
                  <a:lnTo>
                    <a:pt x="46240" y="33108"/>
                  </a:lnTo>
                  <a:lnTo>
                    <a:pt x="47383" y="33108"/>
                  </a:lnTo>
                  <a:lnTo>
                    <a:pt x="47383" y="31648"/>
                  </a:lnTo>
                  <a:close/>
                </a:path>
                <a:path w="62864" h="60325" extrusionOk="0">
                  <a:moveTo>
                    <a:pt x="47383" y="9004"/>
                  </a:moveTo>
                  <a:lnTo>
                    <a:pt x="46240" y="9588"/>
                  </a:lnTo>
                  <a:lnTo>
                    <a:pt x="46240" y="10464"/>
                  </a:lnTo>
                  <a:lnTo>
                    <a:pt x="47383" y="10464"/>
                  </a:lnTo>
                  <a:lnTo>
                    <a:pt x="47383" y="9004"/>
                  </a:lnTo>
                  <a:close/>
                </a:path>
                <a:path w="62864" h="60325" extrusionOk="0">
                  <a:moveTo>
                    <a:pt x="50266" y="29895"/>
                  </a:moveTo>
                  <a:lnTo>
                    <a:pt x="49123" y="30480"/>
                  </a:lnTo>
                  <a:lnTo>
                    <a:pt x="49123" y="31635"/>
                  </a:lnTo>
                  <a:lnTo>
                    <a:pt x="50266" y="31635"/>
                  </a:lnTo>
                  <a:lnTo>
                    <a:pt x="50266" y="29895"/>
                  </a:lnTo>
                  <a:close/>
                </a:path>
                <a:path w="62864" h="60325" extrusionOk="0">
                  <a:moveTo>
                    <a:pt x="50266" y="6972"/>
                  </a:moveTo>
                  <a:lnTo>
                    <a:pt x="49123" y="7556"/>
                  </a:lnTo>
                  <a:lnTo>
                    <a:pt x="49123" y="8432"/>
                  </a:lnTo>
                  <a:lnTo>
                    <a:pt x="50266" y="8432"/>
                  </a:lnTo>
                  <a:lnTo>
                    <a:pt x="50266" y="6972"/>
                  </a:lnTo>
                  <a:close/>
                </a:path>
                <a:path w="62864" h="60325" extrusionOk="0">
                  <a:moveTo>
                    <a:pt x="53416" y="28155"/>
                  </a:moveTo>
                  <a:lnTo>
                    <a:pt x="52273" y="28740"/>
                  </a:lnTo>
                  <a:lnTo>
                    <a:pt x="52273" y="29616"/>
                  </a:lnTo>
                  <a:lnTo>
                    <a:pt x="53416" y="29616"/>
                  </a:lnTo>
                  <a:lnTo>
                    <a:pt x="53416" y="28155"/>
                  </a:lnTo>
                  <a:close/>
                </a:path>
                <a:path w="62864" h="60325" extrusionOk="0">
                  <a:moveTo>
                    <a:pt x="53416" y="5219"/>
                  </a:moveTo>
                  <a:lnTo>
                    <a:pt x="52273" y="5803"/>
                  </a:lnTo>
                  <a:lnTo>
                    <a:pt x="52273" y="6680"/>
                  </a:lnTo>
                  <a:lnTo>
                    <a:pt x="53416" y="6680"/>
                  </a:lnTo>
                  <a:lnTo>
                    <a:pt x="53416" y="5219"/>
                  </a:lnTo>
                  <a:close/>
                </a:path>
                <a:path w="62864" h="60325" extrusionOk="0">
                  <a:moveTo>
                    <a:pt x="56578" y="26123"/>
                  </a:moveTo>
                  <a:lnTo>
                    <a:pt x="55435" y="26708"/>
                  </a:lnTo>
                  <a:lnTo>
                    <a:pt x="55435" y="27584"/>
                  </a:lnTo>
                  <a:lnTo>
                    <a:pt x="56578" y="27584"/>
                  </a:lnTo>
                  <a:lnTo>
                    <a:pt x="56578" y="26123"/>
                  </a:lnTo>
                  <a:close/>
                </a:path>
                <a:path w="62864" h="60325" extrusionOk="0">
                  <a:moveTo>
                    <a:pt x="56578" y="3479"/>
                  </a:moveTo>
                  <a:lnTo>
                    <a:pt x="55435" y="4064"/>
                  </a:lnTo>
                  <a:lnTo>
                    <a:pt x="55435" y="4940"/>
                  </a:lnTo>
                  <a:lnTo>
                    <a:pt x="56578" y="4940"/>
                  </a:lnTo>
                  <a:lnTo>
                    <a:pt x="56578" y="3479"/>
                  </a:lnTo>
                  <a:close/>
                </a:path>
                <a:path w="62864" h="60325" extrusionOk="0">
                  <a:moveTo>
                    <a:pt x="59448" y="24384"/>
                  </a:moveTo>
                  <a:lnTo>
                    <a:pt x="58305" y="24968"/>
                  </a:lnTo>
                  <a:lnTo>
                    <a:pt x="58305" y="25844"/>
                  </a:lnTo>
                  <a:lnTo>
                    <a:pt x="59448" y="25844"/>
                  </a:lnTo>
                  <a:lnTo>
                    <a:pt x="59448" y="24384"/>
                  </a:lnTo>
                  <a:close/>
                </a:path>
                <a:path w="62864" h="60325" extrusionOk="0">
                  <a:moveTo>
                    <a:pt x="59448" y="1739"/>
                  </a:moveTo>
                  <a:lnTo>
                    <a:pt x="58305" y="2324"/>
                  </a:lnTo>
                  <a:lnTo>
                    <a:pt x="58305" y="3200"/>
                  </a:lnTo>
                  <a:lnTo>
                    <a:pt x="59448" y="3200"/>
                  </a:lnTo>
                  <a:lnTo>
                    <a:pt x="59448" y="1739"/>
                  </a:lnTo>
                  <a:close/>
                </a:path>
                <a:path w="62864" h="60325" extrusionOk="0">
                  <a:moveTo>
                    <a:pt x="62611" y="22644"/>
                  </a:moveTo>
                  <a:lnTo>
                    <a:pt x="61468" y="23228"/>
                  </a:lnTo>
                  <a:lnTo>
                    <a:pt x="61468" y="24104"/>
                  </a:lnTo>
                  <a:lnTo>
                    <a:pt x="62611" y="24104"/>
                  </a:lnTo>
                  <a:lnTo>
                    <a:pt x="62611" y="22644"/>
                  </a:lnTo>
                  <a:close/>
                </a:path>
                <a:path w="62864" h="60325" extrusionOk="0">
                  <a:moveTo>
                    <a:pt x="62611" y="0"/>
                  </a:moveTo>
                  <a:lnTo>
                    <a:pt x="61468" y="584"/>
                  </a:lnTo>
                  <a:lnTo>
                    <a:pt x="61468" y="1460"/>
                  </a:lnTo>
                  <a:lnTo>
                    <a:pt x="62611" y="1460"/>
                  </a:lnTo>
                  <a:lnTo>
                    <a:pt x="62611" y="0"/>
                  </a:lnTo>
                  <a:close/>
                </a:path>
              </a:pathLst>
            </a:custGeom>
            <a:solidFill>
              <a:srgbClr val="D2845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31" name="Google Shape;2131;p11"/>
            <p:cNvSpPr/>
            <p:nvPr/>
          </p:nvSpPr>
          <p:spPr>
            <a:xfrm>
              <a:off x="2385656" y="1568856"/>
              <a:ext cx="80010" cy="67310"/>
            </a:xfrm>
            <a:custGeom>
              <a:avLst/>
              <a:gdLst/>
              <a:ahLst/>
              <a:cxnLst/>
              <a:rect l="l" t="t" r="r" b="b"/>
              <a:pathLst>
                <a:path w="80010" h="67310" extrusionOk="0">
                  <a:moveTo>
                    <a:pt x="79552" y="29311"/>
                  </a:moveTo>
                  <a:lnTo>
                    <a:pt x="74955" y="26695"/>
                  </a:lnTo>
                  <a:lnTo>
                    <a:pt x="10909" y="64439"/>
                  </a:lnTo>
                  <a:lnTo>
                    <a:pt x="15214" y="67056"/>
                  </a:lnTo>
                  <a:lnTo>
                    <a:pt x="79552" y="29311"/>
                  </a:lnTo>
                  <a:close/>
                </a:path>
                <a:path w="80010" h="67310" extrusionOk="0">
                  <a:moveTo>
                    <a:pt x="79565" y="9004"/>
                  </a:moveTo>
                  <a:lnTo>
                    <a:pt x="64046" y="0"/>
                  </a:lnTo>
                  <a:lnTo>
                    <a:pt x="0" y="37744"/>
                  </a:lnTo>
                  <a:lnTo>
                    <a:pt x="15227" y="46748"/>
                  </a:lnTo>
                  <a:lnTo>
                    <a:pt x="79565" y="9004"/>
                  </a:lnTo>
                  <a:close/>
                </a:path>
              </a:pathLst>
            </a:custGeom>
            <a:solidFill>
              <a:srgbClr val="D5D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32" name="Google Shape;2132;p11"/>
            <p:cNvSpPr/>
            <p:nvPr/>
          </p:nvSpPr>
          <p:spPr>
            <a:xfrm>
              <a:off x="2396575" y="1584518"/>
              <a:ext cx="64135" cy="48895"/>
            </a:xfrm>
            <a:custGeom>
              <a:avLst/>
              <a:gdLst/>
              <a:ahLst/>
              <a:cxnLst/>
              <a:rect l="l" t="t" r="r" b="b"/>
              <a:pathLst>
                <a:path w="64135" h="48894" extrusionOk="0">
                  <a:moveTo>
                    <a:pt x="64046" y="0"/>
                  </a:moveTo>
                  <a:lnTo>
                    <a:pt x="0" y="37744"/>
                  </a:lnTo>
                  <a:lnTo>
                    <a:pt x="0" y="48780"/>
                  </a:lnTo>
                  <a:lnTo>
                    <a:pt x="64046" y="11036"/>
                  </a:lnTo>
                  <a:lnTo>
                    <a:pt x="64046" y="0"/>
                  </a:lnTo>
                  <a:close/>
                </a:path>
              </a:pathLst>
            </a:custGeom>
            <a:solidFill>
              <a:srgbClr val="D3DB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33" name="Google Shape;2133;p11"/>
            <p:cNvSpPr/>
            <p:nvPr/>
          </p:nvSpPr>
          <p:spPr>
            <a:xfrm>
              <a:off x="2396575" y="1584518"/>
              <a:ext cx="64135" cy="45720"/>
            </a:xfrm>
            <a:custGeom>
              <a:avLst/>
              <a:gdLst/>
              <a:ahLst/>
              <a:cxnLst/>
              <a:rect l="l" t="t" r="r" b="b"/>
              <a:pathLst>
                <a:path w="64135" h="45719" extrusionOk="0">
                  <a:moveTo>
                    <a:pt x="64046" y="0"/>
                  </a:moveTo>
                  <a:lnTo>
                    <a:pt x="0" y="37744"/>
                  </a:lnTo>
                  <a:lnTo>
                    <a:pt x="0" y="45288"/>
                  </a:lnTo>
                  <a:lnTo>
                    <a:pt x="64046" y="7556"/>
                  </a:lnTo>
                  <a:lnTo>
                    <a:pt x="64046" y="0"/>
                  </a:lnTo>
                  <a:close/>
                </a:path>
              </a:pathLst>
            </a:custGeom>
            <a:solidFill>
              <a:srgbClr val="000000">
                <a:alpha val="19607"/>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34" name="Google Shape;2134;p11"/>
            <p:cNvSpPr/>
            <p:nvPr/>
          </p:nvSpPr>
          <p:spPr>
            <a:xfrm>
              <a:off x="2400884" y="1598162"/>
              <a:ext cx="64769" cy="48260"/>
            </a:xfrm>
            <a:custGeom>
              <a:avLst/>
              <a:gdLst/>
              <a:ahLst/>
              <a:cxnLst/>
              <a:rect l="l" t="t" r="r" b="b"/>
              <a:pathLst>
                <a:path w="64769" h="48260" extrusionOk="0">
                  <a:moveTo>
                    <a:pt x="64338" y="0"/>
                  </a:moveTo>
                  <a:lnTo>
                    <a:pt x="0" y="37744"/>
                  </a:lnTo>
                  <a:lnTo>
                    <a:pt x="0" y="48196"/>
                  </a:lnTo>
                  <a:lnTo>
                    <a:pt x="64338" y="10452"/>
                  </a:lnTo>
                  <a:lnTo>
                    <a:pt x="64338" y="0"/>
                  </a:lnTo>
                  <a:close/>
                </a:path>
              </a:pathLst>
            </a:custGeom>
            <a:solidFill>
              <a:srgbClr val="D3DB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35" name="Google Shape;2135;p11"/>
            <p:cNvSpPr/>
            <p:nvPr/>
          </p:nvSpPr>
          <p:spPr>
            <a:xfrm>
              <a:off x="2385656" y="1606582"/>
              <a:ext cx="15240" cy="40005"/>
            </a:xfrm>
            <a:custGeom>
              <a:avLst/>
              <a:gdLst/>
              <a:ahLst/>
              <a:cxnLst/>
              <a:rect l="l" t="t" r="r" b="b"/>
              <a:pathLst>
                <a:path w="15239" h="40005" extrusionOk="0">
                  <a:moveTo>
                    <a:pt x="0" y="0"/>
                  </a:moveTo>
                  <a:lnTo>
                    <a:pt x="0" y="31064"/>
                  </a:lnTo>
                  <a:lnTo>
                    <a:pt x="15227" y="39776"/>
                  </a:lnTo>
                  <a:lnTo>
                    <a:pt x="15227" y="29324"/>
                  </a:lnTo>
                  <a:lnTo>
                    <a:pt x="10922" y="26708"/>
                  </a:lnTo>
                  <a:lnTo>
                    <a:pt x="10922" y="15684"/>
                  </a:lnTo>
                  <a:lnTo>
                    <a:pt x="15227" y="18288"/>
                  </a:lnTo>
                  <a:lnTo>
                    <a:pt x="15227" y="9004"/>
                  </a:lnTo>
                  <a:lnTo>
                    <a:pt x="0" y="0"/>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36" name="Google Shape;2136;p11"/>
            <p:cNvSpPr/>
            <p:nvPr/>
          </p:nvSpPr>
          <p:spPr>
            <a:xfrm>
              <a:off x="2400884" y="1577849"/>
              <a:ext cx="64769" cy="47625"/>
            </a:xfrm>
            <a:custGeom>
              <a:avLst/>
              <a:gdLst/>
              <a:ahLst/>
              <a:cxnLst/>
              <a:rect l="l" t="t" r="r" b="b"/>
              <a:pathLst>
                <a:path w="64769" h="47625" extrusionOk="0">
                  <a:moveTo>
                    <a:pt x="64338" y="0"/>
                  </a:moveTo>
                  <a:lnTo>
                    <a:pt x="0" y="37744"/>
                  </a:lnTo>
                  <a:lnTo>
                    <a:pt x="0" y="47028"/>
                  </a:lnTo>
                  <a:lnTo>
                    <a:pt x="64338" y="9283"/>
                  </a:lnTo>
                  <a:lnTo>
                    <a:pt x="64338" y="0"/>
                  </a:lnTo>
                  <a:close/>
                </a:path>
              </a:pathLst>
            </a:custGeom>
            <a:solidFill>
              <a:srgbClr val="D3DB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37" name="Google Shape;2137;p11"/>
            <p:cNvSpPr/>
            <p:nvPr/>
          </p:nvSpPr>
          <p:spPr>
            <a:xfrm>
              <a:off x="2403754" y="1579308"/>
              <a:ext cx="59055" cy="66040"/>
            </a:xfrm>
            <a:custGeom>
              <a:avLst/>
              <a:gdLst/>
              <a:ahLst/>
              <a:cxnLst/>
              <a:rect l="l" t="t" r="r" b="b"/>
              <a:pathLst>
                <a:path w="59055" h="66039" extrusionOk="0">
                  <a:moveTo>
                    <a:pt x="571" y="54571"/>
                  </a:moveTo>
                  <a:lnTo>
                    <a:pt x="0" y="54864"/>
                  </a:lnTo>
                  <a:lnTo>
                    <a:pt x="0" y="65608"/>
                  </a:lnTo>
                  <a:lnTo>
                    <a:pt x="571" y="65316"/>
                  </a:lnTo>
                  <a:lnTo>
                    <a:pt x="571" y="54571"/>
                  </a:lnTo>
                  <a:close/>
                </a:path>
                <a:path w="59055" h="66039" extrusionOk="0">
                  <a:moveTo>
                    <a:pt x="571" y="34251"/>
                  </a:moveTo>
                  <a:lnTo>
                    <a:pt x="0" y="34544"/>
                  </a:lnTo>
                  <a:lnTo>
                    <a:pt x="0" y="43840"/>
                  </a:lnTo>
                  <a:lnTo>
                    <a:pt x="571" y="43840"/>
                  </a:lnTo>
                  <a:lnTo>
                    <a:pt x="571" y="34251"/>
                  </a:lnTo>
                  <a:close/>
                </a:path>
                <a:path w="59055" h="66039" extrusionOk="0">
                  <a:moveTo>
                    <a:pt x="3441" y="52832"/>
                  </a:moveTo>
                  <a:lnTo>
                    <a:pt x="3149" y="53124"/>
                  </a:lnTo>
                  <a:lnTo>
                    <a:pt x="3149" y="63576"/>
                  </a:lnTo>
                  <a:lnTo>
                    <a:pt x="3441" y="63576"/>
                  </a:lnTo>
                  <a:lnTo>
                    <a:pt x="3441" y="52832"/>
                  </a:lnTo>
                  <a:close/>
                </a:path>
                <a:path w="59055" h="66039" extrusionOk="0">
                  <a:moveTo>
                    <a:pt x="3441" y="32512"/>
                  </a:moveTo>
                  <a:lnTo>
                    <a:pt x="3149" y="32804"/>
                  </a:lnTo>
                  <a:lnTo>
                    <a:pt x="3149" y="42087"/>
                  </a:lnTo>
                  <a:lnTo>
                    <a:pt x="3441" y="41808"/>
                  </a:lnTo>
                  <a:lnTo>
                    <a:pt x="3441" y="32512"/>
                  </a:lnTo>
                  <a:close/>
                </a:path>
                <a:path w="59055" h="66039" extrusionOk="0">
                  <a:moveTo>
                    <a:pt x="6604" y="51092"/>
                  </a:moveTo>
                  <a:lnTo>
                    <a:pt x="6032" y="51384"/>
                  </a:lnTo>
                  <a:lnTo>
                    <a:pt x="6032" y="61836"/>
                  </a:lnTo>
                  <a:lnTo>
                    <a:pt x="6604" y="61544"/>
                  </a:lnTo>
                  <a:lnTo>
                    <a:pt x="6604" y="51092"/>
                  </a:lnTo>
                  <a:close/>
                </a:path>
                <a:path w="59055" h="66039" extrusionOk="0">
                  <a:moveTo>
                    <a:pt x="6604" y="30772"/>
                  </a:moveTo>
                  <a:lnTo>
                    <a:pt x="6032" y="30772"/>
                  </a:lnTo>
                  <a:lnTo>
                    <a:pt x="6032" y="40347"/>
                  </a:lnTo>
                  <a:lnTo>
                    <a:pt x="6604" y="40055"/>
                  </a:lnTo>
                  <a:lnTo>
                    <a:pt x="6604" y="30772"/>
                  </a:lnTo>
                  <a:close/>
                </a:path>
                <a:path w="59055" h="66039" extrusionOk="0">
                  <a:moveTo>
                    <a:pt x="9474" y="49352"/>
                  </a:moveTo>
                  <a:lnTo>
                    <a:pt x="9182" y="49644"/>
                  </a:lnTo>
                  <a:lnTo>
                    <a:pt x="9182" y="60096"/>
                  </a:lnTo>
                  <a:lnTo>
                    <a:pt x="9474" y="59804"/>
                  </a:lnTo>
                  <a:lnTo>
                    <a:pt x="9474" y="49352"/>
                  </a:lnTo>
                  <a:close/>
                </a:path>
                <a:path w="59055" h="66039" extrusionOk="0">
                  <a:moveTo>
                    <a:pt x="9474" y="28740"/>
                  </a:moveTo>
                  <a:lnTo>
                    <a:pt x="9182" y="29032"/>
                  </a:lnTo>
                  <a:lnTo>
                    <a:pt x="9182" y="38608"/>
                  </a:lnTo>
                  <a:lnTo>
                    <a:pt x="9474" y="38315"/>
                  </a:lnTo>
                  <a:lnTo>
                    <a:pt x="9474" y="28740"/>
                  </a:lnTo>
                  <a:close/>
                </a:path>
                <a:path w="59055" h="66039" extrusionOk="0">
                  <a:moveTo>
                    <a:pt x="12636" y="47320"/>
                  </a:moveTo>
                  <a:lnTo>
                    <a:pt x="12344" y="47612"/>
                  </a:lnTo>
                  <a:lnTo>
                    <a:pt x="12344" y="58356"/>
                  </a:lnTo>
                  <a:lnTo>
                    <a:pt x="12636" y="58064"/>
                  </a:lnTo>
                  <a:lnTo>
                    <a:pt x="12636" y="47320"/>
                  </a:lnTo>
                  <a:close/>
                </a:path>
                <a:path w="59055" h="66039" extrusionOk="0">
                  <a:moveTo>
                    <a:pt x="12636" y="26987"/>
                  </a:moveTo>
                  <a:lnTo>
                    <a:pt x="12344" y="27279"/>
                  </a:lnTo>
                  <a:lnTo>
                    <a:pt x="12344" y="36855"/>
                  </a:lnTo>
                  <a:lnTo>
                    <a:pt x="12636" y="36563"/>
                  </a:lnTo>
                  <a:lnTo>
                    <a:pt x="12636" y="26987"/>
                  </a:lnTo>
                  <a:close/>
                </a:path>
                <a:path w="59055" h="66039" extrusionOk="0">
                  <a:moveTo>
                    <a:pt x="15786" y="25247"/>
                  </a:moveTo>
                  <a:lnTo>
                    <a:pt x="15214" y="25539"/>
                  </a:lnTo>
                  <a:lnTo>
                    <a:pt x="15214" y="34823"/>
                  </a:lnTo>
                  <a:lnTo>
                    <a:pt x="15786" y="34823"/>
                  </a:lnTo>
                  <a:lnTo>
                    <a:pt x="15786" y="25247"/>
                  </a:lnTo>
                  <a:close/>
                </a:path>
                <a:path w="59055" h="66039" extrusionOk="0">
                  <a:moveTo>
                    <a:pt x="15798" y="45580"/>
                  </a:moveTo>
                  <a:lnTo>
                    <a:pt x="15227" y="45872"/>
                  </a:lnTo>
                  <a:lnTo>
                    <a:pt x="15227" y="56616"/>
                  </a:lnTo>
                  <a:lnTo>
                    <a:pt x="15798" y="56324"/>
                  </a:lnTo>
                  <a:lnTo>
                    <a:pt x="15798" y="45580"/>
                  </a:lnTo>
                  <a:close/>
                </a:path>
                <a:path w="59055" h="66039" extrusionOk="0">
                  <a:moveTo>
                    <a:pt x="18669" y="43827"/>
                  </a:moveTo>
                  <a:lnTo>
                    <a:pt x="18376" y="44119"/>
                  </a:lnTo>
                  <a:lnTo>
                    <a:pt x="18376" y="54571"/>
                  </a:lnTo>
                  <a:lnTo>
                    <a:pt x="18669" y="54571"/>
                  </a:lnTo>
                  <a:lnTo>
                    <a:pt x="18669" y="43827"/>
                  </a:lnTo>
                  <a:close/>
                </a:path>
                <a:path w="59055" h="66039" extrusionOk="0">
                  <a:moveTo>
                    <a:pt x="18669" y="23507"/>
                  </a:moveTo>
                  <a:lnTo>
                    <a:pt x="18376" y="23799"/>
                  </a:lnTo>
                  <a:lnTo>
                    <a:pt x="18376" y="33083"/>
                  </a:lnTo>
                  <a:lnTo>
                    <a:pt x="18669" y="32804"/>
                  </a:lnTo>
                  <a:lnTo>
                    <a:pt x="18669" y="23507"/>
                  </a:lnTo>
                  <a:close/>
                </a:path>
                <a:path w="59055" h="66039" extrusionOk="0">
                  <a:moveTo>
                    <a:pt x="21831" y="42087"/>
                  </a:moveTo>
                  <a:lnTo>
                    <a:pt x="21539" y="42379"/>
                  </a:lnTo>
                  <a:lnTo>
                    <a:pt x="21539" y="52832"/>
                  </a:lnTo>
                  <a:lnTo>
                    <a:pt x="21831" y="52539"/>
                  </a:lnTo>
                  <a:lnTo>
                    <a:pt x="21831" y="42087"/>
                  </a:lnTo>
                  <a:close/>
                </a:path>
                <a:path w="59055" h="66039" extrusionOk="0">
                  <a:moveTo>
                    <a:pt x="21831" y="21780"/>
                  </a:moveTo>
                  <a:lnTo>
                    <a:pt x="21539" y="22059"/>
                  </a:lnTo>
                  <a:lnTo>
                    <a:pt x="21539" y="31356"/>
                  </a:lnTo>
                  <a:lnTo>
                    <a:pt x="21831" y="31064"/>
                  </a:lnTo>
                  <a:lnTo>
                    <a:pt x="21831" y="21780"/>
                  </a:lnTo>
                  <a:close/>
                </a:path>
                <a:path w="59055" h="66039" extrusionOk="0">
                  <a:moveTo>
                    <a:pt x="24980" y="40347"/>
                  </a:moveTo>
                  <a:lnTo>
                    <a:pt x="24409" y="40640"/>
                  </a:lnTo>
                  <a:lnTo>
                    <a:pt x="24409" y="51092"/>
                  </a:lnTo>
                  <a:lnTo>
                    <a:pt x="24980" y="50800"/>
                  </a:lnTo>
                  <a:lnTo>
                    <a:pt x="24980" y="40347"/>
                  </a:lnTo>
                  <a:close/>
                </a:path>
                <a:path w="59055" h="66039" extrusionOk="0">
                  <a:moveTo>
                    <a:pt x="24980" y="19735"/>
                  </a:moveTo>
                  <a:lnTo>
                    <a:pt x="24409" y="20027"/>
                  </a:lnTo>
                  <a:lnTo>
                    <a:pt x="24409" y="29603"/>
                  </a:lnTo>
                  <a:lnTo>
                    <a:pt x="24980" y="29324"/>
                  </a:lnTo>
                  <a:lnTo>
                    <a:pt x="24980" y="19735"/>
                  </a:lnTo>
                  <a:close/>
                </a:path>
                <a:path w="59055" h="66039" extrusionOk="0">
                  <a:moveTo>
                    <a:pt x="27851" y="38608"/>
                  </a:moveTo>
                  <a:lnTo>
                    <a:pt x="27559" y="38608"/>
                  </a:lnTo>
                  <a:lnTo>
                    <a:pt x="27559" y="49352"/>
                  </a:lnTo>
                  <a:lnTo>
                    <a:pt x="27851" y="49060"/>
                  </a:lnTo>
                  <a:lnTo>
                    <a:pt x="27851" y="38608"/>
                  </a:lnTo>
                  <a:close/>
                </a:path>
                <a:path w="59055" h="66039" extrusionOk="0">
                  <a:moveTo>
                    <a:pt x="27863" y="17995"/>
                  </a:moveTo>
                  <a:lnTo>
                    <a:pt x="27571" y="18288"/>
                  </a:lnTo>
                  <a:lnTo>
                    <a:pt x="27571" y="27863"/>
                  </a:lnTo>
                  <a:lnTo>
                    <a:pt x="27863" y="27571"/>
                  </a:lnTo>
                  <a:lnTo>
                    <a:pt x="27863" y="17995"/>
                  </a:lnTo>
                  <a:close/>
                </a:path>
                <a:path w="59055" h="66039" extrusionOk="0">
                  <a:moveTo>
                    <a:pt x="31013" y="36576"/>
                  </a:moveTo>
                  <a:lnTo>
                    <a:pt x="30441" y="36868"/>
                  </a:lnTo>
                  <a:lnTo>
                    <a:pt x="30441" y="47612"/>
                  </a:lnTo>
                  <a:lnTo>
                    <a:pt x="31013" y="47320"/>
                  </a:lnTo>
                  <a:lnTo>
                    <a:pt x="31013" y="36576"/>
                  </a:lnTo>
                  <a:close/>
                </a:path>
                <a:path w="59055" h="66039" extrusionOk="0">
                  <a:moveTo>
                    <a:pt x="31013" y="16256"/>
                  </a:moveTo>
                  <a:lnTo>
                    <a:pt x="30441" y="16548"/>
                  </a:lnTo>
                  <a:lnTo>
                    <a:pt x="30441" y="26123"/>
                  </a:lnTo>
                  <a:lnTo>
                    <a:pt x="31013" y="25844"/>
                  </a:lnTo>
                  <a:lnTo>
                    <a:pt x="31013" y="16256"/>
                  </a:lnTo>
                  <a:close/>
                </a:path>
                <a:path w="59055" h="66039" extrusionOk="0">
                  <a:moveTo>
                    <a:pt x="34175" y="34836"/>
                  </a:moveTo>
                  <a:lnTo>
                    <a:pt x="33604" y="35128"/>
                  </a:lnTo>
                  <a:lnTo>
                    <a:pt x="33604" y="45872"/>
                  </a:lnTo>
                  <a:lnTo>
                    <a:pt x="34175" y="45580"/>
                  </a:lnTo>
                  <a:lnTo>
                    <a:pt x="34175" y="34836"/>
                  </a:lnTo>
                  <a:close/>
                </a:path>
                <a:path w="59055" h="66039" extrusionOk="0">
                  <a:moveTo>
                    <a:pt x="34175" y="14516"/>
                  </a:moveTo>
                  <a:lnTo>
                    <a:pt x="33604" y="14808"/>
                  </a:lnTo>
                  <a:lnTo>
                    <a:pt x="33604" y="24091"/>
                  </a:lnTo>
                  <a:lnTo>
                    <a:pt x="34175" y="24091"/>
                  </a:lnTo>
                  <a:lnTo>
                    <a:pt x="34175" y="14516"/>
                  </a:lnTo>
                  <a:close/>
                </a:path>
                <a:path w="59055" h="66039" extrusionOk="0">
                  <a:moveTo>
                    <a:pt x="37058" y="33083"/>
                  </a:moveTo>
                  <a:lnTo>
                    <a:pt x="36766" y="33375"/>
                  </a:lnTo>
                  <a:lnTo>
                    <a:pt x="36766" y="43827"/>
                  </a:lnTo>
                  <a:lnTo>
                    <a:pt x="37058" y="43827"/>
                  </a:lnTo>
                  <a:lnTo>
                    <a:pt x="37058" y="33083"/>
                  </a:lnTo>
                  <a:close/>
                </a:path>
                <a:path w="59055" h="66039" extrusionOk="0">
                  <a:moveTo>
                    <a:pt x="37058" y="12776"/>
                  </a:moveTo>
                  <a:lnTo>
                    <a:pt x="36766" y="13068"/>
                  </a:lnTo>
                  <a:lnTo>
                    <a:pt x="36766" y="22352"/>
                  </a:lnTo>
                  <a:lnTo>
                    <a:pt x="37058" y="22059"/>
                  </a:lnTo>
                  <a:lnTo>
                    <a:pt x="37058" y="12776"/>
                  </a:lnTo>
                  <a:close/>
                </a:path>
                <a:path w="59055" h="66039" extrusionOk="0">
                  <a:moveTo>
                    <a:pt x="40208" y="31356"/>
                  </a:moveTo>
                  <a:lnTo>
                    <a:pt x="39636" y="31648"/>
                  </a:lnTo>
                  <a:lnTo>
                    <a:pt x="39636" y="42100"/>
                  </a:lnTo>
                  <a:lnTo>
                    <a:pt x="40208" y="41808"/>
                  </a:lnTo>
                  <a:lnTo>
                    <a:pt x="40208" y="31356"/>
                  </a:lnTo>
                  <a:close/>
                </a:path>
                <a:path w="59055" h="66039" extrusionOk="0">
                  <a:moveTo>
                    <a:pt x="40208" y="11023"/>
                  </a:moveTo>
                  <a:lnTo>
                    <a:pt x="39636" y="11023"/>
                  </a:lnTo>
                  <a:lnTo>
                    <a:pt x="39636" y="20599"/>
                  </a:lnTo>
                  <a:lnTo>
                    <a:pt x="40208" y="20307"/>
                  </a:lnTo>
                  <a:lnTo>
                    <a:pt x="40208" y="11023"/>
                  </a:lnTo>
                  <a:close/>
                </a:path>
                <a:path w="59055" h="66039" extrusionOk="0">
                  <a:moveTo>
                    <a:pt x="43078" y="29603"/>
                  </a:moveTo>
                  <a:lnTo>
                    <a:pt x="42786" y="29603"/>
                  </a:lnTo>
                  <a:lnTo>
                    <a:pt x="42786" y="40347"/>
                  </a:lnTo>
                  <a:lnTo>
                    <a:pt x="43078" y="40055"/>
                  </a:lnTo>
                  <a:lnTo>
                    <a:pt x="43078" y="29603"/>
                  </a:lnTo>
                  <a:close/>
                </a:path>
                <a:path w="59055" h="66039" extrusionOk="0">
                  <a:moveTo>
                    <a:pt x="43091" y="8991"/>
                  </a:moveTo>
                  <a:lnTo>
                    <a:pt x="42799" y="9283"/>
                  </a:lnTo>
                  <a:lnTo>
                    <a:pt x="42799" y="18859"/>
                  </a:lnTo>
                  <a:lnTo>
                    <a:pt x="43091" y="18567"/>
                  </a:lnTo>
                  <a:lnTo>
                    <a:pt x="43091" y="8991"/>
                  </a:lnTo>
                  <a:close/>
                </a:path>
                <a:path w="59055" h="66039" extrusionOk="0">
                  <a:moveTo>
                    <a:pt x="46240" y="27571"/>
                  </a:moveTo>
                  <a:lnTo>
                    <a:pt x="45948" y="27863"/>
                  </a:lnTo>
                  <a:lnTo>
                    <a:pt x="45948" y="38608"/>
                  </a:lnTo>
                  <a:lnTo>
                    <a:pt x="46240" y="38315"/>
                  </a:lnTo>
                  <a:lnTo>
                    <a:pt x="46240" y="27571"/>
                  </a:lnTo>
                  <a:close/>
                </a:path>
                <a:path w="59055" h="66039" extrusionOk="0">
                  <a:moveTo>
                    <a:pt x="46240" y="7251"/>
                  </a:moveTo>
                  <a:lnTo>
                    <a:pt x="45948" y="7543"/>
                  </a:lnTo>
                  <a:lnTo>
                    <a:pt x="45948" y="17119"/>
                  </a:lnTo>
                  <a:lnTo>
                    <a:pt x="46240" y="16827"/>
                  </a:lnTo>
                  <a:lnTo>
                    <a:pt x="46240" y="7251"/>
                  </a:lnTo>
                  <a:close/>
                </a:path>
                <a:path w="59055" h="66039" extrusionOk="0">
                  <a:moveTo>
                    <a:pt x="49390" y="5511"/>
                  </a:moveTo>
                  <a:lnTo>
                    <a:pt x="48818" y="5803"/>
                  </a:lnTo>
                  <a:lnTo>
                    <a:pt x="48818" y="15087"/>
                  </a:lnTo>
                  <a:lnTo>
                    <a:pt x="49390" y="15087"/>
                  </a:lnTo>
                  <a:lnTo>
                    <a:pt x="49390" y="5511"/>
                  </a:lnTo>
                  <a:close/>
                </a:path>
                <a:path w="59055" h="66039" extrusionOk="0">
                  <a:moveTo>
                    <a:pt x="49403" y="25831"/>
                  </a:moveTo>
                  <a:lnTo>
                    <a:pt x="48831" y="26123"/>
                  </a:lnTo>
                  <a:lnTo>
                    <a:pt x="48831" y="36868"/>
                  </a:lnTo>
                  <a:lnTo>
                    <a:pt x="49403" y="36576"/>
                  </a:lnTo>
                  <a:lnTo>
                    <a:pt x="49403" y="25831"/>
                  </a:lnTo>
                  <a:close/>
                </a:path>
                <a:path w="59055" h="66039" extrusionOk="0">
                  <a:moveTo>
                    <a:pt x="52273" y="24091"/>
                  </a:moveTo>
                  <a:lnTo>
                    <a:pt x="51981" y="24384"/>
                  </a:lnTo>
                  <a:lnTo>
                    <a:pt x="51981" y="34836"/>
                  </a:lnTo>
                  <a:lnTo>
                    <a:pt x="52273" y="34836"/>
                  </a:lnTo>
                  <a:lnTo>
                    <a:pt x="52273" y="24091"/>
                  </a:lnTo>
                  <a:close/>
                </a:path>
                <a:path w="59055" h="66039" extrusionOk="0">
                  <a:moveTo>
                    <a:pt x="52273" y="3771"/>
                  </a:moveTo>
                  <a:lnTo>
                    <a:pt x="51981" y="4064"/>
                  </a:lnTo>
                  <a:lnTo>
                    <a:pt x="51981" y="13347"/>
                  </a:lnTo>
                  <a:lnTo>
                    <a:pt x="52273" y="13055"/>
                  </a:lnTo>
                  <a:lnTo>
                    <a:pt x="52273" y="3771"/>
                  </a:lnTo>
                  <a:close/>
                </a:path>
                <a:path w="59055" h="66039" extrusionOk="0">
                  <a:moveTo>
                    <a:pt x="55435" y="22352"/>
                  </a:moveTo>
                  <a:lnTo>
                    <a:pt x="55143" y="22644"/>
                  </a:lnTo>
                  <a:lnTo>
                    <a:pt x="55143" y="33096"/>
                  </a:lnTo>
                  <a:lnTo>
                    <a:pt x="55435" y="32804"/>
                  </a:lnTo>
                  <a:lnTo>
                    <a:pt x="55435" y="22352"/>
                  </a:lnTo>
                  <a:close/>
                </a:path>
                <a:path w="59055" h="66039" extrusionOk="0">
                  <a:moveTo>
                    <a:pt x="55435" y="2032"/>
                  </a:moveTo>
                  <a:lnTo>
                    <a:pt x="55143" y="2324"/>
                  </a:lnTo>
                  <a:lnTo>
                    <a:pt x="55143" y="11607"/>
                  </a:lnTo>
                  <a:lnTo>
                    <a:pt x="55435" y="11315"/>
                  </a:lnTo>
                  <a:lnTo>
                    <a:pt x="55435" y="2032"/>
                  </a:lnTo>
                  <a:close/>
                </a:path>
                <a:path w="59055" h="66039" extrusionOk="0">
                  <a:moveTo>
                    <a:pt x="58585" y="20612"/>
                  </a:moveTo>
                  <a:lnTo>
                    <a:pt x="58013" y="20904"/>
                  </a:lnTo>
                  <a:lnTo>
                    <a:pt x="58013" y="31356"/>
                  </a:lnTo>
                  <a:lnTo>
                    <a:pt x="58585" y="31064"/>
                  </a:lnTo>
                  <a:lnTo>
                    <a:pt x="58585" y="20612"/>
                  </a:lnTo>
                  <a:close/>
                </a:path>
                <a:path w="59055" h="66039" extrusionOk="0">
                  <a:moveTo>
                    <a:pt x="58585" y="0"/>
                  </a:moveTo>
                  <a:lnTo>
                    <a:pt x="58013" y="292"/>
                  </a:lnTo>
                  <a:lnTo>
                    <a:pt x="58013" y="9867"/>
                  </a:lnTo>
                  <a:lnTo>
                    <a:pt x="58585" y="9588"/>
                  </a:lnTo>
                  <a:lnTo>
                    <a:pt x="58585" y="0"/>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38" name="Google Shape;2138;p11"/>
            <p:cNvSpPr/>
            <p:nvPr/>
          </p:nvSpPr>
          <p:spPr>
            <a:xfrm>
              <a:off x="2388527" y="1570596"/>
              <a:ext cx="74295" cy="43815"/>
            </a:xfrm>
            <a:custGeom>
              <a:avLst/>
              <a:gdLst/>
              <a:ahLst/>
              <a:cxnLst/>
              <a:rect l="l" t="t" r="r" b="b"/>
              <a:pathLst>
                <a:path w="74294" h="43815" extrusionOk="0">
                  <a:moveTo>
                    <a:pt x="15798" y="42964"/>
                  </a:moveTo>
                  <a:lnTo>
                    <a:pt x="292" y="33959"/>
                  </a:lnTo>
                  <a:lnTo>
                    <a:pt x="0" y="34251"/>
                  </a:lnTo>
                  <a:lnTo>
                    <a:pt x="15227" y="43256"/>
                  </a:lnTo>
                  <a:lnTo>
                    <a:pt x="15798" y="42964"/>
                  </a:lnTo>
                  <a:close/>
                </a:path>
                <a:path w="74294" h="43815" extrusionOk="0">
                  <a:moveTo>
                    <a:pt x="18669" y="41224"/>
                  </a:moveTo>
                  <a:lnTo>
                    <a:pt x="3441" y="32219"/>
                  </a:lnTo>
                  <a:lnTo>
                    <a:pt x="2870" y="32512"/>
                  </a:lnTo>
                  <a:lnTo>
                    <a:pt x="18376" y="41516"/>
                  </a:lnTo>
                  <a:lnTo>
                    <a:pt x="18669" y="41224"/>
                  </a:lnTo>
                  <a:close/>
                </a:path>
                <a:path w="74294" h="43815" extrusionOk="0">
                  <a:moveTo>
                    <a:pt x="21831" y="39484"/>
                  </a:moveTo>
                  <a:lnTo>
                    <a:pt x="6604" y="30480"/>
                  </a:lnTo>
                  <a:lnTo>
                    <a:pt x="6032" y="30772"/>
                  </a:lnTo>
                  <a:lnTo>
                    <a:pt x="21259" y="39484"/>
                  </a:lnTo>
                  <a:lnTo>
                    <a:pt x="21831" y="39484"/>
                  </a:lnTo>
                  <a:close/>
                </a:path>
                <a:path w="74294" h="43815" extrusionOk="0">
                  <a:moveTo>
                    <a:pt x="24701" y="37452"/>
                  </a:moveTo>
                  <a:lnTo>
                    <a:pt x="9486" y="28740"/>
                  </a:lnTo>
                  <a:lnTo>
                    <a:pt x="9194" y="29032"/>
                  </a:lnTo>
                  <a:lnTo>
                    <a:pt x="24422" y="37744"/>
                  </a:lnTo>
                  <a:lnTo>
                    <a:pt x="24701" y="37452"/>
                  </a:lnTo>
                  <a:close/>
                </a:path>
                <a:path w="74294" h="43815" extrusionOk="0">
                  <a:moveTo>
                    <a:pt x="27863" y="35712"/>
                  </a:moveTo>
                  <a:lnTo>
                    <a:pt x="12636" y="27000"/>
                  </a:lnTo>
                  <a:lnTo>
                    <a:pt x="12065" y="27000"/>
                  </a:lnTo>
                  <a:lnTo>
                    <a:pt x="27571" y="36004"/>
                  </a:lnTo>
                  <a:lnTo>
                    <a:pt x="27863" y="35712"/>
                  </a:lnTo>
                  <a:close/>
                </a:path>
                <a:path w="74294" h="43815" extrusionOk="0">
                  <a:moveTo>
                    <a:pt x="31026" y="33972"/>
                  </a:moveTo>
                  <a:lnTo>
                    <a:pt x="15519" y="24968"/>
                  </a:lnTo>
                  <a:lnTo>
                    <a:pt x="15227" y="25260"/>
                  </a:lnTo>
                  <a:lnTo>
                    <a:pt x="30454" y="34264"/>
                  </a:lnTo>
                  <a:lnTo>
                    <a:pt x="31026" y="33972"/>
                  </a:lnTo>
                  <a:close/>
                </a:path>
                <a:path w="74294" h="43815" extrusionOk="0">
                  <a:moveTo>
                    <a:pt x="33883" y="32232"/>
                  </a:moveTo>
                  <a:lnTo>
                    <a:pt x="18669" y="23228"/>
                  </a:lnTo>
                  <a:lnTo>
                    <a:pt x="18376" y="23520"/>
                  </a:lnTo>
                  <a:lnTo>
                    <a:pt x="33604" y="32524"/>
                  </a:lnTo>
                  <a:lnTo>
                    <a:pt x="33883" y="32232"/>
                  </a:lnTo>
                  <a:close/>
                </a:path>
                <a:path w="74294" h="43815" extrusionOk="0">
                  <a:moveTo>
                    <a:pt x="37058" y="30480"/>
                  </a:moveTo>
                  <a:lnTo>
                    <a:pt x="21831" y="21475"/>
                  </a:lnTo>
                  <a:lnTo>
                    <a:pt x="21259" y="21767"/>
                  </a:lnTo>
                  <a:lnTo>
                    <a:pt x="36766" y="30772"/>
                  </a:lnTo>
                  <a:lnTo>
                    <a:pt x="37058" y="30480"/>
                  </a:lnTo>
                  <a:close/>
                </a:path>
                <a:path w="74294" h="43815" extrusionOk="0">
                  <a:moveTo>
                    <a:pt x="40208" y="28740"/>
                  </a:moveTo>
                  <a:lnTo>
                    <a:pt x="24701" y="19735"/>
                  </a:lnTo>
                  <a:lnTo>
                    <a:pt x="24409" y="20027"/>
                  </a:lnTo>
                  <a:lnTo>
                    <a:pt x="39636" y="28740"/>
                  </a:lnTo>
                  <a:lnTo>
                    <a:pt x="40208" y="28740"/>
                  </a:lnTo>
                  <a:close/>
                </a:path>
                <a:path w="74294" h="43815" extrusionOk="0">
                  <a:moveTo>
                    <a:pt x="43078" y="26708"/>
                  </a:moveTo>
                  <a:lnTo>
                    <a:pt x="27863" y="17995"/>
                  </a:lnTo>
                  <a:lnTo>
                    <a:pt x="27571" y="17995"/>
                  </a:lnTo>
                  <a:lnTo>
                    <a:pt x="42799" y="27000"/>
                  </a:lnTo>
                  <a:lnTo>
                    <a:pt x="43078" y="26708"/>
                  </a:lnTo>
                  <a:close/>
                </a:path>
                <a:path w="74294" h="43815" extrusionOk="0">
                  <a:moveTo>
                    <a:pt x="46240" y="24968"/>
                  </a:moveTo>
                  <a:lnTo>
                    <a:pt x="31013" y="15963"/>
                  </a:lnTo>
                  <a:lnTo>
                    <a:pt x="30441" y="16256"/>
                  </a:lnTo>
                  <a:lnTo>
                    <a:pt x="45669" y="25260"/>
                  </a:lnTo>
                  <a:lnTo>
                    <a:pt x="46240" y="24968"/>
                  </a:lnTo>
                  <a:close/>
                </a:path>
                <a:path w="74294" h="43815" extrusionOk="0">
                  <a:moveTo>
                    <a:pt x="49403" y="23228"/>
                  </a:moveTo>
                  <a:lnTo>
                    <a:pt x="33896" y="14224"/>
                  </a:lnTo>
                  <a:lnTo>
                    <a:pt x="33604" y="14516"/>
                  </a:lnTo>
                  <a:lnTo>
                    <a:pt x="48831" y="23520"/>
                  </a:lnTo>
                  <a:lnTo>
                    <a:pt x="49403" y="23228"/>
                  </a:lnTo>
                  <a:close/>
                </a:path>
                <a:path w="74294" h="43815" extrusionOk="0">
                  <a:moveTo>
                    <a:pt x="52273" y="21488"/>
                  </a:moveTo>
                  <a:lnTo>
                    <a:pt x="37045" y="12484"/>
                  </a:lnTo>
                  <a:lnTo>
                    <a:pt x="36474" y="12776"/>
                  </a:lnTo>
                  <a:lnTo>
                    <a:pt x="51981" y="21780"/>
                  </a:lnTo>
                  <a:lnTo>
                    <a:pt x="52273" y="21488"/>
                  </a:lnTo>
                  <a:close/>
                </a:path>
                <a:path w="74294" h="43815" extrusionOk="0">
                  <a:moveTo>
                    <a:pt x="55435" y="19748"/>
                  </a:moveTo>
                  <a:lnTo>
                    <a:pt x="40208" y="10744"/>
                  </a:lnTo>
                  <a:lnTo>
                    <a:pt x="39636" y="11036"/>
                  </a:lnTo>
                  <a:lnTo>
                    <a:pt x="54864" y="19748"/>
                  </a:lnTo>
                  <a:lnTo>
                    <a:pt x="55435" y="19748"/>
                  </a:lnTo>
                  <a:close/>
                </a:path>
                <a:path w="74294" h="43815" extrusionOk="0">
                  <a:moveTo>
                    <a:pt x="58305" y="17703"/>
                  </a:moveTo>
                  <a:lnTo>
                    <a:pt x="43091" y="8991"/>
                  </a:lnTo>
                  <a:lnTo>
                    <a:pt x="42799" y="9283"/>
                  </a:lnTo>
                  <a:lnTo>
                    <a:pt x="58026" y="17995"/>
                  </a:lnTo>
                  <a:lnTo>
                    <a:pt x="58305" y="17703"/>
                  </a:lnTo>
                  <a:close/>
                </a:path>
                <a:path w="74294" h="43815" extrusionOk="0">
                  <a:moveTo>
                    <a:pt x="61468" y="15976"/>
                  </a:moveTo>
                  <a:lnTo>
                    <a:pt x="46240" y="7264"/>
                  </a:lnTo>
                  <a:lnTo>
                    <a:pt x="45669" y="7264"/>
                  </a:lnTo>
                  <a:lnTo>
                    <a:pt x="61175" y="16268"/>
                  </a:lnTo>
                  <a:lnTo>
                    <a:pt x="61468" y="15976"/>
                  </a:lnTo>
                  <a:close/>
                </a:path>
                <a:path w="74294" h="43815" extrusionOk="0">
                  <a:moveTo>
                    <a:pt x="64630" y="14224"/>
                  </a:moveTo>
                  <a:lnTo>
                    <a:pt x="49403" y="5219"/>
                  </a:lnTo>
                  <a:lnTo>
                    <a:pt x="48831" y="5511"/>
                  </a:lnTo>
                  <a:lnTo>
                    <a:pt x="64058" y="14516"/>
                  </a:lnTo>
                  <a:lnTo>
                    <a:pt x="64630" y="14224"/>
                  </a:lnTo>
                  <a:close/>
                </a:path>
                <a:path w="74294" h="43815" extrusionOk="0">
                  <a:moveTo>
                    <a:pt x="67500" y="12484"/>
                  </a:moveTo>
                  <a:lnTo>
                    <a:pt x="52285" y="3479"/>
                  </a:lnTo>
                  <a:lnTo>
                    <a:pt x="51993" y="3771"/>
                  </a:lnTo>
                  <a:lnTo>
                    <a:pt x="67221" y="12776"/>
                  </a:lnTo>
                  <a:lnTo>
                    <a:pt x="67500" y="12484"/>
                  </a:lnTo>
                  <a:close/>
                </a:path>
                <a:path w="74294" h="43815" extrusionOk="0">
                  <a:moveTo>
                    <a:pt x="70662" y="10744"/>
                  </a:moveTo>
                  <a:lnTo>
                    <a:pt x="55435" y="1739"/>
                  </a:lnTo>
                  <a:lnTo>
                    <a:pt x="54864" y="2032"/>
                  </a:lnTo>
                  <a:lnTo>
                    <a:pt x="70370" y="11036"/>
                  </a:lnTo>
                  <a:lnTo>
                    <a:pt x="70662" y="10744"/>
                  </a:lnTo>
                  <a:close/>
                </a:path>
                <a:path w="74294" h="43815" extrusionOk="0">
                  <a:moveTo>
                    <a:pt x="73825" y="8712"/>
                  </a:moveTo>
                  <a:lnTo>
                    <a:pt x="58318" y="0"/>
                  </a:lnTo>
                  <a:lnTo>
                    <a:pt x="58026" y="292"/>
                  </a:lnTo>
                  <a:lnTo>
                    <a:pt x="73253" y="9004"/>
                  </a:lnTo>
                  <a:lnTo>
                    <a:pt x="73825" y="8712"/>
                  </a:lnTo>
                  <a:close/>
                </a:path>
              </a:pathLst>
            </a:custGeom>
            <a:solidFill>
              <a:srgbClr val="D3DB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39" name="Google Shape;2139;p11"/>
            <p:cNvSpPr/>
            <p:nvPr/>
          </p:nvSpPr>
          <p:spPr>
            <a:xfrm>
              <a:off x="2401735" y="1581911"/>
              <a:ext cx="62865" cy="60325"/>
            </a:xfrm>
            <a:custGeom>
              <a:avLst/>
              <a:gdLst/>
              <a:ahLst/>
              <a:cxnLst/>
              <a:rect l="l" t="t" r="r" b="b"/>
              <a:pathLst>
                <a:path w="62864" h="60325" extrusionOk="0">
                  <a:moveTo>
                    <a:pt x="1143" y="58356"/>
                  </a:moveTo>
                  <a:lnTo>
                    <a:pt x="0" y="58940"/>
                  </a:lnTo>
                  <a:lnTo>
                    <a:pt x="0" y="59817"/>
                  </a:lnTo>
                  <a:lnTo>
                    <a:pt x="1143" y="59817"/>
                  </a:lnTo>
                  <a:lnTo>
                    <a:pt x="1143" y="58356"/>
                  </a:lnTo>
                  <a:close/>
                </a:path>
                <a:path w="62864" h="60325" extrusionOk="0">
                  <a:moveTo>
                    <a:pt x="1143" y="35712"/>
                  </a:moveTo>
                  <a:lnTo>
                    <a:pt x="0" y="36296"/>
                  </a:lnTo>
                  <a:lnTo>
                    <a:pt x="0" y="37172"/>
                  </a:lnTo>
                  <a:lnTo>
                    <a:pt x="1143" y="37172"/>
                  </a:lnTo>
                  <a:lnTo>
                    <a:pt x="1143" y="35712"/>
                  </a:lnTo>
                  <a:close/>
                </a:path>
                <a:path w="62864" h="60325" extrusionOk="0">
                  <a:moveTo>
                    <a:pt x="4305" y="56616"/>
                  </a:moveTo>
                  <a:lnTo>
                    <a:pt x="3162" y="57200"/>
                  </a:lnTo>
                  <a:lnTo>
                    <a:pt x="3162" y="58077"/>
                  </a:lnTo>
                  <a:lnTo>
                    <a:pt x="4305" y="58077"/>
                  </a:lnTo>
                  <a:lnTo>
                    <a:pt x="4305" y="56616"/>
                  </a:lnTo>
                  <a:close/>
                </a:path>
                <a:path w="62864" h="60325" extrusionOk="0">
                  <a:moveTo>
                    <a:pt x="4305" y="33680"/>
                  </a:moveTo>
                  <a:lnTo>
                    <a:pt x="3162" y="34264"/>
                  </a:lnTo>
                  <a:lnTo>
                    <a:pt x="3162" y="35140"/>
                  </a:lnTo>
                  <a:lnTo>
                    <a:pt x="4305" y="35140"/>
                  </a:lnTo>
                  <a:lnTo>
                    <a:pt x="4305" y="33680"/>
                  </a:lnTo>
                  <a:close/>
                </a:path>
                <a:path w="62864" h="60325" extrusionOk="0">
                  <a:moveTo>
                    <a:pt x="7467" y="54876"/>
                  </a:moveTo>
                  <a:lnTo>
                    <a:pt x="6324" y="55460"/>
                  </a:lnTo>
                  <a:lnTo>
                    <a:pt x="6324" y="56337"/>
                  </a:lnTo>
                  <a:lnTo>
                    <a:pt x="7467" y="56337"/>
                  </a:lnTo>
                  <a:lnTo>
                    <a:pt x="7467" y="54876"/>
                  </a:lnTo>
                  <a:close/>
                </a:path>
                <a:path w="62864" h="60325" extrusionOk="0">
                  <a:moveTo>
                    <a:pt x="7467" y="31940"/>
                  </a:moveTo>
                  <a:lnTo>
                    <a:pt x="6324" y="32524"/>
                  </a:lnTo>
                  <a:lnTo>
                    <a:pt x="6324" y="33401"/>
                  </a:lnTo>
                  <a:lnTo>
                    <a:pt x="7467" y="33401"/>
                  </a:lnTo>
                  <a:lnTo>
                    <a:pt x="7467" y="31940"/>
                  </a:lnTo>
                  <a:close/>
                </a:path>
                <a:path w="62864" h="60325" extrusionOk="0">
                  <a:moveTo>
                    <a:pt x="10337" y="52844"/>
                  </a:moveTo>
                  <a:lnTo>
                    <a:pt x="9194" y="53428"/>
                  </a:lnTo>
                  <a:lnTo>
                    <a:pt x="9194" y="54305"/>
                  </a:lnTo>
                  <a:lnTo>
                    <a:pt x="10337" y="54305"/>
                  </a:lnTo>
                  <a:lnTo>
                    <a:pt x="10337" y="52844"/>
                  </a:lnTo>
                  <a:close/>
                </a:path>
                <a:path w="62864" h="60325" extrusionOk="0">
                  <a:moveTo>
                    <a:pt x="10337" y="30200"/>
                  </a:moveTo>
                  <a:lnTo>
                    <a:pt x="9194" y="30784"/>
                  </a:lnTo>
                  <a:lnTo>
                    <a:pt x="9194" y="31661"/>
                  </a:lnTo>
                  <a:lnTo>
                    <a:pt x="10337" y="31661"/>
                  </a:lnTo>
                  <a:lnTo>
                    <a:pt x="10337" y="30200"/>
                  </a:lnTo>
                  <a:close/>
                </a:path>
                <a:path w="62864" h="60325" extrusionOk="0">
                  <a:moveTo>
                    <a:pt x="13500" y="51092"/>
                  </a:moveTo>
                  <a:lnTo>
                    <a:pt x="12357" y="51676"/>
                  </a:lnTo>
                  <a:lnTo>
                    <a:pt x="12357" y="52552"/>
                  </a:lnTo>
                  <a:lnTo>
                    <a:pt x="13500" y="52552"/>
                  </a:lnTo>
                  <a:lnTo>
                    <a:pt x="13500" y="51092"/>
                  </a:lnTo>
                  <a:close/>
                </a:path>
                <a:path w="62864" h="60325" extrusionOk="0">
                  <a:moveTo>
                    <a:pt x="13500" y="28448"/>
                  </a:moveTo>
                  <a:lnTo>
                    <a:pt x="12357" y="29032"/>
                  </a:lnTo>
                  <a:lnTo>
                    <a:pt x="12357" y="29908"/>
                  </a:lnTo>
                  <a:lnTo>
                    <a:pt x="13500" y="29908"/>
                  </a:lnTo>
                  <a:lnTo>
                    <a:pt x="13500" y="28448"/>
                  </a:lnTo>
                  <a:close/>
                </a:path>
                <a:path w="62864" h="60325" extrusionOk="0">
                  <a:moveTo>
                    <a:pt x="16662" y="49352"/>
                  </a:moveTo>
                  <a:lnTo>
                    <a:pt x="15519" y="49936"/>
                  </a:lnTo>
                  <a:lnTo>
                    <a:pt x="15519" y="50812"/>
                  </a:lnTo>
                  <a:lnTo>
                    <a:pt x="16662" y="50812"/>
                  </a:lnTo>
                  <a:lnTo>
                    <a:pt x="16662" y="49352"/>
                  </a:lnTo>
                  <a:close/>
                </a:path>
                <a:path w="62864" h="60325" extrusionOk="0">
                  <a:moveTo>
                    <a:pt x="16662" y="26708"/>
                  </a:moveTo>
                  <a:lnTo>
                    <a:pt x="15519" y="27292"/>
                  </a:lnTo>
                  <a:lnTo>
                    <a:pt x="15519" y="28168"/>
                  </a:lnTo>
                  <a:lnTo>
                    <a:pt x="16662" y="28168"/>
                  </a:lnTo>
                  <a:lnTo>
                    <a:pt x="16662" y="26708"/>
                  </a:lnTo>
                  <a:close/>
                </a:path>
                <a:path w="62864" h="60325" extrusionOk="0">
                  <a:moveTo>
                    <a:pt x="19532" y="47612"/>
                  </a:moveTo>
                  <a:lnTo>
                    <a:pt x="18389" y="48196"/>
                  </a:lnTo>
                  <a:lnTo>
                    <a:pt x="18389" y="49072"/>
                  </a:lnTo>
                  <a:lnTo>
                    <a:pt x="19532" y="49072"/>
                  </a:lnTo>
                  <a:lnTo>
                    <a:pt x="19532" y="47612"/>
                  </a:lnTo>
                  <a:close/>
                </a:path>
                <a:path w="62864" h="60325" extrusionOk="0">
                  <a:moveTo>
                    <a:pt x="19532" y="24968"/>
                  </a:moveTo>
                  <a:lnTo>
                    <a:pt x="18389" y="25552"/>
                  </a:lnTo>
                  <a:lnTo>
                    <a:pt x="18389" y="26428"/>
                  </a:lnTo>
                  <a:lnTo>
                    <a:pt x="19532" y="26428"/>
                  </a:lnTo>
                  <a:lnTo>
                    <a:pt x="19532" y="24968"/>
                  </a:lnTo>
                  <a:close/>
                </a:path>
                <a:path w="62864" h="60325" extrusionOk="0">
                  <a:moveTo>
                    <a:pt x="22694" y="45872"/>
                  </a:moveTo>
                  <a:lnTo>
                    <a:pt x="21551" y="46456"/>
                  </a:lnTo>
                  <a:lnTo>
                    <a:pt x="21551" y="47332"/>
                  </a:lnTo>
                  <a:lnTo>
                    <a:pt x="22694" y="47332"/>
                  </a:lnTo>
                  <a:lnTo>
                    <a:pt x="22694" y="45872"/>
                  </a:lnTo>
                  <a:close/>
                </a:path>
                <a:path w="62864" h="60325" extrusionOk="0">
                  <a:moveTo>
                    <a:pt x="22694" y="23228"/>
                  </a:moveTo>
                  <a:lnTo>
                    <a:pt x="21551" y="23812"/>
                  </a:lnTo>
                  <a:lnTo>
                    <a:pt x="21551" y="24968"/>
                  </a:lnTo>
                  <a:lnTo>
                    <a:pt x="22694" y="24968"/>
                  </a:lnTo>
                  <a:lnTo>
                    <a:pt x="22694" y="23228"/>
                  </a:lnTo>
                  <a:close/>
                </a:path>
                <a:path w="62864" h="60325" extrusionOk="0">
                  <a:moveTo>
                    <a:pt x="25844" y="44132"/>
                  </a:moveTo>
                  <a:lnTo>
                    <a:pt x="24701" y="44716"/>
                  </a:lnTo>
                  <a:lnTo>
                    <a:pt x="24701" y="45593"/>
                  </a:lnTo>
                  <a:lnTo>
                    <a:pt x="25844" y="45593"/>
                  </a:lnTo>
                  <a:lnTo>
                    <a:pt x="25844" y="44132"/>
                  </a:lnTo>
                  <a:close/>
                </a:path>
                <a:path w="62864" h="60325" extrusionOk="0">
                  <a:moveTo>
                    <a:pt x="25844" y="21196"/>
                  </a:moveTo>
                  <a:lnTo>
                    <a:pt x="24701" y="21780"/>
                  </a:lnTo>
                  <a:lnTo>
                    <a:pt x="24701" y="22656"/>
                  </a:lnTo>
                  <a:lnTo>
                    <a:pt x="25844" y="22656"/>
                  </a:lnTo>
                  <a:lnTo>
                    <a:pt x="25844" y="21196"/>
                  </a:lnTo>
                  <a:close/>
                </a:path>
                <a:path w="62864" h="60325" extrusionOk="0">
                  <a:moveTo>
                    <a:pt x="29006" y="42100"/>
                  </a:moveTo>
                  <a:lnTo>
                    <a:pt x="27863" y="42684"/>
                  </a:lnTo>
                  <a:lnTo>
                    <a:pt x="27863" y="43561"/>
                  </a:lnTo>
                  <a:lnTo>
                    <a:pt x="29006" y="43561"/>
                  </a:lnTo>
                  <a:lnTo>
                    <a:pt x="29006" y="42100"/>
                  </a:lnTo>
                  <a:close/>
                </a:path>
                <a:path w="62864" h="60325" extrusionOk="0">
                  <a:moveTo>
                    <a:pt x="29006" y="19456"/>
                  </a:moveTo>
                  <a:lnTo>
                    <a:pt x="27863" y="20040"/>
                  </a:lnTo>
                  <a:lnTo>
                    <a:pt x="27863" y="20916"/>
                  </a:lnTo>
                  <a:lnTo>
                    <a:pt x="29006" y="20916"/>
                  </a:lnTo>
                  <a:lnTo>
                    <a:pt x="29006" y="19456"/>
                  </a:lnTo>
                  <a:close/>
                </a:path>
                <a:path w="62864" h="60325" extrusionOk="0">
                  <a:moveTo>
                    <a:pt x="31877" y="40360"/>
                  </a:moveTo>
                  <a:lnTo>
                    <a:pt x="30734" y="40944"/>
                  </a:lnTo>
                  <a:lnTo>
                    <a:pt x="30734" y="41821"/>
                  </a:lnTo>
                  <a:lnTo>
                    <a:pt x="31877" y="41821"/>
                  </a:lnTo>
                  <a:lnTo>
                    <a:pt x="31877" y="40360"/>
                  </a:lnTo>
                  <a:close/>
                </a:path>
                <a:path w="62864" h="60325" extrusionOk="0">
                  <a:moveTo>
                    <a:pt x="31877" y="17716"/>
                  </a:moveTo>
                  <a:lnTo>
                    <a:pt x="30734" y="18300"/>
                  </a:lnTo>
                  <a:lnTo>
                    <a:pt x="30734" y="19177"/>
                  </a:lnTo>
                  <a:lnTo>
                    <a:pt x="31877" y="19177"/>
                  </a:lnTo>
                  <a:lnTo>
                    <a:pt x="31877" y="17716"/>
                  </a:lnTo>
                  <a:close/>
                </a:path>
                <a:path w="62864" h="60325" extrusionOk="0">
                  <a:moveTo>
                    <a:pt x="35039" y="38608"/>
                  </a:moveTo>
                  <a:lnTo>
                    <a:pt x="33896" y="39192"/>
                  </a:lnTo>
                  <a:lnTo>
                    <a:pt x="33896" y="40068"/>
                  </a:lnTo>
                  <a:lnTo>
                    <a:pt x="35039" y="40068"/>
                  </a:lnTo>
                  <a:lnTo>
                    <a:pt x="35039" y="38608"/>
                  </a:lnTo>
                  <a:close/>
                </a:path>
                <a:path w="62864" h="60325" extrusionOk="0">
                  <a:moveTo>
                    <a:pt x="35039" y="15963"/>
                  </a:moveTo>
                  <a:lnTo>
                    <a:pt x="33896" y="16548"/>
                  </a:lnTo>
                  <a:lnTo>
                    <a:pt x="33896" y="17424"/>
                  </a:lnTo>
                  <a:lnTo>
                    <a:pt x="35039" y="17424"/>
                  </a:lnTo>
                  <a:lnTo>
                    <a:pt x="35039" y="15963"/>
                  </a:lnTo>
                  <a:close/>
                </a:path>
                <a:path w="62864" h="60325" extrusionOk="0">
                  <a:moveTo>
                    <a:pt x="38201" y="36868"/>
                  </a:moveTo>
                  <a:lnTo>
                    <a:pt x="37058" y="37452"/>
                  </a:lnTo>
                  <a:lnTo>
                    <a:pt x="37058" y="38328"/>
                  </a:lnTo>
                  <a:lnTo>
                    <a:pt x="38201" y="38328"/>
                  </a:lnTo>
                  <a:lnTo>
                    <a:pt x="38201" y="36868"/>
                  </a:lnTo>
                  <a:close/>
                </a:path>
                <a:path w="62864" h="60325" extrusionOk="0">
                  <a:moveTo>
                    <a:pt x="38201" y="14224"/>
                  </a:moveTo>
                  <a:lnTo>
                    <a:pt x="37058" y="14808"/>
                  </a:lnTo>
                  <a:lnTo>
                    <a:pt x="37058" y="15684"/>
                  </a:lnTo>
                  <a:lnTo>
                    <a:pt x="38201" y="15684"/>
                  </a:lnTo>
                  <a:lnTo>
                    <a:pt x="38201" y="14224"/>
                  </a:lnTo>
                  <a:close/>
                </a:path>
                <a:path w="62864" h="60325" extrusionOk="0">
                  <a:moveTo>
                    <a:pt x="41071" y="35128"/>
                  </a:moveTo>
                  <a:lnTo>
                    <a:pt x="39928" y="35712"/>
                  </a:lnTo>
                  <a:lnTo>
                    <a:pt x="39928" y="36588"/>
                  </a:lnTo>
                  <a:lnTo>
                    <a:pt x="41071" y="36588"/>
                  </a:lnTo>
                  <a:lnTo>
                    <a:pt x="41071" y="35128"/>
                  </a:lnTo>
                  <a:close/>
                </a:path>
                <a:path w="62864" h="60325" extrusionOk="0">
                  <a:moveTo>
                    <a:pt x="41071" y="12484"/>
                  </a:moveTo>
                  <a:lnTo>
                    <a:pt x="39928" y="13068"/>
                  </a:lnTo>
                  <a:lnTo>
                    <a:pt x="39928" y="13944"/>
                  </a:lnTo>
                  <a:lnTo>
                    <a:pt x="41071" y="13944"/>
                  </a:lnTo>
                  <a:lnTo>
                    <a:pt x="41071" y="12484"/>
                  </a:lnTo>
                  <a:close/>
                </a:path>
                <a:path w="62864" h="60325" extrusionOk="0">
                  <a:moveTo>
                    <a:pt x="44234" y="33388"/>
                  </a:moveTo>
                  <a:lnTo>
                    <a:pt x="43091" y="33972"/>
                  </a:lnTo>
                  <a:lnTo>
                    <a:pt x="43091" y="34848"/>
                  </a:lnTo>
                  <a:lnTo>
                    <a:pt x="44234" y="34848"/>
                  </a:lnTo>
                  <a:lnTo>
                    <a:pt x="44234" y="33388"/>
                  </a:lnTo>
                  <a:close/>
                </a:path>
                <a:path w="62864" h="60325" extrusionOk="0">
                  <a:moveTo>
                    <a:pt x="44234" y="10452"/>
                  </a:moveTo>
                  <a:lnTo>
                    <a:pt x="43091" y="11036"/>
                  </a:lnTo>
                  <a:lnTo>
                    <a:pt x="43091" y="11912"/>
                  </a:lnTo>
                  <a:lnTo>
                    <a:pt x="44234" y="11912"/>
                  </a:lnTo>
                  <a:lnTo>
                    <a:pt x="44234" y="10452"/>
                  </a:lnTo>
                  <a:close/>
                </a:path>
                <a:path w="62864" h="60325" extrusionOk="0">
                  <a:moveTo>
                    <a:pt x="47396" y="31648"/>
                  </a:moveTo>
                  <a:lnTo>
                    <a:pt x="46253" y="32232"/>
                  </a:lnTo>
                  <a:lnTo>
                    <a:pt x="46253" y="33108"/>
                  </a:lnTo>
                  <a:lnTo>
                    <a:pt x="47396" y="33108"/>
                  </a:lnTo>
                  <a:lnTo>
                    <a:pt x="47396" y="31648"/>
                  </a:lnTo>
                  <a:close/>
                </a:path>
                <a:path w="62864" h="60325" extrusionOk="0">
                  <a:moveTo>
                    <a:pt x="47396" y="8712"/>
                  </a:moveTo>
                  <a:lnTo>
                    <a:pt x="46253" y="9296"/>
                  </a:lnTo>
                  <a:lnTo>
                    <a:pt x="46253" y="10172"/>
                  </a:lnTo>
                  <a:lnTo>
                    <a:pt x="47396" y="10172"/>
                  </a:lnTo>
                  <a:lnTo>
                    <a:pt x="47396" y="8712"/>
                  </a:lnTo>
                  <a:close/>
                </a:path>
                <a:path w="62864" h="60325" extrusionOk="0">
                  <a:moveTo>
                    <a:pt x="50546" y="29616"/>
                  </a:moveTo>
                  <a:lnTo>
                    <a:pt x="49403" y="30200"/>
                  </a:lnTo>
                  <a:lnTo>
                    <a:pt x="49403" y="31076"/>
                  </a:lnTo>
                  <a:lnTo>
                    <a:pt x="50546" y="31076"/>
                  </a:lnTo>
                  <a:lnTo>
                    <a:pt x="50546" y="29616"/>
                  </a:lnTo>
                  <a:close/>
                </a:path>
                <a:path w="62864" h="60325" extrusionOk="0">
                  <a:moveTo>
                    <a:pt x="50546" y="6972"/>
                  </a:moveTo>
                  <a:lnTo>
                    <a:pt x="49403" y="7556"/>
                  </a:lnTo>
                  <a:lnTo>
                    <a:pt x="49403" y="8432"/>
                  </a:lnTo>
                  <a:lnTo>
                    <a:pt x="50546" y="8432"/>
                  </a:lnTo>
                  <a:lnTo>
                    <a:pt x="50546" y="6972"/>
                  </a:lnTo>
                  <a:close/>
                </a:path>
                <a:path w="62864" h="60325" extrusionOk="0">
                  <a:moveTo>
                    <a:pt x="53416" y="27863"/>
                  </a:moveTo>
                  <a:lnTo>
                    <a:pt x="52273" y="28448"/>
                  </a:lnTo>
                  <a:lnTo>
                    <a:pt x="52273" y="29324"/>
                  </a:lnTo>
                  <a:lnTo>
                    <a:pt x="53416" y="29324"/>
                  </a:lnTo>
                  <a:lnTo>
                    <a:pt x="53416" y="27863"/>
                  </a:lnTo>
                  <a:close/>
                </a:path>
                <a:path w="62864" h="60325" extrusionOk="0">
                  <a:moveTo>
                    <a:pt x="53416" y="5232"/>
                  </a:moveTo>
                  <a:lnTo>
                    <a:pt x="52273" y="5816"/>
                  </a:lnTo>
                  <a:lnTo>
                    <a:pt x="52273" y="6692"/>
                  </a:lnTo>
                  <a:lnTo>
                    <a:pt x="53416" y="6692"/>
                  </a:lnTo>
                  <a:lnTo>
                    <a:pt x="53416" y="5232"/>
                  </a:lnTo>
                  <a:close/>
                </a:path>
                <a:path w="62864" h="60325" extrusionOk="0">
                  <a:moveTo>
                    <a:pt x="56578" y="26123"/>
                  </a:moveTo>
                  <a:lnTo>
                    <a:pt x="55435" y="26708"/>
                  </a:lnTo>
                  <a:lnTo>
                    <a:pt x="55435" y="27584"/>
                  </a:lnTo>
                  <a:lnTo>
                    <a:pt x="56578" y="27584"/>
                  </a:lnTo>
                  <a:lnTo>
                    <a:pt x="56578" y="26123"/>
                  </a:lnTo>
                  <a:close/>
                </a:path>
                <a:path w="62864" h="60325" extrusionOk="0">
                  <a:moveTo>
                    <a:pt x="56578" y="3479"/>
                  </a:moveTo>
                  <a:lnTo>
                    <a:pt x="55435" y="4064"/>
                  </a:lnTo>
                  <a:lnTo>
                    <a:pt x="55435" y="4940"/>
                  </a:lnTo>
                  <a:lnTo>
                    <a:pt x="56578" y="4940"/>
                  </a:lnTo>
                  <a:lnTo>
                    <a:pt x="56578" y="3479"/>
                  </a:lnTo>
                  <a:close/>
                </a:path>
                <a:path w="62864" h="60325" extrusionOk="0">
                  <a:moveTo>
                    <a:pt x="59740" y="24384"/>
                  </a:moveTo>
                  <a:lnTo>
                    <a:pt x="58597" y="24968"/>
                  </a:lnTo>
                  <a:lnTo>
                    <a:pt x="58597" y="25844"/>
                  </a:lnTo>
                  <a:lnTo>
                    <a:pt x="59740" y="25844"/>
                  </a:lnTo>
                  <a:lnTo>
                    <a:pt x="59740" y="24384"/>
                  </a:lnTo>
                  <a:close/>
                </a:path>
                <a:path w="62864" h="60325" extrusionOk="0">
                  <a:moveTo>
                    <a:pt x="59740" y="1739"/>
                  </a:moveTo>
                  <a:lnTo>
                    <a:pt x="58597" y="2324"/>
                  </a:lnTo>
                  <a:lnTo>
                    <a:pt x="58597" y="3200"/>
                  </a:lnTo>
                  <a:lnTo>
                    <a:pt x="59740" y="3200"/>
                  </a:lnTo>
                  <a:lnTo>
                    <a:pt x="59740" y="1739"/>
                  </a:lnTo>
                  <a:close/>
                </a:path>
                <a:path w="62864" h="60325" extrusionOk="0">
                  <a:moveTo>
                    <a:pt x="62611" y="22644"/>
                  </a:moveTo>
                  <a:lnTo>
                    <a:pt x="61468" y="23228"/>
                  </a:lnTo>
                  <a:lnTo>
                    <a:pt x="61468" y="24104"/>
                  </a:lnTo>
                  <a:lnTo>
                    <a:pt x="62611" y="24104"/>
                  </a:lnTo>
                  <a:lnTo>
                    <a:pt x="62611" y="22644"/>
                  </a:lnTo>
                  <a:close/>
                </a:path>
                <a:path w="62864" h="60325" extrusionOk="0">
                  <a:moveTo>
                    <a:pt x="62611" y="0"/>
                  </a:moveTo>
                  <a:lnTo>
                    <a:pt x="61468" y="584"/>
                  </a:lnTo>
                  <a:lnTo>
                    <a:pt x="61468" y="1460"/>
                  </a:lnTo>
                  <a:lnTo>
                    <a:pt x="62611" y="1460"/>
                  </a:lnTo>
                  <a:lnTo>
                    <a:pt x="62611" y="0"/>
                  </a:lnTo>
                  <a:close/>
                </a:path>
              </a:pathLst>
            </a:custGeom>
            <a:solidFill>
              <a:srgbClr val="D2845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40" name="Google Shape;2140;p11"/>
            <p:cNvSpPr/>
            <p:nvPr/>
          </p:nvSpPr>
          <p:spPr>
            <a:xfrm>
              <a:off x="2307247" y="1676260"/>
              <a:ext cx="79375" cy="67310"/>
            </a:xfrm>
            <a:custGeom>
              <a:avLst/>
              <a:gdLst/>
              <a:ahLst/>
              <a:cxnLst/>
              <a:rect l="l" t="t" r="r" b="b"/>
              <a:pathLst>
                <a:path w="79375" h="67310" extrusionOk="0">
                  <a:moveTo>
                    <a:pt x="79273" y="29324"/>
                  </a:moveTo>
                  <a:lnTo>
                    <a:pt x="74955" y="26708"/>
                  </a:lnTo>
                  <a:lnTo>
                    <a:pt x="10909" y="64160"/>
                  </a:lnTo>
                  <a:lnTo>
                    <a:pt x="15214" y="66776"/>
                  </a:lnTo>
                  <a:lnTo>
                    <a:pt x="79273" y="29324"/>
                  </a:lnTo>
                  <a:close/>
                </a:path>
                <a:path w="79375" h="67310" extrusionOk="0">
                  <a:moveTo>
                    <a:pt x="79273" y="8712"/>
                  </a:moveTo>
                  <a:lnTo>
                    <a:pt x="64046" y="0"/>
                  </a:lnTo>
                  <a:lnTo>
                    <a:pt x="0" y="37452"/>
                  </a:lnTo>
                  <a:lnTo>
                    <a:pt x="15227" y="46456"/>
                  </a:lnTo>
                  <a:lnTo>
                    <a:pt x="79273" y="8712"/>
                  </a:lnTo>
                  <a:close/>
                </a:path>
              </a:pathLst>
            </a:custGeom>
            <a:solidFill>
              <a:srgbClr val="D5D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41" name="Google Shape;2141;p11"/>
            <p:cNvSpPr/>
            <p:nvPr/>
          </p:nvSpPr>
          <p:spPr>
            <a:xfrm>
              <a:off x="2318162" y="1691932"/>
              <a:ext cx="64135" cy="48895"/>
            </a:xfrm>
            <a:custGeom>
              <a:avLst/>
              <a:gdLst/>
              <a:ahLst/>
              <a:cxnLst/>
              <a:rect l="l" t="t" r="r" b="b"/>
              <a:pathLst>
                <a:path w="64135" h="48894" extrusionOk="0">
                  <a:moveTo>
                    <a:pt x="64046" y="0"/>
                  </a:moveTo>
                  <a:lnTo>
                    <a:pt x="0" y="37744"/>
                  </a:lnTo>
                  <a:lnTo>
                    <a:pt x="0" y="48488"/>
                  </a:lnTo>
                  <a:lnTo>
                    <a:pt x="64046" y="11036"/>
                  </a:lnTo>
                  <a:lnTo>
                    <a:pt x="64046" y="0"/>
                  </a:lnTo>
                  <a:close/>
                </a:path>
              </a:pathLst>
            </a:custGeom>
            <a:solidFill>
              <a:srgbClr val="D3DB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42" name="Google Shape;2142;p11"/>
            <p:cNvSpPr/>
            <p:nvPr/>
          </p:nvSpPr>
          <p:spPr>
            <a:xfrm>
              <a:off x="2318162" y="1691932"/>
              <a:ext cx="64135" cy="45720"/>
            </a:xfrm>
            <a:custGeom>
              <a:avLst/>
              <a:gdLst/>
              <a:ahLst/>
              <a:cxnLst/>
              <a:rect l="l" t="t" r="r" b="b"/>
              <a:pathLst>
                <a:path w="64135" h="45719" extrusionOk="0">
                  <a:moveTo>
                    <a:pt x="64046" y="0"/>
                  </a:moveTo>
                  <a:lnTo>
                    <a:pt x="0" y="37744"/>
                  </a:lnTo>
                  <a:lnTo>
                    <a:pt x="0" y="45288"/>
                  </a:lnTo>
                  <a:lnTo>
                    <a:pt x="64046" y="7556"/>
                  </a:lnTo>
                  <a:lnTo>
                    <a:pt x="64046" y="0"/>
                  </a:lnTo>
                  <a:close/>
                </a:path>
              </a:pathLst>
            </a:custGeom>
            <a:solidFill>
              <a:srgbClr val="000000">
                <a:alpha val="19607"/>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43" name="Google Shape;2143;p11"/>
            <p:cNvSpPr/>
            <p:nvPr/>
          </p:nvSpPr>
          <p:spPr>
            <a:xfrm>
              <a:off x="2322470" y="1705576"/>
              <a:ext cx="64135" cy="48260"/>
            </a:xfrm>
            <a:custGeom>
              <a:avLst/>
              <a:gdLst/>
              <a:ahLst/>
              <a:cxnLst/>
              <a:rect l="l" t="t" r="r" b="b"/>
              <a:pathLst>
                <a:path w="64135" h="48260" extrusionOk="0">
                  <a:moveTo>
                    <a:pt x="64046" y="0"/>
                  </a:moveTo>
                  <a:lnTo>
                    <a:pt x="0" y="37452"/>
                  </a:lnTo>
                  <a:lnTo>
                    <a:pt x="0" y="48196"/>
                  </a:lnTo>
                  <a:lnTo>
                    <a:pt x="64046" y="10452"/>
                  </a:lnTo>
                  <a:lnTo>
                    <a:pt x="64046" y="0"/>
                  </a:lnTo>
                  <a:close/>
                </a:path>
              </a:pathLst>
            </a:custGeom>
            <a:solidFill>
              <a:srgbClr val="D3DB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44" name="Google Shape;2144;p11"/>
            <p:cNvSpPr/>
            <p:nvPr/>
          </p:nvSpPr>
          <p:spPr>
            <a:xfrm>
              <a:off x="2307243" y="1713706"/>
              <a:ext cx="15240" cy="40640"/>
            </a:xfrm>
            <a:custGeom>
              <a:avLst/>
              <a:gdLst/>
              <a:ahLst/>
              <a:cxnLst/>
              <a:rect l="l" t="t" r="r" b="b"/>
              <a:pathLst>
                <a:path w="15239" h="40639" extrusionOk="0">
                  <a:moveTo>
                    <a:pt x="0" y="0"/>
                  </a:moveTo>
                  <a:lnTo>
                    <a:pt x="0" y="31064"/>
                  </a:lnTo>
                  <a:lnTo>
                    <a:pt x="15227" y="40068"/>
                  </a:lnTo>
                  <a:lnTo>
                    <a:pt x="15227" y="29324"/>
                  </a:lnTo>
                  <a:lnTo>
                    <a:pt x="10922" y="26708"/>
                  </a:lnTo>
                  <a:lnTo>
                    <a:pt x="10922" y="15976"/>
                  </a:lnTo>
                  <a:lnTo>
                    <a:pt x="15227" y="18580"/>
                  </a:lnTo>
                  <a:lnTo>
                    <a:pt x="15227" y="9004"/>
                  </a:lnTo>
                  <a:lnTo>
                    <a:pt x="0" y="0"/>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45" name="Google Shape;2145;p11"/>
            <p:cNvSpPr/>
            <p:nvPr/>
          </p:nvSpPr>
          <p:spPr>
            <a:xfrm>
              <a:off x="2322470" y="1684969"/>
              <a:ext cx="64135" cy="47625"/>
            </a:xfrm>
            <a:custGeom>
              <a:avLst/>
              <a:gdLst/>
              <a:ahLst/>
              <a:cxnLst/>
              <a:rect l="l" t="t" r="r" b="b"/>
              <a:pathLst>
                <a:path w="64135" h="47625" extrusionOk="0">
                  <a:moveTo>
                    <a:pt x="64046" y="0"/>
                  </a:moveTo>
                  <a:lnTo>
                    <a:pt x="0" y="37744"/>
                  </a:lnTo>
                  <a:lnTo>
                    <a:pt x="0" y="47320"/>
                  </a:lnTo>
                  <a:lnTo>
                    <a:pt x="64046" y="9575"/>
                  </a:lnTo>
                  <a:lnTo>
                    <a:pt x="64046" y="0"/>
                  </a:lnTo>
                  <a:close/>
                </a:path>
              </a:pathLst>
            </a:custGeom>
            <a:solidFill>
              <a:srgbClr val="D3DB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46" name="Google Shape;2146;p11"/>
            <p:cNvSpPr/>
            <p:nvPr/>
          </p:nvSpPr>
          <p:spPr>
            <a:xfrm>
              <a:off x="2325331" y="1686712"/>
              <a:ext cx="58419" cy="65405"/>
            </a:xfrm>
            <a:custGeom>
              <a:avLst/>
              <a:gdLst/>
              <a:ahLst/>
              <a:cxnLst/>
              <a:rect l="l" t="t" r="r" b="b"/>
              <a:pathLst>
                <a:path w="58419" h="65405" extrusionOk="0">
                  <a:moveTo>
                    <a:pt x="292" y="54584"/>
                  </a:moveTo>
                  <a:lnTo>
                    <a:pt x="0" y="54876"/>
                  </a:lnTo>
                  <a:lnTo>
                    <a:pt x="0" y="65328"/>
                  </a:lnTo>
                  <a:lnTo>
                    <a:pt x="292" y="65036"/>
                  </a:lnTo>
                  <a:lnTo>
                    <a:pt x="292" y="54584"/>
                  </a:lnTo>
                  <a:close/>
                </a:path>
                <a:path w="58419" h="65405" extrusionOk="0">
                  <a:moveTo>
                    <a:pt x="292" y="34264"/>
                  </a:moveTo>
                  <a:lnTo>
                    <a:pt x="0" y="34264"/>
                  </a:lnTo>
                  <a:lnTo>
                    <a:pt x="0" y="43840"/>
                  </a:lnTo>
                  <a:lnTo>
                    <a:pt x="292" y="43561"/>
                  </a:lnTo>
                  <a:lnTo>
                    <a:pt x="292" y="34264"/>
                  </a:lnTo>
                  <a:close/>
                </a:path>
                <a:path w="58419" h="65405" extrusionOk="0">
                  <a:moveTo>
                    <a:pt x="3454" y="52844"/>
                  </a:moveTo>
                  <a:lnTo>
                    <a:pt x="3162" y="52844"/>
                  </a:lnTo>
                  <a:lnTo>
                    <a:pt x="3162" y="63588"/>
                  </a:lnTo>
                  <a:lnTo>
                    <a:pt x="3454" y="63296"/>
                  </a:lnTo>
                  <a:lnTo>
                    <a:pt x="3454" y="52844"/>
                  </a:lnTo>
                  <a:close/>
                </a:path>
                <a:path w="58419" h="65405" extrusionOk="0">
                  <a:moveTo>
                    <a:pt x="3454" y="32232"/>
                  </a:moveTo>
                  <a:lnTo>
                    <a:pt x="3162" y="32524"/>
                  </a:lnTo>
                  <a:lnTo>
                    <a:pt x="3162" y="42100"/>
                  </a:lnTo>
                  <a:lnTo>
                    <a:pt x="3454" y="41808"/>
                  </a:lnTo>
                  <a:lnTo>
                    <a:pt x="3454" y="32232"/>
                  </a:lnTo>
                  <a:close/>
                </a:path>
                <a:path w="58419" h="65405" extrusionOk="0">
                  <a:moveTo>
                    <a:pt x="6604" y="30480"/>
                  </a:moveTo>
                  <a:lnTo>
                    <a:pt x="6032" y="30772"/>
                  </a:lnTo>
                  <a:lnTo>
                    <a:pt x="6032" y="40347"/>
                  </a:lnTo>
                  <a:lnTo>
                    <a:pt x="6604" y="40055"/>
                  </a:lnTo>
                  <a:lnTo>
                    <a:pt x="6604" y="30480"/>
                  </a:lnTo>
                  <a:close/>
                </a:path>
                <a:path w="58419" h="65405" extrusionOk="0">
                  <a:moveTo>
                    <a:pt x="6616" y="50812"/>
                  </a:moveTo>
                  <a:lnTo>
                    <a:pt x="6045" y="51104"/>
                  </a:lnTo>
                  <a:lnTo>
                    <a:pt x="6045" y="61849"/>
                  </a:lnTo>
                  <a:lnTo>
                    <a:pt x="6616" y="61556"/>
                  </a:lnTo>
                  <a:lnTo>
                    <a:pt x="6616" y="50812"/>
                  </a:lnTo>
                  <a:close/>
                </a:path>
                <a:path w="58419" h="65405" extrusionOk="0">
                  <a:moveTo>
                    <a:pt x="9486" y="49072"/>
                  </a:moveTo>
                  <a:lnTo>
                    <a:pt x="9194" y="49364"/>
                  </a:lnTo>
                  <a:lnTo>
                    <a:pt x="9194" y="60109"/>
                  </a:lnTo>
                  <a:lnTo>
                    <a:pt x="9486" y="59817"/>
                  </a:lnTo>
                  <a:lnTo>
                    <a:pt x="9486" y="49072"/>
                  </a:lnTo>
                  <a:close/>
                </a:path>
                <a:path w="58419" h="65405" extrusionOk="0">
                  <a:moveTo>
                    <a:pt x="9486" y="28740"/>
                  </a:moveTo>
                  <a:lnTo>
                    <a:pt x="9194" y="29032"/>
                  </a:lnTo>
                  <a:lnTo>
                    <a:pt x="9194" y="38315"/>
                  </a:lnTo>
                  <a:lnTo>
                    <a:pt x="9486" y="38315"/>
                  </a:lnTo>
                  <a:lnTo>
                    <a:pt x="9486" y="28740"/>
                  </a:lnTo>
                  <a:close/>
                </a:path>
                <a:path w="58419" h="65405" extrusionOk="0">
                  <a:moveTo>
                    <a:pt x="12636" y="27000"/>
                  </a:moveTo>
                  <a:lnTo>
                    <a:pt x="12065" y="27292"/>
                  </a:lnTo>
                  <a:lnTo>
                    <a:pt x="12065" y="36588"/>
                  </a:lnTo>
                  <a:lnTo>
                    <a:pt x="12636" y="36296"/>
                  </a:lnTo>
                  <a:lnTo>
                    <a:pt x="12636" y="27000"/>
                  </a:lnTo>
                  <a:close/>
                </a:path>
                <a:path w="58419" h="65405" extrusionOk="0">
                  <a:moveTo>
                    <a:pt x="12649" y="47320"/>
                  </a:moveTo>
                  <a:lnTo>
                    <a:pt x="12077" y="47612"/>
                  </a:lnTo>
                  <a:lnTo>
                    <a:pt x="12077" y="58064"/>
                  </a:lnTo>
                  <a:lnTo>
                    <a:pt x="12649" y="58064"/>
                  </a:lnTo>
                  <a:lnTo>
                    <a:pt x="12649" y="47320"/>
                  </a:lnTo>
                  <a:close/>
                </a:path>
                <a:path w="58419" h="65405" extrusionOk="0">
                  <a:moveTo>
                    <a:pt x="15798" y="45580"/>
                  </a:moveTo>
                  <a:lnTo>
                    <a:pt x="15227" y="45872"/>
                  </a:lnTo>
                  <a:lnTo>
                    <a:pt x="15227" y="56324"/>
                  </a:lnTo>
                  <a:lnTo>
                    <a:pt x="15798" y="56032"/>
                  </a:lnTo>
                  <a:lnTo>
                    <a:pt x="15798" y="45580"/>
                  </a:lnTo>
                  <a:close/>
                </a:path>
                <a:path w="58419" h="65405" extrusionOk="0">
                  <a:moveTo>
                    <a:pt x="15798" y="25260"/>
                  </a:moveTo>
                  <a:lnTo>
                    <a:pt x="15227" y="25260"/>
                  </a:lnTo>
                  <a:lnTo>
                    <a:pt x="15227" y="34836"/>
                  </a:lnTo>
                  <a:lnTo>
                    <a:pt x="15798" y="34544"/>
                  </a:lnTo>
                  <a:lnTo>
                    <a:pt x="15798" y="25260"/>
                  </a:lnTo>
                  <a:close/>
                </a:path>
                <a:path w="58419" h="65405" extrusionOk="0">
                  <a:moveTo>
                    <a:pt x="18669" y="43840"/>
                  </a:moveTo>
                  <a:lnTo>
                    <a:pt x="18376" y="44132"/>
                  </a:lnTo>
                  <a:lnTo>
                    <a:pt x="18376" y="54584"/>
                  </a:lnTo>
                  <a:lnTo>
                    <a:pt x="18669" y="54292"/>
                  </a:lnTo>
                  <a:lnTo>
                    <a:pt x="18669" y="43840"/>
                  </a:lnTo>
                  <a:close/>
                </a:path>
                <a:path w="58419" h="65405" extrusionOk="0">
                  <a:moveTo>
                    <a:pt x="18681" y="23228"/>
                  </a:moveTo>
                  <a:lnTo>
                    <a:pt x="18389" y="23520"/>
                  </a:lnTo>
                  <a:lnTo>
                    <a:pt x="18389" y="33096"/>
                  </a:lnTo>
                  <a:lnTo>
                    <a:pt x="18681" y="32816"/>
                  </a:lnTo>
                  <a:lnTo>
                    <a:pt x="18681" y="23228"/>
                  </a:lnTo>
                  <a:close/>
                </a:path>
                <a:path w="58419" h="65405" extrusionOk="0">
                  <a:moveTo>
                    <a:pt x="21831" y="42100"/>
                  </a:moveTo>
                  <a:lnTo>
                    <a:pt x="21259" y="42100"/>
                  </a:lnTo>
                  <a:lnTo>
                    <a:pt x="21259" y="52844"/>
                  </a:lnTo>
                  <a:lnTo>
                    <a:pt x="21831" y="52552"/>
                  </a:lnTo>
                  <a:lnTo>
                    <a:pt x="21831" y="42100"/>
                  </a:lnTo>
                  <a:close/>
                </a:path>
                <a:path w="58419" h="65405" extrusionOk="0">
                  <a:moveTo>
                    <a:pt x="21831" y="21488"/>
                  </a:moveTo>
                  <a:lnTo>
                    <a:pt x="21259" y="21780"/>
                  </a:lnTo>
                  <a:lnTo>
                    <a:pt x="21259" y="31356"/>
                  </a:lnTo>
                  <a:lnTo>
                    <a:pt x="21831" y="31064"/>
                  </a:lnTo>
                  <a:lnTo>
                    <a:pt x="21831" y="21488"/>
                  </a:lnTo>
                  <a:close/>
                </a:path>
                <a:path w="58419" h="65405" extrusionOk="0">
                  <a:moveTo>
                    <a:pt x="24701" y="40068"/>
                  </a:moveTo>
                  <a:lnTo>
                    <a:pt x="24409" y="40360"/>
                  </a:lnTo>
                  <a:lnTo>
                    <a:pt x="24409" y="51104"/>
                  </a:lnTo>
                  <a:lnTo>
                    <a:pt x="24701" y="50812"/>
                  </a:lnTo>
                  <a:lnTo>
                    <a:pt x="24701" y="40068"/>
                  </a:lnTo>
                  <a:close/>
                </a:path>
                <a:path w="58419" h="65405" extrusionOk="0">
                  <a:moveTo>
                    <a:pt x="24714" y="19748"/>
                  </a:moveTo>
                  <a:lnTo>
                    <a:pt x="24422" y="20040"/>
                  </a:lnTo>
                  <a:lnTo>
                    <a:pt x="24422" y="29337"/>
                  </a:lnTo>
                  <a:lnTo>
                    <a:pt x="24714" y="29337"/>
                  </a:lnTo>
                  <a:lnTo>
                    <a:pt x="24714" y="19748"/>
                  </a:lnTo>
                  <a:close/>
                </a:path>
                <a:path w="58419" h="65405" extrusionOk="0">
                  <a:moveTo>
                    <a:pt x="27863" y="38328"/>
                  </a:moveTo>
                  <a:lnTo>
                    <a:pt x="27571" y="38620"/>
                  </a:lnTo>
                  <a:lnTo>
                    <a:pt x="27571" y="49072"/>
                  </a:lnTo>
                  <a:lnTo>
                    <a:pt x="27863" y="49072"/>
                  </a:lnTo>
                  <a:lnTo>
                    <a:pt x="27863" y="38328"/>
                  </a:lnTo>
                  <a:close/>
                </a:path>
                <a:path w="58419" h="65405" extrusionOk="0">
                  <a:moveTo>
                    <a:pt x="27876" y="18008"/>
                  </a:moveTo>
                  <a:lnTo>
                    <a:pt x="27584" y="18300"/>
                  </a:lnTo>
                  <a:lnTo>
                    <a:pt x="27584" y="27584"/>
                  </a:lnTo>
                  <a:lnTo>
                    <a:pt x="27876" y="27305"/>
                  </a:lnTo>
                  <a:lnTo>
                    <a:pt x="27876" y="18008"/>
                  </a:lnTo>
                  <a:close/>
                </a:path>
                <a:path w="58419" h="65405" extrusionOk="0">
                  <a:moveTo>
                    <a:pt x="31026" y="36588"/>
                  </a:moveTo>
                  <a:lnTo>
                    <a:pt x="30454" y="36880"/>
                  </a:lnTo>
                  <a:lnTo>
                    <a:pt x="30454" y="47332"/>
                  </a:lnTo>
                  <a:lnTo>
                    <a:pt x="31026" y="47040"/>
                  </a:lnTo>
                  <a:lnTo>
                    <a:pt x="31026" y="36588"/>
                  </a:lnTo>
                  <a:close/>
                </a:path>
                <a:path w="58419" h="65405" extrusionOk="0">
                  <a:moveTo>
                    <a:pt x="31026" y="16256"/>
                  </a:moveTo>
                  <a:lnTo>
                    <a:pt x="30454" y="16548"/>
                  </a:lnTo>
                  <a:lnTo>
                    <a:pt x="30454" y="25844"/>
                  </a:lnTo>
                  <a:lnTo>
                    <a:pt x="31026" y="25552"/>
                  </a:lnTo>
                  <a:lnTo>
                    <a:pt x="31026" y="16256"/>
                  </a:lnTo>
                  <a:close/>
                </a:path>
                <a:path w="58419" h="65405" extrusionOk="0">
                  <a:moveTo>
                    <a:pt x="33896" y="34848"/>
                  </a:moveTo>
                  <a:lnTo>
                    <a:pt x="33604" y="35140"/>
                  </a:lnTo>
                  <a:lnTo>
                    <a:pt x="33604" y="45593"/>
                  </a:lnTo>
                  <a:lnTo>
                    <a:pt x="33896" y="45300"/>
                  </a:lnTo>
                  <a:lnTo>
                    <a:pt x="33896" y="34848"/>
                  </a:lnTo>
                  <a:close/>
                </a:path>
                <a:path w="58419" h="65405" extrusionOk="0">
                  <a:moveTo>
                    <a:pt x="33909" y="14516"/>
                  </a:moveTo>
                  <a:lnTo>
                    <a:pt x="33616" y="14516"/>
                  </a:lnTo>
                  <a:lnTo>
                    <a:pt x="33616" y="24091"/>
                  </a:lnTo>
                  <a:lnTo>
                    <a:pt x="33909" y="23799"/>
                  </a:lnTo>
                  <a:lnTo>
                    <a:pt x="33909" y="14516"/>
                  </a:lnTo>
                  <a:close/>
                </a:path>
                <a:path w="58419" h="65405" extrusionOk="0">
                  <a:moveTo>
                    <a:pt x="37058" y="33096"/>
                  </a:moveTo>
                  <a:lnTo>
                    <a:pt x="36766" y="33096"/>
                  </a:lnTo>
                  <a:lnTo>
                    <a:pt x="36766" y="43840"/>
                  </a:lnTo>
                  <a:lnTo>
                    <a:pt x="37058" y="43548"/>
                  </a:lnTo>
                  <a:lnTo>
                    <a:pt x="37058" y="33096"/>
                  </a:lnTo>
                  <a:close/>
                </a:path>
                <a:path w="58419" h="65405" extrusionOk="0">
                  <a:moveTo>
                    <a:pt x="37058" y="12496"/>
                  </a:moveTo>
                  <a:lnTo>
                    <a:pt x="36766" y="12788"/>
                  </a:lnTo>
                  <a:lnTo>
                    <a:pt x="36766" y="22364"/>
                  </a:lnTo>
                  <a:lnTo>
                    <a:pt x="37058" y="22072"/>
                  </a:lnTo>
                  <a:lnTo>
                    <a:pt x="37058" y="12496"/>
                  </a:lnTo>
                  <a:close/>
                </a:path>
                <a:path w="58419" h="65405" extrusionOk="0">
                  <a:moveTo>
                    <a:pt x="40208" y="10744"/>
                  </a:moveTo>
                  <a:lnTo>
                    <a:pt x="39636" y="11036"/>
                  </a:lnTo>
                  <a:lnTo>
                    <a:pt x="39636" y="20612"/>
                  </a:lnTo>
                  <a:lnTo>
                    <a:pt x="40208" y="20320"/>
                  </a:lnTo>
                  <a:lnTo>
                    <a:pt x="40208" y="10744"/>
                  </a:lnTo>
                  <a:close/>
                </a:path>
                <a:path w="58419" h="65405" extrusionOk="0">
                  <a:moveTo>
                    <a:pt x="40220" y="31064"/>
                  </a:moveTo>
                  <a:lnTo>
                    <a:pt x="39649" y="31356"/>
                  </a:lnTo>
                  <a:lnTo>
                    <a:pt x="39649" y="42100"/>
                  </a:lnTo>
                  <a:lnTo>
                    <a:pt x="40220" y="41808"/>
                  </a:lnTo>
                  <a:lnTo>
                    <a:pt x="40220" y="31064"/>
                  </a:lnTo>
                  <a:close/>
                </a:path>
                <a:path w="58419" h="65405" extrusionOk="0">
                  <a:moveTo>
                    <a:pt x="43091" y="29324"/>
                  </a:moveTo>
                  <a:lnTo>
                    <a:pt x="42799" y="29616"/>
                  </a:lnTo>
                  <a:lnTo>
                    <a:pt x="42799" y="40360"/>
                  </a:lnTo>
                  <a:lnTo>
                    <a:pt x="43091" y="40068"/>
                  </a:lnTo>
                  <a:lnTo>
                    <a:pt x="43091" y="29324"/>
                  </a:lnTo>
                  <a:close/>
                </a:path>
                <a:path w="58419" h="65405" extrusionOk="0">
                  <a:moveTo>
                    <a:pt x="43091" y="9004"/>
                  </a:moveTo>
                  <a:lnTo>
                    <a:pt x="42799" y="9296"/>
                  </a:lnTo>
                  <a:lnTo>
                    <a:pt x="42799" y="18580"/>
                  </a:lnTo>
                  <a:lnTo>
                    <a:pt x="43091" y="18580"/>
                  </a:lnTo>
                  <a:lnTo>
                    <a:pt x="43091" y="9004"/>
                  </a:lnTo>
                  <a:close/>
                </a:path>
                <a:path w="58419" h="65405" extrusionOk="0">
                  <a:moveTo>
                    <a:pt x="46240" y="7264"/>
                  </a:moveTo>
                  <a:lnTo>
                    <a:pt x="45669" y="7556"/>
                  </a:lnTo>
                  <a:lnTo>
                    <a:pt x="45669" y="16840"/>
                  </a:lnTo>
                  <a:lnTo>
                    <a:pt x="46240" y="16560"/>
                  </a:lnTo>
                  <a:lnTo>
                    <a:pt x="46240" y="7264"/>
                  </a:lnTo>
                  <a:close/>
                </a:path>
                <a:path w="58419" h="65405" extrusionOk="0">
                  <a:moveTo>
                    <a:pt x="46253" y="27584"/>
                  </a:moveTo>
                  <a:lnTo>
                    <a:pt x="45681" y="27876"/>
                  </a:lnTo>
                  <a:lnTo>
                    <a:pt x="45681" y="38328"/>
                  </a:lnTo>
                  <a:lnTo>
                    <a:pt x="46253" y="38328"/>
                  </a:lnTo>
                  <a:lnTo>
                    <a:pt x="46253" y="27584"/>
                  </a:lnTo>
                  <a:close/>
                </a:path>
                <a:path w="58419" h="65405" extrusionOk="0">
                  <a:moveTo>
                    <a:pt x="49403" y="25844"/>
                  </a:moveTo>
                  <a:lnTo>
                    <a:pt x="48831" y="26136"/>
                  </a:lnTo>
                  <a:lnTo>
                    <a:pt x="48831" y="36588"/>
                  </a:lnTo>
                  <a:lnTo>
                    <a:pt x="49403" y="36296"/>
                  </a:lnTo>
                  <a:lnTo>
                    <a:pt x="49403" y="25844"/>
                  </a:lnTo>
                  <a:close/>
                </a:path>
                <a:path w="58419" h="65405" extrusionOk="0">
                  <a:moveTo>
                    <a:pt x="49403" y="5524"/>
                  </a:moveTo>
                  <a:lnTo>
                    <a:pt x="48831" y="5524"/>
                  </a:lnTo>
                  <a:lnTo>
                    <a:pt x="48831" y="15100"/>
                  </a:lnTo>
                  <a:lnTo>
                    <a:pt x="49403" y="14808"/>
                  </a:lnTo>
                  <a:lnTo>
                    <a:pt x="49403" y="5524"/>
                  </a:lnTo>
                  <a:close/>
                </a:path>
                <a:path w="58419" h="65405" extrusionOk="0">
                  <a:moveTo>
                    <a:pt x="52285" y="24104"/>
                  </a:moveTo>
                  <a:lnTo>
                    <a:pt x="51993" y="24396"/>
                  </a:lnTo>
                  <a:lnTo>
                    <a:pt x="51993" y="34848"/>
                  </a:lnTo>
                  <a:lnTo>
                    <a:pt x="52285" y="34556"/>
                  </a:lnTo>
                  <a:lnTo>
                    <a:pt x="52285" y="24104"/>
                  </a:lnTo>
                  <a:close/>
                </a:path>
                <a:path w="58419" h="65405" extrusionOk="0">
                  <a:moveTo>
                    <a:pt x="52285" y="3492"/>
                  </a:moveTo>
                  <a:lnTo>
                    <a:pt x="51993" y="3784"/>
                  </a:lnTo>
                  <a:lnTo>
                    <a:pt x="51993" y="13360"/>
                  </a:lnTo>
                  <a:lnTo>
                    <a:pt x="52285" y="13068"/>
                  </a:lnTo>
                  <a:lnTo>
                    <a:pt x="52285" y="3492"/>
                  </a:lnTo>
                  <a:close/>
                </a:path>
                <a:path w="58419" h="65405" extrusionOk="0">
                  <a:moveTo>
                    <a:pt x="55435" y="22072"/>
                  </a:moveTo>
                  <a:lnTo>
                    <a:pt x="54864" y="22364"/>
                  </a:lnTo>
                  <a:lnTo>
                    <a:pt x="54864" y="33108"/>
                  </a:lnTo>
                  <a:lnTo>
                    <a:pt x="55435" y="32816"/>
                  </a:lnTo>
                  <a:lnTo>
                    <a:pt x="55435" y="22072"/>
                  </a:lnTo>
                  <a:close/>
                </a:path>
                <a:path w="58419" h="65405" extrusionOk="0">
                  <a:moveTo>
                    <a:pt x="55435" y="1752"/>
                  </a:moveTo>
                  <a:lnTo>
                    <a:pt x="54864" y="2044"/>
                  </a:lnTo>
                  <a:lnTo>
                    <a:pt x="54864" y="11620"/>
                  </a:lnTo>
                  <a:lnTo>
                    <a:pt x="55435" y="11328"/>
                  </a:lnTo>
                  <a:lnTo>
                    <a:pt x="55435" y="1752"/>
                  </a:lnTo>
                  <a:close/>
                </a:path>
                <a:path w="58419" h="65405" extrusionOk="0">
                  <a:moveTo>
                    <a:pt x="58305" y="20332"/>
                  </a:moveTo>
                  <a:lnTo>
                    <a:pt x="58013" y="20624"/>
                  </a:lnTo>
                  <a:lnTo>
                    <a:pt x="58013" y="31369"/>
                  </a:lnTo>
                  <a:lnTo>
                    <a:pt x="58305" y="31076"/>
                  </a:lnTo>
                  <a:lnTo>
                    <a:pt x="58305" y="20332"/>
                  </a:lnTo>
                  <a:close/>
                </a:path>
                <a:path w="58419" h="65405" extrusionOk="0">
                  <a:moveTo>
                    <a:pt x="58318" y="0"/>
                  </a:moveTo>
                  <a:lnTo>
                    <a:pt x="58026" y="292"/>
                  </a:lnTo>
                  <a:lnTo>
                    <a:pt x="58026" y="9575"/>
                  </a:lnTo>
                  <a:lnTo>
                    <a:pt x="58318" y="9575"/>
                  </a:lnTo>
                  <a:lnTo>
                    <a:pt x="58318" y="0"/>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47" name="Google Shape;2147;p11"/>
            <p:cNvSpPr/>
            <p:nvPr/>
          </p:nvSpPr>
          <p:spPr>
            <a:xfrm>
              <a:off x="2310117" y="1677720"/>
              <a:ext cx="73660" cy="43815"/>
            </a:xfrm>
            <a:custGeom>
              <a:avLst/>
              <a:gdLst/>
              <a:ahLst/>
              <a:cxnLst/>
              <a:rect l="l" t="t" r="r" b="b"/>
              <a:pathLst>
                <a:path w="73660" h="43814" extrusionOk="0">
                  <a:moveTo>
                    <a:pt x="15506" y="43256"/>
                  </a:moveTo>
                  <a:lnTo>
                    <a:pt x="292" y="34251"/>
                  </a:lnTo>
                  <a:lnTo>
                    <a:pt x="0" y="34544"/>
                  </a:lnTo>
                  <a:lnTo>
                    <a:pt x="15227" y="43256"/>
                  </a:lnTo>
                  <a:lnTo>
                    <a:pt x="15506" y="43256"/>
                  </a:lnTo>
                  <a:close/>
                </a:path>
                <a:path w="73660" h="43814" extrusionOk="0">
                  <a:moveTo>
                    <a:pt x="18669" y="41224"/>
                  </a:moveTo>
                  <a:lnTo>
                    <a:pt x="3441" y="32512"/>
                  </a:lnTo>
                  <a:lnTo>
                    <a:pt x="2870" y="32512"/>
                  </a:lnTo>
                  <a:lnTo>
                    <a:pt x="18376" y="41516"/>
                  </a:lnTo>
                  <a:lnTo>
                    <a:pt x="18669" y="41224"/>
                  </a:lnTo>
                  <a:close/>
                </a:path>
                <a:path w="73660" h="43814" extrusionOk="0">
                  <a:moveTo>
                    <a:pt x="21831" y="39484"/>
                  </a:moveTo>
                  <a:lnTo>
                    <a:pt x="6324" y="30480"/>
                  </a:lnTo>
                  <a:lnTo>
                    <a:pt x="6032" y="30772"/>
                  </a:lnTo>
                  <a:lnTo>
                    <a:pt x="21259" y="39776"/>
                  </a:lnTo>
                  <a:lnTo>
                    <a:pt x="21831" y="39484"/>
                  </a:lnTo>
                  <a:close/>
                </a:path>
                <a:path w="73660" h="43814" extrusionOk="0">
                  <a:moveTo>
                    <a:pt x="24688" y="37744"/>
                  </a:moveTo>
                  <a:lnTo>
                    <a:pt x="9474" y="28740"/>
                  </a:lnTo>
                  <a:lnTo>
                    <a:pt x="9182" y="29032"/>
                  </a:lnTo>
                  <a:lnTo>
                    <a:pt x="24409" y="38036"/>
                  </a:lnTo>
                  <a:lnTo>
                    <a:pt x="24688" y="37744"/>
                  </a:lnTo>
                  <a:close/>
                </a:path>
                <a:path w="73660" h="43814" extrusionOk="0">
                  <a:moveTo>
                    <a:pt x="27863" y="36004"/>
                  </a:moveTo>
                  <a:lnTo>
                    <a:pt x="12636" y="27000"/>
                  </a:lnTo>
                  <a:lnTo>
                    <a:pt x="12065" y="27292"/>
                  </a:lnTo>
                  <a:lnTo>
                    <a:pt x="27292" y="36296"/>
                  </a:lnTo>
                  <a:lnTo>
                    <a:pt x="27863" y="36004"/>
                  </a:lnTo>
                  <a:close/>
                </a:path>
                <a:path w="73660" h="43814" extrusionOk="0">
                  <a:moveTo>
                    <a:pt x="31013" y="34251"/>
                  </a:moveTo>
                  <a:lnTo>
                    <a:pt x="15506" y="25247"/>
                  </a:lnTo>
                  <a:lnTo>
                    <a:pt x="15214" y="25539"/>
                  </a:lnTo>
                  <a:lnTo>
                    <a:pt x="30441" y="34251"/>
                  </a:lnTo>
                  <a:lnTo>
                    <a:pt x="31013" y="34251"/>
                  </a:lnTo>
                  <a:close/>
                </a:path>
                <a:path w="73660" h="43814" extrusionOk="0">
                  <a:moveTo>
                    <a:pt x="33883" y="32219"/>
                  </a:moveTo>
                  <a:lnTo>
                    <a:pt x="18669" y="23507"/>
                  </a:lnTo>
                  <a:lnTo>
                    <a:pt x="18376" y="23799"/>
                  </a:lnTo>
                  <a:lnTo>
                    <a:pt x="33604" y="32512"/>
                  </a:lnTo>
                  <a:lnTo>
                    <a:pt x="33883" y="32219"/>
                  </a:lnTo>
                  <a:close/>
                </a:path>
                <a:path w="73660" h="43814" extrusionOk="0">
                  <a:moveTo>
                    <a:pt x="37045" y="30480"/>
                  </a:moveTo>
                  <a:lnTo>
                    <a:pt x="21818" y="21767"/>
                  </a:lnTo>
                  <a:lnTo>
                    <a:pt x="21247" y="21767"/>
                  </a:lnTo>
                  <a:lnTo>
                    <a:pt x="36474" y="30772"/>
                  </a:lnTo>
                  <a:lnTo>
                    <a:pt x="37045" y="30480"/>
                  </a:lnTo>
                  <a:close/>
                </a:path>
                <a:path w="73660" h="43814" extrusionOk="0">
                  <a:moveTo>
                    <a:pt x="39916" y="28740"/>
                  </a:moveTo>
                  <a:lnTo>
                    <a:pt x="24701" y="19735"/>
                  </a:lnTo>
                  <a:lnTo>
                    <a:pt x="24409" y="20027"/>
                  </a:lnTo>
                  <a:lnTo>
                    <a:pt x="39636" y="29032"/>
                  </a:lnTo>
                  <a:lnTo>
                    <a:pt x="39916" y="28740"/>
                  </a:lnTo>
                  <a:close/>
                </a:path>
                <a:path w="73660" h="43814" extrusionOk="0">
                  <a:moveTo>
                    <a:pt x="43078" y="27000"/>
                  </a:moveTo>
                  <a:lnTo>
                    <a:pt x="27851" y="17995"/>
                  </a:lnTo>
                  <a:lnTo>
                    <a:pt x="27279" y="18288"/>
                  </a:lnTo>
                  <a:lnTo>
                    <a:pt x="42786" y="27292"/>
                  </a:lnTo>
                  <a:lnTo>
                    <a:pt x="43078" y="27000"/>
                  </a:lnTo>
                  <a:close/>
                </a:path>
                <a:path w="73660" h="43814" extrusionOk="0">
                  <a:moveTo>
                    <a:pt x="46240" y="25260"/>
                  </a:moveTo>
                  <a:lnTo>
                    <a:pt x="31013" y="16256"/>
                  </a:lnTo>
                  <a:lnTo>
                    <a:pt x="30441" y="16548"/>
                  </a:lnTo>
                  <a:lnTo>
                    <a:pt x="45669" y="25552"/>
                  </a:lnTo>
                  <a:lnTo>
                    <a:pt x="46240" y="25260"/>
                  </a:lnTo>
                  <a:close/>
                </a:path>
                <a:path w="73660" h="43814" extrusionOk="0">
                  <a:moveTo>
                    <a:pt x="49110" y="23520"/>
                  </a:moveTo>
                  <a:lnTo>
                    <a:pt x="33896" y="14516"/>
                  </a:lnTo>
                  <a:lnTo>
                    <a:pt x="33604" y="14808"/>
                  </a:lnTo>
                  <a:lnTo>
                    <a:pt x="48831" y="23520"/>
                  </a:lnTo>
                  <a:lnTo>
                    <a:pt x="49110" y="23520"/>
                  </a:lnTo>
                  <a:close/>
                </a:path>
                <a:path w="73660" h="43814" extrusionOk="0">
                  <a:moveTo>
                    <a:pt x="52273" y="21488"/>
                  </a:moveTo>
                  <a:lnTo>
                    <a:pt x="37045" y="12776"/>
                  </a:lnTo>
                  <a:lnTo>
                    <a:pt x="36474" y="12776"/>
                  </a:lnTo>
                  <a:lnTo>
                    <a:pt x="51981" y="21780"/>
                  </a:lnTo>
                  <a:lnTo>
                    <a:pt x="52273" y="21488"/>
                  </a:lnTo>
                  <a:close/>
                </a:path>
                <a:path w="73660" h="43814" extrusionOk="0">
                  <a:moveTo>
                    <a:pt x="55435" y="19748"/>
                  </a:moveTo>
                  <a:lnTo>
                    <a:pt x="39928" y="10744"/>
                  </a:lnTo>
                  <a:lnTo>
                    <a:pt x="39636" y="11036"/>
                  </a:lnTo>
                  <a:lnTo>
                    <a:pt x="54864" y="20040"/>
                  </a:lnTo>
                  <a:lnTo>
                    <a:pt x="55435" y="19748"/>
                  </a:lnTo>
                  <a:close/>
                </a:path>
                <a:path w="73660" h="43814" extrusionOk="0">
                  <a:moveTo>
                    <a:pt x="58305" y="17995"/>
                  </a:moveTo>
                  <a:lnTo>
                    <a:pt x="43091" y="8991"/>
                  </a:lnTo>
                  <a:lnTo>
                    <a:pt x="42799" y="9283"/>
                  </a:lnTo>
                  <a:lnTo>
                    <a:pt x="58026" y="18288"/>
                  </a:lnTo>
                  <a:lnTo>
                    <a:pt x="58305" y="17995"/>
                  </a:lnTo>
                  <a:close/>
                </a:path>
                <a:path w="73660" h="43814" extrusionOk="0">
                  <a:moveTo>
                    <a:pt x="61468" y="16256"/>
                  </a:moveTo>
                  <a:lnTo>
                    <a:pt x="46240" y="7251"/>
                  </a:lnTo>
                  <a:lnTo>
                    <a:pt x="45669" y="7543"/>
                  </a:lnTo>
                  <a:lnTo>
                    <a:pt x="60896" y="16548"/>
                  </a:lnTo>
                  <a:lnTo>
                    <a:pt x="61468" y="16256"/>
                  </a:lnTo>
                  <a:close/>
                </a:path>
                <a:path w="73660" h="43814" extrusionOk="0">
                  <a:moveTo>
                    <a:pt x="64630" y="14516"/>
                  </a:moveTo>
                  <a:lnTo>
                    <a:pt x="49123" y="5511"/>
                  </a:lnTo>
                  <a:lnTo>
                    <a:pt x="48831" y="5803"/>
                  </a:lnTo>
                  <a:lnTo>
                    <a:pt x="64058" y="14516"/>
                  </a:lnTo>
                  <a:lnTo>
                    <a:pt x="64630" y="14516"/>
                  </a:lnTo>
                  <a:close/>
                </a:path>
                <a:path w="73660" h="43814" extrusionOk="0">
                  <a:moveTo>
                    <a:pt x="67487" y="12484"/>
                  </a:moveTo>
                  <a:lnTo>
                    <a:pt x="52273" y="3771"/>
                  </a:lnTo>
                  <a:lnTo>
                    <a:pt x="51981" y="4064"/>
                  </a:lnTo>
                  <a:lnTo>
                    <a:pt x="67208" y="12776"/>
                  </a:lnTo>
                  <a:lnTo>
                    <a:pt x="67487" y="12484"/>
                  </a:lnTo>
                  <a:close/>
                </a:path>
                <a:path w="73660" h="43814" extrusionOk="0">
                  <a:moveTo>
                    <a:pt x="70650" y="10744"/>
                  </a:moveTo>
                  <a:lnTo>
                    <a:pt x="55422" y="2032"/>
                  </a:lnTo>
                  <a:lnTo>
                    <a:pt x="54851" y="2032"/>
                  </a:lnTo>
                  <a:lnTo>
                    <a:pt x="70078" y="11036"/>
                  </a:lnTo>
                  <a:lnTo>
                    <a:pt x="70650" y="10744"/>
                  </a:lnTo>
                  <a:close/>
                </a:path>
                <a:path w="73660" h="43814" extrusionOk="0">
                  <a:moveTo>
                    <a:pt x="73520" y="9004"/>
                  </a:moveTo>
                  <a:lnTo>
                    <a:pt x="58305" y="0"/>
                  </a:lnTo>
                  <a:lnTo>
                    <a:pt x="58013" y="292"/>
                  </a:lnTo>
                  <a:lnTo>
                    <a:pt x="73240" y="9296"/>
                  </a:lnTo>
                  <a:lnTo>
                    <a:pt x="73520" y="9004"/>
                  </a:lnTo>
                  <a:close/>
                </a:path>
              </a:pathLst>
            </a:custGeom>
            <a:solidFill>
              <a:srgbClr val="D3DB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48" name="Google Shape;2148;p11"/>
            <p:cNvSpPr/>
            <p:nvPr/>
          </p:nvSpPr>
          <p:spPr>
            <a:xfrm>
              <a:off x="2323325" y="1689036"/>
              <a:ext cx="62865" cy="60325"/>
            </a:xfrm>
            <a:custGeom>
              <a:avLst/>
              <a:gdLst/>
              <a:ahLst/>
              <a:cxnLst/>
              <a:rect l="l" t="t" r="r" b="b"/>
              <a:pathLst>
                <a:path w="62864" h="60325" extrusionOk="0">
                  <a:moveTo>
                    <a:pt x="1143" y="58356"/>
                  </a:moveTo>
                  <a:lnTo>
                    <a:pt x="0" y="58940"/>
                  </a:lnTo>
                  <a:lnTo>
                    <a:pt x="0" y="59817"/>
                  </a:lnTo>
                  <a:lnTo>
                    <a:pt x="1143" y="59817"/>
                  </a:lnTo>
                  <a:lnTo>
                    <a:pt x="1143" y="58356"/>
                  </a:lnTo>
                  <a:close/>
                </a:path>
                <a:path w="62864" h="60325" extrusionOk="0">
                  <a:moveTo>
                    <a:pt x="1143" y="35712"/>
                  </a:moveTo>
                  <a:lnTo>
                    <a:pt x="0" y="36296"/>
                  </a:lnTo>
                  <a:lnTo>
                    <a:pt x="0" y="37172"/>
                  </a:lnTo>
                  <a:lnTo>
                    <a:pt x="1143" y="37172"/>
                  </a:lnTo>
                  <a:lnTo>
                    <a:pt x="1143" y="35712"/>
                  </a:lnTo>
                  <a:close/>
                </a:path>
                <a:path w="62864" h="60325" extrusionOk="0">
                  <a:moveTo>
                    <a:pt x="4305" y="56603"/>
                  </a:moveTo>
                  <a:lnTo>
                    <a:pt x="3162" y="57188"/>
                  </a:lnTo>
                  <a:lnTo>
                    <a:pt x="3162" y="58064"/>
                  </a:lnTo>
                  <a:lnTo>
                    <a:pt x="4305" y="58064"/>
                  </a:lnTo>
                  <a:lnTo>
                    <a:pt x="4305" y="56603"/>
                  </a:lnTo>
                  <a:close/>
                </a:path>
                <a:path w="62864" h="60325" extrusionOk="0">
                  <a:moveTo>
                    <a:pt x="4305" y="33959"/>
                  </a:moveTo>
                  <a:lnTo>
                    <a:pt x="3162" y="34544"/>
                  </a:lnTo>
                  <a:lnTo>
                    <a:pt x="3162" y="35420"/>
                  </a:lnTo>
                  <a:lnTo>
                    <a:pt x="4305" y="35420"/>
                  </a:lnTo>
                  <a:lnTo>
                    <a:pt x="4305" y="33959"/>
                  </a:lnTo>
                  <a:close/>
                </a:path>
                <a:path w="62864" h="60325" extrusionOk="0">
                  <a:moveTo>
                    <a:pt x="7467" y="54864"/>
                  </a:moveTo>
                  <a:lnTo>
                    <a:pt x="6324" y="55448"/>
                  </a:lnTo>
                  <a:lnTo>
                    <a:pt x="6324" y="56324"/>
                  </a:lnTo>
                  <a:lnTo>
                    <a:pt x="7467" y="56324"/>
                  </a:lnTo>
                  <a:lnTo>
                    <a:pt x="7467" y="54864"/>
                  </a:lnTo>
                  <a:close/>
                </a:path>
                <a:path w="62864" h="60325" extrusionOk="0">
                  <a:moveTo>
                    <a:pt x="7467" y="32219"/>
                  </a:moveTo>
                  <a:lnTo>
                    <a:pt x="6324" y="32804"/>
                  </a:lnTo>
                  <a:lnTo>
                    <a:pt x="6324" y="33680"/>
                  </a:lnTo>
                  <a:lnTo>
                    <a:pt x="7467" y="33680"/>
                  </a:lnTo>
                  <a:lnTo>
                    <a:pt x="7467" y="32219"/>
                  </a:lnTo>
                  <a:close/>
                </a:path>
                <a:path w="62864" h="60325" extrusionOk="0">
                  <a:moveTo>
                    <a:pt x="10337" y="53124"/>
                  </a:moveTo>
                  <a:lnTo>
                    <a:pt x="9194" y="53708"/>
                  </a:lnTo>
                  <a:lnTo>
                    <a:pt x="9194" y="54584"/>
                  </a:lnTo>
                  <a:lnTo>
                    <a:pt x="10337" y="54584"/>
                  </a:lnTo>
                  <a:lnTo>
                    <a:pt x="10337" y="53124"/>
                  </a:lnTo>
                  <a:close/>
                </a:path>
                <a:path w="62864" h="60325" extrusionOk="0">
                  <a:moveTo>
                    <a:pt x="10337" y="30480"/>
                  </a:moveTo>
                  <a:lnTo>
                    <a:pt x="9194" y="31064"/>
                  </a:lnTo>
                  <a:lnTo>
                    <a:pt x="9194" y="31940"/>
                  </a:lnTo>
                  <a:lnTo>
                    <a:pt x="10337" y="31940"/>
                  </a:lnTo>
                  <a:lnTo>
                    <a:pt x="10337" y="30480"/>
                  </a:lnTo>
                  <a:close/>
                </a:path>
                <a:path w="62864" h="60325" extrusionOk="0">
                  <a:moveTo>
                    <a:pt x="13500" y="51384"/>
                  </a:moveTo>
                  <a:lnTo>
                    <a:pt x="12357" y="51968"/>
                  </a:lnTo>
                  <a:lnTo>
                    <a:pt x="12357" y="52844"/>
                  </a:lnTo>
                  <a:lnTo>
                    <a:pt x="13500" y="52844"/>
                  </a:lnTo>
                  <a:lnTo>
                    <a:pt x="13500" y="51384"/>
                  </a:lnTo>
                  <a:close/>
                </a:path>
                <a:path w="62864" h="60325" extrusionOk="0">
                  <a:moveTo>
                    <a:pt x="13500" y="28740"/>
                  </a:moveTo>
                  <a:lnTo>
                    <a:pt x="12357" y="29324"/>
                  </a:lnTo>
                  <a:lnTo>
                    <a:pt x="12357" y="30200"/>
                  </a:lnTo>
                  <a:lnTo>
                    <a:pt x="13500" y="30200"/>
                  </a:lnTo>
                  <a:lnTo>
                    <a:pt x="13500" y="28740"/>
                  </a:lnTo>
                  <a:close/>
                </a:path>
                <a:path w="62864" h="60325" extrusionOk="0">
                  <a:moveTo>
                    <a:pt x="16649" y="49644"/>
                  </a:moveTo>
                  <a:lnTo>
                    <a:pt x="15506" y="50228"/>
                  </a:lnTo>
                  <a:lnTo>
                    <a:pt x="15506" y="51104"/>
                  </a:lnTo>
                  <a:lnTo>
                    <a:pt x="16649" y="51104"/>
                  </a:lnTo>
                  <a:lnTo>
                    <a:pt x="16649" y="49644"/>
                  </a:lnTo>
                  <a:close/>
                </a:path>
                <a:path w="62864" h="60325" extrusionOk="0">
                  <a:moveTo>
                    <a:pt x="16649" y="26708"/>
                  </a:moveTo>
                  <a:lnTo>
                    <a:pt x="15506" y="27292"/>
                  </a:lnTo>
                  <a:lnTo>
                    <a:pt x="15506" y="28168"/>
                  </a:lnTo>
                  <a:lnTo>
                    <a:pt x="16649" y="28168"/>
                  </a:lnTo>
                  <a:lnTo>
                    <a:pt x="16649" y="26708"/>
                  </a:lnTo>
                  <a:close/>
                </a:path>
                <a:path w="62864" h="60325" extrusionOk="0">
                  <a:moveTo>
                    <a:pt x="19532" y="47904"/>
                  </a:moveTo>
                  <a:lnTo>
                    <a:pt x="18389" y="48488"/>
                  </a:lnTo>
                  <a:lnTo>
                    <a:pt x="18389" y="49644"/>
                  </a:lnTo>
                  <a:lnTo>
                    <a:pt x="19532" y="49644"/>
                  </a:lnTo>
                  <a:lnTo>
                    <a:pt x="19532" y="47904"/>
                  </a:lnTo>
                  <a:close/>
                </a:path>
                <a:path w="62864" h="60325" extrusionOk="0">
                  <a:moveTo>
                    <a:pt x="19532" y="24968"/>
                  </a:moveTo>
                  <a:lnTo>
                    <a:pt x="18389" y="25552"/>
                  </a:lnTo>
                  <a:lnTo>
                    <a:pt x="18389" y="26428"/>
                  </a:lnTo>
                  <a:lnTo>
                    <a:pt x="19532" y="26428"/>
                  </a:lnTo>
                  <a:lnTo>
                    <a:pt x="19532" y="24968"/>
                  </a:lnTo>
                  <a:close/>
                </a:path>
                <a:path w="62864" h="60325" extrusionOk="0">
                  <a:moveTo>
                    <a:pt x="22682" y="45872"/>
                  </a:moveTo>
                  <a:lnTo>
                    <a:pt x="21539" y="46456"/>
                  </a:lnTo>
                  <a:lnTo>
                    <a:pt x="21539" y="47332"/>
                  </a:lnTo>
                  <a:lnTo>
                    <a:pt x="22682" y="47332"/>
                  </a:lnTo>
                  <a:lnTo>
                    <a:pt x="22682" y="45872"/>
                  </a:lnTo>
                  <a:close/>
                </a:path>
                <a:path w="62864" h="60325" extrusionOk="0">
                  <a:moveTo>
                    <a:pt x="22682" y="23228"/>
                  </a:moveTo>
                  <a:lnTo>
                    <a:pt x="21539" y="23812"/>
                  </a:lnTo>
                  <a:lnTo>
                    <a:pt x="21539" y="24688"/>
                  </a:lnTo>
                  <a:lnTo>
                    <a:pt x="22682" y="24688"/>
                  </a:lnTo>
                  <a:lnTo>
                    <a:pt x="22682" y="23228"/>
                  </a:lnTo>
                  <a:close/>
                </a:path>
                <a:path w="62864" h="60325" extrusionOk="0">
                  <a:moveTo>
                    <a:pt x="25844" y="44132"/>
                  </a:moveTo>
                  <a:lnTo>
                    <a:pt x="24701" y="44716"/>
                  </a:lnTo>
                  <a:lnTo>
                    <a:pt x="24701" y="45593"/>
                  </a:lnTo>
                  <a:lnTo>
                    <a:pt x="25844" y="45593"/>
                  </a:lnTo>
                  <a:lnTo>
                    <a:pt x="25844" y="44132"/>
                  </a:lnTo>
                  <a:close/>
                </a:path>
                <a:path w="62864" h="60325" extrusionOk="0">
                  <a:moveTo>
                    <a:pt x="25844" y="21488"/>
                  </a:moveTo>
                  <a:lnTo>
                    <a:pt x="24701" y="22072"/>
                  </a:lnTo>
                  <a:lnTo>
                    <a:pt x="24701" y="22948"/>
                  </a:lnTo>
                  <a:lnTo>
                    <a:pt x="25844" y="22948"/>
                  </a:lnTo>
                  <a:lnTo>
                    <a:pt x="25844" y="21488"/>
                  </a:lnTo>
                  <a:close/>
                </a:path>
                <a:path w="62864" h="60325" extrusionOk="0">
                  <a:moveTo>
                    <a:pt x="28714" y="42379"/>
                  </a:moveTo>
                  <a:lnTo>
                    <a:pt x="27571" y="42964"/>
                  </a:lnTo>
                  <a:lnTo>
                    <a:pt x="27571" y="43840"/>
                  </a:lnTo>
                  <a:lnTo>
                    <a:pt x="28714" y="43840"/>
                  </a:lnTo>
                  <a:lnTo>
                    <a:pt x="28714" y="42379"/>
                  </a:lnTo>
                  <a:close/>
                </a:path>
                <a:path w="62864" h="60325" extrusionOk="0">
                  <a:moveTo>
                    <a:pt x="28714" y="19735"/>
                  </a:moveTo>
                  <a:lnTo>
                    <a:pt x="27571" y="20320"/>
                  </a:lnTo>
                  <a:lnTo>
                    <a:pt x="27571" y="21196"/>
                  </a:lnTo>
                  <a:lnTo>
                    <a:pt x="28714" y="21196"/>
                  </a:lnTo>
                  <a:lnTo>
                    <a:pt x="28714" y="19735"/>
                  </a:lnTo>
                  <a:close/>
                </a:path>
                <a:path w="62864" h="60325" extrusionOk="0">
                  <a:moveTo>
                    <a:pt x="31877" y="40640"/>
                  </a:moveTo>
                  <a:lnTo>
                    <a:pt x="30734" y="41224"/>
                  </a:lnTo>
                  <a:lnTo>
                    <a:pt x="30734" y="42100"/>
                  </a:lnTo>
                  <a:lnTo>
                    <a:pt x="31877" y="42100"/>
                  </a:lnTo>
                  <a:lnTo>
                    <a:pt x="31877" y="40640"/>
                  </a:lnTo>
                  <a:close/>
                </a:path>
                <a:path w="62864" h="60325" extrusionOk="0">
                  <a:moveTo>
                    <a:pt x="31877" y="17995"/>
                  </a:moveTo>
                  <a:lnTo>
                    <a:pt x="30734" y="18580"/>
                  </a:lnTo>
                  <a:lnTo>
                    <a:pt x="30734" y="19456"/>
                  </a:lnTo>
                  <a:lnTo>
                    <a:pt x="31877" y="19456"/>
                  </a:lnTo>
                  <a:lnTo>
                    <a:pt x="31877" y="17995"/>
                  </a:lnTo>
                  <a:close/>
                </a:path>
                <a:path w="62864" h="60325" extrusionOk="0">
                  <a:moveTo>
                    <a:pt x="35039" y="38900"/>
                  </a:moveTo>
                  <a:lnTo>
                    <a:pt x="33896" y="39484"/>
                  </a:lnTo>
                  <a:lnTo>
                    <a:pt x="33896" y="40360"/>
                  </a:lnTo>
                  <a:lnTo>
                    <a:pt x="35039" y="40360"/>
                  </a:lnTo>
                  <a:lnTo>
                    <a:pt x="35039" y="38900"/>
                  </a:lnTo>
                  <a:close/>
                </a:path>
                <a:path w="62864" h="60325" extrusionOk="0">
                  <a:moveTo>
                    <a:pt x="35039" y="15963"/>
                  </a:moveTo>
                  <a:lnTo>
                    <a:pt x="33896" y="16548"/>
                  </a:lnTo>
                  <a:lnTo>
                    <a:pt x="33896" y="17424"/>
                  </a:lnTo>
                  <a:lnTo>
                    <a:pt x="35039" y="17424"/>
                  </a:lnTo>
                  <a:lnTo>
                    <a:pt x="35039" y="15963"/>
                  </a:lnTo>
                  <a:close/>
                </a:path>
                <a:path w="62864" h="60325" extrusionOk="0">
                  <a:moveTo>
                    <a:pt x="38201" y="37160"/>
                  </a:moveTo>
                  <a:lnTo>
                    <a:pt x="37058" y="37744"/>
                  </a:lnTo>
                  <a:lnTo>
                    <a:pt x="37058" y="38620"/>
                  </a:lnTo>
                  <a:lnTo>
                    <a:pt x="38201" y="38620"/>
                  </a:lnTo>
                  <a:lnTo>
                    <a:pt x="38201" y="37160"/>
                  </a:lnTo>
                  <a:close/>
                </a:path>
                <a:path w="62864" h="60325" extrusionOk="0">
                  <a:moveTo>
                    <a:pt x="38201" y="14224"/>
                  </a:moveTo>
                  <a:lnTo>
                    <a:pt x="37058" y="14808"/>
                  </a:lnTo>
                  <a:lnTo>
                    <a:pt x="37058" y="15963"/>
                  </a:lnTo>
                  <a:lnTo>
                    <a:pt x="38201" y="15963"/>
                  </a:lnTo>
                  <a:lnTo>
                    <a:pt x="38201" y="14224"/>
                  </a:lnTo>
                  <a:close/>
                </a:path>
                <a:path w="62864" h="60325" extrusionOk="0">
                  <a:moveTo>
                    <a:pt x="41071" y="35128"/>
                  </a:moveTo>
                  <a:lnTo>
                    <a:pt x="39928" y="35712"/>
                  </a:lnTo>
                  <a:lnTo>
                    <a:pt x="39928" y="36588"/>
                  </a:lnTo>
                  <a:lnTo>
                    <a:pt x="41071" y="36588"/>
                  </a:lnTo>
                  <a:lnTo>
                    <a:pt x="41071" y="35128"/>
                  </a:lnTo>
                  <a:close/>
                </a:path>
                <a:path w="62864" h="60325" extrusionOk="0">
                  <a:moveTo>
                    <a:pt x="41071" y="12484"/>
                  </a:moveTo>
                  <a:lnTo>
                    <a:pt x="39928" y="13068"/>
                  </a:lnTo>
                  <a:lnTo>
                    <a:pt x="39928" y="13944"/>
                  </a:lnTo>
                  <a:lnTo>
                    <a:pt x="41071" y="13944"/>
                  </a:lnTo>
                  <a:lnTo>
                    <a:pt x="41071" y="12484"/>
                  </a:lnTo>
                  <a:close/>
                </a:path>
                <a:path w="62864" h="60325" extrusionOk="0">
                  <a:moveTo>
                    <a:pt x="44234" y="33388"/>
                  </a:moveTo>
                  <a:lnTo>
                    <a:pt x="43091" y="33972"/>
                  </a:lnTo>
                  <a:lnTo>
                    <a:pt x="43091" y="34848"/>
                  </a:lnTo>
                  <a:lnTo>
                    <a:pt x="44234" y="34848"/>
                  </a:lnTo>
                  <a:lnTo>
                    <a:pt x="44234" y="33388"/>
                  </a:lnTo>
                  <a:close/>
                </a:path>
                <a:path w="62864" h="60325" extrusionOk="0">
                  <a:moveTo>
                    <a:pt x="44234" y="10744"/>
                  </a:moveTo>
                  <a:lnTo>
                    <a:pt x="43091" y="11328"/>
                  </a:lnTo>
                  <a:lnTo>
                    <a:pt x="43091" y="12204"/>
                  </a:lnTo>
                  <a:lnTo>
                    <a:pt x="44234" y="12204"/>
                  </a:lnTo>
                  <a:lnTo>
                    <a:pt x="44234" y="10744"/>
                  </a:lnTo>
                  <a:close/>
                </a:path>
                <a:path w="62864" h="60325" extrusionOk="0">
                  <a:moveTo>
                    <a:pt x="47383" y="31648"/>
                  </a:moveTo>
                  <a:lnTo>
                    <a:pt x="46240" y="32232"/>
                  </a:lnTo>
                  <a:lnTo>
                    <a:pt x="46240" y="33108"/>
                  </a:lnTo>
                  <a:lnTo>
                    <a:pt x="47383" y="33108"/>
                  </a:lnTo>
                  <a:lnTo>
                    <a:pt x="47383" y="31648"/>
                  </a:lnTo>
                  <a:close/>
                </a:path>
                <a:path w="62864" h="60325" extrusionOk="0">
                  <a:moveTo>
                    <a:pt x="47383" y="9004"/>
                  </a:moveTo>
                  <a:lnTo>
                    <a:pt x="46240" y="9588"/>
                  </a:lnTo>
                  <a:lnTo>
                    <a:pt x="46240" y="10464"/>
                  </a:lnTo>
                  <a:lnTo>
                    <a:pt x="47383" y="10464"/>
                  </a:lnTo>
                  <a:lnTo>
                    <a:pt x="47383" y="9004"/>
                  </a:lnTo>
                  <a:close/>
                </a:path>
                <a:path w="62864" h="60325" extrusionOk="0">
                  <a:moveTo>
                    <a:pt x="50266" y="29908"/>
                  </a:moveTo>
                  <a:lnTo>
                    <a:pt x="49123" y="30492"/>
                  </a:lnTo>
                  <a:lnTo>
                    <a:pt x="49123" y="31648"/>
                  </a:lnTo>
                  <a:lnTo>
                    <a:pt x="50266" y="31648"/>
                  </a:lnTo>
                  <a:lnTo>
                    <a:pt x="50266" y="29908"/>
                  </a:lnTo>
                  <a:close/>
                </a:path>
                <a:path w="62864" h="60325" extrusionOk="0">
                  <a:moveTo>
                    <a:pt x="50266" y="7264"/>
                  </a:moveTo>
                  <a:lnTo>
                    <a:pt x="49123" y="7848"/>
                  </a:lnTo>
                  <a:lnTo>
                    <a:pt x="49123" y="8724"/>
                  </a:lnTo>
                  <a:lnTo>
                    <a:pt x="50266" y="8724"/>
                  </a:lnTo>
                  <a:lnTo>
                    <a:pt x="50266" y="7264"/>
                  </a:lnTo>
                  <a:close/>
                </a:path>
                <a:path w="62864" h="60325" extrusionOk="0">
                  <a:moveTo>
                    <a:pt x="53416" y="28155"/>
                  </a:moveTo>
                  <a:lnTo>
                    <a:pt x="52273" y="28740"/>
                  </a:lnTo>
                  <a:lnTo>
                    <a:pt x="52273" y="29616"/>
                  </a:lnTo>
                  <a:lnTo>
                    <a:pt x="53416" y="29616"/>
                  </a:lnTo>
                  <a:lnTo>
                    <a:pt x="53416" y="28155"/>
                  </a:lnTo>
                  <a:close/>
                </a:path>
                <a:path w="62864" h="60325" extrusionOk="0">
                  <a:moveTo>
                    <a:pt x="53416" y="5511"/>
                  </a:moveTo>
                  <a:lnTo>
                    <a:pt x="52273" y="6096"/>
                  </a:lnTo>
                  <a:lnTo>
                    <a:pt x="52273" y="6972"/>
                  </a:lnTo>
                  <a:lnTo>
                    <a:pt x="53416" y="6972"/>
                  </a:lnTo>
                  <a:lnTo>
                    <a:pt x="53416" y="5511"/>
                  </a:lnTo>
                  <a:close/>
                </a:path>
                <a:path w="62864" h="60325" extrusionOk="0">
                  <a:moveTo>
                    <a:pt x="56578" y="26416"/>
                  </a:moveTo>
                  <a:lnTo>
                    <a:pt x="55435" y="27000"/>
                  </a:lnTo>
                  <a:lnTo>
                    <a:pt x="55435" y="28155"/>
                  </a:lnTo>
                  <a:lnTo>
                    <a:pt x="56578" y="28155"/>
                  </a:lnTo>
                  <a:lnTo>
                    <a:pt x="56578" y="26416"/>
                  </a:lnTo>
                  <a:close/>
                </a:path>
                <a:path w="62864" h="60325" extrusionOk="0">
                  <a:moveTo>
                    <a:pt x="56578" y="3479"/>
                  </a:moveTo>
                  <a:lnTo>
                    <a:pt x="55435" y="4064"/>
                  </a:lnTo>
                  <a:lnTo>
                    <a:pt x="55435" y="4940"/>
                  </a:lnTo>
                  <a:lnTo>
                    <a:pt x="56578" y="4940"/>
                  </a:lnTo>
                  <a:lnTo>
                    <a:pt x="56578" y="3479"/>
                  </a:lnTo>
                  <a:close/>
                </a:path>
                <a:path w="62864" h="60325" extrusionOk="0">
                  <a:moveTo>
                    <a:pt x="59448" y="24676"/>
                  </a:moveTo>
                  <a:lnTo>
                    <a:pt x="58305" y="25260"/>
                  </a:lnTo>
                  <a:lnTo>
                    <a:pt x="58305" y="26136"/>
                  </a:lnTo>
                  <a:lnTo>
                    <a:pt x="59448" y="26136"/>
                  </a:lnTo>
                  <a:lnTo>
                    <a:pt x="59448" y="24676"/>
                  </a:lnTo>
                  <a:close/>
                </a:path>
                <a:path w="62864" h="60325" extrusionOk="0">
                  <a:moveTo>
                    <a:pt x="59448" y="1739"/>
                  </a:moveTo>
                  <a:lnTo>
                    <a:pt x="58305" y="2324"/>
                  </a:lnTo>
                  <a:lnTo>
                    <a:pt x="58305" y="3200"/>
                  </a:lnTo>
                  <a:lnTo>
                    <a:pt x="59448" y="3200"/>
                  </a:lnTo>
                  <a:lnTo>
                    <a:pt x="59448" y="1739"/>
                  </a:lnTo>
                  <a:close/>
                </a:path>
                <a:path w="62864" h="60325" extrusionOk="0">
                  <a:moveTo>
                    <a:pt x="62611" y="22644"/>
                  </a:moveTo>
                  <a:lnTo>
                    <a:pt x="61468" y="23228"/>
                  </a:lnTo>
                  <a:lnTo>
                    <a:pt x="61468" y="24104"/>
                  </a:lnTo>
                  <a:lnTo>
                    <a:pt x="62611" y="24104"/>
                  </a:lnTo>
                  <a:lnTo>
                    <a:pt x="62611" y="22644"/>
                  </a:lnTo>
                  <a:close/>
                </a:path>
                <a:path w="62864" h="60325" extrusionOk="0">
                  <a:moveTo>
                    <a:pt x="62611" y="0"/>
                  </a:moveTo>
                  <a:lnTo>
                    <a:pt x="61468" y="584"/>
                  </a:lnTo>
                  <a:lnTo>
                    <a:pt x="61468" y="1460"/>
                  </a:lnTo>
                  <a:lnTo>
                    <a:pt x="62611" y="1460"/>
                  </a:lnTo>
                  <a:lnTo>
                    <a:pt x="62611" y="0"/>
                  </a:lnTo>
                  <a:close/>
                </a:path>
              </a:pathLst>
            </a:custGeom>
            <a:solidFill>
              <a:srgbClr val="D2845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49" name="Google Shape;2149;p11"/>
            <p:cNvSpPr/>
            <p:nvPr/>
          </p:nvSpPr>
          <p:spPr>
            <a:xfrm>
              <a:off x="2385656" y="1630400"/>
              <a:ext cx="80010" cy="67310"/>
            </a:xfrm>
            <a:custGeom>
              <a:avLst/>
              <a:gdLst/>
              <a:ahLst/>
              <a:cxnLst/>
              <a:rect l="l" t="t" r="r" b="b"/>
              <a:pathLst>
                <a:path w="80010" h="67310" extrusionOk="0">
                  <a:moveTo>
                    <a:pt x="79552" y="29311"/>
                  </a:moveTo>
                  <a:lnTo>
                    <a:pt x="74955" y="26695"/>
                  </a:lnTo>
                  <a:lnTo>
                    <a:pt x="10909" y="64439"/>
                  </a:lnTo>
                  <a:lnTo>
                    <a:pt x="15214" y="67056"/>
                  </a:lnTo>
                  <a:lnTo>
                    <a:pt x="79552" y="29311"/>
                  </a:lnTo>
                  <a:close/>
                </a:path>
                <a:path w="80010" h="67310" extrusionOk="0">
                  <a:moveTo>
                    <a:pt x="79565" y="9004"/>
                  </a:moveTo>
                  <a:lnTo>
                    <a:pt x="64046" y="0"/>
                  </a:lnTo>
                  <a:lnTo>
                    <a:pt x="0" y="37744"/>
                  </a:lnTo>
                  <a:lnTo>
                    <a:pt x="15227" y="46748"/>
                  </a:lnTo>
                  <a:lnTo>
                    <a:pt x="79565" y="9004"/>
                  </a:lnTo>
                  <a:close/>
                </a:path>
              </a:pathLst>
            </a:custGeom>
            <a:solidFill>
              <a:srgbClr val="D5D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50" name="Google Shape;2150;p11"/>
            <p:cNvSpPr/>
            <p:nvPr/>
          </p:nvSpPr>
          <p:spPr>
            <a:xfrm>
              <a:off x="2396575" y="1646356"/>
              <a:ext cx="64135" cy="48895"/>
            </a:xfrm>
            <a:custGeom>
              <a:avLst/>
              <a:gdLst/>
              <a:ahLst/>
              <a:cxnLst/>
              <a:rect l="l" t="t" r="r" b="b"/>
              <a:pathLst>
                <a:path w="64135" h="48894" extrusionOk="0">
                  <a:moveTo>
                    <a:pt x="64046" y="0"/>
                  </a:moveTo>
                  <a:lnTo>
                    <a:pt x="0" y="37744"/>
                  </a:lnTo>
                  <a:lnTo>
                    <a:pt x="0" y="48488"/>
                  </a:lnTo>
                  <a:lnTo>
                    <a:pt x="64046" y="10744"/>
                  </a:lnTo>
                  <a:lnTo>
                    <a:pt x="64046" y="0"/>
                  </a:lnTo>
                  <a:close/>
                </a:path>
              </a:pathLst>
            </a:custGeom>
            <a:solidFill>
              <a:srgbClr val="D3DB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51" name="Google Shape;2151;p11"/>
            <p:cNvSpPr/>
            <p:nvPr/>
          </p:nvSpPr>
          <p:spPr>
            <a:xfrm>
              <a:off x="2396575" y="1646356"/>
              <a:ext cx="64135" cy="45085"/>
            </a:xfrm>
            <a:custGeom>
              <a:avLst/>
              <a:gdLst/>
              <a:ahLst/>
              <a:cxnLst/>
              <a:rect l="l" t="t" r="r" b="b"/>
              <a:pathLst>
                <a:path w="64135" h="45085" extrusionOk="0">
                  <a:moveTo>
                    <a:pt x="64046" y="0"/>
                  </a:moveTo>
                  <a:lnTo>
                    <a:pt x="0" y="37744"/>
                  </a:lnTo>
                  <a:lnTo>
                    <a:pt x="0" y="44996"/>
                  </a:lnTo>
                  <a:lnTo>
                    <a:pt x="64046" y="7556"/>
                  </a:lnTo>
                  <a:lnTo>
                    <a:pt x="64046" y="0"/>
                  </a:lnTo>
                  <a:close/>
                </a:path>
              </a:pathLst>
            </a:custGeom>
            <a:solidFill>
              <a:srgbClr val="000000">
                <a:alpha val="19607"/>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52" name="Google Shape;2152;p11"/>
            <p:cNvSpPr/>
            <p:nvPr/>
          </p:nvSpPr>
          <p:spPr>
            <a:xfrm>
              <a:off x="2400884" y="1659718"/>
              <a:ext cx="64769" cy="48895"/>
            </a:xfrm>
            <a:custGeom>
              <a:avLst/>
              <a:gdLst/>
              <a:ahLst/>
              <a:cxnLst/>
              <a:rect l="l" t="t" r="r" b="b"/>
              <a:pathLst>
                <a:path w="64769" h="48894" extrusionOk="0">
                  <a:moveTo>
                    <a:pt x="64338" y="0"/>
                  </a:moveTo>
                  <a:lnTo>
                    <a:pt x="0" y="37731"/>
                  </a:lnTo>
                  <a:lnTo>
                    <a:pt x="0" y="48475"/>
                  </a:lnTo>
                  <a:lnTo>
                    <a:pt x="64338" y="10731"/>
                  </a:lnTo>
                  <a:lnTo>
                    <a:pt x="64338" y="0"/>
                  </a:lnTo>
                  <a:close/>
                </a:path>
              </a:pathLst>
            </a:custGeom>
            <a:solidFill>
              <a:srgbClr val="D3DB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53" name="Google Shape;2153;p11"/>
            <p:cNvSpPr/>
            <p:nvPr/>
          </p:nvSpPr>
          <p:spPr>
            <a:xfrm>
              <a:off x="2385656" y="1668128"/>
              <a:ext cx="15240" cy="40640"/>
            </a:xfrm>
            <a:custGeom>
              <a:avLst/>
              <a:gdLst/>
              <a:ahLst/>
              <a:cxnLst/>
              <a:rect l="l" t="t" r="r" b="b"/>
              <a:pathLst>
                <a:path w="15239" h="40639" extrusionOk="0">
                  <a:moveTo>
                    <a:pt x="0" y="0"/>
                  </a:moveTo>
                  <a:lnTo>
                    <a:pt x="0" y="31064"/>
                  </a:lnTo>
                  <a:lnTo>
                    <a:pt x="15227" y="40068"/>
                  </a:lnTo>
                  <a:lnTo>
                    <a:pt x="15227" y="29324"/>
                  </a:lnTo>
                  <a:lnTo>
                    <a:pt x="10922" y="26708"/>
                  </a:lnTo>
                  <a:lnTo>
                    <a:pt x="10922" y="15976"/>
                  </a:lnTo>
                  <a:lnTo>
                    <a:pt x="15227" y="18288"/>
                  </a:lnTo>
                  <a:lnTo>
                    <a:pt x="15227" y="9004"/>
                  </a:lnTo>
                  <a:lnTo>
                    <a:pt x="0" y="0"/>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54" name="Google Shape;2154;p11"/>
            <p:cNvSpPr/>
            <p:nvPr/>
          </p:nvSpPr>
          <p:spPr>
            <a:xfrm>
              <a:off x="2400884" y="1639394"/>
              <a:ext cx="64769" cy="47625"/>
            </a:xfrm>
            <a:custGeom>
              <a:avLst/>
              <a:gdLst/>
              <a:ahLst/>
              <a:cxnLst/>
              <a:rect l="l" t="t" r="r" b="b"/>
              <a:pathLst>
                <a:path w="64769" h="47625" extrusionOk="0">
                  <a:moveTo>
                    <a:pt x="64338" y="0"/>
                  </a:moveTo>
                  <a:lnTo>
                    <a:pt x="0" y="37744"/>
                  </a:lnTo>
                  <a:lnTo>
                    <a:pt x="0" y="47028"/>
                  </a:lnTo>
                  <a:lnTo>
                    <a:pt x="64338" y="9575"/>
                  </a:lnTo>
                  <a:lnTo>
                    <a:pt x="64338" y="0"/>
                  </a:lnTo>
                  <a:close/>
                </a:path>
              </a:pathLst>
            </a:custGeom>
            <a:solidFill>
              <a:srgbClr val="D3DB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55" name="Google Shape;2155;p11"/>
            <p:cNvSpPr/>
            <p:nvPr/>
          </p:nvSpPr>
          <p:spPr>
            <a:xfrm>
              <a:off x="2403754" y="1641144"/>
              <a:ext cx="59055" cy="65405"/>
            </a:xfrm>
            <a:custGeom>
              <a:avLst/>
              <a:gdLst/>
              <a:ahLst/>
              <a:cxnLst/>
              <a:rect l="l" t="t" r="r" b="b"/>
              <a:pathLst>
                <a:path w="59055" h="65405" extrusionOk="0">
                  <a:moveTo>
                    <a:pt x="571" y="54279"/>
                  </a:moveTo>
                  <a:lnTo>
                    <a:pt x="0" y="54571"/>
                  </a:lnTo>
                  <a:lnTo>
                    <a:pt x="0" y="65316"/>
                  </a:lnTo>
                  <a:lnTo>
                    <a:pt x="571" y="65024"/>
                  </a:lnTo>
                  <a:lnTo>
                    <a:pt x="571" y="54279"/>
                  </a:lnTo>
                  <a:close/>
                </a:path>
                <a:path w="59055" h="65405" extrusionOk="0">
                  <a:moveTo>
                    <a:pt x="571" y="33959"/>
                  </a:moveTo>
                  <a:lnTo>
                    <a:pt x="0" y="34251"/>
                  </a:lnTo>
                  <a:lnTo>
                    <a:pt x="0" y="43827"/>
                  </a:lnTo>
                  <a:lnTo>
                    <a:pt x="571" y="43548"/>
                  </a:lnTo>
                  <a:lnTo>
                    <a:pt x="571" y="33959"/>
                  </a:lnTo>
                  <a:close/>
                </a:path>
                <a:path w="59055" h="65405" extrusionOk="0">
                  <a:moveTo>
                    <a:pt x="3441" y="52539"/>
                  </a:moveTo>
                  <a:lnTo>
                    <a:pt x="3149" y="52832"/>
                  </a:lnTo>
                  <a:lnTo>
                    <a:pt x="3149" y="63576"/>
                  </a:lnTo>
                  <a:lnTo>
                    <a:pt x="3441" y="63284"/>
                  </a:lnTo>
                  <a:lnTo>
                    <a:pt x="3441" y="52539"/>
                  </a:lnTo>
                  <a:close/>
                </a:path>
                <a:path w="59055" h="65405" extrusionOk="0">
                  <a:moveTo>
                    <a:pt x="3441" y="32219"/>
                  </a:moveTo>
                  <a:lnTo>
                    <a:pt x="3149" y="32512"/>
                  </a:lnTo>
                  <a:lnTo>
                    <a:pt x="3149" y="41795"/>
                  </a:lnTo>
                  <a:lnTo>
                    <a:pt x="3441" y="41795"/>
                  </a:lnTo>
                  <a:lnTo>
                    <a:pt x="3441" y="32219"/>
                  </a:lnTo>
                  <a:close/>
                </a:path>
                <a:path w="59055" h="65405" extrusionOk="0">
                  <a:moveTo>
                    <a:pt x="6604" y="50800"/>
                  </a:moveTo>
                  <a:lnTo>
                    <a:pt x="6032" y="51092"/>
                  </a:lnTo>
                  <a:lnTo>
                    <a:pt x="6032" y="61544"/>
                  </a:lnTo>
                  <a:lnTo>
                    <a:pt x="6604" y="61544"/>
                  </a:lnTo>
                  <a:lnTo>
                    <a:pt x="6604" y="50800"/>
                  </a:lnTo>
                  <a:close/>
                </a:path>
                <a:path w="59055" h="65405" extrusionOk="0">
                  <a:moveTo>
                    <a:pt x="6604" y="30480"/>
                  </a:moveTo>
                  <a:lnTo>
                    <a:pt x="6032" y="30772"/>
                  </a:lnTo>
                  <a:lnTo>
                    <a:pt x="6032" y="40055"/>
                  </a:lnTo>
                  <a:lnTo>
                    <a:pt x="6604" y="39776"/>
                  </a:lnTo>
                  <a:lnTo>
                    <a:pt x="6604" y="30480"/>
                  </a:lnTo>
                  <a:close/>
                </a:path>
                <a:path w="59055" h="65405" extrusionOk="0">
                  <a:moveTo>
                    <a:pt x="9474" y="49060"/>
                  </a:moveTo>
                  <a:lnTo>
                    <a:pt x="9182" y="49352"/>
                  </a:lnTo>
                  <a:lnTo>
                    <a:pt x="9182" y="59804"/>
                  </a:lnTo>
                  <a:lnTo>
                    <a:pt x="9474" y="59512"/>
                  </a:lnTo>
                  <a:lnTo>
                    <a:pt x="9474" y="49060"/>
                  </a:lnTo>
                  <a:close/>
                </a:path>
                <a:path w="59055" h="65405" extrusionOk="0">
                  <a:moveTo>
                    <a:pt x="9474" y="28740"/>
                  </a:moveTo>
                  <a:lnTo>
                    <a:pt x="9182" y="29032"/>
                  </a:lnTo>
                  <a:lnTo>
                    <a:pt x="9182" y="38315"/>
                  </a:lnTo>
                  <a:lnTo>
                    <a:pt x="9474" y="38036"/>
                  </a:lnTo>
                  <a:lnTo>
                    <a:pt x="9474" y="28740"/>
                  </a:lnTo>
                  <a:close/>
                </a:path>
                <a:path w="59055" h="65405" extrusionOk="0">
                  <a:moveTo>
                    <a:pt x="12636" y="47320"/>
                  </a:moveTo>
                  <a:lnTo>
                    <a:pt x="12344" y="47612"/>
                  </a:lnTo>
                  <a:lnTo>
                    <a:pt x="12344" y="58064"/>
                  </a:lnTo>
                  <a:lnTo>
                    <a:pt x="12636" y="57772"/>
                  </a:lnTo>
                  <a:lnTo>
                    <a:pt x="12636" y="47320"/>
                  </a:lnTo>
                  <a:close/>
                </a:path>
                <a:path w="59055" h="65405" extrusionOk="0">
                  <a:moveTo>
                    <a:pt x="12636" y="26987"/>
                  </a:moveTo>
                  <a:lnTo>
                    <a:pt x="12344" y="26987"/>
                  </a:lnTo>
                  <a:lnTo>
                    <a:pt x="12344" y="36563"/>
                  </a:lnTo>
                  <a:lnTo>
                    <a:pt x="12636" y="36271"/>
                  </a:lnTo>
                  <a:lnTo>
                    <a:pt x="12636" y="26987"/>
                  </a:lnTo>
                  <a:close/>
                </a:path>
                <a:path w="59055" h="65405" extrusionOk="0">
                  <a:moveTo>
                    <a:pt x="15786" y="24955"/>
                  </a:moveTo>
                  <a:lnTo>
                    <a:pt x="15214" y="25247"/>
                  </a:lnTo>
                  <a:lnTo>
                    <a:pt x="15214" y="34823"/>
                  </a:lnTo>
                  <a:lnTo>
                    <a:pt x="15786" y="34531"/>
                  </a:lnTo>
                  <a:lnTo>
                    <a:pt x="15786" y="24955"/>
                  </a:lnTo>
                  <a:close/>
                </a:path>
                <a:path w="59055" h="65405" extrusionOk="0">
                  <a:moveTo>
                    <a:pt x="15798" y="45580"/>
                  </a:moveTo>
                  <a:lnTo>
                    <a:pt x="15227" y="45580"/>
                  </a:lnTo>
                  <a:lnTo>
                    <a:pt x="15227" y="56324"/>
                  </a:lnTo>
                  <a:lnTo>
                    <a:pt x="15798" y="56032"/>
                  </a:lnTo>
                  <a:lnTo>
                    <a:pt x="15798" y="45580"/>
                  </a:lnTo>
                  <a:close/>
                </a:path>
                <a:path w="59055" h="65405" extrusionOk="0">
                  <a:moveTo>
                    <a:pt x="18669" y="43548"/>
                  </a:moveTo>
                  <a:lnTo>
                    <a:pt x="18376" y="43840"/>
                  </a:lnTo>
                  <a:lnTo>
                    <a:pt x="18376" y="54584"/>
                  </a:lnTo>
                  <a:lnTo>
                    <a:pt x="18669" y="54292"/>
                  </a:lnTo>
                  <a:lnTo>
                    <a:pt x="18669" y="43548"/>
                  </a:lnTo>
                  <a:close/>
                </a:path>
                <a:path w="59055" h="65405" extrusionOk="0">
                  <a:moveTo>
                    <a:pt x="18669" y="23215"/>
                  </a:moveTo>
                  <a:lnTo>
                    <a:pt x="18376" y="23507"/>
                  </a:lnTo>
                  <a:lnTo>
                    <a:pt x="18376" y="33083"/>
                  </a:lnTo>
                  <a:lnTo>
                    <a:pt x="18669" y="32791"/>
                  </a:lnTo>
                  <a:lnTo>
                    <a:pt x="18669" y="23215"/>
                  </a:lnTo>
                  <a:close/>
                </a:path>
                <a:path w="59055" h="65405" extrusionOk="0">
                  <a:moveTo>
                    <a:pt x="21831" y="41795"/>
                  </a:moveTo>
                  <a:lnTo>
                    <a:pt x="21539" y="42087"/>
                  </a:lnTo>
                  <a:lnTo>
                    <a:pt x="21539" y="52832"/>
                  </a:lnTo>
                  <a:lnTo>
                    <a:pt x="21831" y="52539"/>
                  </a:lnTo>
                  <a:lnTo>
                    <a:pt x="21831" y="41795"/>
                  </a:lnTo>
                  <a:close/>
                </a:path>
                <a:path w="59055" h="65405" extrusionOk="0">
                  <a:moveTo>
                    <a:pt x="21831" y="21488"/>
                  </a:moveTo>
                  <a:lnTo>
                    <a:pt x="21539" y="21767"/>
                  </a:lnTo>
                  <a:lnTo>
                    <a:pt x="21539" y="31064"/>
                  </a:lnTo>
                  <a:lnTo>
                    <a:pt x="21831" y="31064"/>
                  </a:lnTo>
                  <a:lnTo>
                    <a:pt x="21831" y="21488"/>
                  </a:lnTo>
                  <a:close/>
                </a:path>
                <a:path w="59055" h="65405" extrusionOk="0">
                  <a:moveTo>
                    <a:pt x="24980" y="40055"/>
                  </a:moveTo>
                  <a:lnTo>
                    <a:pt x="24409" y="40347"/>
                  </a:lnTo>
                  <a:lnTo>
                    <a:pt x="24409" y="50800"/>
                  </a:lnTo>
                  <a:lnTo>
                    <a:pt x="24980" y="50800"/>
                  </a:lnTo>
                  <a:lnTo>
                    <a:pt x="24980" y="40055"/>
                  </a:lnTo>
                  <a:close/>
                </a:path>
                <a:path w="59055" h="65405" extrusionOk="0">
                  <a:moveTo>
                    <a:pt x="24980" y="19735"/>
                  </a:moveTo>
                  <a:lnTo>
                    <a:pt x="24409" y="20027"/>
                  </a:lnTo>
                  <a:lnTo>
                    <a:pt x="24409" y="29311"/>
                  </a:lnTo>
                  <a:lnTo>
                    <a:pt x="24980" y="29032"/>
                  </a:lnTo>
                  <a:lnTo>
                    <a:pt x="24980" y="19735"/>
                  </a:lnTo>
                  <a:close/>
                </a:path>
                <a:path w="59055" h="65405" extrusionOk="0">
                  <a:moveTo>
                    <a:pt x="27851" y="38315"/>
                  </a:moveTo>
                  <a:lnTo>
                    <a:pt x="27559" y="38608"/>
                  </a:lnTo>
                  <a:lnTo>
                    <a:pt x="27559" y="49060"/>
                  </a:lnTo>
                  <a:lnTo>
                    <a:pt x="27851" y="48768"/>
                  </a:lnTo>
                  <a:lnTo>
                    <a:pt x="27851" y="38315"/>
                  </a:lnTo>
                  <a:close/>
                </a:path>
                <a:path w="59055" h="65405" extrusionOk="0">
                  <a:moveTo>
                    <a:pt x="27863" y="17995"/>
                  </a:moveTo>
                  <a:lnTo>
                    <a:pt x="27571" y="17995"/>
                  </a:lnTo>
                  <a:lnTo>
                    <a:pt x="27571" y="27571"/>
                  </a:lnTo>
                  <a:lnTo>
                    <a:pt x="27863" y="27292"/>
                  </a:lnTo>
                  <a:lnTo>
                    <a:pt x="27863" y="17995"/>
                  </a:lnTo>
                  <a:close/>
                </a:path>
                <a:path w="59055" h="65405" extrusionOk="0">
                  <a:moveTo>
                    <a:pt x="31013" y="36576"/>
                  </a:moveTo>
                  <a:lnTo>
                    <a:pt x="30441" y="36868"/>
                  </a:lnTo>
                  <a:lnTo>
                    <a:pt x="30441" y="47320"/>
                  </a:lnTo>
                  <a:lnTo>
                    <a:pt x="31013" y="47028"/>
                  </a:lnTo>
                  <a:lnTo>
                    <a:pt x="31013" y="36576"/>
                  </a:lnTo>
                  <a:close/>
                </a:path>
                <a:path w="59055" h="65405" extrusionOk="0">
                  <a:moveTo>
                    <a:pt x="31013" y="15963"/>
                  </a:moveTo>
                  <a:lnTo>
                    <a:pt x="30441" y="16256"/>
                  </a:lnTo>
                  <a:lnTo>
                    <a:pt x="30441" y="25831"/>
                  </a:lnTo>
                  <a:lnTo>
                    <a:pt x="31013" y="25539"/>
                  </a:lnTo>
                  <a:lnTo>
                    <a:pt x="31013" y="15963"/>
                  </a:lnTo>
                  <a:close/>
                </a:path>
                <a:path w="59055" h="65405" extrusionOk="0">
                  <a:moveTo>
                    <a:pt x="34175" y="34544"/>
                  </a:moveTo>
                  <a:lnTo>
                    <a:pt x="33604" y="34836"/>
                  </a:lnTo>
                  <a:lnTo>
                    <a:pt x="33604" y="45580"/>
                  </a:lnTo>
                  <a:lnTo>
                    <a:pt x="34175" y="45288"/>
                  </a:lnTo>
                  <a:lnTo>
                    <a:pt x="34175" y="34544"/>
                  </a:lnTo>
                  <a:close/>
                </a:path>
                <a:path w="59055" h="65405" extrusionOk="0">
                  <a:moveTo>
                    <a:pt x="34175" y="14224"/>
                  </a:moveTo>
                  <a:lnTo>
                    <a:pt x="33604" y="14516"/>
                  </a:lnTo>
                  <a:lnTo>
                    <a:pt x="33604" y="24091"/>
                  </a:lnTo>
                  <a:lnTo>
                    <a:pt x="34175" y="23812"/>
                  </a:lnTo>
                  <a:lnTo>
                    <a:pt x="34175" y="14224"/>
                  </a:lnTo>
                  <a:close/>
                </a:path>
                <a:path w="59055" h="65405" extrusionOk="0">
                  <a:moveTo>
                    <a:pt x="37058" y="32791"/>
                  </a:moveTo>
                  <a:lnTo>
                    <a:pt x="36766" y="33083"/>
                  </a:lnTo>
                  <a:lnTo>
                    <a:pt x="36766" y="43827"/>
                  </a:lnTo>
                  <a:lnTo>
                    <a:pt x="37058" y="43535"/>
                  </a:lnTo>
                  <a:lnTo>
                    <a:pt x="37058" y="32791"/>
                  </a:lnTo>
                  <a:close/>
                </a:path>
                <a:path w="59055" h="65405" extrusionOk="0">
                  <a:moveTo>
                    <a:pt x="37058" y="12484"/>
                  </a:moveTo>
                  <a:lnTo>
                    <a:pt x="36766" y="12776"/>
                  </a:lnTo>
                  <a:lnTo>
                    <a:pt x="36766" y="22059"/>
                  </a:lnTo>
                  <a:lnTo>
                    <a:pt x="37058" y="22059"/>
                  </a:lnTo>
                  <a:lnTo>
                    <a:pt x="37058" y="12484"/>
                  </a:lnTo>
                  <a:close/>
                </a:path>
                <a:path w="59055" h="65405" extrusionOk="0">
                  <a:moveTo>
                    <a:pt x="40208" y="31064"/>
                  </a:moveTo>
                  <a:lnTo>
                    <a:pt x="39636" y="31356"/>
                  </a:lnTo>
                  <a:lnTo>
                    <a:pt x="39636" y="41808"/>
                  </a:lnTo>
                  <a:lnTo>
                    <a:pt x="40208" y="41808"/>
                  </a:lnTo>
                  <a:lnTo>
                    <a:pt x="40208" y="31064"/>
                  </a:lnTo>
                  <a:close/>
                </a:path>
                <a:path w="59055" h="65405" extrusionOk="0">
                  <a:moveTo>
                    <a:pt x="40208" y="10731"/>
                  </a:moveTo>
                  <a:lnTo>
                    <a:pt x="39636" y="11023"/>
                  </a:lnTo>
                  <a:lnTo>
                    <a:pt x="39636" y="20320"/>
                  </a:lnTo>
                  <a:lnTo>
                    <a:pt x="40208" y="20027"/>
                  </a:lnTo>
                  <a:lnTo>
                    <a:pt x="40208" y="10731"/>
                  </a:lnTo>
                  <a:close/>
                </a:path>
                <a:path w="59055" h="65405" extrusionOk="0">
                  <a:moveTo>
                    <a:pt x="43078" y="29311"/>
                  </a:moveTo>
                  <a:lnTo>
                    <a:pt x="42786" y="29603"/>
                  </a:lnTo>
                  <a:lnTo>
                    <a:pt x="42786" y="40055"/>
                  </a:lnTo>
                  <a:lnTo>
                    <a:pt x="43078" y="39763"/>
                  </a:lnTo>
                  <a:lnTo>
                    <a:pt x="43078" y="29311"/>
                  </a:lnTo>
                  <a:close/>
                </a:path>
                <a:path w="59055" h="65405" extrusionOk="0">
                  <a:moveTo>
                    <a:pt x="43091" y="8991"/>
                  </a:moveTo>
                  <a:lnTo>
                    <a:pt x="42799" y="9283"/>
                  </a:lnTo>
                  <a:lnTo>
                    <a:pt x="42799" y="18567"/>
                  </a:lnTo>
                  <a:lnTo>
                    <a:pt x="43091" y="18288"/>
                  </a:lnTo>
                  <a:lnTo>
                    <a:pt x="43091" y="8991"/>
                  </a:lnTo>
                  <a:close/>
                </a:path>
                <a:path w="59055" h="65405" extrusionOk="0">
                  <a:moveTo>
                    <a:pt x="46240" y="27571"/>
                  </a:moveTo>
                  <a:lnTo>
                    <a:pt x="45948" y="27863"/>
                  </a:lnTo>
                  <a:lnTo>
                    <a:pt x="45948" y="38315"/>
                  </a:lnTo>
                  <a:lnTo>
                    <a:pt x="46240" y="38023"/>
                  </a:lnTo>
                  <a:lnTo>
                    <a:pt x="46240" y="27571"/>
                  </a:lnTo>
                  <a:close/>
                </a:path>
                <a:path w="59055" h="65405" extrusionOk="0">
                  <a:moveTo>
                    <a:pt x="46240" y="7251"/>
                  </a:moveTo>
                  <a:lnTo>
                    <a:pt x="45948" y="7251"/>
                  </a:lnTo>
                  <a:lnTo>
                    <a:pt x="45948" y="16827"/>
                  </a:lnTo>
                  <a:lnTo>
                    <a:pt x="46240" y="16535"/>
                  </a:lnTo>
                  <a:lnTo>
                    <a:pt x="46240" y="7251"/>
                  </a:lnTo>
                  <a:close/>
                </a:path>
                <a:path w="59055" h="65405" extrusionOk="0">
                  <a:moveTo>
                    <a:pt x="49390" y="5219"/>
                  </a:moveTo>
                  <a:lnTo>
                    <a:pt x="48818" y="5511"/>
                  </a:lnTo>
                  <a:lnTo>
                    <a:pt x="48818" y="15087"/>
                  </a:lnTo>
                  <a:lnTo>
                    <a:pt x="49390" y="14795"/>
                  </a:lnTo>
                  <a:lnTo>
                    <a:pt x="49390" y="5219"/>
                  </a:lnTo>
                  <a:close/>
                </a:path>
                <a:path w="59055" h="65405" extrusionOk="0">
                  <a:moveTo>
                    <a:pt x="49403" y="25831"/>
                  </a:moveTo>
                  <a:lnTo>
                    <a:pt x="48831" y="25831"/>
                  </a:lnTo>
                  <a:lnTo>
                    <a:pt x="48831" y="36576"/>
                  </a:lnTo>
                  <a:lnTo>
                    <a:pt x="49403" y="36283"/>
                  </a:lnTo>
                  <a:lnTo>
                    <a:pt x="49403" y="25831"/>
                  </a:lnTo>
                  <a:close/>
                </a:path>
                <a:path w="59055" h="65405" extrusionOk="0">
                  <a:moveTo>
                    <a:pt x="52273" y="23799"/>
                  </a:moveTo>
                  <a:lnTo>
                    <a:pt x="51981" y="24091"/>
                  </a:lnTo>
                  <a:lnTo>
                    <a:pt x="51981" y="34836"/>
                  </a:lnTo>
                  <a:lnTo>
                    <a:pt x="52273" y="34544"/>
                  </a:lnTo>
                  <a:lnTo>
                    <a:pt x="52273" y="23799"/>
                  </a:lnTo>
                  <a:close/>
                </a:path>
                <a:path w="59055" h="65405" extrusionOk="0">
                  <a:moveTo>
                    <a:pt x="52273" y="3479"/>
                  </a:moveTo>
                  <a:lnTo>
                    <a:pt x="51981" y="3771"/>
                  </a:lnTo>
                  <a:lnTo>
                    <a:pt x="51981" y="13347"/>
                  </a:lnTo>
                  <a:lnTo>
                    <a:pt x="52273" y="13055"/>
                  </a:lnTo>
                  <a:lnTo>
                    <a:pt x="52273" y="3479"/>
                  </a:lnTo>
                  <a:close/>
                </a:path>
                <a:path w="59055" h="65405" extrusionOk="0">
                  <a:moveTo>
                    <a:pt x="55435" y="22059"/>
                  </a:moveTo>
                  <a:lnTo>
                    <a:pt x="55143" y="22352"/>
                  </a:lnTo>
                  <a:lnTo>
                    <a:pt x="55143" y="33096"/>
                  </a:lnTo>
                  <a:lnTo>
                    <a:pt x="55435" y="32804"/>
                  </a:lnTo>
                  <a:lnTo>
                    <a:pt x="55435" y="22059"/>
                  </a:lnTo>
                  <a:close/>
                </a:path>
                <a:path w="59055" h="65405" extrusionOk="0">
                  <a:moveTo>
                    <a:pt x="55435" y="1739"/>
                  </a:moveTo>
                  <a:lnTo>
                    <a:pt x="55143" y="2032"/>
                  </a:lnTo>
                  <a:lnTo>
                    <a:pt x="55143" y="11315"/>
                  </a:lnTo>
                  <a:lnTo>
                    <a:pt x="55435" y="11315"/>
                  </a:lnTo>
                  <a:lnTo>
                    <a:pt x="55435" y="1739"/>
                  </a:lnTo>
                  <a:close/>
                </a:path>
                <a:path w="59055" h="65405" extrusionOk="0">
                  <a:moveTo>
                    <a:pt x="58585" y="20320"/>
                  </a:moveTo>
                  <a:lnTo>
                    <a:pt x="58013" y="20612"/>
                  </a:lnTo>
                  <a:lnTo>
                    <a:pt x="58013" y="31064"/>
                  </a:lnTo>
                  <a:lnTo>
                    <a:pt x="58585" y="30772"/>
                  </a:lnTo>
                  <a:lnTo>
                    <a:pt x="58585" y="20320"/>
                  </a:lnTo>
                  <a:close/>
                </a:path>
                <a:path w="59055" h="65405" extrusionOk="0">
                  <a:moveTo>
                    <a:pt x="58585" y="0"/>
                  </a:moveTo>
                  <a:lnTo>
                    <a:pt x="58013" y="292"/>
                  </a:lnTo>
                  <a:lnTo>
                    <a:pt x="58013" y="9575"/>
                  </a:lnTo>
                  <a:lnTo>
                    <a:pt x="58585" y="9296"/>
                  </a:lnTo>
                  <a:lnTo>
                    <a:pt x="58585" y="0"/>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56" name="Google Shape;2156;p11"/>
            <p:cNvSpPr/>
            <p:nvPr/>
          </p:nvSpPr>
          <p:spPr>
            <a:xfrm>
              <a:off x="2388527" y="1632140"/>
              <a:ext cx="74295" cy="43815"/>
            </a:xfrm>
            <a:custGeom>
              <a:avLst/>
              <a:gdLst/>
              <a:ahLst/>
              <a:cxnLst/>
              <a:rect l="l" t="t" r="r" b="b"/>
              <a:pathLst>
                <a:path w="74294" h="43814" extrusionOk="0">
                  <a:moveTo>
                    <a:pt x="15798" y="42964"/>
                  </a:moveTo>
                  <a:lnTo>
                    <a:pt x="292" y="34251"/>
                  </a:lnTo>
                  <a:lnTo>
                    <a:pt x="0" y="34251"/>
                  </a:lnTo>
                  <a:lnTo>
                    <a:pt x="15227" y="43256"/>
                  </a:lnTo>
                  <a:lnTo>
                    <a:pt x="15798" y="42964"/>
                  </a:lnTo>
                  <a:close/>
                </a:path>
                <a:path w="74294" h="43814" extrusionOk="0">
                  <a:moveTo>
                    <a:pt x="18669" y="41224"/>
                  </a:moveTo>
                  <a:lnTo>
                    <a:pt x="3441" y="32219"/>
                  </a:lnTo>
                  <a:lnTo>
                    <a:pt x="2870" y="32512"/>
                  </a:lnTo>
                  <a:lnTo>
                    <a:pt x="18376" y="41516"/>
                  </a:lnTo>
                  <a:lnTo>
                    <a:pt x="18669" y="41224"/>
                  </a:lnTo>
                  <a:close/>
                </a:path>
                <a:path w="74294" h="43814" extrusionOk="0">
                  <a:moveTo>
                    <a:pt x="21831" y="39484"/>
                  </a:moveTo>
                  <a:lnTo>
                    <a:pt x="6604" y="30480"/>
                  </a:lnTo>
                  <a:lnTo>
                    <a:pt x="6032" y="30772"/>
                  </a:lnTo>
                  <a:lnTo>
                    <a:pt x="21259" y="39776"/>
                  </a:lnTo>
                  <a:lnTo>
                    <a:pt x="21831" y="39484"/>
                  </a:lnTo>
                  <a:close/>
                </a:path>
                <a:path w="74294" h="43814" extrusionOk="0">
                  <a:moveTo>
                    <a:pt x="24701" y="37744"/>
                  </a:moveTo>
                  <a:lnTo>
                    <a:pt x="9486" y="28740"/>
                  </a:lnTo>
                  <a:lnTo>
                    <a:pt x="9194" y="29032"/>
                  </a:lnTo>
                  <a:lnTo>
                    <a:pt x="24422" y="38036"/>
                  </a:lnTo>
                  <a:lnTo>
                    <a:pt x="24701" y="37744"/>
                  </a:lnTo>
                  <a:close/>
                </a:path>
                <a:path w="74294" h="43814" extrusionOk="0">
                  <a:moveTo>
                    <a:pt x="27863" y="36004"/>
                  </a:moveTo>
                  <a:lnTo>
                    <a:pt x="12636" y="27000"/>
                  </a:lnTo>
                  <a:lnTo>
                    <a:pt x="12065" y="27292"/>
                  </a:lnTo>
                  <a:lnTo>
                    <a:pt x="27571" y="36004"/>
                  </a:lnTo>
                  <a:lnTo>
                    <a:pt x="27863" y="36004"/>
                  </a:lnTo>
                  <a:close/>
                </a:path>
                <a:path w="74294" h="43814" extrusionOk="0">
                  <a:moveTo>
                    <a:pt x="31026" y="33972"/>
                  </a:moveTo>
                  <a:lnTo>
                    <a:pt x="15519" y="25260"/>
                  </a:lnTo>
                  <a:lnTo>
                    <a:pt x="15227" y="25260"/>
                  </a:lnTo>
                  <a:lnTo>
                    <a:pt x="30454" y="34264"/>
                  </a:lnTo>
                  <a:lnTo>
                    <a:pt x="31026" y="33972"/>
                  </a:lnTo>
                  <a:close/>
                </a:path>
                <a:path w="74294" h="43814" extrusionOk="0">
                  <a:moveTo>
                    <a:pt x="33883" y="32232"/>
                  </a:moveTo>
                  <a:lnTo>
                    <a:pt x="18669" y="23228"/>
                  </a:lnTo>
                  <a:lnTo>
                    <a:pt x="18376" y="23520"/>
                  </a:lnTo>
                  <a:lnTo>
                    <a:pt x="33604" y="32524"/>
                  </a:lnTo>
                  <a:lnTo>
                    <a:pt x="33883" y="32232"/>
                  </a:lnTo>
                  <a:close/>
                </a:path>
                <a:path w="74294" h="43814" extrusionOk="0">
                  <a:moveTo>
                    <a:pt x="37058" y="30492"/>
                  </a:moveTo>
                  <a:lnTo>
                    <a:pt x="21831" y="21488"/>
                  </a:lnTo>
                  <a:lnTo>
                    <a:pt x="21259" y="21780"/>
                  </a:lnTo>
                  <a:lnTo>
                    <a:pt x="36766" y="30784"/>
                  </a:lnTo>
                  <a:lnTo>
                    <a:pt x="37058" y="30492"/>
                  </a:lnTo>
                  <a:close/>
                </a:path>
                <a:path w="74294" h="43814" extrusionOk="0">
                  <a:moveTo>
                    <a:pt x="40208" y="28740"/>
                  </a:moveTo>
                  <a:lnTo>
                    <a:pt x="24701" y="19735"/>
                  </a:lnTo>
                  <a:lnTo>
                    <a:pt x="24409" y="20027"/>
                  </a:lnTo>
                  <a:lnTo>
                    <a:pt x="39636" y="29032"/>
                  </a:lnTo>
                  <a:lnTo>
                    <a:pt x="40208" y="28740"/>
                  </a:lnTo>
                  <a:close/>
                </a:path>
                <a:path w="74294" h="43814" extrusionOk="0">
                  <a:moveTo>
                    <a:pt x="43078" y="27000"/>
                  </a:moveTo>
                  <a:lnTo>
                    <a:pt x="27863" y="17995"/>
                  </a:lnTo>
                  <a:lnTo>
                    <a:pt x="27571" y="18288"/>
                  </a:lnTo>
                  <a:lnTo>
                    <a:pt x="42799" y="27000"/>
                  </a:lnTo>
                  <a:lnTo>
                    <a:pt x="43078" y="27000"/>
                  </a:lnTo>
                  <a:close/>
                </a:path>
                <a:path w="74294" h="43814" extrusionOk="0">
                  <a:moveTo>
                    <a:pt x="46240" y="24968"/>
                  </a:moveTo>
                  <a:lnTo>
                    <a:pt x="31013" y="16256"/>
                  </a:lnTo>
                  <a:lnTo>
                    <a:pt x="30441" y="16548"/>
                  </a:lnTo>
                  <a:lnTo>
                    <a:pt x="45669" y="25260"/>
                  </a:lnTo>
                  <a:lnTo>
                    <a:pt x="46240" y="24968"/>
                  </a:lnTo>
                  <a:close/>
                </a:path>
                <a:path w="74294" h="43814" extrusionOk="0">
                  <a:moveTo>
                    <a:pt x="49403" y="23228"/>
                  </a:moveTo>
                  <a:lnTo>
                    <a:pt x="33896" y="14516"/>
                  </a:lnTo>
                  <a:lnTo>
                    <a:pt x="33604" y="14516"/>
                  </a:lnTo>
                  <a:lnTo>
                    <a:pt x="48831" y="23520"/>
                  </a:lnTo>
                  <a:lnTo>
                    <a:pt x="49403" y="23228"/>
                  </a:lnTo>
                  <a:close/>
                </a:path>
                <a:path w="74294" h="43814" extrusionOk="0">
                  <a:moveTo>
                    <a:pt x="52273" y="21488"/>
                  </a:moveTo>
                  <a:lnTo>
                    <a:pt x="37045" y="12484"/>
                  </a:lnTo>
                  <a:lnTo>
                    <a:pt x="36474" y="12776"/>
                  </a:lnTo>
                  <a:lnTo>
                    <a:pt x="51981" y="21780"/>
                  </a:lnTo>
                  <a:lnTo>
                    <a:pt x="52273" y="21488"/>
                  </a:lnTo>
                  <a:close/>
                </a:path>
                <a:path w="74294" h="43814" extrusionOk="0">
                  <a:moveTo>
                    <a:pt x="55435" y="19748"/>
                  </a:moveTo>
                  <a:lnTo>
                    <a:pt x="40208" y="10744"/>
                  </a:lnTo>
                  <a:lnTo>
                    <a:pt x="39636" y="11036"/>
                  </a:lnTo>
                  <a:lnTo>
                    <a:pt x="54864" y="20040"/>
                  </a:lnTo>
                  <a:lnTo>
                    <a:pt x="55435" y="19748"/>
                  </a:lnTo>
                  <a:close/>
                </a:path>
                <a:path w="74294" h="43814" extrusionOk="0">
                  <a:moveTo>
                    <a:pt x="58305" y="18008"/>
                  </a:moveTo>
                  <a:lnTo>
                    <a:pt x="43091" y="9004"/>
                  </a:lnTo>
                  <a:lnTo>
                    <a:pt x="42799" y="9296"/>
                  </a:lnTo>
                  <a:lnTo>
                    <a:pt x="58026" y="18300"/>
                  </a:lnTo>
                  <a:lnTo>
                    <a:pt x="58305" y="18008"/>
                  </a:lnTo>
                  <a:close/>
                </a:path>
                <a:path w="74294" h="43814" extrusionOk="0">
                  <a:moveTo>
                    <a:pt x="61468" y="16256"/>
                  </a:moveTo>
                  <a:lnTo>
                    <a:pt x="46240" y="7251"/>
                  </a:lnTo>
                  <a:lnTo>
                    <a:pt x="45669" y="7543"/>
                  </a:lnTo>
                  <a:lnTo>
                    <a:pt x="61175" y="16256"/>
                  </a:lnTo>
                  <a:lnTo>
                    <a:pt x="61468" y="16256"/>
                  </a:lnTo>
                  <a:close/>
                </a:path>
                <a:path w="74294" h="43814" extrusionOk="0">
                  <a:moveTo>
                    <a:pt x="64630" y="14224"/>
                  </a:moveTo>
                  <a:lnTo>
                    <a:pt x="49403" y="5511"/>
                  </a:lnTo>
                  <a:lnTo>
                    <a:pt x="48831" y="5511"/>
                  </a:lnTo>
                  <a:lnTo>
                    <a:pt x="64058" y="14516"/>
                  </a:lnTo>
                  <a:lnTo>
                    <a:pt x="64630" y="14224"/>
                  </a:lnTo>
                  <a:close/>
                </a:path>
                <a:path w="74294" h="43814" extrusionOk="0">
                  <a:moveTo>
                    <a:pt x="67500" y="12484"/>
                  </a:moveTo>
                  <a:lnTo>
                    <a:pt x="52285" y="3479"/>
                  </a:lnTo>
                  <a:lnTo>
                    <a:pt x="51993" y="3771"/>
                  </a:lnTo>
                  <a:lnTo>
                    <a:pt x="67221" y="12776"/>
                  </a:lnTo>
                  <a:lnTo>
                    <a:pt x="67500" y="12484"/>
                  </a:lnTo>
                  <a:close/>
                </a:path>
                <a:path w="74294" h="43814" extrusionOk="0">
                  <a:moveTo>
                    <a:pt x="70662" y="10744"/>
                  </a:moveTo>
                  <a:lnTo>
                    <a:pt x="55435" y="1739"/>
                  </a:lnTo>
                  <a:lnTo>
                    <a:pt x="54864" y="2032"/>
                  </a:lnTo>
                  <a:lnTo>
                    <a:pt x="70370" y="11036"/>
                  </a:lnTo>
                  <a:lnTo>
                    <a:pt x="70662" y="10744"/>
                  </a:lnTo>
                  <a:close/>
                </a:path>
                <a:path w="74294" h="43814" extrusionOk="0">
                  <a:moveTo>
                    <a:pt x="73825" y="9004"/>
                  </a:moveTo>
                  <a:lnTo>
                    <a:pt x="58318" y="0"/>
                  </a:lnTo>
                  <a:lnTo>
                    <a:pt x="58026" y="292"/>
                  </a:lnTo>
                  <a:lnTo>
                    <a:pt x="73253" y="9296"/>
                  </a:lnTo>
                  <a:lnTo>
                    <a:pt x="73825" y="9004"/>
                  </a:lnTo>
                  <a:close/>
                </a:path>
              </a:pathLst>
            </a:custGeom>
            <a:solidFill>
              <a:srgbClr val="D3DB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57" name="Google Shape;2157;p11"/>
            <p:cNvSpPr/>
            <p:nvPr/>
          </p:nvSpPr>
          <p:spPr>
            <a:xfrm>
              <a:off x="2401735" y="1643456"/>
              <a:ext cx="62865" cy="60325"/>
            </a:xfrm>
            <a:custGeom>
              <a:avLst/>
              <a:gdLst/>
              <a:ahLst/>
              <a:cxnLst/>
              <a:rect l="l" t="t" r="r" b="b"/>
              <a:pathLst>
                <a:path w="62864" h="60325" extrusionOk="0">
                  <a:moveTo>
                    <a:pt x="1143" y="58356"/>
                  </a:moveTo>
                  <a:lnTo>
                    <a:pt x="0" y="58940"/>
                  </a:lnTo>
                  <a:lnTo>
                    <a:pt x="0" y="59817"/>
                  </a:lnTo>
                  <a:lnTo>
                    <a:pt x="1143" y="59817"/>
                  </a:lnTo>
                  <a:lnTo>
                    <a:pt x="1143" y="58356"/>
                  </a:lnTo>
                  <a:close/>
                </a:path>
                <a:path w="62864" h="60325" extrusionOk="0">
                  <a:moveTo>
                    <a:pt x="1143" y="35712"/>
                  </a:moveTo>
                  <a:lnTo>
                    <a:pt x="0" y="36296"/>
                  </a:lnTo>
                  <a:lnTo>
                    <a:pt x="0" y="37172"/>
                  </a:lnTo>
                  <a:lnTo>
                    <a:pt x="1143" y="37172"/>
                  </a:lnTo>
                  <a:lnTo>
                    <a:pt x="1143" y="35712"/>
                  </a:lnTo>
                  <a:close/>
                </a:path>
                <a:path w="62864" h="60325" extrusionOk="0">
                  <a:moveTo>
                    <a:pt x="4305" y="56616"/>
                  </a:moveTo>
                  <a:lnTo>
                    <a:pt x="3162" y="57200"/>
                  </a:lnTo>
                  <a:lnTo>
                    <a:pt x="3162" y="58077"/>
                  </a:lnTo>
                  <a:lnTo>
                    <a:pt x="4305" y="58077"/>
                  </a:lnTo>
                  <a:lnTo>
                    <a:pt x="4305" y="56616"/>
                  </a:lnTo>
                  <a:close/>
                </a:path>
                <a:path w="62864" h="60325" extrusionOk="0">
                  <a:moveTo>
                    <a:pt x="4305" y="33972"/>
                  </a:moveTo>
                  <a:lnTo>
                    <a:pt x="3162" y="34556"/>
                  </a:lnTo>
                  <a:lnTo>
                    <a:pt x="3162" y="35433"/>
                  </a:lnTo>
                  <a:lnTo>
                    <a:pt x="4305" y="35433"/>
                  </a:lnTo>
                  <a:lnTo>
                    <a:pt x="4305" y="33972"/>
                  </a:lnTo>
                  <a:close/>
                </a:path>
                <a:path w="62864" h="60325" extrusionOk="0">
                  <a:moveTo>
                    <a:pt x="7467" y="54876"/>
                  </a:moveTo>
                  <a:lnTo>
                    <a:pt x="6324" y="55460"/>
                  </a:lnTo>
                  <a:lnTo>
                    <a:pt x="6324" y="56337"/>
                  </a:lnTo>
                  <a:lnTo>
                    <a:pt x="7467" y="56337"/>
                  </a:lnTo>
                  <a:lnTo>
                    <a:pt x="7467" y="54876"/>
                  </a:lnTo>
                  <a:close/>
                </a:path>
                <a:path w="62864" h="60325" extrusionOk="0">
                  <a:moveTo>
                    <a:pt x="7467" y="32232"/>
                  </a:moveTo>
                  <a:lnTo>
                    <a:pt x="6324" y="32816"/>
                  </a:lnTo>
                  <a:lnTo>
                    <a:pt x="6324" y="33693"/>
                  </a:lnTo>
                  <a:lnTo>
                    <a:pt x="7467" y="33693"/>
                  </a:lnTo>
                  <a:lnTo>
                    <a:pt x="7467" y="32232"/>
                  </a:lnTo>
                  <a:close/>
                </a:path>
                <a:path w="62864" h="60325" extrusionOk="0">
                  <a:moveTo>
                    <a:pt x="10337" y="53124"/>
                  </a:moveTo>
                  <a:lnTo>
                    <a:pt x="9194" y="53708"/>
                  </a:lnTo>
                  <a:lnTo>
                    <a:pt x="9194" y="54584"/>
                  </a:lnTo>
                  <a:lnTo>
                    <a:pt x="10337" y="54584"/>
                  </a:lnTo>
                  <a:lnTo>
                    <a:pt x="10337" y="53124"/>
                  </a:lnTo>
                  <a:close/>
                </a:path>
                <a:path w="62864" h="60325" extrusionOk="0">
                  <a:moveTo>
                    <a:pt x="10337" y="30200"/>
                  </a:moveTo>
                  <a:lnTo>
                    <a:pt x="9194" y="30784"/>
                  </a:lnTo>
                  <a:lnTo>
                    <a:pt x="9194" y="31661"/>
                  </a:lnTo>
                  <a:lnTo>
                    <a:pt x="10337" y="31661"/>
                  </a:lnTo>
                  <a:lnTo>
                    <a:pt x="10337" y="30200"/>
                  </a:lnTo>
                  <a:close/>
                </a:path>
                <a:path w="62864" h="60325" extrusionOk="0">
                  <a:moveTo>
                    <a:pt x="13500" y="51384"/>
                  </a:moveTo>
                  <a:lnTo>
                    <a:pt x="12357" y="51968"/>
                  </a:lnTo>
                  <a:lnTo>
                    <a:pt x="12357" y="52844"/>
                  </a:lnTo>
                  <a:lnTo>
                    <a:pt x="13500" y="52844"/>
                  </a:lnTo>
                  <a:lnTo>
                    <a:pt x="13500" y="51384"/>
                  </a:lnTo>
                  <a:close/>
                </a:path>
                <a:path w="62864" h="60325" extrusionOk="0">
                  <a:moveTo>
                    <a:pt x="13500" y="28448"/>
                  </a:moveTo>
                  <a:lnTo>
                    <a:pt x="12357" y="29032"/>
                  </a:lnTo>
                  <a:lnTo>
                    <a:pt x="12357" y="29908"/>
                  </a:lnTo>
                  <a:lnTo>
                    <a:pt x="13500" y="29908"/>
                  </a:lnTo>
                  <a:lnTo>
                    <a:pt x="13500" y="28448"/>
                  </a:lnTo>
                  <a:close/>
                </a:path>
                <a:path w="62864" h="60325" extrusionOk="0">
                  <a:moveTo>
                    <a:pt x="16662" y="49352"/>
                  </a:moveTo>
                  <a:lnTo>
                    <a:pt x="15519" y="49936"/>
                  </a:lnTo>
                  <a:lnTo>
                    <a:pt x="15519" y="51092"/>
                  </a:lnTo>
                  <a:lnTo>
                    <a:pt x="16662" y="51092"/>
                  </a:lnTo>
                  <a:lnTo>
                    <a:pt x="16662" y="49352"/>
                  </a:lnTo>
                  <a:close/>
                </a:path>
                <a:path w="62864" h="60325" extrusionOk="0">
                  <a:moveTo>
                    <a:pt x="16662" y="26708"/>
                  </a:moveTo>
                  <a:lnTo>
                    <a:pt x="15519" y="27292"/>
                  </a:lnTo>
                  <a:lnTo>
                    <a:pt x="15519" y="28168"/>
                  </a:lnTo>
                  <a:lnTo>
                    <a:pt x="16662" y="28168"/>
                  </a:lnTo>
                  <a:lnTo>
                    <a:pt x="16662" y="26708"/>
                  </a:lnTo>
                  <a:close/>
                </a:path>
                <a:path w="62864" h="60325" extrusionOk="0">
                  <a:moveTo>
                    <a:pt x="19532" y="47612"/>
                  </a:moveTo>
                  <a:lnTo>
                    <a:pt x="18389" y="48196"/>
                  </a:lnTo>
                  <a:lnTo>
                    <a:pt x="18389" y="49072"/>
                  </a:lnTo>
                  <a:lnTo>
                    <a:pt x="19532" y="49072"/>
                  </a:lnTo>
                  <a:lnTo>
                    <a:pt x="19532" y="47612"/>
                  </a:lnTo>
                  <a:close/>
                </a:path>
                <a:path w="62864" h="60325" extrusionOk="0">
                  <a:moveTo>
                    <a:pt x="19532" y="24968"/>
                  </a:moveTo>
                  <a:lnTo>
                    <a:pt x="18389" y="25552"/>
                  </a:lnTo>
                  <a:lnTo>
                    <a:pt x="18389" y="26428"/>
                  </a:lnTo>
                  <a:lnTo>
                    <a:pt x="19532" y="26428"/>
                  </a:lnTo>
                  <a:lnTo>
                    <a:pt x="19532" y="24968"/>
                  </a:lnTo>
                  <a:close/>
                </a:path>
                <a:path w="62864" h="60325" extrusionOk="0">
                  <a:moveTo>
                    <a:pt x="22694" y="45872"/>
                  </a:moveTo>
                  <a:lnTo>
                    <a:pt x="21551" y="46456"/>
                  </a:lnTo>
                  <a:lnTo>
                    <a:pt x="21551" y="47332"/>
                  </a:lnTo>
                  <a:lnTo>
                    <a:pt x="22694" y="47332"/>
                  </a:lnTo>
                  <a:lnTo>
                    <a:pt x="22694" y="45872"/>
                  </a:lnTo>
                  <a:close/>
                </a:path>
                <a:path w="62864" h="60325" extrusionOk="0">
                  <a:moveTo>
                    <a:pt x="22694" y="23228"/>
                  </a:moveTo>
                  <a:lnTo>
                    <a:pt x="21551" y="23812"/>
                  </a:lnTo>
                  <a:lnTo>
                    <a:pt x="21551" y="24688"/>
                  </a:lnTo>
                  <a:lnTo>
                    <a:pt x="22694" y="24688"/>
                  </a:lnTo>
                  <a:lnTo>
                    <a:pt x="22694" y="23228"/>
                  </a:lnTo>
                  <a:close/>
                </a:path>
                <a:path w="62864" h="60325" extrusionOk="0">
                  <a:moveTo>
                    <a:pt x="25844" y="44132"/>
                  </a:moveTo>
                  <a:lnTo>
                    <a:pt x="24701" y="44716"/>
                  </a:lnTo>
                  <a:lnTo>
                    <a:pt x="24701" y="45593"/>
                  </a:lnTo>
                  <a:lnTo>
                    <a:pt x="25844" y="45593"/>
                  </a:lnTo>
                  <a:lnTo>
                    <a:pt x="25844" y="44132"/>
                  </a:lnTo>
                  <a:close/>
                </a:path>
                <a:path w="62864" h="60325" extrusionOk="0">
                  <a:moveTo>
                    <a:pt x="25844" y="21488"/>
                  </a:moveTo>
                  <a:lnTo>
                    <a:pt x="24701" y="22072"/>
                  </a:lnTo>
                  <a:lnTo>
                    <a:pt x="24701" y="22948"/>
                  </a:lnTo>
                  <a:lnTo>
                    <a:pt x="25844" y="22948"/>
                  </a:lnTo>
                  <a:lnTo>
                    <a:pt x="25844" y="21488"/>
                  </a:lnTo>
                  <a:close/>
                </a:path>
                <a:path w="62864" h="60325" extrusionOk="0">
                  <a:moveTo>
                    <a:pt x="29006" y="42392"/>
                  </a:moveTo>
                  <a:lnTo>
                    <a:pt x="27863" y="42976"/>
                  </a:lnTo>
                  <a:lnTo>
                    <a:pt x="27863" y="43853"/>
                  </a:lnTo>
                  <a:lnTo>
                    <a:pt x="29006" y="43853"/>
                  </a:lnTo>
                  <a:lnTo>
                    <a:pt x="29006" y="42392"/>
                  </a:lnTo>
                  <a:close/>
                </a:path>
                <a:path w="62864" h="60325" extrusionOk="0">
                  <a:moveTo>
                    <a:pt x="29006" y="19748"/>
                  </a:moveTo>
                  <a:lnTo>
                    <a:pt x="27863" y="20332"/>
                  </a:lnTo>
                  <a:lnTo>
                    <a:pt x="27863" y="21209"/>
                  </a:lnTo>
                  <a:lnTo>
                    <a:pt x="29006" y="21209"/>
                  </a:lnTo>
                  <a:lnTo>
                    <a:pt x="29006" y="19748"/>
                  </a:lnTo>
                  <a:close/>
                </a:path>
                <a:path w="62864" h="60325" extrusionOk="0">
                  <a:moveTo>
                    <a:pt x="31877" y="40652"/>
                  </a:moveTo>
                  <a:lnTo>
                    <a:pt x="30734" y="41236"/>
                  </a:lnTo>
                  <a:lnTo>
                    <a:pt x="30734" y="42113"/>
                  </a:lnTo>
                  <a:lnTo>
                    <a:pt x="31877" y="42113"/>
                  </a:lnTo>
                  <a:lnTo>
                    <a:pt x="31877" y="40652"/>
                  </a:lnTo>
                  <a:close/>
                </a:path>
                <a:path w="62864" h="60325" extrusionOk="0">
                  <a:moveTo>
                    <a:pt x="31877" y="17716"/>
                  </a:moveTo>
                  <a:lnTo>
                    <a:pt x="30734" y="18300"/>
                  </a:lnTo>
                  <a:lnTo>
                    <a:pt x="30734" y="19177"/>
                  </a:lnTo>
                  <a:lnTo>
                    <a:pt x="31877" y="19177"/>
                  </a:lnTo>
                  <a:lnTo>
                    <a:pt x="31877" y="17716"/>
                  </a:lnTo>
                  <a:close/>
                </a:path>
                <a:path w="62864" h="60325" extrusionOk="0">
                  <a:moveTo>
                    <a:pt x="35039" y="38608"/>
                  </a:moveTo>
                  <a:lnTo>
                    <a:pt x="33896" y="39192"/>
                  </a:lnTo>
                  <a:lnTo>
                    <a:pt x="33896" y="40068"/>
                  </a:lnTo>
                  <a:lnTo>
                    <a:pt x="35039" y="40068"/>
                  </a:lnTo>
                  <a:lnTo>
                    <a:pt x="35039" y="38608"/>
                  </a:lnTo>
                  <a:close/>
                </a:path>
                <a:path w="62864" h="60325" extrusionOk="0">
                  <a:moveTo>
                    <a:pt x="35039" y="15976"/>
                  </a:moveTo>
                  <a:lnTo>
                    <a:pt x="33896" y="16560"/>
                  </a:lnTo>
                  <a:lnTo>
                    <a:pt x="33896" y="17437"/>
                  </a:lnTo>
                  <a:lnTo>
                    <a:pt x="35039" y="17437"/>
                  </a:lnTo>
                  <a:lnTo>
                    <a:pt x="35039" y="15976"/>
                  </a:lnTo>
                  <a:close/>
                </a:path>
                <a:path w="62864" h="60325" extrusionOk="0">
                  <a:moveTo>
                    <a:pt x="38201" y="36868"/>
                  </a:moveTo>
                  <a:lnTo>
                    <a:pt x="37058" y="37452"/>
                  </a:lnTo>
                  <a:lnTo>
                    <a:pt x="37058" y="38328"/>
                  </a:lnTo>
                  <a:lnTo>
                    <a:pt x="38201" y="38328"/>
                  </a:lnTo>
                  <a:lnTo>
                    <a:pt x="38201" y="36868"/>
                  </a:lnTo>
                  <a:close/>
                </a:path>
                <a:path w="62864" h="60325" extrusionOk="0">
                  <a:moveTo>
                    <a:pt x="38201" y="14224"/>
                  </a:moveTo>
                  <a:lnTo>
                    <a:pt x="37058" y="14808"/>
                  </a:lnTo>
                  <a:lnTo>
                    <a:pt x="37058" y="15684"/>
                  </a:lnTo>
                  <a:lnTo>
                    <a:pt x="38201" y="15684"/>
                  </a:lnTo>
                  <a:lnTo>
                    <a:pt x="38201" y="14224"/>
                  </a:lnTo>
                  <a:close/>
                </a:path>
                <a:path w="62864" h="60325" extrusionOk="0">
                  <a:moveTo>
                    <a:pt x="41071" y="35128"/>
                  </a:moveTo>
                  <a:lnTo>
                    <a:pt x="39928" y="35712"/>
                  </a:lnTo>
                  <a:lnTo>
                    <a:pt x="39928" y="36588"/>
                  </a:lnTo>
                  <a:lnTo>
                    <a:pt x="41071" y="36588"/>
                  </a:lnTo>
                  <a:lnTo>
                    <a:pt x="41071" y="35128"/>
                  </a:lnTo>
                  <a:close/>
                </a:path>
                <a:path w="62864" h="60325" extrusionOk="0">
                  <a:moveTo>
                    <a:pt x="41071" y="12484"/>
                  </a:moveTo>
                  <a:lnTo>
                    <a:pt x="39928" y="13068"/>
                  </a:lnTo>
                  <a:lnTo>
                    <a:pt x="39928" y="13944"/>
                  </a:lnTo>
                  <a:lnTo>
                    <a:pt x="41071" y="13944"/>
                  </a:lnTo>
                  <a:lnTo>
                    <a:pt x="41071" y="12484"/>
                  </a:lnTo>
                  <a:close/>
                </a:path>
                <a:path w="62864" h="60325" extrusionOk="0">
                  <a:moveTo>
                    <a:pt x="44234" y="33388"/>
                  </a:moveTo>
                  <a:lnTo>
                    <a:pt x="43091" y="33972"/>
                  </a:lnTo>
                  <a:lnTo>
                    <a:pt x="43091" y="34848"/>
                  </a:lnTo>
                  <a:lnTo>
                    <a:pt x="44234" y="34848"/>
                  </a:lnTo>
                  <a:lnTo>
                    <a:pt x="44234" y="33388"/>
                  </a:lnTo>
                  <a:close/>
                </a:path>
                <a:path w="62864" h="60325" extrusionOk="0">
                  <a:moveTo>
                    <a:pt x="44234" y="10744"/>
                  </a:moveTo>
                  <a:lnTo>
                    <a:pt x="43091" y="11328"/>
                  </a:lnTo>
                  <a:lnTo>
                    <a:pt x="43091" y="12204"/>
                  </a:lnTo>
                  <a:lnTo>
                    <a:pt x="44234" y="12204"/>
                  </a:lnTo>
                  <a:lnTo>
                    <a:pt x="44234" y="10744"/>
                  </a:lnTo>
                  <a:close/>
                </a:path>
                <a:path w="62864" h="60325" extrusionOk="0">
                  <a:moveTo>
                    <a:pt x="47396" y="31648"/>
                  </a:moveTo>
                  <a:lnTo>
                    <a:pt x="46253" y="32232"/>
                  </a:lnTo>
                  <a:lnTo>
                    <a:pt x="46253" y="33388"/>
                  </a:lnTo>
                  <a:lnTo>
                    <a:pt x="47396" y="33388"/>
                  </a:lnTo>
                  <a:lnTo>
                    <a:pt x="47396" y="31648"/>
                  </a:lnTo>
                  <a:close/>
                </a:path>
                <a:path w="62864" h="60325" extrusionOk="0">
                  <a:moveTo>
                    <a:pt x="47396" y="9004"/>
                  </a:moveTo>
                  <a:lnTo>
                    <a:pt x="46253" y="9588"/>
                  </a:lnTo>
                  <a:lnTo>
                    <a:pt x="46253" y="10464"/>
                  </a:lnTo>
                  <a:lnTo>
                    <a:pt x="47396" y="10464"/>
                  </a:lnTo>
                  <a:lnTo>
                    <a:pt x="47396" y="9004"/>
                  </a:lnTo>
                  <a:close/>
                </a:path>
                <a:path w="62864" h="60325" extrusionOk="0">
                  <a:moveTo>
                    <a:pt x="50546" y="29908"/>
                  </a:moveTo>
                  <a:lnTo>
                    <a:pt x="49403" y="30492"/>
                  </a:lnTo>
                  <a:lnTo>
                    <a:pt x="49403" y="31369"/>
                  </a:lnTo>
                  <a:lnTo>
                    <a:pt x="50546" y="31369"/>
                  </a:lnTo>
                  <a:lnTo>
                    <a:pt x="50546" y="29908"/>
                  </a:lnTo>
                  <a:close/>
                </a:path>
                <a:path w="62864" h="60325" extrusionOk="0">
                  <a:moveTo>
                    <a:pt x="50546" y="6972"/>
                  </a:moveTo>
                  <a:lnTo>
                    <a:pt x="49403" y="7556"/>
                  </a:lnTo>
                  <a:lnTo>
                    <a:pt x="49403" y="8432"/>
                  </a:lnTo>
                  <a:lnTo>
                    <a:pt x="50546" y="8432"/>
                  </a:lnTo>
                  <a:lnTo>
                    <a:pt x="50546" y="6972"/>
                  </a:lnTo>
                  <a:close/>
                </a:path>
                <a:path w="62864" h="60325" extrusionOk="0">
                  <a:moveTo>
                    <a:pt x="53416" y="28168"/>
                  </a:moveTo>
                  <a:lnTo>
                    <a:pt x="52273" y="28752"/>
                  </a:lnTo>
                  <a:lnTo>
                    <a:pt x="52273" y="29629"/>
                  </a:lnTo>
                  <a:lnTo>
                    <a:pt x="53416" y="29629"/>
                  </a:lnTo>
                  <a:lnTo>
                    <a:pt x="53416" y="28168"/>
                  </a:lnTo>
                  <a:close/>
                </a:path>
                <a:path w="62864" h="60325" extrusionOk="0">
                  <a:moveTo>
                    <a:pt x="53416" y="5232"/>
                  </a:moveTo>
                  <a:lnTo>
                    <a:pt x="52273" y="5816"/>
                  </a:lnTo>
                  <a:lnTo>
                    <a:pt x="52273" y="6692"/>
                  </a:lnTo>
                  <a:lnTo>
                    <a:pt x="53416" y="6692"/>
                  </a:lnTo>
                  <a:lnTo>
                    <a:pt x="53416" y="5232"/>
                  </a:lnTo>
                  <a:close/>
                </a:path>
                <a:path w="62864" h="60325" extrusionOk="0">
                  <a:moveTo>
                    <a:pt x="56578" y="26136"/>
                  </a:moveTo>
                  <a:lnTo>
                    <a:pt x="55435" y="26720"/>
                  </a:lnTo>
                  <a:lnTo>
                    <a:pt x="55435" y="27597"/>
                  </a:lnTo>
                  <a:lnTo>
                    <a:pt x="56578" y="27597"/>
                  </a:lnTo>
                  <a:lnTo>
                    <a:pt x="56578" y="26136"/>
                  </a:lnTo>
                  <a:close/>
                </a:path>
                <a:path w="62864" h="60325" extrusionOk="0">
                  <a:moveTo>
                    <a:pt x="56578" y="3492"/>
                  </a:moveTo>
                  <a:lnTo>
                    <a:pt x="55435" y="4076"/>
                  </a:lnTo>
                  <a:lnTo>
                    <a:pt x="55435" y="4953"/>
                  </a:lnTo>
                  <a:lnTo>
                    <a:pt x="56578" y="4953"/>
                  </a:lnTo>
                  <a:lnTo>
                    <a:pt x="56578" y="3492"/>
                  </a:lnTo>
                  <a:close/>
                </a:path>
                <a:path w="62864" h="60325" extrusionOk="0">
                  <a:moveTo>
                    <a:pt x="59740" y="24384"/>
                  </a:moveTo>
                  <a:lnTo>
                    <a:pt x="58597" y="24968"/>
                  </a:lnTo>
                  <a:lnTo>
                    <a:pt x="58597" y="25844"/>
                  </a:lnTo>
                  <a:lnTo>
                    <a:pt x="59740" y="25844"/>
                  </a:lnTo>
                  <a:lnTo>
                    <a:pt x="59740" y="24384"/>
                  </a:lnTo>
                  <a:close/>
                </a:path>
                <a:path w="62864" h="60325" extrusionOk="0">
                  <a:moveTo>
                    <a:pt x="59740" y="1739"/>
                  </a:moveTo>
                  <a:lnTo>
                    <a:pt x="58597" y="2324"/>
                  </a:lnTo>
                  <a:lnTo>
                    <a:pt x="58597" y="3200"/>
                  </a:lnTo>
                  <a:lnTo>
                    <a:pt x="59740" y="3200"/>
                  </a:lnTo>
                  <a:lnTo>
                    <a:pt x="59740" y="1739"/>
                  </a:lnTo>
                  <a:close/>
                </a:path>
                <a:path w="62864" h="60325" extrusionOk="0">
                  <a:moveTo>
                    <a:pt x="62611" y="22644"/>
                  </a:moveTo>
                  <a:lnTo>
                    <a:pt x="61468" y="23228"/>
                  </a:lnTo>
                  <a:lnTo>
                    <a:pt x="61468" y="24104"/>
                  </a:lnTo>
                  <a:lnTo>
                    <a:pt x="62611" y="24104"/>
                  </a:lnTo>
                  <a:lnTo>
                    <a:pt x="62611" y="22644"/>
                  </a:lnTo>
                  <a:close/>
                </a:path>
                <a:path w="62864" h="60325" extrusionOk="0">
                  <a:moveTo>
                    <a:pt x="62611" y="0"/>
                  </a:moveTo>
                  <a:lnTo>
                    <a:pt x="61468" y="584"/>
                  </a:lnTo>
                  <a:lnTo>
                    <a:pt x="61468" y="1460"/>
                  </a:lnTo>
                  <a:lnTo>
                    <a:pt x="62611" y="1460"/>
                  </a:lnTo>
                  <a:lnTo>
                    <a:pt x="62611" y="0"/>
                  </a:lnTo>
                  <a:close/>
                </a:path>
              </a:pathLst>
            </a:custGeom>
            <a:solidFill>
              <a:srgbClr val="D2845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58" name="Google Shape;2158;p11"/>
            <p:cNvSpPr/>
            <p:nvPr/>
          </p:nvSpPr>
          <p:spPr>
            <a:xfrm>
              <a:off x="2401463" y="1412366"/>
              <a:ext cx="51435" cy="45085"/>
            </a:xfrm>
            <a:custGeom>
              <a:avLst/>
              <a:gdLst/>
              <a:ahLst/>
              <a:cxnLst/>
              <a:rect l="l" t="t" r="r" b="b"/>
              <a:pathLst>
                <a:path w="51435" h="45084" extrusionOk="0">
                  <a:moveTo>
                    <a:pt x="51409" y="0"/>
                  </a:moveTo>
                  <a:lnTo>
                    <a:pt x="0" y="29908"/>
                  </a:lnTo>
                  <a:lnTo>
                    <a:pt x="0" y="44996"/>
                  </a:lnTo>
                  <a:lnTo>
                    <a:pt x="51409" y="15100"/>
                  </a:lnTo>
                  <a:lnTo>
                    <a:pt x="51409"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59" name="Google Shape;2159;p11"/>
            <p:cNvSpPr/>
            <p:nvPr/>
          </p:nvSpPr>
          <p:spPr>
            <a:xfrm>
              <a:off x="2398300" y="1410341"/>
              <a:ext cx="54610" cy="32384"/>
            </a:xfrm>
            <a:custGeom>
              <a:avLst/>
              <a:gdLst/>
              <a:ahLst/>
              <a:cxnLst/>
              <a:rect l="l" t="t" r="r" b="b"/>
              <a:pathLst>
                <a:path w="54610" h="32384" extrusionOk="0">
                  <a:moveTo>
                    <a:pt x="51409" y="0"/>
                  </a:moveTo>
                  <a:lnTo>
                    <a:pt x="0" y="29895"/>
                  </a:lnTo>
                  <a:lnTo>
                    <a:pt x="3162" y="31927"/>
                  </a:lnTo>
                  <a:lnTo>
                    <a:pt x="54571" y="2032"/>
                  </a:lnTo>
                  <a:lnTo>
                    <a:pt x="51409" y="0"/>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60" name="Google Shape;2160;p11"/>
            <p:cNvSpPr/>
            <p:nvPr/>
          </p:nvSpPr>
          <p:spPr>
            <a:xfrm>
              <a:off x="2398295" y="1440237"/>
              <a:ext cx="3175" cy="17145"/>
            </a:xfrm>
            <a:custGeom>
              <a:avLst/>
              <a:gdLst/>
              <a:ahLst/>
              <a:cxnLst/>
              <a:rect l="l" t="t" r="r" b="b"/>
              <a:pathLst>
                <a:path w="3175" h="17144" extrusionOk="0">
                  <a:moveTo>
                    <a:pt x="0" y="0"/>
                  </a:moveTo>
                  <a:lnTo>
                    <a:pt x="0" y="15392"/>
                  </a:lnTo>
                  <a:lnTo>
                    <a:pt x="3162" y="17132"/>
                  </a:lnTo>
                  <a:lnTo>
                    <a:pt x="3162" y="2031"/>
                  </a:lnTo>
                  <a:lnTo>
                    <a:pt x="0"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61" name="Google Shape;2161;p11"/>
            <p:cNvSpPr/>
            <p:nvPr/>
          </p:nvSpPr>
          <p:spPr>
            <a:xfrm>
              <a:off x="2315867" y="1459685"/>
              <a:ext cx="51435" cy="45720"/>
            </a:xfrm>
            <a:custGeom>
              <a:avLst/>
              <a:gdLst/>
              <a:ahLst/>
              <a:cxnLst/>
              <a:rect l="l" t="t" r="r" b="b"/>
              <a:pathLst>
                <a:path w="51435" h="45719" extrusionOk="0">
                  <a:moveTo>
                    <a:pt x="51409" y="0"/>
                  </a:moveTo>
                  <a:lnTo>
                    <a:pt x="0" y="29908"/>
                  </a:lnTo>
                  <a:lnTo>
                    <a:pt x="0" y="45288"/>
                  </a:lnTo>
                  <a:lnTo>
                    <a:pt x="51409" y="15392"/>
                  </a:lnTo>
                  <a:lnTo>
                    <a:pt x="51409"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62" name="Google Shape;2162;p11"/>
            <p:cNvSpPr/>
            <p:nvPr/>
          </p:nvSpPr>
          <p:spPr>
            <a:xfrm>
              <a:off x="2312706" y="1457953"/>
              <a:ext cx="54610" cy="31750"/>
            </a:xfrm>
            <a:custGeom>
              <a:avLst/>
              <a:gdLst/>
              <a:ahLst/>
              <a:cxnLst/>
              <a:rect l="l" t="t" r="r" b="b"/>
              <a:pathLst>
                <a:path w="54610" h="31750" extrusionOk="0">
                  <a:moveTo>
                    <a:pt x="51130" y="0"/>
                  </a:moveTo>
                  <a:lnTo>
                    <a:pt x="0" y="29895"/>
                  </a:lnTo>
                  <a:lnTo>
                    <a:pt x="3162" y="31635"/>
                  </a:lnTo>
                  <a:lnTo>
                    <a:pt x="54571" y="1739"/>
                  </a:lnTo>
                  <a:lnTo>
                    <a:pt x="51130" y="0"/>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63" name="Google Shape;2163;p11"/>
            <p:cNvSpPr/>
            <p:nvPr/>
          </p:nvSpPr>
          <p:spPr>
            <a:xfrm>
              <a:off x="2312702" y="1487849"/>
              <a:ext cx="3175" cy="17145"/>
            </a:xfrm>
            <a:custGeom>
              <a:avLst/>
              <a:gdLst/>
              <a:ahLst/>
              <a:cxnLst/>
              <a:rect l="l" t="t" r="r" b="b"/>
              <a:pathLst>
                <a:path w="3175" h="17144" extrusionOk="0">
                  <a:moveTo>
                    <a:pt x="0" y="0"/>
                  </a:moveTo>
                  <a:lnTo>
                    <a:pt x="0" y="15100"/>
                  </a:lnTo>
                  <a:lnTo>
                    <a:pt x="3162" y="17132"/>
                  </a:lnTo>
                  <a:lnTo>
                    <a:pt x="3162" y="1739"/>
                  </a:lnTo>
                  <a:lnTo>
                    <a:pt x="0"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64" name="Google Shape;2164;p11"/>
            <p:cNvSpPr/>
            <p:nvPr/>
          </p:nvSpPr>
          <p:spPr>
            <a:xfrm>
              <a:off x="2421282" y="1350827"/>
              <a:ext cx="36195" cy="69215"/>
            </a:xfrm>
            <a:custGeom>
              <a:avLst/>
              <a:gdLst/>
              <a:ahLst/>
              <a:cxnLst/>
              <a:rect l="l" t="t" r="r" b="b"/>
              <a:pathLst>
                <a:path w="36194" h="69215" extrusionOk="0">
                  <a:moveTo>
                    <a:pt x="35610" y="0"/>
                  </a:moveTo>
                  <a:lnTo>
                    <a:pt x="0" y="20612"/>
                  </a:lnTo>
                  <a:lnTo>
                    <a:pt x="0" y="68808"/>
                  </a:lnTo>
                  <a:lnTo>
                    <a:pt x="35610" y="48196"/>
                  </a:lnTo>
                  <a:lnTo>
                    <a:pt x="35610" y="0"/>
                  </a:lnTo>
                  <a:close/>
                </a:path>
              </a:pathLst>
            </a:custGeom>
            <a:solidFill>
              <a:srgbClr val="D3DB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65" name="Google Shape;2165;p11"/>
            <p:cNvSpPr/>
            <p:nvPr/>
          </p:nvSpPr>
          <p:spPr>
            <a:xfrm>
              <a:off x="2406053" y="1362443"/>
              <a:ext cx="21590" cy="57785"/>
            </a:xfrm>
            <a:custGeom>
              <a:avLst/>
              <a:gdLst/>
              <a:ahLst/>
              <a:cxnLst/>
              <a:rect l="l" t="t" r="r" b="b"/>
              <a:pathLst>
                <a:path w="21589" h="57784" extrusionOk="0">
                  <a:moveTo>
                    <a:pt x="21539" y="19164"/>
                  </a:moveTo>
                  <a:lnTo>
                    <a:pt x="15227" y="15697"/>
                  </a:lnTo>
                  <a:lnTo>
                    <a:pt x="15227" y="9004"/>
                  </a:lnTo>
                  <a:lnTo>
                    <a:pt x="0" y="0"/>
                  </a:lnTo>
                  <a:lnTo>
                    <a:pt x="0" y="48196"/>
                  </a:lnTo>
                  <a:lnTo>
                    <a:pt x="15227" y="57200"/>
                  </a:lnTo>
                  <a:lnTo>
                    <a:pt x="15227" y="44437"/>
                  </a:lnTo>
                  <a:lnTo>
                    <a:pt x="21539" y="47904"/>
                  </a:lnTo>
                  <a:lnTo>
                    <a:pt x="21539" y="19164"/>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66" name="Google Shape;2166;p11"/>
            <p:cNvSpPr/>
            <p:nvPr/>
          </p:nvSpPr>
          <p:spPr>
            <a:xfrm>
              <a:off x="2427593" y="1360989"/>
              <a:ext cx="35560" cy="49530"/>
            </a:xfrm>
            <a:custGeom>
              <a:avLst/>
              <a:gdLst/>
              <a:ahLst/>
              <a:cxnLst/>
              <a:rect l="l" t="t" r="r" b="b"/>
              <a:pathLst>
                <a:path w="35560" h="49530" extrusionOk="0">
                  <a:moveTo>
                    <a:pt x="35331" y="0"/>
                  </a:moveTo>
                  <a:lnTo>
                    <a:pt x="0" y="20612"/>
                  </a:lnTo>
                  <a:lnTo>
                    <a:pt x="0" y="49352"/>
                  </a:lnTo>
                  <a:lnTo>
                    <a:pt x="35331" y="28740"/>
                  </a:lnTo>
                  <a:lnTo>
                    <a:pt x="35331" y="0"/>
                  </a:lnTo>
                  <a:close/>
                </a:path>
              </a:pathLst>
            </a:custGeom>
            <a:solidFill>
              <a:srgbClr val="D3DB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67" name="Google Shape;2167;p11"/>
            <p:cNvSpPr/>
            <p:nvPr/>
          </p:nvSpPr>
          <p:spPr>
            <a:xfrm>
              <a:off x="2406053" y="1341831"/>
              <a:ext cx="57150" cy="40005"/>
            </a:xfrm>
            <a:custGeom>
              <a:avLst/>
              <a:gdLst/>
              <a:ahLst/>
              <a:cxnLst/>
              <a:rect l="l" t="t" r="r" b="b"/>
              <a:pathLst>
                <a:path w="57150" h="40005" extrusionOk="0">
                  <a:moveTo>
                    <a:pt x="50838" y="9004"/>
                  </a:moveTo>
                  <a:lnTo>
                    <a:pt x="35610" y="0"/>
                  </a:lnTo>
                  <a:lnTo>
                    <a:pt x="0" y="20612"/>
                  </a:lnTo>
                  <a:lnTo>
                    <a:pt x="15214" y="29616"/>
                  </a:lnTo>
                  <a:lnTo>
                    <a:pt x="50838" y="9004"/>
                  </a:lnTo>
                  <a:close/>
                </a:path>
                <a:path w="57150" h="40005" extrusionOk="0">
                  <a:moveTo>
                    <a:pt x="56870" y="19164"/>
                  </a:moveTo>
                  <a:lnTo>
                    <a:pt x="50838" y="15684"/>
                  </a:lnTo>
                  <a:lnTo>
                    <a:pt x="15227" y="36296"/>
                  </a:lnTo>
                  <a:lnTo>
                    <a:pt x="21539" y="39776"/>
                  </a:lnTo>
                  <a:lnTo>
                    <a:pt x="56870" y="19164"/>
                  </a:lnTo>
                  <a:close/>
                </a:path>
              </a:pathLst>
            </a:custGeom>
            <a:solidFill>
              <a:srgbClr val="D5D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68" name="Google Shape;2168;p11"/>
            <p:cNvSpPr/>
            <p:nvPr/>
          </p:nvSpPr>
          <p:spPr>
            <a:xfrm>
              <a:off x="2449137" y="1373469"/>
              <a:ext cx="4445" cy="17145"/>
            </a:xfrm>
            <a:custGeom>
              <a:avLst/>
              <a:gdLst/>
              <a:ahLst/>
              <a:cxnLst/>
              <a:rect l="l" t="t" r="r" b="b"/>
              <a:pathLst>
                <a:path w="4444" h="17144" extrusionOk="0">
                  <a:moveTo>
                    <a:pt x="4305" y="0"/>
                  </a:moveTo>
                  <a:lnTo>
                    <a:pt x="0" y="2616"/>
                  </a:lnTo>
                  <a:lnTo>
                    <a:pt x="0" y="16548"/>
                  </a:lnTo>
                  <a:lnTo>
                    <a:pt x="4305" y="13944"/>
                  </a:lnTo>
                  <a:lnTo>
                    <a:pt x="4305"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69" name="Google Shape;2169;p11"/>
            <p:cNvSpPr/>
            <p:nvPr/>
          </p:nvSpPr>
          <p:spPr>
            <a:xfrm>
              <a:off x="2449131" y="1372603"/>
              <a:ext cx="6350" cy="15875"/>
            </a:xfrm>
            <a:custGeom>
              <a:avLst/>
              <a:gdLst/>
              <a:ahLst/>
              <a:cxnLst/>
              <a:rect l="l" t="t" r="r" b="b"/>
              <a:pathLst>
                <a:path w="6350" h="15875" extrusionOk="0">
                  <a:moveTo>
                    <a:pt x="6032" y="0"/>
                  </a:moveTo>
                  <a:lnTo>
                    <a:pt x="4305" y="876"/>
                  </a:lnTo>
                  <a:lnTo>
                    <a:pt x="4305" y="11328"/>
                  </a:lnTo>
                  <a:lnTo>
                    <a:pt x="0" y="8712"/>
                  </a:lnTo>
                  <a:lnTo>
                    <a:pt x="0" y="11899"/>
                  </a:lnTo>
                  <a:lnTo>
                    <a:pt x="4305" y="14516"/>
                  </a:lnTo>
                  <a:lnTo>
                    <a:pt x="4305" y="14808"/>
                  </a:lnTo>
                  <a:lnTo>
                    <a:pt x="6032" y="15671"/>
                  </a:lnTo>
                  <a:lnTo>
                    <a:pt x="6032"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70" name="Google Shape;2170;p11"/>
            <p:cNvSpPr/>
            <p:nvPr/>
          </p:nvSpPr>
          <p:spPr>
            <a:xfrm>
              <a:off x="2453445" y="1380436"/>
              <a:ext cx="6350" cy="6985"/>
            </a:xfrm>
            <a:custGeom>
              <a:avLst/>
              <a:gdLst/>
              <a:ahLst/>
              <a:cxnLst/>
              <a:rect l="l" t="t" r="r" b="b"/>
              <a:pathLst>
                <a:path w="6350" h="6984" extrusionOk="0">
                  <a:moveTo>
                    <a:pt x="6032" y="0"/>
                  </a:moveTo>
                  <a:lnTo>
                    <a:pt x="0" y="3492"/>
                  </a:lnTo>
                  <a:lnTo>
                    <a:pt x="0" y="6680"/>
                  </a:lnTo>
                  <a:lnTo>
                    <a:pt x="6032" y="3200"/>
                  </a:lnTo>
                  <a:lnTo>
                    <a:pt x="6032"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71" name="Google Shape;2171;p11"/>
            <p:cNvSpPr/>
            <p:nvPr/>
          </p:nvSpPr>
          <p:spPr>
            <a:xfrm>
              <a:off x="2449131" y="1376959"/>
              <a:ext cx="10795" cy="15240"/>
            </a:xfrm>
            <a:custGeom>
              <a:avLst/>
              <a:gdLst/>
              <a:ahLst/>
              <a:cxnLst/>
              <a:rect l="l" t="t" r="r" b="b"/>
              <a:pathLst>
                <a:path w="10794" h="15240" extrusionOk="0">
                  <a:moveTo>
                    <a:pt x="6032" y="11328"/>
                  </a:moveTo>
                  <a:lnTo>
                    <a:pt x="4305" y="10452"/>
                  </a:lnTo>
                  <a:lnTo>
                    <a:pt x="0" y="13068"/>
                  </a:lnTo>
                  <a:lnTo>
                    <a:pt x="0" y="14808"/>
                  </a:lnTo>
                  <a:lnTo>
                    <a:pt x="6032" y="11328"/>
                  </a:lnTo>
                  <a:close/>
                </a:path>
                <a:path w="10794" h="15240" extrusionOk="0">
                  <a:moveTo>
                    <a:pt x="10337" y="3492"/>
                  </a:moveTo>
                  <a:lnTo>
                    <a:pt x="4305" y="0"/>
                  </a:lnTo>
                  <a:lnTo>
                    <a:pt x="0" y="2616"/>
                  </a:lnTo>
                  <a:lnTo>
                    <a:pt x="0" y="4356"/>
                  </a:lnTo>
                  <a:lnTo>
                    <a:pt x="4305" y="6972"/>
                  </a:lnTo>
                  <a:lnTo>
                    <a:pt x="10337" y="3492"/>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72" name="Google Shape;2172;p11"/>
            <p:cNvSpPr/>
            <p:nvPr/>
          </p:nvSpPr>
          <p:spPr>
            <a:xfrm>
              <a:off x="2437074" y="1380436"/>
              <a:ext cx="4445" cy="17145"/>
            </a:xfrm>
            <a:custGeom>
              <a:avLst/>
              <a:gdLst/>
              <a:ahLst/>
              <a:cxnLst/>
              <a:rect l="l" t="t" r="r" b="b"/>
              <a:pathLst>
                <a:path w="4444" h="17144" extrusionOk="0">
                  <a:moveTo>
                    <a:pt x="4305" y="0"/>
                  </a:moveTo>
                  <a:lnTo>
                    <a:pt x="0" y="2616"/>
                  </a:lnTo>
                  <a:lnTo>
                    <a:pt x="0" y="16548"/>
                  </a:lnTo>
                  <a:lnTo>
                    <a:pt x="4305" y="13931"/>
                  </a:lnTo>
                  <a:lnTo>
                    <a:pt x="4305"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73" name="Google Shape;2173;p11"/>
            <p:cNvSpPr/>
            <p:nvPr/>
          </p:nvSpPr>
          <p:spPr>
            <a:xfrm>
              <a:off x="2437066" y="1379575"/>
              <a:ext cx="6350" cy="15875"/>
            </a:xfrm>
            <a:custGeom>
              <a:avLst/>
              <a:gdLst/>
              <a:ahLst/>
              <a:cxnLst/>
              <a:rect l="l" t="t" r="r" b="b"/>
              <a:pathLst>
                <a:path w="6350" h="15875" extrusionOk="0">
                  <a:moveTo>
                    <a:pt x="6032" y="0"/>
                  </a:moveTo>
                  <a:lnTo>
                    <a:pt x="4305" y="876"/>
                  </a:lnTo>
                  <a:lnTo>
                    <a:pt x="4305" y="11328"/>
                  </a:lnTo>
                  <a:lnTo>
                    <a:pt x="0" y="8712"/>
                  </a:lnTo>
                  <a:lnTo>
                    <a:pt x="0" y="11899"/>
                  </a:lnTo>
                  <a:lnTo>
                    <a:pt x="4305" y="14224"/>
                  </a:lnTo>
                  <a:lnTo>
                    <a:pt x="4305" y="14808"/>
                  </a:lnTo>
                  <a:lnTo>
                    <a:pt x="6032" y="15671"/>
                  </a:lnTo>
                  <a:lnTo>
                    <a:pt x="6032"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74" name="Google Shape;2174;p11"/>
            <p:cNvSpPr/>
            <p:nvPr/>
          </p:nvSpPr>
          <p:spPr>
            <a:xfrm>
              <a:off x="2441381" y="1387405"/>
              <a:ext cx="6350" cy="6985"/>
            </a:xfrm>
            <a:custGeom>
              <a:avLst/>
              <a:gdLst/>
              <a:ahLst/>
              <a:cxnLst/>
              <a:rect l="l" t="t" r="r" b="b"/>
              <a:pathLst>
                <a:path w="6350" h="6984" extrusionOk="0">
                  <a:moveTo>
                    <a:pt x="6032" y="0"/>
                  </a:moveTo>
                  <a:lnTo>
                    <a:pt x="0" y="3479"/>
                  </a:lnTo>
                  <a:lnTo>
                    <a:pt x="0" y="6388"/>
                  </a:lnTo>
                  <a:lnTo>
                    <a:pt x="6032" y="3200"/>
                  </a:lnTo>
                  <a:lnTo>
                    <a:pt x="6032"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75" name="Google Shape;2175;p11"/>
            <p:cNvSpPr/>
            <p:nvPr/>
          </p:nvSpPr>
          <p:spPr>
            <a:xfrm>
              <a:off x="2437066" y="1383918"/>
              <a:ext cx="10795" cy="15240"/>
            </a:xfrm>
            <a:custGeom>
              <a:avLst/>
              <a:gdLst/>
              <a:ahLst/>
              <a:cxnLst/>
              <a:rect l="l" t="t" r="r" b="b"/>
              <a:pathLst>
                <a:path w="10794" h="15240" extrusionOk="0">
                  <a:moveTo>
                    <a:pt x="6032" y="11341"/>
                  </a:moveTo>
                  <a:lnTo>
                    <a:pt x="4305" y="10464"/>
                  </a:lnTo>
                  <a:lnTo>
                    <a:pt x="0" y="13081"/>
                  </a:lnTo>
                  <a:lnTo>
                    <a:pt x="0" y="14820"/>
                  </a:lnTo>
                  <a:lnTo>
                    <a:pt x="6032" y="11341"/>
                  </a:lnTo>
                  <a:close/>
                </a:path>
                <a:path w="10794" h="15240" extrusionOk="0">
                  <a:moveTo>
                    <a:pt x="10337" y="3492"/>
                  </a:moveTo>
                  <a:lnTo>
                    <a:pt x="4305" y="0"/>
                  </a:lnTo>
                  <a:lnTo>
                    <a:pt x="0" y="2616"/>
                  </a:lnTo>
                  <a:lnTo>
                    <a:pt x="0" y="4356"/>
                  </a:lnTo>
                  <a:lnTo>
                    <a:pt x="4305" y="6972"/>
                  </a:lnTo>
                  <a:lnTo>
                    <a:pt x="10337" y="3492"/>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76" name="Google Shape;2176;p11"/>
            <p:cNvSpPr/>
            <p:nvPr/>
          </p:nvSpPr>
          <p:spPr>
            <a:xfrm>
              <a:off x="2337404" y="1398146"/>
              <a:ext cx="35560" cy="69215"/>
            </a:xfrm>
            <a:custGeom>
              <a:avLst/>
              <a:gdLst/>
              <a:ahLst/>
              <a:cxnLst/>
              <a:rect l="l" t="t" r="r" b="b"/>
              <a:pathLst>
                <a:path w="35560" h="69215" extrusionOk="0">
                  <a:moveTo>
                    <a:pt x="35331" y="0"/>
                  </a:moveTo>
                  <a:lnTo>
                    <a:pt x="0" y="20612"/>
                  </a:lnTo>
                  <a:lnTo>
                    <a:pt x="0" y="68808"/>
                  </a:lnTo>
                  <a:lnTo>
                    <a:pt x="35331" y="48196"/>
                  </a:lnTo>
                  <a:lnTo>
                    <a:pt x="35331" y="0"/>
                  </a:lnTo>
                  <a:close/>
                </a:path>
              </a:pathLst>
            </a:custGeom>
            <a:solidFill>
              <a:srgbClr val="D3DB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77" name="Google Shape;2177;p11"/>
            <p:cNvSpPr/>
            <p:nvPr/>
          </p:nvSpPr>
          <p:spPr>
            <a:xfrm>
              <a:off x="2321890" y="1409763"/>
              <a:ext cx="21590" cy="57785"/>
            </a:xfrm>
            <a:custGeom>
              <a:avLst/>
              <a:gdLst/>
              <a:ahLst/>
              <a:cxnLst/>
              <a:rect l="l" t="t" r="r" b="b"/>
              <a:pathLst>
                <a:path w="21589" h="57784" extrusionOk="0">
                  <a:moveTo>
                    <a:pt x="21539" y="19164"/>
                  </a:moveTo>
                  <a:lnTo>
                    <a:pt x="15506" y="15684"/>
                  </a:lnTo>
                  <a:lnTo>
                    <a:pt x="15506" y="9004"/>
                  </a:lnTo>
                  <a:lnTo>
                    <a:pt x="0" y="0"/>
                  </a:lnTo>
                  <a:lnTo>
                    <a:pt x="0" y="48196"/>
                  </a:lnTo>
                  <a:lnTo>
                    <a:pt x="15506" y="57200"/>
                  </a:lnTo>
                  <a:lnTo>
                    <a:pt x="15506" y="44424"/>
                  </a:lnTo>
                  <a:lnTo>
                    <a:pt x="21539" y="47904"/>
                  </a:lnTo>
                  <a:lnTo>
                    <a:pt x="21539" y="19164"/>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78" name="Google Shape;2178;p11"/>
            <p:cNvSpPr/>
            <p:nvPr/>
          </p:nvSpPr>
          <p:spPr>
            <a:xfrm>
              <a:off x="2343435" y="1408309"/>
              <a:ext cx="35560" cy="49530"/>
            </a:xfrm>
            <a:custGeom>
              <a:avLst/>
              <a:gdLst/>
              <a:ahLst/>
              <a:cxnLst/>
              <a:rect l="l" t="t" r="r" b="b"/>
              <a:pathLst>
                <a:path w="35560" h="49530" extrusionOk="0">
                  <a:moveTo>
                    <a:pt x="35331" y="0"/>
                  </a:moveTo>
                  <a:lnTo>
                    <a:pt x="0" y="20612"/>
                  </a:lnTo>
                  <a:lnTo>
                    <a:pt x="0" y="49352"/>
                  </a:lnTo>
                  <a:lnTo>
                    <a:pt x="35331" y="28740"/>
                  </a:lnTo>
                  <a:lnTo>
                    <a:pt x="35331" y="0"/>
                  </a:lnTo>
                  <a:close/>
                </a:path>
              </a:pathLst>
            </a:custGeom>
            <a:solidFill>
              <a:srgbClr val="D3DB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79" name="Google Shape;2179;p11"/>
            <p:cNvSpPr/>
            <p:nvPr/>
          </p:nvSpPr>
          <p:spPr>
            <a:xfrm>
              <a:off x="2321890" y="1389151"/>
              <a:ext cx="57150" cy="40005"/>
            </a:xfrm>
            <a:custGeom>
              <a:avLst/>
              <a:gdLst/>
              <a:ahLst/>
              <a:cxnLst/>
              <a:rect l="l" t="t" r="r" b="b"/>
              <a:pathLst>
                <a:path w="57150" h="40005" extrusionOk="0">
                  <a:moveTo>
                    <a:pt x="50838" y="9004"/>
                  </a:moveTo>
                  <a:lnTo>
                    <a:pt x="35610" y="0"/>
                  </a:lnTo>
                  <a:lnTo>
                    <a:pt x="0" y="20612"/>
                  </a:lnTo>
                  <a:lnTo>
                    <a:pt x="15506" y="29616"/>
                  </a:lnTo>
                  <a:lnTo>
                    <a:pt x="50838" y="9004"/>
                  </a:lnTo>
                  <a:close/>
                </a:path>
                <a:path w="57150" h="40005" extrusionOk="0">
                  <a:moveTo>
                    <a:pt x="56870" y="19164"/>
                  </a:moveTo>
                  <a:lnTo>
                    <a:pt x="50838" y="15684"/>
                  </a:lnTo>
                  <a:lnTo>
                    <a:pt x="15506" y="36296"/>
                  </a:lnTo>
                  <a:lnTo>
                    <a:pt x="21539" y="39776"/>
                  </a:lnTo>
                  <a:lnTo>
                    <a:pt x="56870" y="19164"/>
                  </a:lnTo>
                  <a:close/>
                </a:path>
              </a:pathLst>
            </a:custGeom>
            <a:solidFill>
              <a:srgbClr val="D5D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80" name="Google Shape;2180;p11"/>
            <p:cNvSpPr/>
            <p:nvPr/>
          </p:nvSpPr>
          <p:spPr>
            <a:xfrm>
              <a:off x="2364979" y="1420787"/>
              <a:ext cx="4445" cy="17145"/>
            </a:xfrm>
            <a:custGeom>
              <a:avLst/>
              <a:gdLst/>
              <a:ahLst/>
              <a:cxnLst/>
              <a:rect l="l" t="t" r="r" b="b"/>
              <a:pathLst>
                <a:path w="4444" h="17144" extrusionOk="0">
                  <a:moveTo>
                    <a:pt x="4305" y="0"/>
                  </a:moveTo>
                  <a:lnTo>
                    <a:pt x="0" y="2616"/>
                  </a:lnTo>
                  <a:lnTo>
                    <a:pt x="0" y="16548"/>
                  </a:lnTo>
                  <a:lnTo>
                    <a:pt x="4305" y="13931"/>
                  </a:lnTo>
                  <a:lnTo>
                    <a:pt x="4305"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81" name="Google Shape;2181;p11"/>
            <p:cNvSpPr/>
            <p:nvPr/>
          </p:nvSpPr>
          <p:spPr>
            <a:xfrm>
              <a:off x="2364968" y="1419923"/>
              <a:ext cx="6350" cy="15875"/>
            </a:xfrm>
            <a:custGeom>
              <a:avLst/>
              <a:gdLst/>
              <a:ahLst/>
              <a:cxnLst/>
              <a:rect l="l" t="t" r="r" b="b"/>
              <a:pathLst>
                <a:path w="6350" h="15875" extrusionOk="0">
                  <a:moveTo>
                    <a:pt x="6032" y="0"/>
                  </a:moveTo>
                  <a:lnTo>
                    <a:pt x="4305" y="876"/>
                  </a:lnTo>
                  <a:lnTo>
                    <a:pt x="4305" y="11328"/>
                  </a:lnTo>
                  <a:lnTo>
                    <a:pt x="0" y="8712"/>
                  </a:lnTo>
                  <a:lnTo>
                    <a:pt x="0" y="11899"/>
                  </a:lnTo>
                  <a:lnTo>
                    <a:pt x="4305" y="14224"/>
                  </a:lnTo>
                  <a:lnTo>
                    <a:pt x="4305" y="14808"/>
                  </a:lnTo>
                  <a:lnTo>
                    <a:pt x="6032" y="15671"/>
                  </a:lnTo>
                  <a:lnTo>
                    <a:pt x="6032"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82" name="Google Shape;2182;p11"/>
            <p:cNvSpPr/>
            <p:nvPr/>
          </p:nvSpPr>
          <p:spPr>
            <a:xfrm>
              <a:off x="2369289" y="1427756"/>
              <a:ext cx="6350" cy="6985"/>
            </a:xfrm>
            <a:custGeom>
              <a:avLst/>
              <a:gdLst/>
              <a:ahLst/>
              <a:cxnLst/>
              <a:rect l="l" t="t" r="r" b="b"/>
              <a:pathLst>
                <a:path w="6350" h="6984" extrusionOk="0">
                  <a:moveTo>
                    <a:pt x="6032" y="0"/>
                  </a:moveTo>
                  <a:lnTo>
                    <a:pt x="0" y="3492"/>
                  </a:lnTo>
                  <a:lnTo>
                    <a:pt x="0" y="6680"/>
                  </a:lnTo>
                  <a:lnTo>
                    <a:pt x="6032" y="3200"/>
                  </a:lnTo>
                  <a:lnTo>
                    <a:pt x="6032"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83" name="Google Shape;2183;p11"/>
            <p:cNvSpPr/>
            <p:nvPr/>
          </p:nvSpPr>
          <p:spPr>
            <a:xfrm>
              <a:off x="2364968" y="1424279"/>
              <a:ext cx="10795" cy="15240"/>
            </a:xfrm>
            <a:custGeom>
              <a:avLst/>
              <a:gdLst/>
              <a:ahLst/>
              <a:cxnLst/>
              <a:rect l="l" t="t" r="r" b="b"/>
              <a:pathLst>
                <a:path w="10794" h="15240" extrusionOk="0">
                  <a:moveTo>
                    <a:pt x="6045" y="11328"/>
                  </a:moveTo>
                  <a:lnTo>
                    <a:pt x="4318" y="10452"/>
                  </a:lnTo>
                  <a:lnTo>
                    <a:pt x="12" y="13068"/>
                  </a:lnTo>
                  <a:lnTo>
                    <a:pt x="12" y="14808"/>
                  </a:lnTo>
                  <a:lnTo>
                    <a:pt x="6045" y="11328"/>
                  </a:lnTo>
                  <a:close/>
                </a:path>
                <a:path w="10794" h="15240" extrusionOk="0">
                  <a:moveTo>
                    <a:pt x="10337" y="3492"/>
                  </a:moveTo>
                  <a:lnTo>
                    <a:pt x="4305" y="0"/>
                  </a:lnTo>
                  <a:lnTo>
                    <a:pt x="0" y="2616"/>
                  </a:lnTo>
                  <a:lnTo>
                    <a:pt x="0" y="4356"/>
                  </a:lnTo>
                  <a:lnTo>
                    <a:pt x="4305" y="6972"/>
                  </a:lnTo>
                  <a:lnTo>
                    <a:pt x="10337" y="3492"/>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84" name="Google Shape;2184;p11"/>
            <p:cNvSpPr/>
            <p:nvPr/>
          </p:nvSpPr>
          <p:spPr>
            <a:xfrm>
              <a:off x="2352917" y="1427756"/>
              <a:ext cx="5080" cy="17145"/>
            </a:xfrm>
            <a:custGeom>
              <a:avLst/>
              <a:gdLst/>
              <a:ahLst/>
              <a:cxnLst/>
              <a:rect l="l" t="t" r="r" b="b"/>
              <a:pathLst>
                <a:path w="5080" h="17144" extrusionOk="0">
                  <a:moveTo>
                    <a:pt x="4597" y="0"/>
                  </a:moveTo>
                  <a:lnTo>
                    <a:pt x="0" y="2616"/>
                  </a:lnTo>
                  <a:lnTo>
                    <a:pt x="0" y="16548"/>
                  </a:lnTo>
                  <a:lnTo>
                    <a:pt x="4597" y="13931"/>
                  </a:lnTo>
                  <a:lnTo>
                    <a:pt x="4597"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85" name="Google Shape;2185;p11"/>
            <p:cNvSpPr/>
            <p:nvPr/>
          </p:nvSpPr>
          <p:spPr>
            <a:xfrm>
              <a:off x="2352916" y="1426895"/>
              <a:ext cx="6350" cy="15875"/>
            </a:xfrm>
            <a:custGeom>
              <a:avLst/>
              <a:gdLst/>
              <a:ahLst/>
              <a:cxnLst/>
              <a:rect l="l" t="t" r="r" b="b"/>
              <a:pathLst>
                <a:path w="6350" h="15875" extrusionOk="0">
                  <a:moveTo>
                    <a:pt x="6032" y="0"/>
                  </a:moveTo>
                  <a:lnTo>
                    <a:pt x="4597" y="876"/>
                  </a:lnTo>
                  <a:lnTo>
                    <a:pt x="4597" y="11328"/>
                  </a:lnTo>
                  <a:lnTo>
                    <a:pt x="0" y="8712"/>
                  </a:lnTo>
                  <a:lnTo>
                    <a:pt x="0" y="11899"/>
                  </a:lnTo>
                  <a:lnTo>
                    <a:pt x="4597" y="14224"/>
                  </a:lnTo>
                  <a:lnTo>
                    <a:pt x="4597" y="14808"/>
                  </a:lnTo>
                  <a:lnTo>
                    <a:pt x="6032" y="15671"/>
                  </a:lnTo>
                  <a:lnTo>
                    <a:pt x="6032"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86" name="Google Shape;2186;p11"/>
            <p:cNvSpPr/>
            <p:nvPr/>
          </p:nvSpPr>
          <p:spPr>
            <a:xfrm>
              <a:off x="2357512" y="1434725"/>
              <a:ext cx="6350" cy="6985"/>
            </a:xfrm>
            <a:custGeom>
              <a:avLst/>
              <a:gdLst/>
              <a:ahLst/>
              <a:cxnLst/>
              <a:rect l="l" t="t" r="r" b="b"/>
              <a:pathLst>
                <a:path w="6350" h="6984" extrusionOk="0">
                  <a:moveTo>
                    <a:pt x="5740" y="0"/>
                  </a:moveTo>
                  <a:lnTo>
                    <a:pt x="0" y="3479"/>
                  </a:lnTo>
                  <a:lnTo>
                    <a:pt x="0" y="6388"/>
                  </a:lnTo>
                  <a:lnTo>
                    <a:pt x="5740" y="2908"/>
                  </a:lnTo>
                  <a:lnTo>
                    <a:pt x="5740"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87" name="Google Shape;2187;p11"/>
            <p:cNvSpPr/>
            <p:nvPr/>
          </p:nvSpPr>
          <p:spPr>
            <a:xfrm>
              <a:off x="2352903" y="1431239"/>
              <a:ext cx="10795" cy="15240"/>
            </a:xfrm>
            <a:custGeom>
              <a:avLst/>
              <a:gdLst/>
              <a:ahLst/>
              <a:cxnLst/>
              <a:rect l="l" t="t" r="r" b="b"/>
              <a:pathLst>
                <a:path w="10794" h="15240" extrusionOk="0">
                  <a:moveTo>
                    <a:pt x="6032" y="11341"/>
                  </a:moveTo>
                  <a:lnTo>
                    <a:pt x="4597" y="10464"/>
                  </a:lnTo>
                  <a:lnTo>
                    <a:pt x="0" y="13081"/>
                  </a:lnTo>
                  <a:lnTo>
                    <a:pt x="0" y="14820"/>
                  </a:lnTo>
                  <a:lnTo>
                    <a:pt x="6032" y="11341"/>
                  </a:lnTo>
                  <a:close/>
                </a:path>
                <a:path w="10794" h="15240" extrusionOk="0">
                  <a:moveTo>
                    <a:pt x="10350" y="3492"/>
                  </a:moveTo>
                  <a:lnTo>
                    <a:pt x="4610" y="0"/>
                  </a:lnTo>
                  <a:lnTo>
                    <a:pt x="12" y="2616"/>
                  </a:lnTo>
                  <a:lnTo>
                    <a:pt x="12" y="4356"/>
                  </a:lnTo>
                  <a:lnTo>
                    <a:pt x="4610" y="6972"/>
                  </a:lnTo>
                  <a:lnTo>
                    <a:pt x="10350" y="3492"/>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88" name="Google Shape;2188;p11"/>
            <p:cNvSpPr/>
            <p:nvPr/>
          </p:nvSpPr>
          <p:spPr>
            <a:xfrm>
              <a:off x="2389670" y="1235874"/>
              <a:ext cx="67310" cy="116205"/>
            </a:xfrm>
            <a:custGeom>
              <a:avLst/>
              <a:gdLst/>
              <a:ahLst/>
              <a:cxnLst/>
              <a:rect l="l" t="t" r="r" b="b"/>
              <a:pathLst>
                <a:path w="67310" h="116205" extrusionOk="0">
                  <a:moveTo>
                    <a:pt x="66929" y="11315"/>
                  </a:moveTo>
                  <a:lnTo>
                    <a:pt x="66459" y="10629"/>
                  </a:lnTo>
                  <a:lnTo>
                    <a:pt x="66344" y="10160"/>
                  </a:lnTo>
                  <a:lnTo>
                    <a:pt x="65773" y="9575"/>
                  </a:lnTo>
                  <a:lnTo>
                    <a:pt x="49695" y="292"/>
                  </a:lnTo>
                  <a:lnTo>
                    <a:pt x="47967" y="0"/>
                  </a:lnTo>
                  <a:lnTo>
                    <a:pt x="46812" y="571"/>
                  </a:lnTo>
                  <a:lnTo>
                    <a:pt x="4025" y="25539"/>
                  </a:lnTo>
                  <a:lnTo>
                    <a:pt x="1727" y="27279"/>
                  </a:lnTo>
                  <a:lnTo>
                    <a:pt x="1143" y="28740"/>
                  </a:lnTo>
                  <a:lnTo>
                    <a:pt x="292" y="30187"/>
                  </a:lnTo>
                  <a:lnTo>
                    <a:pt x="0" y="31635"/>
                  </a:lnTo>
                  <a:lnTo>
                    <a:pt x="0" y="103060"/>
                  </a:lnTo>
                  <a:lnTo>
                    <a:pt x="571" y="105371"/>
                  </a:lnTo>
                  <a:lnTo>
                    <a:pt x="1143" y="105956"/>
                  </a:lnTo>
                  <a:lnTo>
                    <a:pt x="16611" y="114909"/>
                  </a:lnTo>
                  <a:lnTo>
                    <a:pt x="17805" y="116116"/>
                  </a:lnTo>
                  <a:lnTo>
                    <a:pt x="20104" y="115252"/>
                  </a:lnTo>
                  <a:lnTo>
                    <a:pt x="62903" y="90284"/>
                  </a:lnTo>
                  <a:lnTo>
                    <a:pt x="64046" y="89700"/>
                  </a:lnTo>
                  <a:lnTo>
                    <a:pt x="64909" y="88544"/>
                  </a:lnTo>
                  <a:lnTo>
                    <a:pt x="64973" y="88417"/>
                  </a:lnTo>
                  <a:lnTo>
                    <a:pt x="65201" y="88252"/>
                  </a:lnTo>
                  <a:lnTo>
                    <a:pt x="65430" y="87655"/>
                  </a:lnTo>
                  <a:lnTo>
                    <a:pt x="65773" y="87083"/>
                  </a:lnTo>
                  <a:lnTo>
                    <a:pt x="66103" y="86220"/>
                  </a:lnTo>
                  <a:lnTo>
                    <a:pt x="66636" y="85344"/>
                  </a:lnTo>
                  <a:lnTo>
                    <a:pt x="66929" y="83896"/>
                  </a:lnTo>
                  <a:lnTo>
                    <a:pt x="66929" y="82727"/>
                  </a:lnTo>
                  <a:lnTo>
                    <a:pt x="66929" y="12484"/>
                  </a:lnTo>
                  <a:lnTo>
                    <a:pt x="66929" y="11315"/>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89" name="Google Shape;2189;p11"/>
            <p:cNvSpPr/>
            <p:nvPr/>
          </p:nvSpPr>
          <p:spPr>
            <a:xfrm>
              <a:off x="2389686" y="1264606"/>
              <a:ext cx="17780" cy="13970"/>
            </a:xfrm>
            <a:custGeom>
              <a:avLst/>
              <a:gdLst/>
              <a:ahLst/>
              <a:cxnLst/>
              <a:rect l="l" t="t" r="r" b="b"/>
              <a:pathLst>
                <a:path w="17780" h="13969" extrusionOk="0">
                  <a:moveTo>
                    <a:pt x="1143" y="0"/>
                  </a:moveTo>
                  <a:lnTo>
                    <a:pt x="571" y="1447"/>
                  </a:lnTo>
                  <a:lnTo>
                    <a:pt x="0" y="4356"/>
                  </a:lnTo>
                  <a:lnTo>
                    <a:pt x="16078" y="13639"/>
                  </a:lnTo>
                  <a:lnTo>
                    <a:pt x="16078" y="12192"/>
                  </a:lnTo>
                  <a:lnTo>
                    <a:pt x="17233" y="9283"/>
                  </a:lnTo>
                  <a:lnTo>
                    <a:pt x="1143" y="0"/>
                  </a:lnTo>
                  <a:close/>
                </a:path>
              </a:pathLst>
            </a:custGeom>
            <a:solidFill>
              <a:srgbClr val="29333E">
                <a:alpha val="49803"/>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90" name="Google Shape;2190;p11"/>
            <p:cNvSpPr/>
            <p:nvPr/>
          </p:nvSpPr>
          <p:spPr>
            <a:xfrm>
              <a:off x="2390832" y="1261414"/>
              <a:ext cx="19050" cy="12700"/>
            </a:xfrm>
            <a:custGeom>
              <a:avLst/>
              <a:gdLst/>
              <a:ahLst/>
              <a:cxnLst/>
              <a:rect l="l" t="t" r="r" b="b"/>
              <a:pathLst>
                <a:path w="19050" h="12700" extrusionOk="0">
                  <a:moveTo>
                    <a:pt x="2870" y="0"/>
                  </a:moveTo>
                  <a:lnTo>
                    <a:pt x="1727" y="584"/>
                  </a:lnTo>
                  <a:lnTo>
                    <a:pt x="0" y="3187"/>
                  </a:lnTo>
                  <a:lnTo>
                    <a:pt x="16078" y="12484"/>
                  </a:lnTo>
                  <a:lnTo>
                    <a:pt x="16662" y="11036"/>
                  </a:lnTo>
                  <a:lnTo>
                    <a:pt x="18948" y="9283"/>
                  </a:lnTo>
                  <a:lnTo>
                    <a:pt x="2870" y="0"/>
                  </a:lnTo>
                  <a:close/>
                </a:path>
              </a:pathLst>
            </a:custGeom>
            <a:solidFill>
              <a:srgbClr val="5B6879">
                <a:alpha val="49803"/>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91" name="Google Shape;2191;p11"/>
            <p:cNvSpPr/>
            <p:nvPr/>
          </p:nvSpPr>
          <p:spPr>
            <a:xfrm>
              <a:off x="2389687" y="1268967"/>
              <a:ext cx="17780" cy="82550"/>
            </a:xfrm>
            <a:custGeom>
              <a:avLst/>
              <a:gdLst/>
              <a:ahLst/>
              <a:cxnLst/>
              <a:rect l="l" t="t" r="r" b="b"/>
              <a:pathLst>
                <a:path w="17780" h="82550" extrusionOk="0">
                  <a:moveTo>
                    <a:pt x="0" y="0"/>
                  </a:moveTo>
                  <a:lnTo>
                    <a:pt x="0" y="71412"/>
                  </a:lnTo>
                  <a:lnTo>
                    <a:pt x="1142" y="72859"/>
                  </a:lnTo>
                  <a:lnTo>
                    <a:pt x="17221" y="82156"/>
                  </a:lnTo>
                  <a:lnTo>
                    <a:pt x="16649" y="81572"/>
                  </a:lnTo>
                  <a:lnTo>
                    <a:pt x="16078" y="79247"/>
                  </a:lnTo>
                  <a:lnTo>
                    <a:pt x="16078" y="9283"/>
                  </a:lnTo>
                  <a:lnTo>
                    <a:pt x="0"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92" name="Google Shape;2192;p11"/>
            <p:cNvSpPr/>
            <p:nvPr/>
          </p:nvSpPr>
          <p:spPr>
            <a:xfrm>
              <a:off x="2393989" y="1235570"/>
              <a:ext cx="62230" cy="35560"/>
            </a:xfrm>
            <a:custGeom>
              <a:avLst/>
              <a:gdLst/>
              <a:ahLst/>
              <a:cxnLst/>
              <a:rect l="l" t="t" r="r" b="b"/>
              <a:pathLst>
                <a:path w="62230" h="35559" extrusionOk="0">
                  <a:moveTo>
                    <a:pt x="45097" y="0"/>
                  </a:moveTo>
                  <a:lnTo>
                    <a:pt x="42799" y="876"/>
                  </a:lnTo>
                  <a:lnTo>
                    <a:pt x="0" y="25844"/>
                  </a:lnTo>
                  <a:lnTo>
                    <a:pt x="16090" y="35128"/>
                  </a:lnTo>
                  <a:lnTo>
                    <a:pt x="58877" y="10160"/>
                  </a:lnTo>
                  <a:lnTo>
                    <a:pt x="60032" y="9588"/>
                  </a:lnTo>
                  <a:lnTo>
                    <a:pt x="61254" y="9588"/>
                  </a:lnTo>
                  <a:lnTo>
                    <a:pt x="45669" y="584"/>
                  </a:lnTo>
                  <a:lnTo>
                    <a:pt x="45097" y="0"/>
                  </a:lnTo>
                  <a:close/>
                </a:path>
                <a:path w="62230" h="35559" extrusionOk="0">
                  <a:moveTo>
                    <a:pt x="61254" y="9588"/>
                  </a:moveTo>
                  <a:lnTo>
                    <a:pt x="60032" y="9588"/>
                  </a:lnTo>
                  <a:lnTo>
                    <a:pt x="61760" y="9880"/>
                  </a:lnTo>
                  <a:lnTo>
                    <a:pt x="61254" y="9588"/>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93" name="Google Shape;2193;p11"/>
            <p:cNvSpPr/>
            <p:nvPr/>
          </p:nvSpPr>
          <p:spPr>
            <a:xfrm>
              <a:off x="2405772" y="1245153"/>
              <a:ext cx="65405" cy="76835"/>
            </a:xfrm>
            <a:custGeom>
              <a:avLst/>
              <a:gdLst/>
              <a:ahLst/>
              <a:cxnLst/>
              <a:rect l="l" t="t" r="r" b="b"/>
              <a:pathLst>
                <a:path w="65405" h="76834" extrusionOk="0">
                  <a:moveTo>
                    <a:pt x="49110" y="0"/>
                  </a:moveTo>
                  <a:lnTo>
                    <a:pt x="46812" y="876"/>
                  </a:lnTo>
                  <a:lnTo>
                    <a:pt x="4013" y="25844"/>
                  </a:lnTo>
                  <a:lnTo>
                    <a:pt x="2870" y="26416"/>
                  </a:lnTo>
                  <a:lnTo>
                    <a:pt x="1143" y="29032"/>
                  </a:lnTo>
                  <a:lnTo>
                    <a:pt x="571" y="30480"/>
                  </a:lnTo>
                  <a:lnTo>
                    <a:pt x="0" y="33388"/>
                  </a:lnTo>
                  <a:lnTo>
                    <a:pt x="0" y="66484"/>
                  </a:lnTo>
                  <a:lnTo>
                    <a:pt x="1143" y="67932"/>
                  </a:lnTo>
                  <a:lnTo>
                    <a:pt x="15214" y="76060"/>
                  </a:lnTo>
                  <a:lnTo>
                    <a:pt x="15786" y="76644"/>
                  </a:lnTo>
                  <a:lnTo>
                    <a:pt x="18084" y="75768"/>
                  </a:lnTo>
                  <a:lnTo>
                    <a:pt x="60883" y="50800"/>
                  </a:lnTo>
                  <a:lnTo>
                    <a:pt x="62039" y="50228"/>
                  </a:lnTo>
                  <a:lnTo>
                    <a:pt x="63182" y="49060"/>
                  </a:lnTo>
                  <a:lnTo>
                    <a:pt x="64338" y="46164"/>
                  </a:lnTo>
                  <a:lnTo>
                    <a:pt x="64909" y="43256"/>
                  </a:lnTo>
                  <a:lnTo>
                    <a:pt x="64909" y="10160"/>
                  </a:lnTo>
                  <a:lnTo>
                    <a:pt x="63754" y="8712"/>
                  </a:lnTo>
                  <a:lnTo>
                    <a:pt x="49682" y="584"/>
                  </a:lnTo>
                  <a:lnTo>
                    <a:pt x="49110" y="0"/>
                  </a:lnTo>
                  <a:close/>
                </a:path>
              </a:pathLst>
            </a:custGeom>
            <a:solidFill>
              <a:srgbClr val="D3DB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94" name="Google Shape;2194;p11"/>
            <p:cNvSpPr/>
            <p:nvPr/>
          </p:nvSpPr>
          <p:spPr>
            <a:xfrm>
              <a:off x="2405769" y="1278540"/>
              <a:ext cx="15240" cy="43180"/>
            </a:xfrm>
            <a:custGeom>
              <a:avLst/>
              <a:gdLst/>
              <a:ahLst/>
              <a:cxnLst/>
              <a:rect l="l" t="t" r="r" b="b"/>
              <a:pathLst>
                <a:path w="15239" h="43180" extrusionOk="0">
                  <a:moveTo>
                    <a:pt x="0" y="0"/>
                  </a:moveTo>
                  <a:lnTo>
                    <a:pt x="0" y="33096"/>
                  </a:lnTo>
                  <a:lnTo>
                    <a:pt x="1143" y="34543"/>
                  </a:lnTo>
                  <a:lnTo>
                    <a:pt x="15214" y="42671"/>
                  </a:lnTo>
                  <a:lnTo>
                    <a:pt x="14643" y="42087"/>
                  </a:lnTo>
                  <a:lnTo>
                    <a:pt x="14071" y="39776"/>
                  </a:lnTo>
                  <a:lnTo>
                    <a:pt x="14071" y="8127"/>
                  </a:lnTo>
                  <a:lnTo>
                    <a:pt x="0" y="0"/>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95" name="Google Shape;2195;p11"/>
            <p:cNvSpPr/>
            <p:nvPr/>
          </p:nvSpPr>
          <p:spPr>
            <a:xfrm>
              <a:off x="2410073" y="1245149"/>
              <a:ext cx="60325" cy="34290"/>
            </a:xfrm>
            <a:custGeom>
              <a:avLst/>
              <a:gdLst/>
              <a:ahLst/>
              <a:cxnLst/>
              <a:rect l="l" t="t" r="r" b="b"/>
              <a:pathLst>
                <a:path w="60325" h="34290" extrusionOk="0">
                  <a:moveTo>
                    <a:pt x="45097" y="0"/>
                  </a:moveTo>
                  <a:lnTo>
                    <a:pt x="42799" y="876"/>
                  </a:lnTo>
                  <a:lnTo>
                    <a:pt x="0" y="25844"/>
                  </a:lnTo>
                  <a:lnTo>
                    <a:pt x="14071" y="33972"/>
                  </a:lnTo>
                  <a:lnTo>
                    <a:pt x="56870" y="9004"/>
                  </a:lnTo>
                  <a:lnTo>
                    <a:pt x="58026" y="8420"/>
                  </a:lnTo>
                  <a:lnTo>
                    <a:pt x="59235" y="8420"/>
                  </a:lnTo>
                  <a:lnTo>
                    <a:pt x="45669" y="584"/>
                  </a:lnTo>
                  <a:lnTo>
                    <a:pt x="45097" y="0"/>
                  </a:lnTo>
                  <a:close/>
                </a:path>
                <a:path w="60325" h="34290" extrusionOk="0">
                  <a:moveTo>
                    <a:pt x="59235" y="8420"/>
                  </a:moveTo>
                  <a:lnTo>
                    <a:pt x="58026" y="8420"/>
                  </a:lnTo>
                  <a:lnTo>
                    <a:pt x="59740" y="8712"/>
                  </a:lnTo>
                  <a:lnTo>
                    <a:pt x="59235" y="8420"/>
                  </a:lnTo>
                  <a:close/>
                </a:path>
              </a:pathLst>
            </a:custGeom>
            <a:solidFill>
              <a:srgbClr val="D5D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96" name="Google Shape;2196;p11"/>
            <p:cNvSpPr/>
            <p:nvPr/>
          </p:nvSpPr>
          <p:spPr>
            <a:xfrm>
              <a:off x="2405772" y="1274187"/>
              <a:ext cx="15240" cy="12700"/>
            </a:xfrm>
            <a:custGeom>
              <a:avLst/>
              <a:gdLst/>
              <a:ahLst/>
              <a:cxnLst/>
              <a:rect l="l" t="t" r="r" b="b"/>
              <a:pathLst>
                <a:path w="15239" h="12700" extrusionOk="0">
                  <a:moveTo>
                    <a:pt x="1143" y="0"/>
                  </a:moveTo>
                  <a:lnTo>
                    <a:pt x="571" y="1447"/>
                  </a:lnTo>
                  <a:lnTo>
                    <a:pt x="0" y="4356"/>
                  </a:lnTo>
                  <a:lnTo>
                    <a:pt x="14071" y="12484"/>
                  </a:lnTo>
                  <a:lnTo>
                    <a:pt x="14071" y="11036"/>
                  </a:lnTo>
                  <a:lnTo>
                    <a:pt x="15214" y="8128"/>
                  </a:lnTo>
                  <a:lnTo>
                    <a:pt x="1143" y="0"/>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97" name="Google Shape;2197;p11"/>
            <p:cNvSpPr/>
            <p:nvPr/>
          </p:nvSpPr>
          <p:spPr>
            <a:xfrm>
              <a:off x="2407204" y="1270993"/>
              <a:ext cx="17145" cy="11430"/>
            </a:xfrm>
            <a:custGeom>
              <a:avLst/>
              <a:gdLst/>
              <a:ahLst/>
              <a:cxnLst/>
              <a:rect l="l" t="t" r="r" b="b"/>
              <a:pathLst>
                <a:path w="17144" h="11430" extrusionOk="0">
                  <a:moveTo>
                    <a:pt x="2870" y="0"/>
                  </a:moveTo>
                  <a:lnTo>
                    <a:pt x="1727" y="584"/>
                  </a:lnTo>
                  <a:lnTo>
                    <a:pt x="0" y="3187"/>
                  </a:lnTo>
                  <a:lnTo>
                    <a:pt x="14071" y="11328"/>
                  </a:lnTo>
                  <a:lnTo>
                    <a:pt x="14643" y="9867"/>
                  </a:lnTo>
                  <a:lnTo>
                    <a:pt x="16941" y="8128"/>
                  </a:lnTo>
                  <a:lnTo>
                    <a:pt x="2870" y="0"/>
                  </a:lnTo>
                  <a:close/>
                </a:path>
              </a:pathLst>
            </a:custGeom>
            <a:solidFill>
              <a:srgbClr val="D5D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98" name="Google Shape;2198;p11"/>
            <p:cNvSpPr/>
            <p:nvPr/>
          </p:nvSpPr>
          <p:spPr>
            <a:xfrm>
              <a:off x="2419846" y="1253284"/>
              <a:ext cx="51435" cy="68580"/>
            </a:xfrm>
            <a:custGeom>
              <a:avLst/>
              <a:gdLst/>
              <a:ahLst/>
              <a:cxnLst/>
              <a:rect l="l" t="t" r="r" b="b"/>
              <a:pathLst>
                <a:path w="51435" h="68580" extrusionOk="0">
                  <a:moveTo>
                    <a:pt x="49110" y="0"/>
                  </a:moveTo>
                  <a:lnTo>
                    <a:pt x="46812" y="876"/>
                  </a:lnTo>
                  <a:lnTo>
                    <a:pt x="4013" y="25844"/>
                  </a:lnTo>
                  <a:lnTo>
                    <a:pt x="2870" y="26416"/>
                  </a:lnTo>
                  <a:lnTo>
                    <a:pt x="1143" y="29032"/>
                  </a:lnTo>
                  <a:lnTo>
                    <a:pt x="571" y="30480"/>
                  </a:lnTo>
                  <a:lnTo>
                    <a:pt x="0" y="33388"/>
                  </a:lnTo>
                  <a:lnTo>
                    <a:pt x="0" y="66484"/>
                  </a:lnTo>
                  <a:lnTo>
                    <a:pt x="571" y="67348"/>
                  </a:lnTo>
                  <a:lnTo>
                    <a:pt x="1714" y="68516"/>
                  </a:lnTo>
                  <a:lnTo>
                    <a:pt x="4013" y="67640"/>
                  </a:lnTo>
                  <a:lnTo>
                    <a:pt x="46812" y="42672"/>
                  </a:lnTo>
                  <a:lnTo>
                    <a:pt x="47955" y="42100"/>
                  </a:lnTo>
                  <a:lnTo>
                    <a:pt x="49110" y="40932"/>
                  </a:lnTo>
                  <a:lnTo>
                    <a:pt x="50253" y="38036"/>
                  </a:lnTo>
                  <a:lnTo>
                    <a:pt x="50838" y="35128"/>
                  </a:lnTo>
                  <a:lnTo>
                    <a:pt x="50838" y="2032"/>
                  </a:lnTo>
                  <a:lnTo>
                    <a:pt x="50546" y="1168"/>
                  </a:lnTo>
                  <a:lnTo>
                    <a:pt x="49682" y="584"/>
                  </a:lnTo>
                  <a:lnTo>
                    <a:pt x="49110" y="0"/>
                  </a:lnTo>
                  <a:close/>
                </a:path>
              </a:pathLst>
            </a:custGeom>
            <a:solidFill>
              <a:srgbClr val="D3DB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99" name="Google Shape;2199;p11"/>
            <p:cNvSpPr/>
            <p:nvPr/>
          </p:nvSpPr>
          <p:spPr>
            <a:xfrm>
              <a:off x="2427022" y="1261703"/>
              <a:ext cx="38100" cy="31115"/>
            </a:xfrm>
            <a:custGeom>
              <a:avLst/>
              <a:gdLst/>
              <a:ahLst/>
              <a:cxnLst/>
              <a:rect l="l" t="t" r="r" b="b"/>
              <a:pathLst>
                <a:path w="38100" h="31115" extrusionOk="0">
                  <a:moveTo>
                    <a:pt x="37630" y="0"/>
                  </a:moveTo>
                  <a:lnTo>
                    <a:pt x="0" y="21767"/>
                  </a:lnTo>
                  <a:lnTo>
                    <a:pt x="0" y="30772"/>
                  </a:lnTo>
                  <a:lnTo>
                    <a:pt x="37630" y="9004"/>
                  </a:lnTo>
                  <a:lnTo>
                    <a:pt x="37630" y="0"/>
                  </a:lnTo>
                  <a:close/>
                </a:path>
              </a:pathLst>
            </a:custGeom>
            <a:solidFill>
              <a:srgbClr val="707A7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00" name="Google Shape;2200;p11"/>
            <p:cNvSpPr/>
            <p:nvPr/>
          </p:nvSpPr>
          <p:spPr>
            <a:xfrm>
              <a:off x="2423274" y="1289862"/>
              <a:ext cx="45720" cy="26670"/>
            </a:xfrm>
            <a:custGeom>
              <a:avLst/>
              <a:gdLst/>
              <a:ahLst/>
              <a:cxnLst/>
              <a:rect l="l" t="t" r="r" b="b"/>
              <a:pathLst>
                <a:path w="45719" h="26669" extrusionOk="0">
                  <a:moveTo>
                    <a:pt x="2298" y="25844"/>
                  </a:moveTo>
                  <a:lnTo>
                    <a:pt x="0" y="25844"/>
                  </a:lnTo>
                  <a:lnTo>
                    <a:pt x="0" y="26428"/>
                  </a:lnTo>
                  <a:lnTo>
                    <a:pt x="2298" y="26428"/>
                  </a:lnTo>
                  <a:lnTo>
                    <a:pt x="2298" y="25844"/>
                  </a:lnTo>
                  <a:close/>
                </a:path>
                <a:path w="45719" h="26669" extrusionOk="0">
                  <a:moveTo>
                    <a:pt x="2298" y="24968"/>
                  </a:moveTo>
                  <a:lnTo>
                    <a:pt x="673" y="24968"/>
                  </a:lnTo>
                  <a:lnTo>
                    <a:pt x="292" y="25552"/>
                  </a:lnTo>
                  <a:lnTo>
                    <a:pt x="2298" y="25552"/>
                  </a:lnTo>
                  <a:lnTo>
                    <a:pt x="2298" y="24968"/>
                  </a:lnTo>
                  <a:close/>
                </a:path>
                <a:path w="45719" h="26669" extrusionOk="0">
                  <a:moveTo>
                    <a:pt x="45097" y="876"/>
                  </a:moveTo>
                  <a:lnTo>
                    <a:pt x="42799" y="876"/>
                  </a:lnTo>
                  <a:lnTo>
                    <a:pt x="42799" y="1460"/>
                  </a:lnTo>
                  <a:lnTo>
                    <a:pt x="45097" y="1460"/>
                  </a:lnTo>
                  <a:lnTo>
                    <a:pt x="45097" y="876"/>
                  </a:lnTo>
                  <a:close/>
                </a:path>
                <a:path w="45719" h="26669" extrusionOk="0">
                  <a:moveTo>
                    <a:pt x="45097" y="0"/>
                  </a:moveTo>
                  <a:lnTo>
                    <a:pt x="43472" y="0"/>
                  </a:lnTo>
                  <a:lnTo>
                    <a:pt x="43091" y="584"/>
                  </a:lnTo>
                  <a:lnTo>
                    <a:pt x="45097" y="584"/>
                  </a:lnTo>
                  <a:lnTo>
                    <a:pt x="45097"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01" name="Google Shape;2201;p11"/>
            <p:cNvSpPr/>
            <p:nvPr/>
          </p:nvSpPr>
          <p:spPr>
            <a:xfrm>
              <a:off x="2427596" y="1276797"/>
              <a:ext cx="36830" cy="33655"/>
            </a:xfrm>
            <a:custGeom>
              <a:avLst/>
              <a:gdLst/>
              <a:ahLst/>
              <a:cxnLst/>
              <a:rect l="l" t="t" r="r" b="b"/>
              <a:pathLst>
                <a:path w="36830" h="33655" extrusionOk="0">
                  <a:moveTo>
                    <a:pt x="36474" y="0"/>
                  </a:moveTo>
                  <a:lnTo>
                    <a:pt x="0" y="21488"/>
                  </a:lnTo>
                  <a:lnTo>
                    <a:pt x="0" y="33388"/>
                  </a:lnTo>
                  <a:lnTo>
                    <a:pt x="36474" y="11899"/>
                  </a:lnTo>
                  <a:lnTo>
                    <a:pt x="36474" y="0"/>
                  </a:lnTo>
                  <a:close/>
                </a:path>
              </a:pathLst>
            </a:custGeom>
            <a:solidFill>
              <a:srgbClr val="D5D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02" name="Google Shape;2202;p11"/>
            <p:cNvSpPr/>
            <p:nvPr/>
          </p:nvSpPr>
          <p:spPr>
            <a:xfrm>
              <a:off x="2408910" y="1319479"/>
              <a:ext cx="45720" cy="26670"/>
            </a:xfrm>
            <a:custGeom>
              <a:avLst/>
              <a:gdLst/>
              <a:ahLst/>
              <a:cxnLst/>
              <a:rect l="l" t="t" r="r" b="b"/>
              <a:pathLst>
                <a:path w="45719" h="26669" extrusionOk="0">
                  <a:moveTo>
                    <a:pt x="2298" y="25844"/>
                  </a:moveTo>
                  <a:lnTo>
                    <a:pt x="0" y="25844"/>
                  </a:lnTo>
                  <a:lnTo>
                    <a:pt x="0" y="26428"/>
                  </a:lnTo>
                  <a:lnTo>
                    <a:pt x="2298" y="26428"/>
                  </a:lnTo>
                  <a:lnTo>
                    <a:pt x="2298" y="25844"/>
                  </a:lnTo>
                  <a:close/>
                </a:path>
                <a:path w="45719" h="26669" extrusionOk="0">
                  <a:moveTo>
                    <a:pt x="2298" y="24968"/>
                  </a:moveTo>
                  <a:lnTo>
                    <a:pt x="673" y="24968"/>
                  </a:lnTo>
                  <a:lnTo>
                    <a:pt x="292" y="25552"/>
                  </a:lnTo>
                  <a:lnTo>
                    <a:pt x="2298" y="25552"/>
                  </a:lnTo>
                  <a:lnTo>
                    <a:pt x="2298" y="24968"/>
                  </a:lnTo>
                  <a:close/>
                </a:path>
                <a:path w="45719" h="26669" extrusionOk="0">
                  <a:moveTo>
                    <a:pt x="45097" y="876"/>
                  </a:moveTo>
                  <a:lnTo>
                    <a:pt x="42799" y="876"/>
                  </a:lnTo>
                  <a:lnTo>
                    <a:pt x="42799" y="1460"/>
                  </a:lnTo>
                  <a:lnTo>
                    <a:pt x="45097" y="1460"/>
                  </a:lnTo>
                  <a:lnTo>
                    <a:pt x="45097" y="876"/>
                  </a:lnTo>
                  <a:close/>
                </a:path>
                <a:path w="45719" h="26669" extrusionOk="0">
                  <a:moveTo>
                    <a:pt x="45097" y="0"/>
                  </a:moveTo>
                  <a:lnTo>
                    <a:pt x="43472" y="0"/>
                  </a:lnTo>
                  <a:lnTo>
                    <a:pt x="43091" y="584"/>
                  </a:lnTo>
                  <a:lnTo>
                    <a:pt x="45097" y="584"/>
                  </a:lnTo>
                  <a:lnTo>
                    <a:pt x="45097" y="0"/>
                  </a:lnTo>
                  <a:close/>
                </a:path>
              </a:pathLst>
            </a:custGeom>
            <a:solidFill>
              <a:srgbClr val="D3DB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03" name="Google Shape;2203;p11"/>
            <p:cNvSpPr/>
            <p:nvPr/>
          </p:nvSpPr>
          <p:spPr>
            <a:xfrm>
              <a:off x="2304364" y="1283779"/>
              <a:ext cx="67310" cy="116205"/>
            </a:xfrm>
            <a:custGeom>
              <a:avLst/>
              <a:gdLst/>
              <a:ahLst/>
              <a:cxnLst/>
              <a:rect l="l" t="t" r="r" b="b"/>
              <a:pathLst>
                <a:path w="67310" h="116205" extrusionOk="0">
                  <a:moveTo>
                    <a:pt x="67221" y="11315"/>
                  </a:moveTo>
                  <a:lnTo>
                    <a:pt x="66929" y="10452"/>
                  </a:lnTo>
                  <a:lnTo>
                    <a:pt x="66078" y="9880"/>
                  </a:lnTo>
                  <a:lnTo>
                    <a:pt x="65786" y="9575"/>
                  </a:lnTo>
                  <a:lnTo>
                    <a:pt x="65493" y="9283"/>
                  </a:lnTo>
                  <a:lnTo>
                    <a:pt x="65354" y="9334"/>
                  </a:lnTo>
                  <a:lnTo>
                    <a:pt x="49695" y="292"/>
                  </a:lnTo>
                  <a:lnTo>
                    <a:pt x="47967" y="0"/>
                  </a:lnTo>
                  <a:lnTo>
                    <a:pt x="46824" y="571"/>
                  </a:lnTo>
                  <a:lnTo>
                    <a:pt x="4025" y="25539"/>
                  </a:lnTo>
                  <a:lnTo>
                    <a:pt x="1727" y="27279"/>
                  </a:lnTo>
                  <a:lnTo>
                    <a:pt x="1155" y="28740"/>
                  </a:lnTo>
                  <a:lnTo>
                    <a:pt x="292" y="30187"/>
                  </a:lnTo>
                  <a:lnTo>
                    <a:pt x="0" y="31635"/>
                  </a:lnTo>
                  <a:lnTo>
                    <a:pt x="0" y="103060"/>
                  </a:lnTo>
                  <a:lnTo>
                    <a:pt x="584" y="105371"/>
                  </a:lnTo>
                  <a:lnTo>
                    <a:pt x="1155" y="105956"/>
                  </a:lnTo>
                  <a:lnTo>
                    <a:pt x="16637" y="114922"/>
                  </a:lnTo>
                  <a:lnTo>
                    <a:pt x="17526" y="115531"/>
                  </a:lnTo>
                  <a:lnTo>
                    <a:pt x="18097" y="116116"/>
                  </a:lnTo>
                  <a:lnTo>
                    <a:pt x="20396" y="115252"/>
                  </a:lnTo>
                  <a:lnTo>
                    <a:pt x="63195" y="90284"/>
                  </a:lnTo>
                  <a:lnTo>
                    <a:pt x="64338" y="89700"/>
                  </a:lnTo>
                  <a:lnTo>
                    <a:pt x="65201" y="88544"/>
                  </a:lnTo>
                  <a:lnTo>
                    <a:pt x="66065" y="87083"/>
                  </a:lnTo>
                  <a:lnTo>
                    <a:pt x="66636" y="85636"/>
                  </a:lnTo>
                  <a:lnTo>
                    <a:pt x="67221" y="82727"/>
                  </a:lnTo>
                  <a:lnTo>
                    <a:pt x="67221" y="11315"/>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04" name="Google Shape;2204;p11"/>
            <p:cNvSpPr/>
            <p:nvPr/>
          </p:nvSpPr>
          <p:spPr>
            <a:xfrm>
              <a:off x="2304668" y="1312796"/>
              <a:ext cx="17780" cy="13970"/>
            </a:xfrm>
            <a:custGeom>
              <a:avLst/>
              <a:gdLst/>
              <a:ahLst/>
              <a:cxnLst/>
              <a:rect l="l" t="t" r="r" b="b"/>
              <a:pathLst>
                <a:path w="17780" h="13969" extrusionOk="0">
                  <a:moveTo>
                    <a:pt x="1143" y="0"/>
                  </a:moveTo>
                  <a:lnTo>
                    <a:pt x="571" y="1447"/>
                  </a:lnTo>
                  <a:lnTo>
                    <a:pt x="0" y="4356"/>
                  </a:lnTo>
                  <a:lnTo>
                    <a:pt x="16078" y="13639"/>
                  </a:lnTo>
                  <a:lnTo>
                    <a:pt x="16078" y="12192"/>
                  </a:lnTo>
                  <a:lnTo>
                    <a:pt x="17221" y="9283"/>
                  </a:lnTo>
                  <a:lnTo>
                    <a:pt x="1143" y="0"/>
                  </a:lnTo>
                  <a:close/>
                </a:path>
              </a:pathLst>
            </a:custGeom>
            <a:solidFill>
              <a:srgbClr val="29333E">
                <a:alpha val="49803"/>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05" name="Google Shape;2205;p11"/>
            <p:cNvSpPr/>
            <p:nvPr/>
          </p:nvSpPr>
          <p:spPr>
            <a:xfrm>
              <a:off x="2305813" y="1309603"/>
              <a:ext cx="19050" cy="12700"/>
            </a:xfrm>
            <a:custGeom>
              <a:avLst/>
              <a:gdLst/>
              <a:ahLst/>
              <a:cxnLst/>
              <a:rect l="l" t="t" r="r" b="b"/>
              <a:pathLst>
                <a:path w="19050" h="12700" extrusionOk="0">
                  <a:moveTo>
                    <a:pt x="2870" y="0"/>
                  </a:moveTo>
                  <a:lnTo>
                    <a:pt x="1727" y="584"/>
                  </a:lnTo>
                  <a:lnTo>
                    <a:pt x="0" y="3187"/>
                  </a:lnTo>
                  <a:lnTo>
                    <a:pt x="16078" y="12484"/>
                  </a:lnTo>
                  <a:lnTo>
                    <a:pt x="16662" y="11036"/>
                  </a:lnTo>
                  <a:lnTo>
                    <a:pt x="18961" y="9283"/>
                  </a:lnTo>
                  <a:lnTo>
                    <a:pt x="2870" y="0"/>
                  </a:lnTo>
                  <a:close/>
                </a:path>
              </a:pathLst>
            </a:custGeom>
            <a:solidFill>
              <a:srgbClr val="5B6879">
                <a:alpha val="49803"/>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06" name="Google Shape;2206;p11"/>
            <p:cNvSpPr/>
            <p:nvPr/>
          </p:nvSpPr>
          <p:spPr>
            <a:xfrm>
              <a:off x="2304668" y="1317160"/>
              <a:ext cx="17780" cy="82550"/>
            </a:xfrm>
            <a:custGeom>
              <a:avLst/>
              <a:gdLst/>
              <a:ahLst/>
              <a:cxnLst/>
              <a:rect l="l" t="t" r="r" b="b"/>
              <a:pathLst>
                <a:path w="17780" h="82550" extrusionOk="0">
                  <a:moveTo>
                    <a:pt x="0" y="0"/>
                  </a:moveTo>
                  <a:lnTo>
                    <a:pt x="0" y="71412"/>
                  </a:lnTo>
                  <a:lnTo>
                    <a:pt x="1142" y="72859"/>
                  </a:lnTo>
                  <a:lnTo>
                    <a:pt x="17221" y="82156"/>
                  </a:lnTo>
                  <a:lnTo>
                    <a:pt x="16649" y="81572"/>
                  </a:lnTo>
                  <a:lnTo>
                    <a:pt x="16078" y="79247"/>
                  </a:lnTo>
                  <a:lnTo>
                    <a:pt x="16078" y="9283"/>
                  </a:lnTo>
                  <a:lnTo>
                    <a:pt x="0"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07" name="Google Shape;2207;p11"/>
            <p:cNvSpPr/>
            <p:nvPr/>
          </p:nvSpPr>
          <p:spPr>
            <a:xfrm>
              <a:off x="2308680" y="1283761"/>
              <a:ext cx="62230" cy="35560"/>
            </a:xfrm>
            <a:custGeom>
              <a:avLst/>
              <a:gdLst/>
              <a:ahLst/>
              <a:cxnLst/>
              <a:rect l="l" t="t" r="r" b="b"/>
              <a:pathLst>
                <a:path w="62230" h="35559" extrusionOk="0">
                  <a:moveTo>
                    <a:pt x="45097" y="0"/>
                  </a:moveTo>
                  <a:lnTo>
                    <a:pt x="42799" y="876"/>
                  </a:lnTo>
                  <a:lnTo>
                    <a:pt x="0" y="25844"/>
                  </a:lnTo>
                  <a:lnTo>
                    <a:pt x="16090" y="35128"/>
                  </a:lnTo>
                  <a:lnTo>
                    <a:pt x="58889" y="10160"/>
                  </a:lnTo>
                  <a:lnTo>
                    <a:pt x="60032" y="9588"/>
                  </a:lnTo>
                  <a:lnTo>
                    <a:pt x="61254" y="9588"/>
                  </a:lnTo>
                  <a:lnTo>
                    <a:pt x="45669" y="584"/>
                  </a:lnTo>
                  <a:lnTo>
                    <a:pt x="45097" y="0"/>
                  </a:lnTo>
                  <a:close/>
                </a:path>
                <a:path w="62230" h="35559" extrusionOk="0">
                  <a:moveTo>
                    <a:pt x="61254" y="9588"/>
                  </a:moveTo>
                  <a:lnTo>
                    <a:pt x="60032" y="9588"/>
                  </a:lnTo>
                  <a:lnTo>
                    <a:pt x="61760" y="9880"/>
                  </a:lnTo>
                  <a:lnTo>
                    <a:pt x="61254" y="9588"/>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08" name="Google Shape;2208;p11"/>
            <p:cNvSpPr/>
            <p:nvPr/>
          </p:nvSpPr>
          <p:spPr>
            <a:xfrm>
              <a:off x="2320753" y="1293054"/>
              <a:ext cx="65405" cy="76835"/>
            </a:xfrm>
            <a:custGeom>
              <a:avLst/>
              <a:gdLst/>
              <a:ahLst/>
              <a:cxnLst/>
              <a:rect l="l" t="t" r="r" b="b"/>
              <a:pathLst>
                <a:path w="65405" h="76834" extrusionOk="0">
                  <a:moveTo>
                    <a:pt x="49110" y="0"/>
                  </a:moveTo>
                  <a:lnTo>
                    <a:pt x="46812" y="876"/>
                  </a:lnTo>
                  <a:lnTo>
                    <a:pt x="4013" y="25844"/>
                  </a:lnTo>
                  <a:lnTo>
                    <a:pt x="2870" y="26416"/>
                  </a:lnTo>
                  <a:lnTo>
                    <a:pt x="1143" y="29032"/>
                  </a:lnTo>
                  <a:lnTo>
                    <a:pt x="571" y="30480"/>
                  </a:lnTo>
                  <a:lnTo>
                    <a:pt x="0" y="33388"/>
                  </a:lnTo>
                  <a:lnTo>
                    <a:pt x="0" y="66484"/>
                  </a:lnTo>
                  <a:lnTo>
                    <a:pt x="279" y="67348"/>
                  </a:lnTo>
                  <a:lnTo>
                    <a:pt x="1143" y="67932"/>
                  </a:lnTo>
                  <a:lnTo>
                    <a:pt x="15214" y="76060"/>
                  </a:lnTo>
                  <a:lnTo>
                    <a:pt x="15786" y="76644"/>
                  </a:lnTo>
                  <a:lnTo>
                    <a:pt x="18084" y="75768"/>
                  </a:lnTo>
                  <a:lnTo>
                    <a:pt x="60883" y="50800"/>
                  </a:lnTo>
                  <a:lnTo>
                    <a:pt x="62039" y="50228"/>
                  </a:lnTo>
                  <a:lnTo>
                    <a:pt x="62890" y="49060"/>
                  </a:lnTo>
                  <a:lnTo>
                    <a:pt x="63754" y="47612"/>
                  </a:lnTo>
                  <a:lnTo>
                    <a:pt x="64338" y="46164"/>
                  </a:lnTo>
                  <a:lnTo>
                    <a:pt x="64909" y="43256"/>
                  </a:lnTo>
                  <a:lnTo>
                    <a:pt x="64909" y="10160"/>
                  </a:lnTo>
                  <a:lnTo>
                    <a:pt x="63754" y="8712"/>
                  </a:lnTo>
                  <a:lnTo>
                    <a:pt x="49682" y="584"/>
                  </a:lnTo>
                  <a:lnTo>
                    <a:pt x="49110" y="0"/>
                  </a:lnTo>
                  <a:close/>
                </a:path>
              </a:pathLst>
            </a:custGeom>
            <a:solidFill>
              <a:srgbClr val="D3DB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09" name="Google Shape;2209;p11"/>
            <p:cNvSpPr/>
            <p:nvPr/>
          </p:nvSpPr>
          <p:spPr>
            <a:xfrm>
              <a:off x="2320749" y="1326442"/>
              <a:ext cx="15240" cy="43180"/>
            </a:xfrm>
            <a:custGeom>
              <a:avLst/>
              <a:gdLst/>
              <a:ahLst/>
              <a:cxnLst/>
              <a:rect l="l" t="t" r="r" b="b"/>
              <a:pathLst>
                <a:path w="15239" h="43180" extrusionOk="0">
                  <a:moveTo>
                    <a:pt x="0" y="0"/>
                  </a:moveTo>
                  <a:lnTo>
                    <a:pt x="0" y="33096"/>
                  </a:lnTo>
                  <a:lnTo>
                    <a:pt x="1143" y="34543"/>
                  </a:lnTo>
                  <a:lnTo>
                    <a:pt x="15214" y="42671"/>
                  </a:lnTo>
                  <a:lnTo>
                    <a:pt x="14643" y="42087"/>
                  </a:lnTo>
                  <a:lnTo>
                    <a:pt x="14071" y="39776"/>
                  </a:lnTo>
                  <a:lnTo>
                    <a:pt x="14071" y="8127"/>
                  </a:lnTo>
                  <a:lnTo>
                    <a:pt x="0" y="0"/>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10" name="Google Shape;2210;p11"/>
            <p:cNvSpPr/>
            <p:nvPr/>
          </p:nvSpPr>
          <p:spPr>
            <a:xfrm>
              <a:off x="2324766" y="1293050"/>
              <a:ext cx="60325" cy="34290"/>
            </a:xfrm>
            <a:custGeom>
              <a:avLst/>
              <a:gdLst/>
              <a:ahLst/>
              <a:cxnLst/>
              <a:rect l="l" t="t" r="r" b="b"/>
              <a:pathLst>
                <a:path w="60325" h="34290" extrusionOk="0">
                  <a:moveTo>
                    <a:pt x="45097" y="0"/>
                  </a:moveTo>
                  <a:lnTo>
                    <a:pt x="42799" y="876"/>
                  </a:lnTo>
                  <a:lnTo>
                    <a:pt x="0" y="25844"/>
                  </a:lnTo>
                  <a:lnTo>
                    <a:pt x="14071" y="33972"/>
                  </a:lnTo>
                  <a:lnTo>
                    <a:pt x="56870" y="9004"/>
                  </a:lnTo>
                  <a:lnTo>
                    <a:pt x="58026" y="8420"/>
                  </a:lnTo>
                  <a:lnTo>
                    <a:pt x="59235" y="8420"/>
                  </a:lnTo>
                  <a:lnTo>
                    <a:pt x="45669" y="584"/>
                  </a:lnTo>
                  <a:lnTo>
                    <a:pt x="45097" y="0"/>
                  </a:lnTo>
                  <a:close/>
                </a:path>
                <a:path w="60325" h="34290" extrusionOk="0">
                  <a:moveTo>
                    <a:pt x="59235" y="8420"/>
                  </a:moveTo>
                  <a:lnTo>
                    <a:pt x="58026" y="8420"/>
                  </a:lnTo>
                  <a:lnTo>
                    <a:pt x="59740" y="8712"/>
                  </a:lnTo>
                  <a:lnTo>
                    <a:pt x="59235" y="8420"/>
                  </a:lnTo>
                  <a:close/>
                </a:path>
              </a:pathLst>
            </a:custGeom>
            <a:solidFill>
              <a:srgbClr val="D5D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11" name="Google Shape;2211;p11"/>
            <p:cNvSpPr/>
            <p:nvPr/>
          </p:nvSpPr>
          <p:spPr>
            <a:xfrm>
              <a:off x="2320753" y="1322087"/>
              <a:ext cx="15240" cy="12700"/>
            </a:xfrm>
            <a:custGeom>
              <a:avLst/>
              <a:gdLst/>
              <a:ahLst/>
              <a:cxnLst/>
              <a:rect l="l" t="t" r="r" b="b"/>
              <a:pathLst>
                <a:path w="15239" h="12700" extrusionOk="0">
                  <a:moveTo>
                    <a:pt x="1143" y="0"/>
                  </a:moveTo>
                  <a:lnTo>
                    <a:pt x="571" y="1447"/>
                  </a:lnTo>
                  <a:lnTo>
                    <a:pt x="0" y="4356"/>
                  </a:lnTo>
                  <a:lnTo>
                    <a:pt x="14071" y="12484"/>
                  </a:lnTo>
                  <a:lnTo>
                    <a:pt x="14071" y="11036"/>
                  </a:lnTo>
                  <a:lnTo>
                    <a:pt x="15214" y="8128"/>
                  </a:lnTo>
                  <a:lnTo>
                    <a:pt x="1143" y="0"/>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12" name="Google Shape;2212;p11"/>
            <p:cNvSpPr/>
            <p:nvPr/>
          </p:nvSpPr>
          <p:spPr>
            <a:xfrm>
              <a:off x="2321899" y="1318893"/>
              <a:ext cx="17145" cy="11430"/>
            </a:xfrm>
            <a:custGeom>
              <a:avLst/>
              <a:gdLst/>
              <a:ahLst/>
              <a:cxnLst/>
              <a:rect l="l" t="t" r="r" b="b"/>
              <a:pathLst>
                <a:path w="17144" h="11430" extrusionOk="0">
                  <a:moveTo>
                    <a:pt x="2870" y="0"/>
                  </a:moveTo>
                  <a:lnTo>
                    <a:pt x="1727" y="584"/>
                  </a:lnTo>
                  <a:lnTo>
                    <a:pt x="0" y="3187"/>
                  </a:lnTo>
                  <a:lnTo>
                    <a:pt x="14071" y="11315"/>
                  </a:lnTo>
                  <a:lnTo>
                    <a:pt x="14643" y="9867"/>
                  </a:lnTo>
                  <a:lnTo>
                    <a:pt x="16941" y="8128"/>
                  </a:lnTo>
                  <a:lnTo>
                    <a:pt x="2870" y="0"/>
                  </a:lnTo>
                  <a:close/>
                </a:path>
              </a:pathLst>
            </a:custGeom>
            <a:solidFill>
              <a:srgbClr val="D5D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13" name="Google Shape;2213;p11"/>
            <p:cNvSpPr/>
            <p:nvPr/>
          </p:nvSpPr>
          <p:spPr>
            <a:xfrm>
              <a:off x="2334827" y="1301473"/>
              <a:ext cx="51435" cy="68580"/>
            </a:xfrm>
            <a:custGeom>
              <a:avLst/>
              <a:gdLst/>
              <a:ahLst/>
              <a:cxnLst/>
              <a:rect l="l" t="t" r="r" b="b"/>
              <a:pathLst>
                <a:path w="51435" h="68580" extrusionOk="0">
                  <a:moveTo>
                    <a:pt x="49110" y="0"/>
                  </a:moveTo>
                  <a:lnTo>
                    <a:pt x="46812" y="876"/>
                  </a:lnTo>
                  <a:lnTo>
                    <a:pt x="4013" y="25844"/>
                  </a:lnTo>
                  <a:lnTo>
                    <a:pt x="2870" y="26416"/>
                  </a:lnTo>
                  <a:lnTo>
                    <a:pt x="1143" y="29032"/>
                  </a:lnTo>
                  <a:lnTo>
                    <a:pt x="571" y="30480"/>
                  </a:lnTo>
                  <a:lnTo>
                    <a:pt x="0" y="33388"/>
                  </a:lnTo>
                  <a:lnTo>
                    <a:pt x="0" y="66484"/>
                  </a:lnTo>
                  <a:lnTo>
                    <a:pt x="279" y="67348"/>
                  </a:lnTo>
                  <a:lnTo>
                    <a:pt x="1143" y="67932"/>
                  </a:lnTo>
                  <a:lnTo>
                    <a:pt x="1714" y="68516"/>
                  </a:lnTo>
                  <a:lnTo>
                    <a:pt x="4013" y="67640"/>
                  </a:lnTo>
                  <a:lnTo>
                    <a:pt x="46812" y="42672"/>
                  </a:lnTo>
                  <a:lnTo>
                    <a:pt x="47955" y="42100"/>
                  </a:lnTo>
                  <a:lnTo>
                    <a:pt x="48818" y="40932"/>
                  </a:lnTo>
                  <a:lnTo>
                    <a:pt x="49682" y="39484"/>
                  </a:lnTo>
                  <a:lnTo>
                    <a:pt x="50253" y="38036"/>
                  </a:lnTo>
                  <a:lnTo>
                    <a:pt x="50838" y="35128"/>
                  </a:lnTo>
                  <a:lnTo>
                    <a:pt x="50838" y="2032"/>
                  </a:lnTo>
                  <a:lnTo>
                    <a:pt x="50546" y="1168"/>
                  </a:lnTo>
                  <a:lnTo>
                    <a:pt x="49682" y="584"/>
                  </a:lnTo>
                  <a:lnTo>
                    <a:pt x="49110" y="0"/>
                  </a:lnTo>
                  <a:close/>
                </a:path>
              </a:pathLst>
            </a:custGeom>
            <a:solidFill>
              <a:srgbClr val="D3DB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14" name="Google Shape;2214;p11"/>
            <p:cNvSpPr/>
            <p:nvPr/>
          </p:nvSpPr>
          <p:spPr>
            <a:xfrm>
              <a:off x="2342003" y="1309603"/>
              <a:ext cx="38100" cy="31115"/>
            </a:xfrm>
            <a:custGeom>
              <a:avLst/>
              <a:gdLst/>
              <a:ahLst/>
              <a:cxnLst/>
              <a:rect l="l" t="t" r="r" b="b"/>
              <a:pathLst>
                <a:path w="38100" h="31115" extrusionOk="0">
                  <a:moveTo>
                    <a:pt x="37630" y="0"/>
                  </a:moveTo>
                  <a:lnTo>
                    <a:pt x="0" y="21767"/>
                  </a:lnTo>
                  <a:lnTo>
                    <a:pt x="0" y="30772"/>
                  </a:lnTo>
                  <a:lnTo>
                    <a:pt x="37630" y="9004"/>
                  </a:lnTo>
                  <a:lnTo>
                    <a:pt x="37630" y="0"/>
                  </a:lnTo>
                  <a:close/>
                </a:path>
              </a:pathLst>
            </a:custGeom>
            <a:solidFill>
              <a:srgbClr val="707A7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15" name="Google Shape;2215;p11"/>
            <p:cNvSpPr/>
            <p:nvPr/>
          </p:nvSpPr>
          <p:spPr>
            <a:xfrm>
              <a:off x="2338260" y="1337767"/>
              <a:ext cx="45720" cy="26670"/>
            </a:xfrm>
            <a:custGeom>
              <a:avLst/>
              <a:gdLst/>
              <a:ahLst/>
              <a:cxnLst/>
              <a:rect l="l" t="t" r="r" b="b"/>
              <a:pathLst>
                <a:path w="45719" h="26669" extrusionOk="0">
                  <a:moveTo>
                    <a:pt x="2298" y="25844"/>
                  </a:moveTo>
                  <a:lnTo>
                    <a:pt x="0" y="25844"/>
                  </a:lnTo>
                  <a:lnTo>
                    <a:pt x="0" y="26428"/>
                  </a:lnTo>
                  <a:lnTo>
                    <a:pt x="2298" y="26428"/>
                  </a:lnTo>
                  <a:lnTo>
                    <a:pt x="2298" y="25844"/>
                  </a:lnTo>
                  <a:close/>
                </a:path>
                <a:path w="45719" h="26669" extrusionOk="0">
                  <a:moveTo>
                    <a:pt x="2298" y="24968"/>
                  </a:moveTo>
                  <a:lnTo>
                    <a:pt x="673" y="24968"/>
                  </a:lnTo>
                  <a:lnTo>
                    <a:pt x="292" y="25552"/>
                  </a:lnTo>
                  <a:lnTo>
                    <a:pt x="2298" y="25552"/>
                  </a:lnTo>
                  <a:lnTo>
                    <a:pt x="2298" y="24968"/>
                  </a:lnTo>
                  <a:close/>
                </a:path>
                <a:path w="45719" h="26669" extrusionOk="0">
                  <a:moveTo>
                    <a:pt x="45097" y="876"/>
                  </a:moveTo>
                  <a:lnTo>
                    <a:pt x="42799" y="876"/>
                  </a:lnTo>
                  <a:lnTo>
                    <a:pt x="42799" y="1460"/>
                  </a:lnTo>
                  <a:lnTo>
                    <a:pt x="45097" y="1460"/>
                  </a:lnTo>
                  <a:lnTo>
                    <a:pt x="45097" y="876"/>
                  </a:lnTo>
                  <a:close/>
                </a:path>
                <a:path w="45719" h="26669" extrusionOk="0">
                  <a:moveTo>
                    <a:pt x="45097" y="0"/>
                  </a:moveTo>
                  <a:lnTo>
                    <a:pt x="43472" y="0"/>
                  </a:lnTo>
                  <a:lnTo>
                    <a:pt x="43091" y="584"/>
                  </a:lnTo>
                  <a:lnTo>
                    <a:pt x="45097" y="584"/>
                  </a:lnTo>
                  <a:lnTo>
                    <a:pt x="45097"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16" name="Google Shape;2216;p11"/>
            <p:cNvSpPr/>
            <p:nvPr/>
          </p:nvSpPr>
          <p:spPr>
            <a:xfrm>
              <a:off x="2342288" y="1324697"/>
              <a:ext cx="36830" cy="33655"/>
            </a:xfrm>
            <a:custGeom>
              <a:avLst/>
              <a:gdLst/>
              <a:ahLst/>
              <a:cxnLst/>
              <a:rect l="l" t="t" r="r" b="b"/>
              <a:pathLst>
                <a:path w="36830" h="33655" extrusionOk="0">
                  <a:moveTo>
                    <a:pt x="36766" y="0"/>
                  </a:moveTo>
                  <a:lnTo>
                    <a:pt x="0" y="21488"/>
                  </a:lnTo>
                  <a:lnTo>
                    <a:pt x="0" y="33388"/>
                  </a:lnTo>
                  <a:lnTo>
                    <a:pt x="36766" y="11912"/>
                  </a:lnTo>
                  <a:lnTo>
                    <a:pt x="36766" y="0"/>
                  </a:lnTo>
                  <a:close/>
                </a:path>
              </a:pathLst>
            </a:custGeom>
            <a:solidFill>
              <a:srgbClr val="D5D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17" name="Google Shape;2217;p11"/>
            <p:cNvSpPr/>
            <p:nvPr/>
          </p:nvSpPr>
          <p:spPr>
            <a:xfrm>
              <a:off x="2323604" y="1367370"/>
              <a:ext cx="45720" cy="27305"/>
            </a:xfrm>
            <a:custGeom>
              <a:avLst/>
              <a:gdLst/>
              <a:ahLst/>
              <a:cxnLst/>
              <a:rect l="l" t="t" r="r" b="b"/>
              <a:pathLst>
                <a:path w="45719" h="27305" extrusionOk="0">
                  <a:moveTo>
                    <a:pt x="2298" y="26136"/>
                  </a:moveTo>
                  <a:lnTo>
                    <a:pt x="0" y="26136"/>
                  </a:lnTo>
                  <a:lnTo>
                    <a:pt x="0" y="26720"/>
                  </a:lnTo>
                  <a:lnTo>
                    <a:pt x="2298" y="26720"/>
                  </a:lnTo>
                  <a:lnTo>
                    <a:pt x="2298" y="26136"/>
                  </a:lnTo>
                  <a:close/>
                </a:path>
                <a:path w="45719" h="27305" extrusionOk="0">
                  <a:moveTo>
                    <a:pt x="2298" y="25260"/>
                  </a:moveTo>
                  <a:lnTo>
                    <a:pt x="673" y="25260"/>
                  </a:lnTo>
                  <a:lnTo>
                    <a:pt x="292" y="25844"/>
                  </a:lnTo>
                  <a:lnTo>
                    <a:pt x="2298" y="25844"/>
                  </a:lnTo>
                  <a:lnTo>
                    <a:pt x="2298" y="25260"/>
                  </a:lnTo>
                  <a:close/>
                </a:path>
                <a:path w="45719" h="27305" extrusionOk="0">
                  <a:moveTo>
                    <a:pt x="45097" y="876"/>
                  </a:moveTo>
                  <a:lnTo>
                    <a:pt x="42799" y="876"/>
                  </a:lnTo>
                  <a:lnTo>
                    <a:pt x="42799" y="1460"/>
                  </a:lnTo>
                  <a:lnTo>
                    <a:pt x="45097" y="1460"/>
                  </a:lnTo>
                  <a:lnTo>
                    <a:pt x="45097" y="876"/>
                  </a:lnTo>
                  <a:close/>
                </a:path>
                <a:path w="45719" h="27305" extrusionOk="0">
                  <a:moveTo>
                    <a:pt x="45097" y="0"/>
                  </a:moveTo>
                  <a:lnTo>
                    <a:pt x="43472" y="0"/>
                  </a:lnTo>
                  <a:lnTo>
                    <a:pt x="43091" y="584"/>
                  </a:lnTo>
                  <a:lnTo>
                    <a:pt x="45097" y="584"/>
                  </a:lnTo>
                  <a:lnTo>
                    <a:pt x="45097" y="0"/>
                  </a:lnTo>
                  <a:close/>
                </a:path>
              </a:pathLst>
            </a:custGeom>
            <a:solidFill>
              <a:srgbClr val="D3DB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18" name="Google Shape;2218;p11"/>
            <p:cNvSpPr/>
            <p:nvPr/>
          </p:nvSpPr>
          <p:spPr>
            <a:xfrm>
              <a:off x="2308396" y="1255603"/>
              <a:ext cx="15875" cy="46990"/>
            </a:xfrm>
            <a:custGeom>
              <a:avLst/>
              <a:gdLst/>
              <a:ahLst/>
              <a:cxnLst/>
              <a:rect l="l" t="t" r="r" b="b"/>
              <a:pathLst>
                <a:path w="15875" h="46990" extrusionOk="0">
                  <a:moveTo>
                    <a:pt x="0" y="0"/>
                  </a:moveTo>
                  <a:lnTo>
                    <a:pt x="0" y="37744"/>
                  </a:lnTo>
                  <a:lnTo>
                    <a:pt x="15506" y="46456"/>
                  </a:lnTo>
                  <a:lnTo>
                    <a:pt x="15506" y="8712"/>
                  </a:lnTo>
                  <a:lnTo>
                    <a:pt x="0" y="0"/>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19" name="Google Shape;2219;p11"/>
            <p:cNvSpPr/>
            <p:nvPr/>
          </p:nvSpPr>
          <p:spPr>
            <a:xfrm>
              <a:off x="2323906" y="1181864"/>
              <a:ext cx="141605" cy="120650"/>
            </a:xfrm>
            <a:custGeom>
              <a:avLst/>
              <a:gdLst/>
              <a:ahLst/>
              <a:cxnLst/>
              <a:rect l="l" t="t" r="r" b="b"/>
              <a:pathLst>
                <a:path w="141605" h="120650" extrusionOk="0">
                  <a:moveTo>
                    <a:pt x="141312" y="0"/>
                  </a:moveTo>
                  <a:lnTo>
                    <a:pt x="0" y="82448"/>
                  </a:lnTo>
                  <a:lnTo>
                    <a:pt x="0" y="120192"/>
                  </a:lnTo>
                  <a:lnTo>
                    <a:pt x="141312" y="37744"/>
                  </a:lnTo>
                  <a:lnTo>
                    <a:pt x="141312" y="0"/>
                  </a:lnTo>
                  <a:close/>
                </a:path>
              </a:pathLst>
            </a:custGeom>
            <a:solidFill>
              <a:srgbClr val="D3DB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20" name="Google Shape;2220;p11"/>
            <p:cNvSpPr/>
            <p:nvPr/>
          </p:nvSpPr>
          <p:spPr>
            <a:xfrm>
              <a:off x="2308390" y="1172870"/>
              <a:ext cx="163195" cy="102235"/>
            </a:xfrm>
            <a:custGeom>
              <a:avLst/>
              <a:gdLst/>
              <a:ahLst/>
              <a:cxnLst/>
              <a:rect l="l" t="t" r="r" b="b"/>
              <a:pathLst>
                <a:path w="163194" h="102234" extrusionOk="0">
                  <a:moveTo>
                    <a:pt x="156819" y="9004"/>
                  </a:moveTo>
                  <a:lnTo>
                    <a:pt x="141605" y="0"/>
                  </a:lnTo>
                  <a:lnTo>
                    <a:pt x="0" y="82740"/>
                  </a:lnTo>
                  <a:lnTo>
                    <a:pt x="15506" y="91452"/>
                  </a:lnTo>
                  <a:lnTo>
                    <a:pt x="156819" y="9004"/>
                  </a:lnTo>
                  <a:close/>
                </a:path>
                <a:path w="163194" h="102234" extrusionOk="0">
                  <a:moveTo>
                    <a:pt x="162852" y="19164"/>
                  </a:moveTo>
                  <a:lnTo>
                    <a:pt x="156819" y="15684"/>
                  </a:lnTo>
                  <a:lnTo>
                    <a:pt x="15506" y="98132"/>
                  </a:lnTo>
                  <a:lnTo>
                    <a:pt x="21539" y="101612"/>
                  </a:lnTo>
                  <a:lnTo>
                    <a:pt x="162852" y="19164"/>
                  </a:lnTo>
                  <a:close/>
                </a:path>
              </a:pathLst>
            </a:custGeom>
            <a:solidFill>
              <a:srgbClr val="D5D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21" name="Google Shape;2221;p11"/>
            <p:cNvSpPr/>
            <p:nvPr/>
          </p:nvSpPr>
          <p:spPr>
            <a:xfrm>
              <a:off x="2329939" y="1192034"/>
              <a:ext cx="141605" cy="102235"/>
            </a:xfrm>
            <a:custGeom>
              <a:avLst/>
              <a:gdLst/>
              <a:ahLst/>
              <a:cxnLst/>
              <a:rect l="l" t="t" r="r" b="b"/>
              <a:pathLst>
                <a:path w="141605" h="102234" extrusionOk="0">
                  <a:moveTo>
                    <a:pt x="141312" y="0"/>
                  </a:moveTo>
                  <a:lnTo>
                    <a:pt x="0" y="82448"/>
                  </a:lnTo>
                  <a:lnTo>
                    <a:pt x="0" y="102184"/>
                  </a:lnTo>
                  <a:lnTo>
                    <a:pt x="141312" y="19735"/>
                  </a:lnTo>
                  <a:lnTo>
                    <a:pt x="141312" y="0"/>
                  </a:lnTo>
                  <a:close/>
                </a:path>
              </a:pathLst>
            </a:custGeom>
            <a:solidFill>
              <a:srgbClr val="D3DB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22" name="Google Shape;2222;p11"/>
            <p:cNvSpPr/>
            <p:nvPr/>
          </p:nvSpPr>
          <p:spPr>
            <a:xfrm>
              <a:off x="2323906" y="1270999"/>
              <a:ext cx="6350" cy="23495"/>
            </a:xfrm>
            <a:custGeom>
              <a:avLst/>
              <a:gdLst/>
              <a:ahLst/>
              <a:cxnLst/>
              <a:rect l="l" t="t" r="r" b="b"/>
              <a:pathLst>
                <a:path w="6350" h="23494" extrusionOk="0">
                  <a:moveTo>
                    <a:pt x="0" y="0"/>
                  </a:moveTo>
                  <a:lnTo>
                    <a:pt x="0" y="19735"/>
                  </a:lnTo>
                  <a:lnTo>
                    <a:pt x="6032" y="23215"/>
                  </a:lnTo>
                  <a:lnTo>
                    <a:pt x="6032" y="3479"/>
                  </a:lnTo>
                  <a:lnTo>
                    <a:pt x="0" y="0"/>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23" name="Google Shape;2223;p11"/>
            <p:cNvSpPr/>
            <p:nvPr/>
          </p:nvSpPr>
          <p:spPr>
            <a:xfrm>
              <a:off x="2327338" y="1186230"/>
              <a:ext cx="140970" cy="79375"/>
            </a:xfrm>
            <a:custGeom>
              <a:avLst/>
              <a:gdLst/>
              <a:ahLst/>
              <a:cxnLst/>
              <a:rect l="l" t="t" r="r" b="b"/>
              <a:pathLst>
                <a:path w="140969" h="79375" extrusionOk="0">
                  <a:moveTo>
                    <a:pt x="2298" y="78676"/>
                  </a:moveTo>
                  <a:lnTo>
                    <a:pt x="0" y="78676"/>
                  </a:lnTo>
                  <a:lnTo>
                    <a:pt x="0" y="79260"/>
                  </a:lnTo>
                  <a:lnTo>
                    <a:pt x="2298" y="79260"/>
                  </a:lnTo>
                  <a:lnTo>
                    <a:pt x="2298" y="78676"/>
                  </a:lnTo>
                  <a:close/>
                </a:path>
                <a:path w="140969" h="79375" extrusionOk="0">
                  <a:moveTo>
                    <a:pt x="2298" y="77800"/>
                  </a:moveTo>
                  <a:lnTo>
                    <a:pt x="673" y="77800"/>
                  </a:lnTo>
                  <a:lnTo>
                    <a:pt x="292" y="78384"/>
                  </a:lnTo>
                  <a:lnTo>
                    <a:pt x="2298" y="78384"/>
                  </a:lnTo>
                  <a:lnTo>
                    <a:pt x="2298" y="77800"/>
                  </a:lnTo>
                  <a:close/>
                </a:path>
                <a:path w="140969" h="79375" extrusionOk="0">
                  <a:moveTo>
                    <a:pt x="14363" y="71412"/>
                  </a:moveTo>
                  <a:lnTo>
                    <a:pt x="12065" y="71412"/>
                  </a:lnTo>
                  <a:lnTo>
                    <a:pt x="12065" y="71996"/>
                  </a:lnTo>
                  <a:lnTo>
                    <a:pt x="14363" y="71996"/>
                  </a:lnTo>
                  <a:lnTo>
                    <a:pt x="14363" y="71412"/>
                  </a:lnTo>
                  <a:close/>
                </a:path>
                <a:path w="140969" h="79375" extrusionOk="0">
                  <a:moveTo>
                    <a:pt x="14363" y="70535"/>
                  </a:moveTo>
                  <a:lnTo>
                    <a:pt x="12738" y="70535"/>
                  </a:lnTo>
                  <a:lnTo>
                    <a:pt x="12357" y="71120"/>
                  </a:lnTo>
                  <a:lnTo>
                    <a:pt x="14363" y="71120"/>
                  </a:lnTo>
                  <a:lnTo>
                    <a:pt x="14363" y="70535"/>
                  </a:lnTo>
                  <a:close/>
                </a:path>
                <a:path w="140969" h="79375" extrusionOk="0">
                  <a:moveTo>
                    <a:pt x="26428" y="64452"/>
                  </a:moveTo>
                  <a:lnTo>
                    <a:pt x="24130" y="64452"/>
                  </a:lnTo>
                  <a:lnTo>
                    <a:pt x="24130" y="65036"/>
                  </a:lnTo>
                  <a:lnTo>
                    <a:pt x="26428" y="65036"/>
                  </a:lnTo>
                  <a:lnTo>
                    <a:pt x="26428" y="64452"/>
                  </a:lnTo>
                  <a:close/>
                </a:path>
                <a:path w="140969" h="79375" extrusionOk="0">
                  <a:moveTo>
                    <a:pt x="26428" y="63576"/>
                  </a:moveTo>
                  <a:lnTo>
                    <a:pt x="24803" y="63576"/>
                  </a:lnTo>
                  <a:lnTo>
                    <a:pt x="24422" y="64160"/>
                  </a:lnTo>
                  <a:lnTo>
                    <a:pt x="26428" y="64160"/>
                  </a:lnTo>
                  <a:lnTo>
                    <a:pt x="26428" y="63576"/>
                  </a:lnTo>
                  <a:close/>
                </a:path>
                <a:path w="140969" h="79375" extrusionOk="0">
                  <a:moveTo>
                    <a:pt x="38785" y="57480"/>
                  </a:moveTo>
                  <a:lnTo>
                    <a:pt x="36487" y="57480"/>
                  </a:lnTo>
                  <a:lnTo>
                    <a:pt x="36487" y="58064"/>
                  </a:lnTo>
                  <a:lnTo>
                    <a:pt x="38785" y="58064"/>
                  </a:lnTo>
                  <a:lnTo>
                    <a:pt x="38785" y="57480"/>
                  </a:lnTo>
                  <a:close/>
                </a:path>
                <a:path w="140969" h="79375" extrusionOk="0">
                  <a:moveTo>
                    <a:pt x="38785" y="56603"/>
                  </a:moveTo>
                  <a:lnTo>
                    <a:pt x="37160" y="56603"/>
                  </a:lnTo>
                  <a:lnTo>
                    <a:pt x="36779" y="57188"/>
                  </a:lnTo>
                  <a:lnTo>
                    <a:pt x="38785" y="57188"/>
                  </a:lnTo>
                  <a:lnTo>
                    <a:pt x="38785" y="56603"/>
                  </a:lnTo>
                  <a:close/>
                </a:path>
                <a:path w="140969" h="79375" extrusionOk="0">
                  <a:moveTo>
                    <a:pt x="50850" y="50520"/>
                  </a:moveTo>
                  <a:lnTo>
                    <a:pt x="48552" y="50520"/>
                  </a:lnTo>
                  <a:lnTo>
                    <a:pt x="48552" y="51104"/>
                  </a:lnTo>
                  <a:lnTo>
                    <a:pt x="50850" y="51104"/>
                  </a:lnTo>
                  <a:lnTo>
                    <a:pt x="50850" y="50520"/>
                  </a:lnTo>
                  <a:close/>
                </a:path>
                <a:path w="140969" h="79375" extrusionOk="0">
                  <a:moveTo>
                    <a:pt x="50850" y="49644"/>
                  </a:moveTo>
                  <a:lnTo>
                    <a:pt x="49225" y="49644"/>
                  </a:lnTo>
                  <a:lnTo>
                    <a:pt x="48844" y="50228"/>
                  </a:lnTo>
                  <a:lnTo>
                    <a:pt x="50850" y="50228"/>
                  </a:lnTo>
                  <a:lnTo>
                    <a:pt x="50850" y="49644"/>
                  </a:lnTo>
                  <a:close/>
                </a:path>
                <a:path w="140969" h="79375" extrusionOk="0">
                  <a:moveTo>
                    <a:pt x="62903" y="43256"/>
                  </a:moveTo>
                  <a:lnTo>
                    <a:pt x="60604" y="43256"/>
                  </a:lnTo>
                  <a:lnTo>
                    <a:pt x="60604" y="43840"/>
                  </a:lnTo>
                  <a:lnTo>
                    <a:pt x="62903" y="43840"/>
                  </a:lnTo>
                  <a:lnTo>
                    <a:pt x="62903" y="43256"/>
                  </a:lnTo>
                  <a:close/>
                </a:path>
                <a:path w="140969" h="79375" extrusionOk="0">
                  <a:moveTo>
                    <a:pt x="62903" y="42379"/>
                  </a:moveTo>
                  <a:lnTo>
                    <a:pt x="61277" y="42379"/>
                  </a:lnTo>
                  <a:lnTo>
                    <a:pt x="60896" y="42964"/>
                  </a:lnTo>
                  <a:lnTo>
                    <a:pt x="62903" y="42964"/>
                  </a:lnTo>
                  <a:lnTo>
                    <a:pt x="62903" y="42379"/>
                  </a:lnTo>
                  <a:close/>
                </a:path>
                <a:path w="140969" h="79375" extrusionOk="0">
                  <a:moveTo>
                    <a:pt x="74968" y="36283"/>
                  </a:moveTo>
                  <a:lnTo>
                    <a:pt x="72669" y="36283"/>
                  </a:lnTo>
                  <a:lnTo>
                    <a:pt x="72669" y="36868"/>
                  </a:lnTo>
                  <a:lnTo>
                    <a:pt x="74968" y="36868"/>
                  </a:lnTo>
                  <a:lnTo>
                    <a:pt x="74968" y="36283"/>
                  </a:lnTo>
                  <a:close/>
                </a:path>
                <a:path w="140969" h="79375" extrusionOk="0">
                  <a:moveTo>
                    <a:pt x="74968" y="35407"/>
                  </a:moveTo>
                  <a:lnTo>
                    <a:pt x="73342" y="35407"/>
                  </a:lnTo>
                  <a:lnTo>
                    <a:pt x="72961" y="35991"/>
                  </a:lnTo>
                  <a:lnTo>
                    <a:pt x="74968" y="35991"/>
                  </a:lnTo>
                  <a:lnTo>
                    <a:pt x="74968" y="35407"/>
                  </a:lnTo>
                  <a:close/>
                </a:path>
                <a:path w="140969" h="79375" extrusionOk="0">
                  <a:moveTo>
                    <a:pt x="87033" y="29324"/>
                  </a:moveTo>
                  <a:lnTo>
                    <a:pt x="84734" y="29324"/>
                  </a:lnTo>
                  <a:lnTo>
                    <a:pt x="84734" y="29908"/>
                  </a:lnTo>
                  <a:lnTo>
                    <a:pt x="87033" y="29908"/>
                  </a:lnTo>
                  <a:lnTo>
                    <a:pt x="87033" y="29324"/>
                  </a:lnTo>
                  <a:close/>
                </a:path>
                <a:path w="140969" h="79375" extrusionOk="0">
                  <a:moveTo>
                    <a:pt x="87033" y="28448"/>
                  </a:moveTo>
                  <a:lnTo>
                    <a:pt x="85407" y="28448"/>
                  </a:lnTo>
                  <a:lnTo>
                    <a:pt x="85026" y="29032"/>
                  </a:lnTo>
                  <a:lnTo>
                    <a:pt x="87033" y="29032"/>
                  </a:lnTo>
                  <a:lnTo>
                    <a:pt x="87033" y="28448"/>
                  </a:lnTo>
                  <a:close/>
                </a:path>
                <a:path w="140969" h="79375" extrusionOk="0">
                  <a:moveTo>
                    <a:pt x="99098" y="22059"/>
                  </a:moveTo>
                  <a:lnTo>
                    <a:pt x="96799" y="22059"/>
                  </a:lnTo>
                  <a:lnTo>
                    <a:pt x="96799" y="22644"/>
                  </a:lnTo>
                  <a:lnTo>
                    <a:pt x="99098" y="22644"/>
                  </a:lnTo>
                  <a:lnTo>
                    <a:pt x="99098" y="22059"/>
                  </a:lnTo>
                  <a:close/>
                </a:path>
                <a:path w="140969" h="79375" extrusionOk="0">
                  <a:moveTo>
                    <a:pt x="99098" y="21183"/>
                  </a:moveTo>
                  <a:lnTo>
                    <a:pt x="97472" y="21183"/>
                  </a:lnTo>
                  <a:lnTo>
                    <a:pt x="97091" y="21767"/>
                  </a:lnTo>
                  <a:lnTo>
                    <a:pt x="99098" y="21767"/>
                  </a:lnTo>
                  <a:lnTo>
                    <a:pt x="99098" y="21183"/>
                  </a:lnTo>
                  <a:close/>
                </a:path>
                <a:path w="140969" h="79375" extrusionOk="0">
                  <a:moveTo>
                    <a:pt x="111163" y="15100"/>
                  </a:moveTo>
                  <a:lnTo>
                    <a:pt x="108864" y="15100"/>
                  </a:lnTo>
                  <a:lnTo>
                    <a:pt x="108864" y="15684"/>
                  </a:lnTo>
                  <a:lnTo>
                    <a:pt x="111163" y="15684"/>
                  </a:lnTo>
                  <a:lnTo>
                    <a:pt x="111163" y="15100"/>
                  </a:lnTo>
                  <a:close/>
                </a:path>
                <a:path w="140969" h="79375" extrusionOk="0">
                  <a:moveTo>
                    <a:pt x="111163" y="14224"/>
                  </a:moveTo>
                  <a:lnTo>
                    <a:pt x="109537" y="14224"/>
                  </a:lnTo>
                  <a:lnTo>
                    <a:pt x="109156" y="14808"/>
                  </a:lnTo>
                  <a:lnTo>
                    <a:pt x="111163" y="14808"/>
                  </a:lnTo>
                  <a:lnTo>
                    <a:pt x="111163" y="14224"/>
                  </a:lnTo>
                  <a:close/>
                </a:path>
                <a:path w="140969" h="79375" extrusionOk="0">
                  <a:moveTo>
                    <a:pt x="123228" y="8128"/>
                  </a:moveTo>
                  <a:lnTo>
                    <a:pt x="120929" y="8128"/>
                  </a:lnTo>
                  <a:lnTo>
                    <a:pt x="120929" y="8712"/>
                  </a:lnTo>
                  <a:lnTo>
                    <a:pt x="123228" y="8712"/>
                  </a:lnTo>
                  <a:lnTo>
                    <a:pt x="123228" y="8128"/>
                  </a:lnTo>
                  <a:close/>
                </a:path>
                <a:path w="140969" h="79375" extrusionOk="0">
                  <a:moveTo>
                    <a:pt x="123228" y="7251"/>
                  </a:moveTo>
                  <a:lnTo>
                    <a:pt x="121602" y="7251"/>
                  </a:lnTo>
                  <a:lnTo>
                    <a:pt x="121221" y="7835"/>
                  </a:lnTo>
                  <a:lnTo>
                    <a:pt x="123228" y="7835"/>
                  </a:lnTo>
                  <a:lnTo>
                    <a:pt x="123228" y="7251"/>
                  </a:lnTo>
                  <a:close/>
                </a:path>
                <a:path w="140969" h="79375" extrusionOk="0">
                  <a:moveTo>
                    <a:pt x="135293" y="1168"/>
                  </a:moveTo>
                  <a:lnTo>
                    <a:pt x="132994" y="1168"/>
                  </a:lnTo>
                  <a:lnTo>
                    <a:pt x="132994" y="1752"/>
                  </a:lnTo>
                  <a:lnTo>
                    <a:pt x="135293" y="1752"/>
                  </a:lnTo>
                  <a:lnTo>
                    <a:pt x="135293" y="1168"/>
                  </a:lnTo>
                  <a:close/>
                </a:path>
                <a:path w="140969" h="79375" extrusionOk="0">
                  <a:moveTo>
                    <a:pt x="135293" y="0"/>
                  </a:moveTo>
                  <a:lnTo>
                    <a:pt x="133858" y="0"/>
                  </a:lnTo>
                  <a:lnTo>
                    <a:pt x="133286" y="876"/>
                  </a:lnTo>
                  <a:lnTo>
                    <a:pt x="135293" y="876"/>
                  </a:lnTo>
                  <a:lnTo>
                    <a:pt x="135293" y="0"/>
                  </a:lnTo>
                  <a:close/>
                </a:path>
                <a:path w="140969" h="79375" extrusionOk="0">
                  <a:moveTo>
                    <a:pt x="140754" y="9575"/>
                  </a:moveTo>
                  <a:lnTo>
                    <a:pt x="136448" y="11899"/>
                  </a:lnTo>
                  <a:lnTo>
                    <a:pt x="136448" y="26123"/>
                  </a:lnTo>
                  <a:lnTo>
                    <a:pt x="140754" y="23507"/>
                  </a:lnTo>
                  <a:lnTo>
                    <a:pt x="140754" y="9575"/>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24" name="Google Shape;2224;p11"/>
            <p:cNvSpPr/>
            <p:nvPr/>
          </p:nvSpPr>
          <p:spPr>
            <a:xfrm>
              <a:off x="2463787" y="1194942"/>
              <a:ext cx="6350" cy="15875"/>
            </a:xfrm>
            <a:custGeom>
              <a:avLst/>
              <a:gdLst/>
              <a:ahLst/>
              <a:cxnLst/>
              <a:rect l="l" t="t" r="r" b="b"/>
              <a:pathLst>
                <a:path w="6350" h="15875" extrusionOk="0">
                  <a:moveTo>
                    <a:pt x="6019" y="0"/>
                  </a:moveTo>
                  <a:lnTo>
                    <a:pt x="4292" y="876"/>
                  </a:lnTo>
                  <a:lnTo>
                    <a:pt x="4292" y="11315"/>
                  </a:lnTo>
                  <a:lnTo>
                    <a:pt x="0" y="8699"/>
                  </a:lnTo>
                  <a:lnTo>
                    <a:pt x="0" y="11607"/>
                  </a:lnTo>
                  <a:lnTo>
                    <a:pt x="4292" y="14211"/>
                  </a:lnTo>
                  <a:lnTo>
                    <a:pt x="4292" y="14808"/>
                  </a:lnTo>
                  <a:lnTo>
                    <a:pt x="6019" y="15671"/>
                  </a:lnTo>
                  <a:lnTo>
                    <a:pt x="6019"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25" name="Google Shape;2225;p11"/>
            <p:cNvSpPr/>
            <p:nvPr/>
          </p:nvSpPr>
          <p:spPr>
            <a:xfrm>
              <a:off x="2468093" y="1202769"/>
              <a:ext cx="6350" cy="6985"/>
            </a:xfrm>
            <a:custGeom>
              <a:avLst/>
              <a:gdLst/>
              <a:ahLst/>
              <a:cxnLst/>
              <a:rect l="l" t="t" r="r" b="b"/>
              <a:pathLst>
                <a:path w="6350" h="6984" extrusionOk="0">
                  <a:moveTo>
                    <a:pt x="6032" y="0"/>
                  </a:moveTo>
                  <a:lnTo>
                    <a:pt x="0" y="3479"/>
                  </a:lnTo>
                  <a:lnTo>
                    <a:pt x="0" y="6388"/>
                  </a:lnTo>
                  <a:lnTo>
                    <a:pt x="6032" y="2908"/>
                  </a:lnTo>
                  <a:lnTo>
                    <a:pt x="6032"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26" name="Google Shape;2226;p11"/>
            <p:cNvSpPr/>
            <p:nvPr/>
          </p:nvSpPr>
          <p:spPr>
            <a:xfrm>
              <a:off x="2463787" y="1199286"/>
              <a:ext cx="10795" cy="15240"/>
            </a:xfrm>
            <a:custGeom>
              <a:avLst/>
              <a:gdLst/>
              <a:ahLst/>
              <a:cxnLst/>
              <a:rect l="l" t="t" r="r" b="b"/>
              <a:pathLst>
                <a:path w="10794" h="15240" extrusionOk="0">
                  <a:moveTo>
                    <a:pt x="6032" y="11341"/>
                  </a:moveTo>
                  <a:lnTo>
                    <a:pt x="4305" y="10464"/>
                  </a:lnTo>
                  <a:lnTo>
                    <a:pt x="0" y="13081"/>
                  </a:lnTo>
                  <a:lnTo>
                    <a:pt x="0" y="14820"/>
                  </a:lnTo>
                  <a:lnTo>
                    <a:pt x="6032" y="11341"/>
                  </a:lnTo>
                  <a:close/>
                </a:path>
                <a:path w="10794" h="15240" extrusionOk="0">
                  <a:moveTo>
                    <a:pt x="10337" y="3492"/>
                  </a:moveTo>
                  <a:lnTo>
                    <a:pt x="4305" y="0"/>
                  </a:lnTo>
                  <a:lnTo>
                    <a:pt x="0" y="2616"/>
                  </a:lnTo>
                  <a:lnTo>
                    <a:pt x="0" y="4356"/>
                  </a:lnTo>
                  <a:lnTo>
                    <a:pt x="4305" y="6972"/>
                  </a:lnTo>
                  <a:lnTo>
                    <a:pt x="10337" y="3492"/>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27" name="Google Shape;2227;p11"/>
            <p:cNvSpPr/>
            <p:nvPr/>
          </p:nvSpPr>
          <p:spPr>
            <a:xfrm>
              <a:off x="2451723" y="1202768"/>
              <a:ext cx="4445" cy="17145"/>
            </a:xfrm>
            <a:custGeom>
              <a:avLst/>
              <a:gdLst/>
              <a:ahLst/>
              <a:cxnLst/>
              <a:rect l="l" t="t" r="r" b="b"/>
              <a:pathLst>
                <a:path w="4444" h="17144" extrusionOk="0">
                  <a:moveTo>
                    <a:pt x="4305" y="0"/>
                  </a:moveTo>
                  <a:lnTo>
                    <a:pt x="0" y="2324"/>
                  </a:lnTo>
                  <a:lnTo>
                    <a:pt x="0" y="16548"/>
                  </a:lnTo>
                  <a:lnTo>
                    <a:pt x="4305" y="13931"/>
                  </a:lnTo>
                  <a:lnTo>
                    <a:pt x="4305"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28" name="Google Shape;2228;p11"/>
            <p:cNvSpPr/>
            <p:nvPr/>
          </p:nvSpPr>
          <p:spPr>
            <a:xfrm>
              <a:off x="2451722" y="1201902"/>
              <a:ext cx="6350" cy="15875"/>
            </a:xfrm>
            <a:custGeom>
              <a:avLst/>
              <a:gdLst/>
              <a:ahLst/>
              <a:cxnLst/>
              <a:rect l="l" t="t" r="r" b="b"/>
              <a:pathLst>
                <a:path w="6350" h="15875" extrusionOk="0">
                  <a:moveTo>
                    <a:pt x="6032" y="0"/>
                  </a:moveTo>
                  <a:lnTo>
                    <a:pt x="4305" y="876"/>
                  </a:lnTo>
                  <a:lnTo>
                    <a:pt x="4305" y="11328"/>
                  </a:lnTo>
                  <a:lnTo>
                    <a:pt x="0" y="8712"/>
                  </a:lnTo>
                  <a:lnTo>
                    <a:pt x="0" y="11620"/>
                  </a:lnTo>
                  <a:lnTo>
                    <a:pt x="4305" y="14224"/>
                  </a:lnTo>
                  <a:lnTo>
                    <a:pt x="4305" y="14808"/>
                  </a:lnTo>
                  <a:lnTo>
                    <a:pt x="6032" y="15671"/>
                  </a:lnTo>
                  <a:lnTo>
                    <a:pt x="6032"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29" name="Google Shape;2229;p11"/>
            <p:cNvSpPr/>
            <p:nvPr/>
          </p:nvSpPr>
          <p:spPr>
            <a:xfrm>
              <a:off x="2456030" y="1209738"/>
              <a:ext cx="6350" cy="6985"/>
            </a:xfrm>
            <a:custGeom>
              <a:avLst/>
              <a:gdLst/>
              <a:ahLst/>
              <a:cxnLst/>
              <a:rect l="l" t="t" r="r" b="b"/>
              <a:pathLst>
                <a:path w="6350" h="6984" extrusionOk="0">
                  <a:moveTo>
                    <a:pt x="6032" y="0"/>
                  </a:moveTo>
                  <a:lnTo>
                    <a:pt x="0" y="3479"/>
                  </a:lnTo>
                  <a:lnTo>
                    <a:pt x="0" y="6388"/>
                  </a:lnTo>
                  <a:lnTo>
                    <a:pt x="6032" y="2908"/>
                  </a:lnTo>
                  <a:lnTo>
                    <a:pt x="6032"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30" name="Google Shape;2230;p11"/>
            <p:cNvSpPr/>
            <p:nvPr/>
          </p:nvSpPr>
          <p:spPr>
            <a:xfrm>
              <a:off x="2451722" y="1206258"/>
              <a:ext cx="10795" cy="15240"/>
            </a:xfrm>
            <a:custGeom>
              <a:avLst/>
              <a:gdLst/>
              <a:ahLst/>
              <a:cxnLst/>
              <a:rect l="l" t="t" r="r" b="b"/>
              <a:pathLst>
                <a:path w="10794" h="15240" extrusionOk="0">
                  <a:moveTo>
                    <a:pt x="6032" y="11328"/>
                  </a:moveTo>
                  <a:lnTo>
                    <a:pt x="4305" y="10452"/>
                  </a:lnTo>
                  <a:lnTo>
                    <a:pt x="0" y="13068"/>
                  </a:lnTo>
                  <a:lnTo>
                    <a:pt x="0" y="14808"/>
                  </a:lnTo>
                  <a:lnTo>
                    <a:pt x="6032" y="11328"/>
                  </a:lnTo>
                  <a:close/>
                </a:path>
                <a:path w="10794" h="15240" extrusionOk="0">
                  <a:moveTo>
                    <a:pt x="10337" y="3479"/>
                  </a:moveTo>
                  <a:lnTo>
                    <a:pt x="4305" y="0"/>
                  </a:lnTo>
                  <a:lnTo>
                    <a:pt x="0" y="2324"/>
                  </a:lnTo>
                  <a:lnTo>
                    <a:pt x="0" y="4356"/>
                  </a:lnTo>
                  <a:lnTo>
                    <a:pt x="4305" y="6972"/>
                  </a:lnTo>
                  <a:lnTo>
                    <a:pt x="10337" y="3479"/>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31" name="Google Shape;2231;p11"/>
            <p:cNvSpPr/>
            <p:nvPr/>
          </p:nvSpPr>
          <p:spPr>
            <a:xfrm>
              <a:off x="2439658" y="1209738"/>
              <a:ext cx="4445" cy="17145"/>
            </a:xfrm>
            <a:custGeom>
              <a:avLst/>
              <a:gdLst/>
              <a:ahLst/>
              <a:cxnLst/>
              <a:rect l="l" t="t" r="r" b="b"/>
              <a:pathLst>
                <a:path w="4444" h="17144" extrusionOk="0">
                  <a:moveTo>
                    <a:pt x="4305" y="0"/>
                  </a:moveTo>
                  <a:lnTo>
                    <a:pt x="0" y="2324"/>
                  </a:lnTo>
                  <a:lnTo>
                    <a:pt x="0" y="16548"/>
                  </a:lnTo>
                  <a:lnTo>
                    <a:pt x="4305" y="13931"/>
                  </a:lnTo>
                  <a:lnTo>
                    <a:pt x="4305"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32" name="Google Shape;2232;p11"/>
            <p:cNvSpPr/>
            <p:nvPr/>
          </p:nvSpPr>
          <p:spPr>
            <a:xfrm>
              <a:off x="2439657" y="1208874"/>
              <a:ext cx="6350" cy="15875"/>
            </a:xfrm>
            <a:custGeom>
              <a:avLst/>
              <a:gdLst/>
              <a:ahLst/>
              <a:cxnLst/>
              <a:rect l="l" t="t" r="r" b="b"/>
              <a:pathLst>
                <a:path w="6350" h="15875" extrusionOk="0">
                  <a:moveTo>
                    <a:pt x="6032" y="0"/>
                  </a:moveTo>
                  <a:lnTo>
                    <a:pt x="4305" y="876"/>
                  </a:lnTo>
                  <a:lnTo>
                    <a:pt x="4305" y="11328"/>
                  </a:lnTo>
                  <a:lnTo>
                    <a:pt x="0" y="8712"/>
                  </a:lnTo>
                  <a:lnTo>
                    <a:pt x="0" y="11620"/>
                  </a:lnTo>
                  <a:lnTo>
                    <a:pt x="4305" y="14224"/>
                  </a:lnTo>
                  <a:lnTo>
                    <a:pt x="4305" y="14808"/>
                  </a:lnTo>
                  <a:lnTo>
                    <a:pt x="6032" y="15671"/>
                  </a:lnTo>
                  <a:lnTo>
                    <a:pt x="6032"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33" name="Google Shape;2233;p11"/>
            <p:cNvSpPr/>
            <p:nvPr/>
          </p:nvSpPr>
          <p:spPr>
            <a:xfrm>
              <a:off x="2443967" y="1216704"/>
              <a:ext cx="6350" cy="6985"/>
            </a:xfrm>
            <a:custGeom>
              <a:avLst/>
              <a:gdLst/>
              <a:ahLst/>
              <a:cxnLst/>
              <a:rect l="l" t="t" r="r" b="b"/>
              <a:pathLst>
                <a:path w="6350" h="6984" extrusionOk="0">
                  <a:moveTo>
                    <a:pt x="6032" y="0"/>
                  </a:moveTo>
                  <a:lnTo>
                    <a:pt x="0" y="3479"/>
                  </a:lnTo>
                  <a:lnTo>
                    <a:pt x="0" y="6388"/>
                  </a:lnTo>
                  <a:lnTo>
                    <a:pt x="6032" y="2908"/>
                  </a:lnTo>
                  <a:lnTo>
                    <a:pt x="6032"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34" name="Google Shape;2234;p11"/>
            <p:cNvSpPr/>
            <p:nvPr/>
          </p:nvSpPr>
          <p:spPr>
            <a:xfrm>
              <a:off x="2439657" y="1213230"/>
              <a:ext cx="10795" cy="15240"/>
            </a:xfrm>
            <a:custGeom>
              <a:avLst/>
              <a:gdLst/>
              <a:ahLst/>
              <a:cxnLst/>
              <a:rect l="l" t="t" r="r" b="b"/>
              <a:pathLst>
                <a:path w="10794" h="15240" extrusionOk="0">
                  <a:moveTo>
                    <a:pt x="6032" y="11328"/>
                  </a:moveTo>
                  <a:lnTo>
                    <a:pt x="4305" y="10452"/>
                  </a:lnTo>
                  <a:lnTo>
                    <a:pt x="0" y="13068"/>
                  </a:lnTo>
                  <a:lnTo>
                    <a:pt x="0" y="14808"/>
                  </a:lnTo>
                  <a:lnTo>
                    <a:pt x="6032" y="11328"/>
                  </a:lnTo>
                  <a:close/>
                </a:path>
                <a:path w="10794" h="15240" extrusionOk="0">
                  <a:moveTo>
                    <a:pt x="10337" y="3479"/>
                  </a:moveTo>
                  <a:lnTo>
                    <a:pt x="4305" y="0"/>
                  </a:lnTo>
                  <a:lnTo>
                    <a:pt x="0" y="2324"/>
                  </a:lnTo>
                  <a:lnTo>
                    <a:pt x="0" y="4356"/>
                  </a:lnTo>
                  <a:lnTo>
                    <a:pt x="4305" y="6972"/>
                  </a:lnTo>
                  <a:lnTo>
                    <a:pt x="10337" y="3479"/>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35" name="Google Shape;2235;p11"/>
            <p:cNvSpPr/>
            <p:nvPr/>
          </p:nvSpPr>
          <p:spPr>
            <a:xfrm>
              <a:off x="2427596" y="1216704"/>
              <a:ext cx="5080" cy="17145"/>
            </a:xfrm>
            <a:custGeom>
              <a:avLst/>
              <a:gdLst/>
              <a:ahLst/>
              <a:cxnLst/>
              <a:rect l="l" t="t" r="r" b="b"/>
              <a:pathLst>
                <a:path w="5080" h="17144" extrusionOk="0">
                  <a:moveTo>
                    <a:pt x="4597" y="0"/>
                  </a:moveTo>
                  <a:lnTo>
                    <a:pt x="0" y="2324"/>
                  </a:lnTo>
                  <a:lnTo>
                    <a:pt x="0" y="16548"/>
                  </a:lnTo>
                  <a:lnTo>
                    <a:pt x="4597" y="13931"/>
                  </a:lnTo>
                  <a:lnTo>
                    <a:pt x="4597"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36" name="Google Shape;2236;p11"/>
            <p:cNvSpPr/>
            <p:nvPr/>
          </p:nvSpPr>
          <p:spPr>
            <a:xfrm>
              <a:off x="2427592" y="1215834"/>
              <a:ext cx="6350" cy="15875"/>
            </a:xfrm>
            <a:custGeom>
              <a:avLst/>
              <a:gdLst/>
              <a:ahLst/>
              <a:cxnLst/>
              <a:rect l="l" t="t" r="r" b="b"/>
              <a:pathLst>
                <a:path w="6350" h="15875" extrusionOk="0">
                  <a:moveTo>
                    <a:pt x="6032" y="0"/>
                  </a:moveTo>
                  <a:lnTo>
                    <a:pt x="4597" y="876"/>
                  </a:lnTo>
                  <a:lnTo>
                    <a:pt x="4597" y="11328"/>
                  </a:lnTo>
                  <a:lnTo>
                    <a:pt x="0" y="8712"/>
                  </a:lnTo>
                  <a:lnTo>
                    <a:pt x="0" y="11620"/>
                  </a:lnTo>
                  <a:lnTo>
                    <a:pt x="4597" y="14224"/>
                  </a:lnTo>
                  <a:lnTo>
                    <a:pt x="4597" y="14808"/>
                  </a:lnTo>
                  <a:lnTo>
                    <a:pt x="6032" y="15671"/>
                  </a:lnTo>
                  <a:lnTo>
                    <a:pt x="6032"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37" name="Google Shape;2237;p11"/>
            <p:cNvSpPr/>
            <p:nvPr/>
          </p:nvSpPr>
          <p:spPr>
            <a:xfrm>
              <a:off x="2432192" y="1223671"/>
              <a:ext cx="6350" cy="6985"/>
            </a:xfrm>
            <a:custGeom>
              <a:avLst/>
              <a:gdLst/>
              <a:ahLst/>
              <a:cxnLst/>
              <a:rect l="l" t="t" r="r" b="b"/>
              <a:pathLst>
                <a:path w="6350" h="6984" extrusionOk="0">
                  <a:moveTo>
                    <a:pt x="5740" y="0"/>
                  </a:moveTo>
                  <a:lnTo>
                    <a:pt x="0" y="3479"/>
                  </a:lnTo>
                  <a:lnTo>
                    <a:pt x="0" y="6388"/>
                  </a:lnTo>
                  <a:lnTo>
                    <a:pt x="5740" y="2908"/>
                  </a:lnTo>
                  <a:lnTo>
                    <a:pt x="5740"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38" name="Google Shape;2238;p11"/>
            <p:cNvSpPr/>
            <p:nvPr/>
          </p:nvSpPr>
          <p:spPr>
            <a:xfrm>
              <a:off x="2427592" y="1220190"/>
              <a:ext cx="10795" cy="15240"/>
            </a:xfrm>
            <a:custGeom>
              <a:avLst/>
              <a:gdLst/>
              <a:ahLst/>
              <a:cxnLst/>
              <a:rect l="l" t="t" r="r" b="b"/>
              <a:pathLst>
                <a:path w="10794" h="15240" extrusionOk="0">
                  <a:moveTo>
                    <a:pt x="6032" y="11328"/>
                  </a:moveTo>
                  <a:lnTo>
                    <a:pt x="4597" y="10452"/>
                  </a:lnTo>
                  <a:lnTo>
                    <a:pt x="0" y="13068"/>
                  </a:lnTo>
                  <a:lnTo>
                    <a:pt x="0" y="14808"/>
                  </a:lnTo>
                  <a:lnTo>
                    <a:pt x="6032" y="11328"/>
                  </a:lnTo>
                  <a:close/>
                </a:path>
                <a:path w="10794" h="15240" extrusionOk="0">
                  <a:moveTo>
                    <a:pt x="10337" y="3479"/>
                  </a:moveTo>
                  <a:lnTo>
                    <a:pt x="4597" y="0"/>
                  </a:lnTo>
                  <a:lnTo>
                    <a:pt x="0" y="2324"/>
                  </a:lnTo>
                  <a:lnTo>
                    <a:pt x="0" y="4356"/>
                  </a:lnTo>
                  <a:lnTo>
                    <a:pt x="4597" y="6972"/>
                  </a:lnTo>
                  <a:lnTo>
                    <a:pt x="10337" y="3479"/>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39" name="Google Shape;2239;p11"/>
            <p:cNvSpPr/>
            <p:nvPr/>
          </p:nvSpPr>
          <p:spPr>
            <a:xfrm>
              <a:off x="2415532" y="1223671"/>
              <a:ext cx="5080" cy="17145"/>
            </a:xfrm>
            <a:custGeom>
              <a:avLst/>
              <a:gdLst/>
              <a:ahLst/>
              <a:cxnLst/>
              <a:rect l="l" t="t" r="r" b="b"/>
              <a:pathLst>
                <a:path w="5080" h="17144" extrusionOk="0">
                  <a:moveTo>
                    <a:pt x="4597" y="0"/>
                  </a:moveTo>
                  <a:lnTo>
                    <a:pt x="0" y="2324"/>
                  </a:lnTo>
                  <a:lnTo>
                    <a:pt x="0" y="16548"/>
                  </a:lnTo>
                  <a:lnTo>
                    <a:pt x="4597" y="13931"/>
                  </a:lnTo>
                  <a:lnTo>
                    <a:pt x="4597"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40" name="Google Shape;2240;p11"/>
            <p:cNvSpPr/>
            <p:nvPr/>
          </p:nvSpPr>
          <p:spPr>
            <a:xfrm>
              <a:off x="2415527" y="1222806"/>
              <a:ext cx="6350" cy="15875"/>
            </a:xfrm>
            <a:custGeom>
              <a:avLst/>
              <a:gdLst/>
              <a:ahLst/>
              <a:cxnLst/>
              <a:rect l="l" t="t" r="r" b="b"/>
              <a:pathLst>
                <a:path w="6350" h="15875" extrusionOk="0">
                  <a:moveTo>
                    <a:pt x="6032" y="0"/>
                  </a:moveTo>
                  <a:lnTo>
                    <a:pt x="4597" y="876"/>
                  </a:lnTo>
                  <a:lnTo>
                    <a:pt x="4597" y="11036"/>
                  </a:lnTo>
                  <a:lnTo>
                    <a:pt x="0" y="8712"/>
                  </a:lnTo>
                  <a:lnTo>
                    <a:pt x="0" y="11620"/>
                  </a:lnTo>
                  <a:lnTo>
                    <a:pt x="4597" y="14224"/>
                  </a:lnTo>
                  <a:lnTo>
                    <a:pt x="4597" y="14808"/>
                  </a:lnTo>
                  <a:lnTo>
                    <a:pt x="6032" y="15671"/>
                  </a:lnTo>
                  <a:lnTo>
                    <a:pt x="6032"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41" name="Google Shape;2241;p11"/>
            <p:cNvSpPr/>
            <p:nvPr/>
          </p:nvSpPr>
          <p:spPr>
            <a:xfrm>
              <a:off x="2420128" y="1230348"/>
              <a:ext cx="6350" cy="6985"/>
            </a:xfrm>
            <a:custGeom>
              <a:avLst/>
              <a:gdLst/>
              <a:ahLst/>
              <a:cxnLst/>
              <a:rect l="l" t="t" r="r" b="b"/>
              <a:pathLst>
                <a:path w="6350" h="6984" extrusionOk="0">
                  <a:moveTo>
                    <a:pt x="5740" y="0"/>
                  </a:moveTo>
                  <a:lnTo>
                    <a:pt x="0" y="3492"/>
                  </a:lnTo>
                  <a:lnTo>
                    <a:pt x="0" y="6680"/>
                  </a:lnTo>
                  <a:lnTo>
                    <a:pt x="5740" y="3200"/>
                  </a:lnTo>
                  <a:lnTo>
                    <a:pt x="5740"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42" name="Google Shape;2242;p11"/>
            <p:cNvSpPr/>
            <p:nvPr/>
          </p:nvSpPr>
          <p:spPr>
            <a:xfrm>
              <a:off x="2415527" y="1227162"/>
              <a:ext cx="10795" cy="15240"/>
            </a:xfrm>
            <a:custGeom>
              <a:avLst/>
              <a:gdLst/>
              <a:ahLst/>
              <a:cxnLst/>
              <a:rect l="l" t="t" r="r" b="b"/>
              <a:pathLst>
                <a:path w="10794" h="15240" extrusionOk="0">
                  <a:moveTo>
                    <a:pt x="6032" y="11328"/>
                  </a:moveTo>
                  <a:lnTo>
                    <a:pt x="4597" y="10452"/>
                  </a:lnTo>
                  <a:lnTo>
                    <a:pt x="0" y="13068"/>
                  </a:lnTo>
                  <a:lnTo>
                    <a:pt x="0" y="14808"/>
                  </a:lnTo>
                  <a:lnTo>
                    <a:pt x="6032" y="11328"/>
                  </a:lnTo>
                  <a:close/>
                </a:path>
                <a:path w="10794" h="15240" extrusionOk="0">
                  <a:moveTo>
                    <a:pt x="10337" y="3200"/>
                  </a:moveTo>
                  <a:lnTo>
                    <a:pt x="4597" y="0"/>
                  </a:lnTo>
                  <a:lnTo>
                    <a:pt x="0" y="2324"/>
                  </a:lnTo>
                  <a:lnTo>
                    <a:pt x="0" y="4356"/>
                  </a:lnTo>
                  <a:lnTo>
                    <a:pt x="4597" y="6680"/>
                  </a:lnTo>
                  <a:lnTo>
                    <a:pt x="10337" y="3200"/>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43" name="Google Shape;2243;p11"/>
            <p:cNvSpPr/>
            <p:nvPr/>
          </p:nvSpPr>
          <p:spPr>
            <a:xfrm>
              <a:off x="2403468" y="1230638"/>
              <a:ext cx="5080" cy="17145"/>
            </a:xfrm>
            <a:custGeom>
              <a:avLst/>
              <a:gdLst/>
              <a:ahLst/>
              <a:cxnLst/>
              <a:rect l="l" t="t" r="r" b="b"/>
              <a:pathLst>
                <a:path w="5080" h="17144" extrusionOk="0">
                  <a:moveTo>
                    <a:pt x="4597" y="0"/>
                  </a:moveTo>
                  <a:lnTo>
                    <a:pt x="0" y="2324"/>
                  </a:lnTo>
                  <a:lnTo>
                    <a:pt x="0" y="16548"/>
                  </a:lnTo>
                  <a:lnTo>
                    <a:pt x="4597" y="13931"/>
                  </a:lnTo>
                  <a:lnTo>
                    <a:pt x="4597"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44" name="Google Shape;2244;p11"/>
            <p:cNvSpPr/>
            <p:nvPr/>
          </p:nvSpPr>
          <p:spPr>
            <a:xfrm>
              <a:off x="2403462" y="1229778"/>
              <a:ext cx="6350" cy="15875"/>
            </a:xfrm>
            <a:custGeom>
              <a:avLst/>
              <a:gdLst/>
              <a:ahLst/>
              <a:cxnLst/>
              <a:rect l="l" t="t" r="r" b="b"/>
              <a:pathLst>
                <a:path w="6350" h="15875" extrusionOk="0">
                  <a:moveTo>
                    <a:pt x="6032" y="0"/>
                  </a:moveTo>
                  <a:lnTo>
                    <a:pt x="4597" y="876"/>
                  </a:lnTo>
                  <a:lnTo>
                    <a:pt x="4597" y="11023"/>
                  </a:lnTo>
                  <a:lnTo>
                    <a:pt x="0" y="8699"/>
                  </a:lnTo>
                  <a:lnTo>
                    <a:pt x="0" y="11607"/>
                  </a:lnTo>
                  <a:lnTo>
                    <a:pt x="4597" y="14211"/>
                  </a:lnTo>
                  <a:lnTo>
                    <a:pt x="4597" y="14808"/>
                  </a:lnTo>
                  <a:lnTo>
                    <a:pt x="6032" y="15671"/>
                  </a:lnTo>
                  <a:lnTo>
                    <a:pt x="6032"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45" name="Google Shape;2245;p11"/>
            <p:cNvSpPr/>
            <p:nvPr/>
          </p:nvSpPr>
          <p:spPr>
            <a:xfrm>
              <a:off x="2408064" y="1237315"/>
              <a:ext cx="6350" cy="6985"/>
            </a:xfrm>
            <a:custGeom>
              <a:avLst/>
              <a:gdLst/>
              <a:ahLst/>
              <a:cxnLst/>
              <a:rect l="l" t="t" r="r" b="b"/>
              <a:pathLst>
                <a:path w="6350" h="6984" extrusionOk="0">
                  <a:moveTo>
                    <a:pt x="5740" y="0"/>
                  </a:moveTo>
                  <a:lnTo>
                    <a:pt x="0" y="3492"/>
                  </a:lnTo>
                  <a:lnTo>
                    <a:pt x="0" y="6680"/>
                  </a:lnTo>
                  <a:lnTo>
                    <a:pt x="5740" y="3200"/>
                  </a:lnTo>
                  <a:lnTo>
                    <a:pt x="5740"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46" name="Google Shape;2246;p11"/>
            <p:cNvSpPr/>
            <p:nvPr/>
          </p:nvSpPr>
          <p:spPr>
            <a:xfrm>
              <a:off x="2403462" y="1233830"/>
              <a:ext cx="10795" cy="15240"/>
            </a:xfrm>
            <a:custGeom>
              <a:avLst/>
              <a:gdLst/>
              <a:ahLst/>
              <a:cxnLst/>
              <a:rect l="l" t="t" r="r" b="b"/>
              <a:pathLst>
                <a:path w="10794" h="15240" extrusionOk="0">
                  <a:moveTo>
                    <a:pt x="6032" y="11633"/>
                  </a:moveTo>
                  <a:lnTo>
                    <a:pt x="4597" y="10756"/>
                  </a:lnTo>
                  <a:lnTo>
                    <a:pt x="0" y="13373"/>
                  </a:lnTo>
                  <a:lnTo>
                    <a:pt x="0" y="15113"/>
                  </a:lnTo>
                  <a:lnTo>
                    <a:pt x="6032" y="11633"/>
                  </a:lnTo>
                  <a:close/>
                </a:path>
                <a:path w="10794" h="15240" extrusionOk="0">
                  <a:moveTo>
                    <a:pt x="10337" y="3492"/>
                  </a:moveTo>
                  <a:lnTo>
                    <a:pt x="4597" y="0"/>
                  </a:lnTo>
                  <a:lnTo>
                    <a:pt x="0" y="2616"/>
                  </a:lnTo>
                  <a:lnTo>
                    <a:pt x="0" y="4648"/>
                  </a:lnTo>
                  <a:lnTo>
                    <a:pt x="4597" y="6972"/>
                  </a:lnTo>
                  <a:lnTo>
                    <a:pt x="10337" y="3492"/>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47" name="Google Shape;2247;p11"/>
            <p:cNvSpPr/>
            <p:nvPr/>
          </p:nvSpPr>
          <p:spPr>
            <a:xfrm>
              <a:off x="2391406" y="1237607"/>
              <a:ext cx="5080" cy="17145"/>
            </a:xfrm>
            <a:custGeom>
              <a:avLst/>
              <a:gdLst/>
              <a:ahLst/>
              <a:cxnLst/>
              <a:rect l="l" t="t" r="r" b="b"/>
              <a:pathLst>
                <a:path w="5080" h="17144" extrusionOk="0">
                  <a:moveTo>
                    <a:pt x="4597" y="0"/>
                  </a:moveTo>
                  <a:lnTo>
                    <a:pt x="0" y="2324"/>
                  </a:lnTo>
                  <a:lnTo>
                    <a:pt x="0" y="16548"/>
                  </a:lnTo>
                  <a:lnTo>
                    <a:pt x="4597" y="13931"/>
                  </a:lnTo>
                  <a:lnTo>
                    <a:pt x="4597"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48" name="Google Shape;2248;p11"/>
            <p:cNvSpPr/>
            <p:nvPr/>
          </p:nvSpPr>
          <p:spPr>
            <a:xfrm>
              <a:off x="2391397" y="1236738"/>
              <a:ext cx="6350" cy="15875"/>
            </a:xfrm>
            <a:custGeom>
              <a:avLst/>
              <a:gdLst/>
              <a:ahLst/>
              <a:cxnLst/>
              <a:rect l="l" t="t" r="r" b="b"/>
              <a:pathLst>
                <a:path w="6350" h="15875" extrusionOk="0">
                  <a:moveTo>
                    <a:pt x="6032" y="0"/>
                  </a:moveTo>
                  <a:lnTo>
                    <a:pt x="4597" y="876"/>
                  </a:lnTo>
                  <a:lnTo>
                    <a:pt x="4597" y="11036"/>
                  </a:lnTo>
                  <a:lnTo>
                    <a:pt x="0" y="8712"/>
                  </a:lnTo>
                  <a:lnTo>
                    <a:pt x="0" y="11620"/>
                  </a:lnTo>
                  <a:lnTo>
                    <a:pt x="4597" y="14224"/>
                  </a:lnTo>
                  <a:lnTo>
                    <a:pt x="4597" y="14808"/>
                  </a:lnTo>
                  <a:lnTo>
                    <a:pt x="6032" y="15671"/>
                  </a:lnTo>
                  <a:lnTo>
                    <a:pt x="6032"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49" name="Google Shape;2249;p11"/>
            <p:cNvSpPr/>
            <p:nvPr/>
          </p:nvSpPr>
          <p:spPr>
            <a:xfrm>
              <a:off x="2396000" y="1244281"/>
              <a:ext cx="6350" cy="6985"/>
            </a:xfrm>
            <a:custGeom>
              <a:avLst/>
              <a:gdLst/>
              <a:ahLst/>
              <a:cxnLst/>
              <a:rect l="l" t="t" r="r" b="b"/>
              <a:pathLst>
                <a:path w="6350" h="6984" extrusionOk="0">
                  <a:moveTo>
                    <a:pt x="5740" y="0"/>
                  </a:moveTo>
                  <a:lnTo>
                    <a:pt x="0" y="3492"/>
                  </a:lnTo>
                  <a:lnTo>
                    <a:pt x="0" y="6680"/>
                  </a:lnTo>
                  <a:lnTo>
                    <a:pt x="5740" y="3200"/>
                  </a:lnTo>
                  <a:lnTo>
                    <a:pt x="5740"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50" name="Google Shape;2250;p11"/>
            <p:cNvSpPr/>
            <p:nvPr/>
          </p:nvSpPr>
          <p:spPr>
            <a:xfrm>
              <a:off x="2391397" y="1240802"/>
              <a:ext cx="10795" cy="15240"/>
            </a:xfrm>
            <a:custGeom>
              <a:avLst/>
              <a:gdLst/>
              <a:ahLst/>
              <a:cxnLst/>
              <a:rect l="l" t="t" r="r" b="b"/>
              <a:pathLst>
                <a:path w="10794" h="15240" extrusionOk="0">
                  <a:moveTo>
                    <a:pt x="6032" y="11620"/>
                  </a:moveTo>
                  <a:lnTo>
                    <a:pt x="4597" y="10744"/>
                  </a:lnTo>
                  <a:lnTo>
                    <a:pt x="0" y="13360"/>
                  </a:lnTo>
                  <a:lnTo>
                    <a:pt x="0" y="15100"/>
                  </a:lnTo>
                  <a:lnTo>
                    <a:pt x="6032" y="11620"/>
                  </a:lnTo>
                  <a:close/>
                </a:path>
                <a:path w="10794" h="15240" extrusionOk="0">
                  <a:moveTo>
                    <a:pt x="10337" y="3492"/>
                  </a:moveTo>
                  <a:lnTo>
                    <a:pt x="4597" y="0"/>
                  </a:lnTo>
                  <a:lnTo>
                    <a:pt x="0" y="2616"/>
                  </a:lnTo>
                  <a:lnTo>
                    <a:pt x="0" y="4648"/>
                  </a:lnTo>
                  <a:lnTo>
                    <a:pt x="4597" y="6972"/>
                  </a:lnTo>
                  <a:lnTo>
                    <a:pt x="10337" y="3492"/>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51" name="Google Shape;2251;p11"/>
            <p:cNvSpPr/>
            <p:nvPr/>
          </p:nvSpPr>
          <p:spPr>
            <a:xfrm>
              <a:off x="2379629" y="1244573"/>
              <a:ext cx="4445" cy="17145"/>
            </a:xfrm>
            <a:custGeom>
              <a:avLst/>
              <a:gdLst/>
              <a:ahLst/>
              <a:cxnLst/>
              <a:rect l="l" t="t" r="r" b="b"/>
              <a:pathLst>
                <a:path w="4444" h="17144" extrusionOk="0">
                  <a:moveTo>
                    <a:pt x="4305" y="0"/>
                  </a:moveTo>
                  <a:lnTo>
                    <a:pt x="0" y="2324"/>
                  </a:lnTo>
                  <a:lnTo>
                    <a:pt x="0" y="16548"/>
                  </a:lnTo>
                  <a:lnTo>
                    <a:pt x="4305" y="13931"/>
                  </a:lnTo>
                  <a:lnTo>
                    <a:pt x="4305"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52" name="Google Shape;2252;p11"/>
            <p:cNvSpPr/>
            <p:nvPr/>
          </p:nvSpPr>
          <p:spPr>
            <a:xfrm>
              <a:off x="2379624" y="1243710"/>
              <a:ext cx="6350" cy="15875"/>
            </a:xfrm>
            <a:custGeom>
              <a:avLst/>
              <a:gdLst/>
              <a:ahLst/>
              <a:cxnLst/>
              <a:rect l="l" t="t" r="r" b="b"/>
              <a:pathLst>
                <a:path w="6350" h="15875" extrusionOk="0">
                  <a:moveTo>
                    <a:pt x="5740" y="0"/>
                  </a:moveTo>
                  <a:lnTo>
                    <a:pt x="4305" y="876"/>
                  </a:lnTo>
                  <a:lnTo>
                    <a:pt x="4305" y="11036"/>
                  </a:lnTo>
                  <a:lnTo>
                    <a:pt x="0" y="8712"/>
                  </a:lnTo>
                  <a:lnTo>
                    <a:pt x="0" y="11620"/>
                  </a:lnTo>
                  <a:lnTo>
                    <a:pt x="4305" y="14224"/>
                  </a:lnTo>
                  <a:lnTo>
                    <a:pt x="4305" y="14808"/>
                  </a:lnTo>
                  <a:lnTo>
                    <a:pt x="5740" y="15671"/>
                  </a:lnTo>
                  <a:lnTo>
                    <a:pt x="5740"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53" name="Google Shape;2253;p11"/>
            <p:cNvSpPr/>
            <p:nvPr/>
          </p:nvSpPr>
          <p:spPr>
            <a:xfrm>
              <a:off x="2383937" y="1251248"/>
              <a:ext cx="6350" cy="6985"/>
            </a:xfrm>
            <a:custGeom>
              <a:avLst/>
              <a:gdLst/>
              <a:ahLst/>
              <a:cxnLst/>
              <a:rect l="l" t="t" r="r" b="b"/>
              <a:pathLst>
                <a:path w="6350" h="6984" extrusionOk="0">
                  <a:moveTo>
                    <a:pt x="6032" y="0"/>
                  </a:moveTo>
                  <a:lnTo>
                    <a:pt x="0" y="3492"/>
                  </a:lnTo>
                  <a:lnTo>
                    <a:pt x="0" y="6680"/>
                  </a:lnTo>
                  <a:lnTo>
                    <a:pt x="6032" y="3200"/>
                  </a:lnTo>
                  <a:lnTo>
                    <a:pt x="6032"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54" name="Google Shape;2254;p11"/>
            <p:cNvSpPr/>
            <p:nvPr/>
          </p:nvSpPr>
          <p:spPr>
            <a:xfrm>
              <a:off x="2379624" y="1247774"/>
              <a:ext cx="10795" cy="15240"/>
            </a:xfrm>
            <a:custGeom>
              <a:avLst/>
              <a:gdLst/>
              <a:ahLst/>
              <a:cxnLst/>
              <a:rect l="l" t="t" r="r" b="b"/>
              <a:pathLst>
                <a:path w="10794" h="15240" extrusionOk="0">
                  <a:moveTo>
                    <a:pt x="5740" y="11620"/>
                  </a:moveTo>
                  <a:lnTo>
                    <a:pt x="4305" y="10744"/>
                  </a:lnTo>
                  <a:lnTo>
                    <a:pt x="0" y="13360"/>
                  </a:lnTo>
                  <a:lnTo>
                    <a:pt x="0" y="15100"/>
                  </a:lnTo>
                  <a:lnTo>
                    <a:pt x="5740" y="11620"/>
                  </a:lnTo>
                  <a:close/>
                </a:path>
                <a:path w="10794" h="15240" extrusionOk="0">
                  <a:moveTo>
                    <a:pt x="10337" y="3492"/>
                  </a:moveTo>
                  <a:lnTo>
                    <a:pt x="4305" y="0"/>
                  </a:lnTo>
                  <a:lnTo>
                    <a:pt x="0" y="2616"/>
                  </a:lnTo>
                  <a:lnTo>
                    <a:pt x="0" y="4648"/>
                  </a:lnTo>
                  <a:lnTo>
                    <a:pt x="4305" y="6972"/>
                  </a:lnTo>
                  <a:lnTo>
                    <a:pt x="10337" y="3492"/>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55" name="Google Shape;2255;p11"/>
            <p:cNvSpPr/>
            <p:nvPr/>
          </p:nvSpPr>
          <p:spPr>
            <a:xfrm>
              <a:off x="2367565" y="1251541"/>
              <a:ext cx="4445" cy="17145"/>
            </a:xfrm>
            <a:custGeom>
              <a:avLst/>
              <a:gdLst/>
              <a:ahLst/>
              <a:cxnLst/>
              <a:rect l="l" t="t" r="r" b="b"/>
              <a:pathLst>
                <a:path w="4444" h="17144" extrusionOk="0">
                  <a:moveTo>
                    <a:pt x="4305" y="0"/>
                  </a:moveTo>
                  <a:lnTo>
                    <a:pt x="0" y="2324"/>
                  </a:lnTo>
                  <a:lnTo>
                    <a:pt x="0" y="16548"/>
                  </a:lnTo>
                  <a:lnTo>
                    <a:pt x="4305" y="13931"/>
                  </a:lnTo>
                  <a:lnTo>
                    <a:pt x="4305"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56" name="Google Shape;2256;p11"/>
            <p:cNvSpPr/>
            <p:nvPr/>
          </p:nvSpPr>
          <p:spPr>
            <a:xfrm>
              <a:off x="2367559" y="1250683"/>
              <a:ext cx="6350" cy="15875"/>
            </a:xfrm>
            <a:custGeom>
              <a:avLst/>
              <a:gdLst/>
              <a:ahLst/>
              <a:cxnLst/>
              <a:rect l="l" t="t" r="r" b="b"/>
              <a:pathLst>
                <a:path w="6350" h="15875" extrusionOk="0">
                  <a:moveTo>
                    <a:pt x="5740" y="0"/>
                  </a:moveTo>
                  <a:lnTo>
                    <a:pt x="4305" y="876"/>
                  </a:lnTo>
                  <a:lnTo>
                    <a:pt x="4305" y="11023"/>
                  </a:lnTo>
                  <a:lnTo>
                    <a:pt x="0" y="8699"/>
                  </a:lnTo>
                  <a:lnTo>
                    <a:pt x="0" y="11607"/>
                  </a:lnTo>
                  <a:lnTo>
                    <a:pt x="4305" y="14211"/>
                  </a:lnTo>
                  <a:lnTo>
                    <a:pt x="4305" y="14808"/>
                  </a:lnTo>
                  <a:lnTo>
                    <a:pt x="5740" y="15671"/>
                  </a:lnTo>
                  <a:lnTo>
                    <a:pt x="5740"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57" name="Google Shape;2257;p11"/>
            <p:cNvSpPr/>
            <p:nvPr/>
          </p:nvSpPr>
          <p:spPr>
            <a:xfrm>
              <a:off x="2371873" y="1258218"/>
              <a:ext cx="6350" cy="6985"/>
            </a:xfrm>
            <a:custGeom>
              <a:avLst/>
              <a:gdLst/>
              <a:ahLst/>
              <a:cxnLst/>
              <a:rect l="l" t="t" r="r" b="b"/>
              <a:pathLst>
                <a:path w="6350" h="6984" extrusionOk="0">
                  <a:moveTo>
                    <a:pt x="6032" y="0"/>
                  </a:moveTo>
                  <a:lnTo>
                    <a:pt x="0" y="3492"/>
                  </a:lnTo>
                  <a:lnTo>
                    <a:pt x="0" y="6680"/>
                  </a:lnTo>
                  <a:lnTo>
                    <a:pt x="6032" y="3200"/>
                  </a:lnTo>
                  <a:lnTo>
                    <a:pt x="6032"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58" name="Google Shape;2258;p11"/>
            <p:cNvSpPr/>
            <p:nvPr/>
          </p:nvSpPr>
          <p:spPr>
            <a:xfrm>
              <a:off x="2367559" y="1254734"/>
              <a:ext cx="10795" cy="15240"/>
            </a:xfrm>
            <a:custGeom>
              <a:avLst/>
              <a:gdLst/>
              <a:ahLst/>
              <a:cxnLst/>
              <a:rect l="l" t="t" r="r" b="b"/>
              <a:pathLst>
                <a:path w="10794" h="15240" extrusionOk="0">
                  <a:moveTo>
                    <a:pt x="5740" y="11620"/>
                  </a:moveTo>
                  <a:lnTo>
                    <a:pt x="4305" y="10744"/>
                  </a:lnTo>
                  <a:lnTo>
                    <a:pt x="0" y="13360"/>
                  </a:lnTo>
                  <a:lnTo>
                    <a:pt x="0" y="15100"/>
                  </a:lnTo>
                  <a:lnTo>
                    <a:pt x="5740" y="11620"/>
                  </a:lnTo>
                  <a:close/>
                </a:path>
                <a:path w="10794" h="15240" extrusionOk="0">
                  <a:moveTo>
                    <a:pt x="10337" y="3492"/>
                  </a:moveTo>
                  <a:lnTo>
                    <a:pt x="4305" y="0"/>
                  </a:lnTo>
                  <a:lnTo>
                    <a:pt x="0" y="2616"/>
                  </a:lnTo>
                  <a:lnTo>
                    <a:pt x="0" y="4648"/>
                  </a:lnTo>
                  <a:lnTo>
                    <a:pt x="4305" y="6972"/>
                  </a:lnTo>
                  <a:lnTo>
                    <a:pt x="10337" y="3492"/>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59" name="Google Shape;2259;p11"/>
            <p:cNvSpPr/>
            <p:nvPr/>
          </p:nvSpPr>
          <p:spPr>
            <a:xfrm>
              <a:off x="2355501" y="1258507"/>
              <a:ext cx="4445" cy="17145"/>
            </a:xfrm>
            <a:custGeom>
              <a:avLst/>
              <a:gdLst/>
              <a:ahLst/>
              <a:cxnLst/>
              <a:rect l="l" t="t" r="r" b="b"/>
              <a:pathLst>
                <a:path w="4444" h="17144" extrusionOk="0">
                  <a:moveTo>
                    <a:pt x="4305" y="0"/>
                  </a:moveTo>
                  <a:lnTo>
                    <a:pt x="0" y="2324"/>
                  </a:lnTo>
                  <a:lnTo>
                    <a:pt x="0" y="16548"/>
                  </a:lnTo>
                  <a:lnTo>
                    <a:pt x="4305" y="13931"/>
                  </a:lnTo>
                  <a:lnTo>
                    <a:pt x="4305"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60" name="Google Shape;2260;p11"/>
            <p:cNvSpPr/>
            <p:nvPr/>
          </p:nvSpPr>
          <p:spPr>
            <a:xfrm>
              <a:off x="2355494" y="1257642"/>
              <a:ext cx="6350" cy="15875"/>
            </a:xfrm>
            <a:custGeom>
              <a:avLst/>
              <a:gdLst/>
              <a:ahLst/>
              <a:cxnLst/>
              <a:rect l="l" t="t" r="r" b="b"/>
              <a:pathLst>
                <a:path w="6350" h="15875" extrusionOk="0">
                  <a:moveTo>
                    <a:pt x="5740" y="0"/>
                  </a:moveTo>
                  <a:lnTo>
                    <a:pt x="4305" y="876"/>
                  </a:lnTo>
                  <a:lnTo>
                    <a:pt x="4305" y="11036"/>
                  </a:lnTo>
                  <a:lnTo>
                    <a:pt x="0" y="8420"/>
                  </a:lnTo>
                  <a:lnTo>
                    <a:pt x="0" y="11607"/>
                  </a:lnTo>
                  <a:lnTo>
                    <a:pt x="4305" y="14224"/>
                  </a:lnTo>
                  <a:lnTo>
                    <a:pt x="4305" y="14808"/>
                  </a:lnTo>
                  <a:lnTo>
                    <a:pt x="5740" y="15671"/>
                  </a:lnTo>
                  <a:lnTo>
                    <a:pt x="5740"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61" name="Google Shape;2261;p11"/>
            <p:cNvSpPr/>
            <p:nvPr/>
          </p:nvSpPr>
          <p:spPr>
            <a:xfrm>
              <a:off x="2359811" y="1265185"/>
              <a:ext cx="6350" cy="6985"/>
            </a:xfrm>
            <a:custGeom>
              <a:avLst/>
              <a:gdLst/>
              <a:ahLst/>
              <a:cxnLst/>
              <a:rect l="l" t="t" r="r" b="b"/>
              <a:pathLst>
                <a:path w="6350" h="6984" extrusionOk="0">
                  <a:moveTo>
                    <a:pt x="6032" y="0"/>
                  </a:moveTo>
                  <a:lnTo>
                    <a:pt x="0" y="3492"/>
                  </a:lnTo>
                  <a:lnTo>
                    <a:pt x="0" y="6680"/>
                  </a:lnTo>
                  <a:lnTo>
                    <a:pt x="6032" y="3200"/>
                  </a:lnTo>
                  <a:lnTo>
                    <a:pt x="6032"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62" name="Google Shape;2262;p11"/>
            <p:cNvSpPr/>
            <p:nvPr/>
          </p:nvSpPr>
          <p:spPr>
            <a:xfrm>
              <a:off x="2355494" y="1261706"/>
              <a:ext cx="10795" cy="15240"/>
            </a:xfrm>
            <a:custGeom>
              <a:avLst/>
              <a:gdLst/>
              <a:ahLst/>
              <a:cxnLst/>
              <a:rect l="l" t="t" r="r" b="b"/>
              <a:pathLst>
                <a:path w="10794" h="15240" extrusionOk="0">
                  <a:moveTo>
                    <a:pt x="5740" y="11620"/>
                  </a:moveTo>
                  <a:lnTo>
                    <a:pt x="4305" y="10744"/>
                  </a:lnTo>
                  <a:lnTo>
                    <a:pt x="0" y="13360"/>
                  </a:lnTo>
                  <a:lnTo>
                    <a:pt x="0" y="15100"/>
                  </a:lnTo>
                  <a:lnTo>
                    <a:pt x="5740" y="11620"/>
                  </a:lnTo>
                  <a:close/>
                </a:path>
                <a:path w="10794" h="15240" extrusionOk="0">
                  <a:moveTo>
                    <a:pt x="10337" y="3492"/>
                  </a:moveTo>
                  <a:lnTo>
                    <a:pt x="4305" y="0"/>
                  </a:lnTo>
                  <a:lnTo>
                    <a:pt x="0" y="2616"/>
                  </a:lnTo>
                  <a:lnTo>
                    <a:pt x="0" y="4356"/>
                  </a:lnTo>
                  <a:lnTo>
                    <a:pt x="4305" y="6972"/>
                  </a:lnTo>
                  <a:lnTo>
                    <a:pt x="10337" y="3492"/>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63" name="Google Shape;2263;p11"/>
            <p:cNvSpPr/>
            <p:nvPr/>
          </p:nvSpPr>
          <p:spPr>
            <a:xfrm>
              <a:off x="2343438" y="1265473"/>
              <a:ext cx="4445" cy="16510"/>
            </a:xfrm>
            <a:custGeom>
              <a:avLst/>
              <a:gdLst/>
              <a:ahLst/>
              <a:cxnLst/>
              <a:rect l="l" t="t" r="r" b="b"/>
              <a:pathLst>
                <a:path w="4444" h="16509" extrusionOk="0">
                  <a:moveTo>
                    <a:pt x="4305" y="0"/>
                  </a:moveTo>
                  <a:lnTo>
                    <a:pt x="0" y="2324"/>
                  </a:lnTo>
                  <a:lnTo>
                    <a:pt x="0" y="16255"/>
                  </a:lnTo>
                  <a:lnTo>
                    <a:pt x="4305" y="13931"/>
                  </a:lnTo>
                  <a:lnTo>
                    <a:pt x="4305"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64" name="Google Shape;2264;p11"/>
            <p:cNvSpPr/>
            <p:nvPr/>
          </p:nvSpPr>
          <p:spPr>
            <a:xfrm>
              <a:off x="2343429" y="1264614"/>
              <a:ext cx="6350" cy="15875"/>
            </a:xfrm>
            <a:custGeom>
              <a:avLst/>
              <a:gdLst/>
              <a:ahLst/>
              <a:cxnLst/>
              <a:rect l="l" t="t" r="r" b="b"/>
              <a:pathLst>
                <a:path w="6350" h="15875" extrusionOk="0">
                  <a:moveTo>
                    <a:pt x="4305" y="11036"/>
                  </a:moveTo>
                  <a:lnTo>
                    <a:pt x="0" y="8420"/>
                  </a:lnTo>
                  <a:lnTo>
                    <a:pt x="0" y="11607"/>
                  </a:lnTo>
                  <a:lnTo>
                    <a:pt x="4305" y="14224"/>
                  </a:lnTo>
                  <a:lnTo>
                    <a:pt x="4305" y="11036"/>
                  </a:lnTo>
                  <a:close/>
                </a:path>
                <a:path w="6350" h="15875" extrusionOk="0">
                  <a:moveTo>
                    <a:pt x="5753" y="0"/>
                  </a:moveTo>
                  <a:lnTo>
                    <a:pt x="4318" y="876"/>
                  </a:lnTo>
                  <a:lnTo>
                    <a:pt x="4318" y="14808"/>
                  </a:lnTo>
                  <a:lnTo>
                    <a:pt x="5753" y="15671"/>
                  </a:lnTo>
                  <a:lnTo>
                    <a:pt x="5753"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65" name="Google Shape;2265;p11"/>
            <p:cNvSpPr/>
            <p:nvPr/>
          </p:nvSpPr>
          <p:spPr>
            <a:xfrm>
              <a:off x="2347746" y="1272151"/>
              <a:ext cx="6350" cy="6985"/>
            </a:xfrm>
            <a:custGeom>
              <a:avLst/>
              <a:gdLst/>
              <a:ahLst/>
              <a:cxnLst/>
              <a:rect l="l" t="t" r="r" b="b"/>
              <a:pathLst>
                <a:path w="6350" h="6984" extrusionOk="0">
                  <a:moveTo>
                    <a:pt x="6032" y="0"/>
                  </a:moveTo>
                  <a:lnTo>
                    <a:pt x="0" y="3492"/>
                  </a:lnTo>
                  <a:lnTo>
                    <a:pt x="0" y="6680"/>
                  </a:lnTo>
                  <a:lnTo>
                    <a:pt x="6032" y="3200"/>
                  </a:lnTo>
                  <a:lnTo>
                    <a:pt x="6032"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66" name="Google Shape;2266;p11"/>
            <p:cNvSpPr/>
            <p:nvPr/>
          </p:nvSpPr>
          <p:spPr>
            <a:xfrm>
              <a:off x="2343429" y="1268679"/>
              <a:ext cx="10795" cy="15240"/>
            </a:xfrm>
            <a:custGeom>
              <a:avLst/>
              <a:gdLst/>
              <a:ahLst/>
              <a:cxnLst/>
              <a:rect l="l" t="t" r="r" b="b"/>
              <a:pathLst>
                <a:path w="10794" h="15240" extrusionOk="0">
                  <a:moveTo>
                    <a:pt x="5753" y="11620"/>
                  </a:moveTo>
                  <a:lnTo>
                    <a:pt x="4318" y="10744"/>
                  </a:lnTo>
                  <a:lnTo>
                    <a:pt x="12" y="13068"/>
                  </a:lnTo>
                  <a:lnTo>
                    <a:pt x="12" y="15100"/>
                  </a:lnTo>
                  <a:lnTo>
                    <a:pt x="5753" y="11620"/>
                  </a:lnTo>
                  <a:close/>
                </a:path>
                <a:path w="10794" h="15240" extrusionOk="0">
                  <a:moveTo>
                    <a:pt x="10337" y="3492"/>
                  </a:moveTo>
                  <a:lnTo>
                    <a:pt x="4305" y="0"/>
                  </a:lnTo>
                  <a:lnTo>
                    <a:pt x="0" y="2616"/>
                  </a:lnTo>
                  <a:lnTo>
                    <a:pt x="0" y="4356"/>
                  </a:lnTo>
                  <a:lnTo>
                    <a:pt x="4305" y="6972"/>
                  </a:lnTo>
                  <a:lnTo>
                    <a:pt x="10337" y="3492"/>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67" name="Google Shape;2267;p11"/>
            <p:cNvSpPr/>
            <p:nvPr/>
          </p:nvSpPr>
          <p:spPr>
            <a:xfrm>
              <a:off x="2331374" y="1272444"/>
              <a:ext cx="4445" cy="16510"/>
            </a:xfrm>
            <a:custGeom>
              <a:avLst/>
              <a:gdLst/>
              <a:ahLst/>
              <a:cxnLst/>
              <a:rect l="l" t="t" r="r" b="b"/>
              <a:pathLst>
                <a:path w="4444" h="16509" extrusionOk="0">
                  <a:moveTo>
                    <a:pt x="4305" y="0"/>
                  </a:moveTo>
                  <a:lnTo>
                    <a:pt x="0" y="2324"/>
                  </a:lnTo>
                  <a:lnTo>
                    <a:pt x="0" y="16255"/>
                  </a:lnTo>
                  <a:lnTo>
                    <a:pt x="4305" y="13931"/>
                  </a:lnTo>
                  <a:lnTo>
                    <a:pt x="4305"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68" name="Google Shape;2268;p11"/>
            <p:cNvSpPr/>
            <p:nvPr/>
          </p:nvSpPr>
          <p:spPr>
            <a:xfrm>
              <a:off x="2331364" y="1271574"/>
              <a:ext cx="6350" cy="15875"/>
            </a:xfrm>
            <a:custGeom>
              <a:avLst/>
              <a:gdLst/>
              <a:ahLst/>
              <a:cxnLst/>
              <a:rect l="l" t="t" r="r" b="b"/>
              <a:pathLst>
                <a:path w="6350" h="15875" extrusionOk="0">
                  <a:moveTo>
                    <a:pt x="6032" y="0"/>
                  </a:moveTo>
                  <a:lnTo>
                    <a:pt x="4305" y="876"/>
                  </a:lnTo>
                  <a:lnTo>
                    <a:pt x="4305" y="11036"/>
                  </a:lnTo>
                  <a:lnTo>
                    <a:pt x="0" y="8420"/>
                  </a:lnTo>
                  <a:lnTo>
                    <a:pt x="0" y="11607"/>
                  </a:lnTo>
                  <a:lnTo>
                    <a:pt x="4305" y="14224"/>
                  </a:lnTo>
                  <a:lnTo>
                    <a:pt x="4305" y="14808"/>
                  </a:lnTo>
                  <a:lnTo>
                    <a:pt x="6032" y="15671"/>
                  </a:lnTo>
                  <a:lnTo>
                    <a:pt x="6032"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69" name="Google Shape;2269;p11"/>
            <p:cNvSpPr/>
            <p:nvPr/>
          </p:nvSpPr>
          <p:spPr>
            <a:xfrm>
              <a:off x="2335683" y="1279118"/>
              <a:ext cx="6350" cy="6985"/>
            </a:xfrm>
            <a:custGeom>
              <a:avLst/>
              <a:gdLst/>
              <a:ahLst/>
              <a:cxnLst/>
              <a:rect l="l" t="t" r="r" b="b"/>
              <a:pathLst>
                <a:path w="6350" h="6984" extrusionOk="0">
                  <a:moveTo>
                    <a:pt x="6032" y="0"/>
                  </a:moveTo>
                  <a:lnTo>
                    <a:pt x="0" y="3492"/>
                  </a:lnTo>
                  <a:lnTo>
                    <a:pt x="0" y="6680"/>
                  </a:lnTo>
                  <a:lnTo>
                    <a:pt x="6032" y="3200"/>
                  </a:lnTo>
                  <a:lnTo>
                    <a:pt x="6032"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70" name="Google Shape;2270;p11"/>
            <p:cNvSpPr/>
            <p:nvPr/>
          </p:nvSpPr>
          <p:spPr>
            <a:xfrm>
              <a:off x="2331364" y="1275638"/>
              <a:ext cx="10795" cy="15240"/>
            </a:xfrm>
            <a:custGeom>
              <a:avLst/>
              <a:gdLst/>
              <a:ahLst/>
              <a:cxnLst/>
              <a:rect l="l" t="t" r="r" b="b"/>
              <a:pathLst>
                <a:path w="10794" h="15240" extrusionOk="0">
                  <a:moveTo>
                    <a:pt x="6045" y="11620"/>
                  </a:moveTo>
                  <a:lnTo>
                    <a:pt x="4318" y="10744"/>
                  </a:lnTo>
                  <a:lnTo>
                    <a:pt x="12" y="13068"/>
                  </a:lnTo>
                  <a:lnTo>
                    <a:pt x="12" y="15100"/>
                  </a:lnTo>
                  <a:lnTo>
                    <a:pt x="6045" y="11620"/>
                  </a:lnTo>
                  <a:close/>
                </a:path>
                <a:path w="10794" h="15240" extrusionOk="0">
                  <a:moveTo>
                    <a:pt x="10337" y="3492"/>
                  </a:moveTo>
                  <a:lnTo>
                    <a:pt x="4305" y="0"/>
                  </a:lnTo>
                  <a:lnTo>
                    <a:pt x="0" y="2616"/>
                  </a:lnTo>
                  <a:lnTo>
                    <a:pt x="0" y="4356"/>
                  </a:lnTo>
                  <a:lnTo>
                    <a:pt x="4305" y="6972"/>
                  </a:lnTo>
                  <a:lnTo>
                    <a:pt x="10337" y="3492"/>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71" name="Google Shape;2271;p11"/>
            <p:cNvSpPr/>
            <p:nvPr/>
          </p:nvSpPr>
          <p:spPr>
            <a:xfrm>
              <a:off x="1943613" y="1118868"/>
              <a:ext cx="560705" cy="979805"/>
            </a:xfrm>
            <a:custGeom>
              <a:avLst/>
              <a:gdLst/>
              <a:ahLst/>
              <a:cxnLst/>
              <a:rect l="l" t="t" r="r" b="b"/>
              <a:pathLst>
                <a:path w="560705" h="979805" extrusionOk="0">
                  <a:moveTo>
                    <a:pt x="560095" y="0"/>
                  </a:moveTo>
                  <a:lnTo>
                    <a:pt x="0" y="326885"/>
                  </a:lnTo>
                  <a:lnTo>
                    <a:pt x="0" y="979208"/>
                  </a:lnTo>
                  <a:lnTo>
                    <a:pt x="404398" y="743191"/>
                  </a:lnTo>
                  <a:lnTo>
                    <a:pt x="376847" y="743191"/>
                  </a:lnTo>
                  <a:lnTo>
                    <a:pt x="376847" y="119316"/>
                  </a:lnTo>
                  <a:lnTo>
                    <a:pt x="546023" y="20612"/>
                  </a:lnTo>
                  <a:lnTo>
                    <a:pt x="560095" y="20612"/>
                  </a:lnTo>
                  <a:lnTo>
                    <a:pt x="560095" y="0"/>
                  </a:lnTo>
                  <a:close/>
                </a:path>
                <a:path w="560705" h="979805" extrusionOk="0">
                  <a:moveTo>
                    <a:pt x="560095" y="20612"/>
                  </a:moveTo>
                  <a:lnTo>
                    <a:pt x="546023" y="20612"/>
                  </a:lnTo>
                  <a:lnTo>
                    <a:pt x="546023" y="644486"/>
                  </a:lnTo>
                  <a:lnTo>
                    <a:pt x="376847" y="743191"/>
                  </a:lnTo>
                  <a:lnTo>
                    <a:pt x="404398" y="743191"/>
                  </a:lnTo>
                  <a:lnTo>
                    <a:pt x="560095" y="652322"/>
                  </a:lnTo>
                  <a:lnTo>
                    <a:pt x="560095" y="20612"/>
                  </a:lnTo>
                  <a:close/>
                </a:path>
              </a:pathLst>
            </a:custGeom>
            <a:solidFill>
              <a:srgbClr val="D3DB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72" name="Google Shape;2272;p11"/>
            <p:cNvSpPr/>
            <p:nvPr/>
          </p:nvSpPr>
          <p:spPr>
            <a:xfrm>
              <a:off x="1860318" y="1070391"/>
              <a:ext cx="643890" cy="375920"/>
            </a:xfrm>
            <a:custGeom>
              <a:avLst/>
              <a:gdLst/>
              <a:ahLst/>
              <a:cxnLst/>
              <a:rect l="l" t="t" r="r" b="b"/>
              <a:pathLst>
                <a:path w="643889" h="375919" extrusionOk="0">
                  <a:moveTo>
                    <a:pt x="560095" y="0"/>
                  </a:moveTo>
                  <a:lnTo>
                    <a:pt x="0" y="326885"/>
                  </a:lnTo>
                  <a:lnTo>
                    <a:pt x="83299" y="375361"/>
                  </a:lnTo>
                  <a:lnTo>
                    <a:pt x="643394" y="48475"/>
                  </a:lnTo>
                  <a:lnTo>
                    <a:pt x="560095" y="0"/>
                  </a:lnTo>
                  <a:close/>
                </a:path>
              </a:pathLst>
            </a:custGeom>
            <a:solidFill>
              <a:srgbClr val="D5D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73" name="Google Shape;2273;p11"/>
            <p:cNvSpPr/>
            <p:nvPr/>
          </p:nvSpPr>
          <p:spPr>
            <a:xfrm>
              <a:off x="1860322" y="1397273"/>
              <a:ext cx="83820" cy="701040"/>
            </a:xfrm>
            <a:custGeom>
              <a:avLst/>
              <a:gdLst/>
              <a:ahLst/>
              <a:cxnLst/>
              <a:rect l="l" t="t" r="r" b="b"/>
              <a:pathLst>
                <a:path w="83819" h="701039" extrusionOk="0">
                  <a:moveTo>
                    <a:pt x="0" y="0"/>
                  </a:moveTo>
                  <a:lnTo>
                    <a:pt x="0" y="652322"/>
                  </a:lnTo>
                  <a:lnTo>
                    <a:pt x="83299" y="700798"/>
                  </a:lnTo>
                  <a:lnTo>
                    <a:pt x="83299" y="48488"/>
                  </a:lnTo>
                  <a:lnTo>
                    <a:pt x="0" y="0"/>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74" name="Google Shape;2274;p11"/>
            <p:cNvSpPr/>
            <p:nvPr/>
          </p:nvSpPr>
          <p:spPr>
            <a:xfrm>
              <a:off x="2137210" y="1244278"/>
              <a:ext cx="173355" cy="728980"/>
            </a:xfrm>
            <a:custGeom>
              <a:avLst/>
              <a:gdLst/>
              <a:ahLst/>
              <a:cxnLst/>
              <a:rect l="l" t="t" r="r" b="b"/>
              <a:pathLst>
                <a:path w="173355" h="728980" extrusionOk="0">
                  <a:moveTo>
                    <a:pt x="172910" y="0"/>
                  </a:moveTo>
                  <a:lnTo>
                    <a:pt x="0" y="100736"/>
                  </a:lnTo>
                  <a:lnTo>
                    <a:pt x="0" y="728675"/>
                  </a:lnTo>
                  <a:lnTo>
                    <a:pt x="172910" y="627938"/>
                  </a:lnTo>
                  <a:lnTo>
                    <a:pt x="172910" y="0"/>
                  </a:lnTo>
                  <a:close/>
                </a:path>
              </a:pathLst>
            </a:custGeom>
            <a:solidFill>
              <a:srgbClr val="000000">
                <a:alpha val="29803"/>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75" name="Google Shape;2275;p11"/>
            <p:cNvSpPr/>
            <p:nvPr/>
          </p:nvSpPr>
          <p:spPr>
            <a:xfrm>
              <a:off x="2138358" y="1246313"/>
              <a:ext cx="170815" cy="725170"/>
            </a:xfrm>
            <a:custGeom>
              <a:avLst/>
              <a:gdLst/>
              <a:ahLst/>
              <a:cxnLst/>
              <a:rect l="l" t="t" r="r" b="b"/>
              <a:pathLst>
                <a:path w="170814" h="725169" extrusionOk="0">
                  <a:moveTo>
                    <a:pt x="170611" y="0"/>
                  </a:moveTo>
                  <a:lnTo>
                    <a:pt x="0" y="99288"/>
                  </a:lnTo>
                  <a:lnTo>
                    <a:pt x="0" y="724611"/>
                  </a:lnTo>
                  <a:lnTo>
                    <a:pt x="170611" y="625030"/>
                  </a:lnTo>
                  <a:lnTo>
                    <a:pt x="170611" y="0"/>
                  </a:lnTo>
                  <a:close/>
                </a:path>
              </a:pathLst>
            </a:custGeom>
            <a:solidFill>
              <a:srgbClr val="D3DB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76" name="Google Shape;2276;p11"/>
            <p:cNvSpPr/>
            <p:nvPr/>
          </p:nvSpPr>
          <p:spPr>
            <a:xfrm>
              <a:off x="1953959" y="1351117"/>
              <a:ext cx="173355" cy="271780"/>
            </a:xfrm>
            <a:custGeom>
              <a:avLst/>
              <a:gdLst/>
              <a:ahLst/>
              <a:cxnLst/>
              <a:rect l="l" t="t" r="r" b="b"/>
              <a:pathLst>
                <a:path w="173355" h="271780" extrusionOk="0">
                  <a:moveTo>
                    <a:pt x="172910" y="0"/>
                  </a:moveTo>
                  <a:lnTo>
                    <a:pt x="0" y="100736"/>
                  </a:lnTo>
                  <a:lnTo>
                    <a:pt x="0" y="271437"/>
                  </a:lnTo>
                  <a:lnTo>
                    <a:pt x="172910" y="170700"/>
                  </a:lnTo>
                  <a:lnTo>
                    <a:pt x="172910" y="0"/>
                  </a:lnTo>
                  <a:close/>
                </a:path>
              </a:pathLst>
            </a:custGeom>
            <a:solidFill>
              <a:srgbClr val="000000">
                <a:alpha val="29803"/>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77" name="Google Shape;2277;p11"/>
            <p:cNvSpPr/>
            <p:nvPr/>
          </p:nvSpPr>
          <p:spPr>
            <a:xfrm>
              <a:off x="1955107" y="1353145"/>
              <a:ext cx="170815" cy="267970"/>
            </a:xfrm>
            <a:custGeom>
              <a:avLst/>
              <a:gdLst/>
              <a:ahLst/>
              <a:cxnLst/>
              <a:rect l="l" t="t" r="r" b="b"/>
              <a:pathLst>
                <a:path w="170814" h="267969" extrusionOk="0">
                  <a:moveTo>
                    <a:pt x="170611" y="0"/>
                  </a:moveTo>
                  <a:lnTo>
                    <a:pt x="0" y="99580"/>
                  </a:lnTo>
                  <a:lnTo>
                    <a:pt x="292" y="267373"/>
                  </a:lnTo>
                  <a:lnTo>
                    <a:pt x="170611" y="168097"/>
                  </a:lnTo>
                  <a:lnTo>
                    <a:pt x="170611" y="0"/>
                  </a:lnTo>
                  <a:close/>
                </a:path>
              </a:pathLst>
            </a:custGeom>
            <a:solidFill>
              <a:srgbClr val="D3DB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78" name="Google Shape;2278;p11"/>
            <p:cNvSpPr/>
            <p:nvPr/>
          </p:nvSpPr>
          <p:spPr>
            <a:xfrm>
              <a:off x="1955101" y="1246314"/>
              <a:ext cx="354330" cy="208915"/>
            </a:xfrm>
            <a:custGeom>
              <a:avLst/>
              <a:gdLst/>
              <a:ahLst/>
              <a:cxnLst/>
              <a:rect l="l" t="t" r="r" b="b"/>
              <a:pathLst>
                <a:path w="354330" h="208915" extrusionOk="0">
                  <a:moveTo>
                    <a:pt x="170611" y="106832"/>
                  </a:moveTo>
                  <a:lnTo>
                    <a:pt x="0" y="206413"/>
                  </a:lnTo>
                  <a:lnTo>
                    <a:pt x="292" y="208445"/>
                  </a:lnTo>
                  <a:lnTo>
                    <a:pt x="170611" y="109156"/>
                  </a:lnTo>
                  <a:lnTo>
                    <a:pt x="170611" y="106832"/>
                  </a:lnTo>
                  <a:close/>
                </a:path>
                <a:path w="354330" h="208915" extrusionOk="0">
                  <a:moveTo>
                    <a:pt x="353860" y="0"/>
                  </a:moveTo>
                  <a:lnTo>
                    <a:pt x="183248" y="99288"/>
                  </a:lnTo>
                  <a:lnTo>
                    <a:pt x="183248" y="101612"/>
                  </a:lnTo>
                  <a:lnTo>
                    <a:pt x="353860" y="2032"/>
                  </a:lnTo>
                  <a:lnTo>
                    <a:pt x="353860" y="0"/>
                  </a:lnTo>
                  <a:close/>
                </a:path>
              </a:pathLst>
            </a:custGeom>
            <a:solidFill>
              <a:srgbClr val="D5D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279" name="Google Shape;2279;p11"/>
            <p:cNvPicPr preferRelativeResize="0"/>
            <p:nvPr/>
          </p:nvPicPr>
          <p:blipFill rotWithShape="1">
            <a:blip r:embed="rId10">
              <a:alphaModFix/>
            </a:blip>
            <a:srcRect/>
            <a:stretch/>
          </p:blipFill>
          <p:spPr>
            <a:xfrm>
              <a:off x="1994164" y="1705287"/>
              <a:ext cx="99961" cy="317309"/>
            </a:xfrm>
            <a:prstGeom prst="rect">
              <a:avLst/>
            </a:prstGeom>
            <a:noFill/>
            <a:ln>
              <a:noFill/>
            </a:ln>
          </p:spPr>
        </p:pic>
        <p:sp>
          <p:nvSpPr>
            <p:cNvPr id="2280" name="Google Shape;2280;p11"/>
            <p:cNvSpPr/>
            <p:nvPr/>
          </p:nvSpPr>
          <p:spPr>
            <a:xfrm>
              <a:off x="1961719" y="1583368"/>
              <a:ext cx="14604" cy="19685"/>
            </a:xfrm>
            <a:custGeom>
              <a:avLst/>
              <a:gdLst/>
              <a:ahLst/>
              <a:cxnLst/>
              <a:rect l="l" t="t" r="r" b="b"/>
              <a:pathLst>
                <a:path w="14605" h="19684" extrusionOk="0">
                  <a:moveTo>
                    <a:pt x="10909" y="0"/>
                  </a:moveTo>
                  <a:lnTo>
                    <a:pt x="9182" y="0"/>
                  </a:lnTo>
                  <a:lnTo>
                    <a:pt x="7175" y="1155"/>
                  </a:lnTo>
                  <a:lnTo>
                    <a:pt x="7175" y="1447"/>
                  </a:lnTo>
                  <a:lnTo>
                    <a:pt x="2006" y="2311"/>
                  </a:lnTo>
                  <a:lnTo>
                    <a:pt x="0" y="13931"/>
                  </a:lnTo>
                  <a:lnTo>
                    <a:pt x="0" y="16256"/>
                  </a:lnTo>
                  <a:lnTo>
                    <a:pt x="571" y="17703"/>
                  </a:lnTo>
                  <a:lnTo>
                    <a:pt x="2006" y="18580"/>
                  </a:lnTo>
                  <a:lnTo>
                    <a:pt x="3441" y="19151"/>
                  </a:lnTo>
                  <a:lnTo>
                    <a:pt x="5168" y="19151"/>
                  </a:lnTo>
                  <a:lnTo>
                    <a:pt x="14350" y="7543"/>
                  </a:lnTo>
                  <a:lnTo>
                    <a:pt x="14350" y="2895"/>
                  </a:lnTo>
                  <a:lnTo>
                    <a:pt x="13779" y="1447"/>
                  </a:lnTo>
                  <a:lnTo>
                    <a:pt x="12344" y="571"/>
                  </a:lnTo>
                  <a:lnTo>
                    <a:pt x="10909" y="0"/>
                  </a:lnTo>
                  <a:close/>
                </a:path>
              </a:pathLst>
            </a:custGeom>
            <a:solidFill>
              <a:srgbClr val="000000">
                <a:alpha val="19607"/>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81" name="Google Shape;2281;p11"/>
            <p:cNvSpPr/>
            <p:nvPr/>
          </p:nvSpPr>
          <p:spPr>
            <a:xfrm>
              <a:off x="1963432" y="1574368"/>
              <a:ext cx="22860" cy="24130"/>
            </a:xfrm>
            <a:custGeom>
              <a:avLst/>
              <a:gdLst/>
              <a:ahLst/>
              <a:cxnLst/>
              <a:rect l="l" t="t" r="r" b="b"/>
              <a:pathLst>
                <a:path w="22860" h="24130" extrusionOk="0">
                  <a:moveTo>
                    <a:pt x="22402" y="7556"/>
                  </a:moveTo>
                  <a:lnTo>
                    <a:pt x="21818" y="6108"/>
                  </a:lnTo>
                  <a:lnTo>
                    <a:pt x="20383" y="5232"/>
                  </a:lnTo>
                  <a:lnTo>
                    <a:pt x="12344" y="584"/>
                  </a:lnTo>
                  <a:lnTo>
                    <a:pt x="10909" y="0"/>
                  </a:lnTo>
                  <a:lnTo>
                    <a:pt x="9182" y="0"/>
                  </a:lnTo>
                  <a:lnTo>
                    <a:pt x="0" y="11620"/>
                  </a:lnTo>
                  <a:lnTo>
                    <a:pt x="0" y="16256"/>
                  </a:lnTo>
                  <a:lnTo>
                    <a:pt x="2006" y="18580"/>
                  </a:lnTo>
                  <a:lnTo>
                    <a:pt x="10045" y="23228"/>
                  </a:lnTo>
                  <a:lnTo>
                    <a:pt x="11480" y="23812"/>
                  </a:lnTo>
                  <a:lnTo>
                    <a:pt x="13208" y="23812"/>
                  </a:lnTo>
                  <a:lnTo>
                    <a:pt x="22390" y="12204"/>
                  </a:lnTo>
                  <a:lnTo>
                    <a:pt x="22402" y="7556"/>
                  </a:lnTo>
                  <a:close/>
                </a:path>
              </a:pathLst>
            </a:custGeom>
            <a:solidFill>
              <a:srgbClr val="D3DB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82" name="Google Shape;2282;p11"/>
            <p:cNvSpPr/>
            <p:nvPr/>
          </p:nvSpPr>
          <p:spPr>
            <a:xfrm>
              <a:off x="1963153" y="1588296"/>
              <a:ext cx="10160" cy="9525"/>
            </a:xfrm>
            <a:custGeom>
              <a:avLst/>
              <a:gdLst/>
              <a:ahLst/>
              <a:cxnLst/>
              <a:rect l="l" t="t" r="r" b="b"/>
              <a:pathLst>
                <a:path w="10160" h="9525" extrusionOk="0">
                  <a:moveTo>
                    <a:pt x="9035" y="8712"/>
                  </a:moveTo>
                  <a:lnTo>
                    <a:pt x="8902" y="8712"/>
                  </a:lnTo>
                  <a:lnTo>
                    <a:pt x="10045" y="9296"/>
                  </a:lnTo>
                  <a:lnTo>
                    <a:pt x="9035" y="8712"/>
                  </a:lnTo>
                  <a:close/>
                </a:path>
                <a:path w="10160" h="9525" extrusionOk="0">
                  <a:moveTo>
                    <a:pt x="0" y="0"/>
                  </a:moveTo>
                  <a:lnTo>
                    <a:pt x="0" y="2324"/>
                  </a:lnTo>
                  <a:lnTo>
                    <a:pt x="2006" y="4648"/>
                  </a:lnTo>
                  <a:lnTo>
                    <a:pt x="9035" y="8712"/>
                  </a:lnTo>
                  <a:lnTo>
                    <a:pt x="8902" y="8712"/>
                  </a:lnTo>
                  <a:lnTo>
                    <a:pt x="8039" y="6972"/>
                  </a:lnTo>
                  <a:lnTo>
                    <a:pt x="8039" y="4648"/>
                  </a:lnTo>
                  <a:lnTo>
                    <a:pt x="0" y="0"/>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83" name="Google Shape;2283;p11"/>
            <p:cNvSpPr/>
            <p:nvPr/>
          </p:nvSpPr>
          <p:spPr>
            <a:xfrm>
              <a:off x="1970332" y="1574360"/>
              <a:ext cx="13335" cy="6350"/>
            </a:xfrm>
            <a:custGeom>
              <a:avLst/>
              <a:gdLst/>
              <a:ahLst/>
              <a:cxnLst/>
              <a:rect l="l" t="t" r="r" b="b"/>
              <a:pathLst>
                <a:path w="13335" h="6350" extrusionOk="0">
                  <a:moveTo>
                    <a:pt x="3733" y="0"/>
                  </a:moveTo>
                  <a:lnTo>
                    <a:pt x="2006" y="0"/>
                  </a:lnTo>
                  <a:lnTo>
                    <a:pt x="0" y="1168"/>
                  </a:lnTo>
                  <a:lnTo>
                    <a:pt x="8039" y="5816"/>
                  </a:lnTo>
                  <a:lnTo>
                    <a:pt x="10058" y="4648"/>
                  </a:lnTo>
                  <a:lnTo>
                    <a:pt x="12197" y="4648"/>
                  </a:lnTo>
                  <a:lnTo>
                    <a:pt x="5168" y="584"/>
                  </a:lnTo>
                  <a:lnTo>
                    <a:pt x="3733" y="0"/>
                  </a:lnTo>
                  <a:close/>
                </a:path>
                <a:path w="13335" h="6350" extrusionOk="0">
                  <a:moveTo>
                    <a:pt x="12197" y="4648"/>
                  </a:moveTo>
                  <a:lnTo>
                    <a:pt x="10058" y="4648"/>
                  </a:lnTo>
                  <a:lnTo>
                    <a:pt x="13208" y="5232"/>
                  </a:lnTo>
                  <a:lnTo>
                    <a:pt x="12197" y="4648"/>
                  </a:lnTo>
                  <a:close/>
                </a:path>
              </a:pathLst>
            </a:custGeom>
            <a:solidFill>
              <a:srgbClr val="D5D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84" name="Google Shape;2284;p11"/>
            <p:cNvSpPr/>
            <p:nvPr/>
          </p:nvSpPr>
          <p:spPr>
            <a:xfrm>
              <a:off x="1963441" y="1581042"/>
              <a:ext cx="10160" cy="12065"/>
            </a:xfrm>
            <a:custGeom>
              <a:avLst/>
              <a:gdLst/>
              <a:ahLst/>
              <a:cxnLst/>
              <a:rect l="l" t="t" r="r" b="b"/>
              <a:pathLst>
                <a:path w="10160" h="12065" extrusionOk="0">
                  <a:moveTo>
                    <a:pt x="2006" y="0"/>
                  </a:moveTo>
                  <a:lnTo>
                    <a:pt x="863" y="2324"/>
                  </a:lnTo>
                  <a:lnTo>
                    <a:pt x="0" y="4940"/>
                  </a:lnTo>
                  <a:lnTo>
                    <a:pt x="0" y="7264"/>
                  </a:lnTo>
                  <a:lnTo>
                    <a:pt x="8039" y="11899"/>
                  </a:lnTo>
                  <a:lnTo>
                    <a:pt x="8039" y="9575"/>
                  </a:lnTo>
                  <a:lnTo>
                    <a:pt x="8610" y="6972"/>
                  </a:lnTo>
                  <a:lnTo>
                    <a:pt x="10045" y="4648"/>
                  </a:lnTo>
                  <a:lnTo>
                    <a:pt x="2006" y="0"/>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85" name="Google Shape;2285;p11"/>
            <p:cNvSpPr/>
            <p:nvPr/>
          </p:nvSpPr>
          <p:spPr>
            <a:xfrm>
              <a:off x="1965162" y="1575525"/>
              <a:ext cx="13335" cy="10160"/>
            </a:xfrm>
            <a:custGeom>
              <a:avLst/>
              <a:gdLst/>
              <a:ahLst/>
              <a:cxnLst/>
              <a:rect l="l" t="t" r="r" b="b"/>
              <a:pathLst>
                <a:path w="13335" h="10159" extrusionOk="0">
                  <a:moveTo>
                    <a:pt x="5168" y="0"/>
                  </a:moveTo>
                  <a:lnTo>
                    <a:pt x="3162" y="1155"/>
                  </a:lnTo>
                  <a:lnTo>
                    <a:pt x="1435" y="3187"/>
                  </a:lnTo>
                  <a:lnTo>
                    <a:pt x="0" y="5511"/>
                  </a:lnTo>
                  <a:lnTo>
                    <a:pt x="8039" y="10160"/>
                  </a:lnTo>
                  <a:lnTo>
                    <a:pt x="9474" y="7835"/>
                  </a:lnTo>
                  <a:lnTo>
                    <a:pt x="11201" y="5803"/>
                  </a:lnTo>
                  <a:lnTo>
                    <a:pt x="13208" y="4648"/>
                  </a:lnTo>
                  <a:lnTo>
                    <a:pt x="5168" y="0"/>
                  </a:lnTo>
                  <a:close/>
                </a:path>
              </a:pathLst>
            </a:custGeom>
            <a:solidFill>
              <a:srgbClr val="D5D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86" name="Google Shape;2286;p11"/>
            <p:cNvSpPr/>
            <p:nvPr/>
          </p:nvSpPr>
          <p:spPr>
            <a:xfrm>
              <a:off x="1973484" y="1581911"/>
              <a:ext cx="10160" cy="13970"/>
            </a:xfrm>
            <a:custGeom>
              <a:avLst/>
              <a:gdLst/>
              <a:ahLst/>
              <a:cxnLst/>
              <a:rect l="l" t="t" r="r" b="b"/>
              <a:pathLst>
                <a:path w="10160" h="13969" extrusionOk="0">
                  <a:moveTo>
                    <a:pt x="7467" y="0"/>
                  </a:moveTo>
                  <a:lnTo>
                    <a:pt x="6324" y="0"/>
                  </a:lnTo>
                  <a:lnTo>
                    <a:pt x="3454" y="1739"/>
                  </a:lnTo>
                  <a:lnTo>
                    <a:pt x="2298" y="2908"/>
                  </a:lnTo>
                  <a:lnTo>
                    <a:pt x="1447" y="4648"/>
                  </a:lnTo>
                  <a:lnTo>
                    <a:pt x="584" y="6095"/>
                  </a:lnTo>
                  <a:lnTo>
                    <a:pt x="0" y="7835"/>
                  </a:lnTo>
                  <a:lnTo>
                    <a:pt x="0" y="11036"/>
                  </a:lnTo>
                  <a:lnTo>
                    <a:pt x="584" y="12191"/>
                  </a:lnTo>
                  <a:lnTo>
                    <a:pt x="2298" y="13347"/>
                  </a:lnTo>
                  <a:lnTo>
                    <a:pt x="3454" y="13347"/>
                  </a:lnTo>
                  <a:lnTo>
                    <a:pt x="6324" y="11607"/>
                  </a:lnTo>
                  <a:lnTo>
                    <a:pt x="7467" y="10452"/>
                  </a:lnTo>
                  <a:lnTo>
                    <a:pt x="7757" y="9867"/>
                  </a:lnTo>
                  <a:lnTo>
                    <a:pt x="3733" y="9867"/>
                  </a:lnTo>
                  <a:lnTo>
                    <a:pt x="3162" y="9575"/>
                  </a:lnTo>
                  <a:lnTo>
                    <a:pt x="2590" y="9575"/>
                  </a:lnTo>
                  <a:lnTo>
                    <a:pt x="2590" y="6388"/>
                  </a:lnTo>
                  <a:lnTo>
                    <a:pt x="3162" y="5803"/>
                  </a:lnTo>
                  <a:lnTo>
                    <a:pt x="3733" y="4940"/>
                  </a:lnTo>
                  <a:lnTo>
                    <a:pt x="4318" y="4356"/>
                  </a:lnTo>
                  <a:lnTo>
                    <a:pt x="5461" y="3771"/>
                  </a:lnTo>
                  <a:lnTo>
                    <a:pt x="9766" y="3771"/>
                  </a:lnTo>
                  <a:lnTo>
                    <a:pt x="9766" y="2031"/>
                  </a:lnTo>
                  <a:lnTo>
                    <a:pt x="9194" y="1155"/>
                  </a:lnTo>
                  <a:lnTo>
                    <a:pt x="7467" y="0"/>
                  </a:lnTo>
                  <a:close/>
                </a:path>
                <a:path w="10160" h="13969" extrusionOk="0">
                  <a:moveTo>
                    <a:pt x="9766" y="3771"/>
                  </a:moveTo>
                  <a:lnTo>
                    <a:pt x="6032" y="3771"/>
                  </a:lnTo>
                  <a:lnTo>
                    <a:pt x="6616" y="4063"/>
                  </a:lnTo>
                  <a:lnTo>
                    <a:pt x="7188" y="4063"/>
                  </a:lnTo>
                  <a:lnTo>
                    <a:pt x="7188" y="7251"/>
                  </a:lnTo>
                  <a:lnTo>
                    <a:pt x="6616" y="7835"/>
                  </a:lnTo>
                  <a:lnTo>
                    <a:pt x="6032" y="8712"/>
                  </a:lnTo>
                  <a:lnTo>
                    <a:pt x="5461" y="9283"/>
                  </a:lnTo>
                  <a:lnTo>
                    <a:pt x="4318" y="9867"/>
                  </a:lnTo>
                  <a:lnTo>
                    <a:pt x="7757" y="9867"/>
                  </a:lnTo>
                  <a:lnTo>
                    <a:pt x="8331" y="8712"/>
                  </a:lnTo>
                  <a:lnTo>
                    <a:pt x="9194" y="7251"/>
                  </a:lnTo>
                  <a:lnTo>
                    <a:pt x="9478" y="6388"/>
                  </a:lnTo>
                  <a:lnTo>
                    <a:pt x="9574" y="6095"/>
                  </a:lnTo>
                  <a:lnTo>
                    <a:pt x="9670" y="5803"/>
                  </a:lnTo>
                  <a:lnTo>
                    <a:pt x="9766" y="3771"/>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87" name="Google Shape;2287;p11"/>
            <p:cNvSpPr/>
            <p:nvPr/>
          </p:nvSpPr>
          <p:spPr>
            <a:xfrm>
              <a:off x="2142671" y="1674526"/>
              <a:ext cx="14604" cy="19685"/>
            </a:xfrm>
            <a:custGeom>
              <a:avLst/>
              <a:gdLst/>
              <a:ahLst/>
              <a:cxnLst/>
              <a:rect l="l" t="t" r="r" b="b"/>
              <a:pathLst>
                <a:path w="14605" h="19685" extrusionOk="0">
                  <a:moveTo>
                    <a:pt x="10909" y="0"/>
                  </a:moveTo>
                  <a:lnTo>
                    <a:pt x="9182" y="0"/>
                  </a:lnTo>
                  <a:lnTo>
                    <a:pt x="7175" y="1155"/>
                  </a:lnTo>
                  <a:lnTo>
                    <a:pt x="7175" y="1447"/>
                  </a:lnTo>
                  <a:lnTo>
                    <a:pt x="2006" y="2311"/>
                  </a:lnTo>
                  <a:lnTo>
                    <a:pt x="0" y="13931"/>
                  </a:lnTo>
                  <a:lnTo>
                    <a:pt x="0" y="16256"/>
                  </a:lnTo>
                  <a:lnTo>
                    <a:pt x="571" y="17703"/>
                  </a:lnTo>
                  <a:lnTo>
                    <a:pt x="2006" y="18567"/>
                  </a:lnTo>
                  <a:lnTo>
                    <a:pt x="3441" y="19151"/>
                  </a:lnTo>
                  <a:lnTo>
                    <a:pt x="5168" y="19151"/>
                  </a:lnTo>
                  <a:lnTo>
                    <a:pt x="14350" y="7543"/>
                  </a:lnTo>
                  <a:lnTo>
                    <a:pt x="14350" y="2895"/>
                  </a:lnTo>
                  <a:lnTo>
                    <a:pt x="13779" y="1447"/>
                  </a:lnTo>
                  <a:lnTo>
                    <a:pt x="12344" y="571"/>
                  </a:lnTo>
                  <a:lnTo>
                    <a:pt x="10909" y="0"/>
                  </a:lnTo>
                  <a:close/>
                </a:path>
              </a:pathLst>
            </a:custGeom>
            <a:solidFill>
              <a:srgbClr val="000000">
                <a:alpha val="19607"/>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88" name="Google Shape;2288;p11"/>
            <p:cNvSpPr/>
            <p:nvPr/>
          </p:nvSpPr>
          <p:spPr>
            <a:xfrm>
              <a:off x="2144395" y="1665236"/>
              <a:ext cx="22860" cy="24130"/>
            </a:xfrm>
            <a:custGeom>
              <a:avLst/>
              <a:gdLst/>
              <a:ahLst/>
              <a:cxnLst/>
              <a:rect l="l" t="t" r="r" b="b"/>
              <a:pathLst>
                <a:path w="22860" h="24130" extrusionOk="0">
                  <a:moveTo>
                    <a:pt x="22402" y="7543"/>
                  </a:moveTo>
                  <a:lnTo>
                    <a:pt x="21818" y="6096"/>
                  </a:lnTo>
                  <a:lnTo>
                    <a:pt x="20383" y="5232"/>
                  </a:lnTo>
                  <a:lnTo>
                    <a:pt x="12344" y="584"/>
                  </a:lnTo>
                  <a:lnTo>
                    <a:pt x="10909" y="0"/>
                  </a:lnTo>
                  <a:lnTo>
                    <a:pt x="9182" y="0"/>
                  </a:lnTo>
                  <a:lnTo>
                    <a:pt x="5168" y="2324"/>
                  </a:lnTo>
                  <a:lnTo>
                    <a:pt x="3441" y="4356"/>
                  </a:lnTo>
                  <a:lnTo>
                    <a:pt x="2006" y="6680"/>
                  </a:lnTo>
                  <a:lnTo>
                    <a:pt x="863" y="9004"/>
                  </a:lnTo>
                  <a:lnTo>
                    <a:pt x="0" y="11620"/>
                  </a:lnTo>
                  <a:lnTo>
                    <a:pt x="0" y="16256"/>
                  </a:lnTo>
                  <a:lnTo>
                    <a:pt x="2006" y="18580"/>
                  </a:lnTo>
                  <a:lnTo>
                    <a:pt x="10045" y="23228"/>
                  </a:lnTo>
                  <a:lnTo>
                    <a:pt x="11480" y="23812"/>
                  </a:lnTo>
                  <a:lnTo>
                    <a:pt x="13208" y="23812"/>
                  </a:lnTo>
                  <a:lnTo>
                    <a:pt x="17233" y="21488"/>
                  </a:lnTo>
                  <a:lnTo>
                    <a:pt x="18948" y="19456"/>
                  </a:lnTo>
                  <a:lnTo>
                    <a:pt x="20383" y="17132"/>
                  </a:lnTo>
                  <a:lnTo>
                    <a:pt x="21539" y="14808"/>
                  </a:lnTo>
                  <a:lnTo>
                    <a:pt x="22402" y="12192"/>
                  </a:lnTo>
                  <a:lnTo>
                    <a:pt x="22402" y="7556"/>
                  </a:lnTo>
                  <a:close/>
                </a:path>
              </a:pathLst>
            </a:custGeom>
            <a:solidFill>
              <a:srgbClr val="D3DB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89" name="Google Shape;2289;p11"/>
            <p:cNvSpPr/>
            <p:nvPr/>
          </p:nvSpPr>
          <p:spPr>
            <a:xfrm>
              <a:off x="2144393" y="1679160"/>
              <a:ext cx="10160" cy="9525"/>
            </a:xfrm>
            <a:custGeom>
              <a:avLst/>
              <a:gdLst/>
              <a:ahLst/>
              <a:cxnLst/>
              <a:rect l="l" t="t" r="r" b="b"/>
              <a:pathLst>
                <a:path w="10160" h="9525" extrusionOk="0">
                  <a:moveTo>
                    <a:pt x="9035" y="8712"/>
                  </a:moveTo>
                  <a:lnTo>
                    <a:pt x="8902" y="8712"/>
                  </a:lnTo>
                  <a:lnTo>
                    <a:pt x="10045" y="9296"/>
                  </a:lnTo>
                  <a:lnTo>
                    <a:pt x="9035" y="8712"/>
                  </a:lnTo>
                  <a:close/>
                </a:path>
                <a:path w="10160" h="9525" extrusionOk="0">
                  <a:moveTo>
                    <a:pt x="0" y="0"/>
                  </a:moveTo>
                  <a:lnTo>
                    <a:pt x="0" y="2324"/>
                  </a:lnTo>
                  <a:lnTo>
                    <a:pt x="2006" y="4648"/>
                  </a:lnTo>
                  <a:lnTo>
                    <a:pt x="9035" y="8712"/>
                  </a:lnTo>
                  <a:lnTo>
                    <a:pt x="8902" y="8712"/>
                  </a:lnTo>
                  <a:lnTo>
                    <a:pt x="8039" y="6972"/>
                  </a:lnTo>
                  <a:lnTo>
                    <a:pt x="8039" y="4648"/>
                  </a:lnTo>
                  <a:lnTo>
                    <a:pt x="0" y="0"/>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90" name="Google Shape;2290;p11"/>
            <p:cNvSpPr/>
            <p:nvPr/>
          </p:nvSpPr>
          <p:spPr>
            <a:xfrm>
              <a:off x="2151284" y="1665517"/>
              <a:ext cx="13335" cy="6350"/>
            </a:xfrm>
            <a:custGeom>
              <a:avLst/>
              <a:gdLst/>
              <a:ahLst/>
              <a:cxnLst/>
              <a:rect l="l" t="t" r="r" b="b"/>
              <a:pathLst>
                <a:path w="13335" h="6350" extrusionOk="0">
                  <a:moveTo>
                    <a:pt x="3733" y="0"/>
                  </a:moveTo>
                  <a:lnTo>
                    <a:pt x="2006" y="0"/>
                  </a:lnTo>
                  <a:lnTo>
                    <a:pt x="0" y="1168"/>
                  </a:lnTo>
                  <a:lnTo>
                    <a:pt x="8039" y="5803"/>
                  </a:lnTo>
                  <a:lnTo>
                    <a:pt x="10058" y="4648"/>
                  </a:lnTo>
                  <a:lnTo>
                    <a:pt x="12197" y="4648"/>
                  </a:lnTo>
                  <a:lnTo>
                    <a:pt x="5168" y="584"/>
                  </a:lnTo>
                  <a:lnTo>
                    <a:pt x="3733" y="0"/>
                  </a:lnTo>
                  <a:close/>
                </a:path>
                <a:path w="13335" h="6350" extrusionOk="0">
                  <a:moveTo>
                    <a:pt x="12197" y="4648"/>
                  </a:moveTo>
                  <a:lnTo>
                    <a:pt x="10058" y="4648"/>
                  </a:lnTo>
                  <a:lnTo>
                    <a:pt x="13208" y="5232"/>
                  </a:lnTo>
                  <a:lnTo>
                    <a:pt x="12197" y="4648"/>
                  </a:lnTo>
                  <a:close/>
                </a:path>
              </a:pathLst>
            </a:custGeom>
            <a:solidFill>
              <a:srgbClr val="D5D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91" name="Google Shape;2291;p11"/>
            <p:cNvSpPr/>
            <p:nvPr/>
          </p:nvSpPr>
          <p:spPr>
            <a:xfrm>
              <a:off x="2144394" y="1671905"/>
              <a:ext cx="10160" cy="12065"/>
            </a:xfrm>
            <a:custGeom>
              <a:avLst/>
              <a:gdLst/>
              <a:ahLst/>
              <a:cxnLst/>
              <a:rect l="l" t="t" r="r" b="b"/>
              <a:pathLst>
                <a:path w="10160" h="12064" extrusionOk="0">
                  <a:moveTo>
                    <a:pt x="2006" y="0"/>
                  </a:moveTo>
                  <a:lnTo>
                    <a:pt x="863" y="2324"/>
                  </a:lnTo>
                  <a:lnTo>
                    <a:pt x="0" y="4940"/>
                  </a:lnTo>
                  <a:lnTo>
                    <a:pt x="0" y="7264"/>
                  </a:lnTo>
                  <a:lnTo>
                    <a:pt x="8039" y="11899"/>
                  </a:lnTo>
                  <a:lnTo>
                    <a:pt x="8039" y="9575"/>
                  </a:lnTo>
                  <a:lnTo>
                    <a:pt x="8610" y="6972"/>
                  </a:lnTo>
                  <a:lnTo>
                    <a:pt x="10045" y="4648"/>
                  </a:lnTo>
                  <a:lnTo>
                    <a:pt x="2006" y="0"/>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92" name="Google Shape;2292;p11"/>
            <p:cNvSpPr/>
            <p:nvPr/>
          </p:nvSpPr>
          <p:spPr>
            <a:xfrm>
              <a:off x="2146402" y="1666392"/>
              <a:ext cx="13335" cy="10160"/>
            </a:xfrm>
            <a:custGeom>
              <a:avLst/>
              <a:gdLst/>
              <a:ahLst/>
              <a:cxnLst/>
              <a:rect l="l" t="t" r="r" b="b"/>
              <a:pathLst>
                <a:path w="13335" h="10160" extrusionOk="0">
                  <a:moveTo>
                    <a:pt x="5168" y="0"/>
                  </a:moveTo>
                  <a:lnTo>
                    <a:pt x="3162" y="1155"/>
                  </a:lnTo>
                  <a:lnTo>
                    <a:pt x="1435" y="3187"/>
                  </a:lnTo>
                  <a:lnTo>
                    <a:pt x="0" y="5511"/>
                  </a:lnTo>
                  <a:lnTo>
                    <a:pt x="8039" y="10160"/>
                  </a:lnTo>
                  <a:lnTo>
                    <a:pt x="9474" y="7835"/>
                  </a:lnTo>
                  <a:lnTo>
                    <a:pt x="11201" y="5803"/>
                  </a:lnTo>
                  <a:lnTo>
                    <a:pt x="13208" y="4648"/>
                  </a:lnTo>
                  <a:lnTo>
                    <a:pt x="5168" y="0"/>
                  </a:lnTo>
                  <a:close/>
                </a:path>
              </a:pathLst>
            </a:custGeom>
            <a:solidFill>
              <a:srgbClr val="D5D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93" name="Google Shape;2293;p11"/>
            <p:cNvSpPr/>
            <p:nvPr/>
          </p:nvSpPr>
          <p:spPr>
            <a:xfrm>
              <a:off x="2154728" y="1672779"/>
              <a:ext cx="10160" cy="13970"/>
            </a:xfrm>
            <a:custGeom>
              <a:avLst/>
              <a:gdLst/>
              <a:ahLst/>
              <a:cxnLst/>
              <a:rect l="l" t="t" r="r" b="b"/>
              <a:pathLst>
                <a:path w="10160" h="13969" extrusionOk="0">
                  <a:moveTo>
                    <a:pt x="7467" y="0"/>
                  </a:moveTo>
                  <a:lnTo>
                    <a:pt x="6324" y="0"/>
                  </a:lnTo>
                  <a:lnTo>
                    <a:pt x="3441" y="1739"/>
                  </a:lnTo>
                  <a:lnTo>
                    <a:pt x="2298" y="2908"/>
                  </a:lnTo>
                  <a:lnTo>
                    <a:pt x="1435" y="4648"/>
                  </a:lnTo>
                  <a:lnTo>
                    <a:pt x="571" y="6095"/>
                  </a:lnTo>
                  <a:lnTo>
                    <a:pt x="0" y="7835"/>
                  </a:lnTo>
                  <a:lnTo>
                    <a:pt x="0" y="11036"/>
                  </a:lnTo>
                  <a:lnTo>
                    <a:pt x="571" y="12191"/>
                  </a:lnTo>
                  <a:lnTo>
                    <a:pt x="2298" y="13360"/>
                  </a:lnTo>
                  <a:lnTo>
                    <a:pt x="3441" y="13360"/>
                  </a:lnTo>
                  <a:lnTo>
                    <a:pt x="6324" y="11607"/>
                  </a:lnTo>
                  <a:lnTo>
                    <a:pt x="7467" y="10452"/>
                  </a:lnTo>
                  <a:lnTo>
                    <a:pt x="7757" y="9867"/>
                  </a:lnTo>
                  <a:lnTo>
                    <a:pt x="3441" y="9867"/>
                  </a:lnTo>
                  <a:lnTo>
                    <a:pt x="2870" y="9575"/>
                  </a:lnTo>
                  <a:lnTo>
                    <a:pt x="2298" y="9575"/>
                  </a:lnTo>
                  <a:lnTo>
                    <a:pt x="2298" y="6388"/>
                  </a:lnTo>
                  <a:lnTo>
                    <a:pt x="2870" y="5803"/>
                  </a:lnTo>
                  <a:lnTo>
                    <a:pt x="3441" y="4940"/>
                  </a:lnTo>
                  <a:lnTo>
                    <a:pt x="4025" y="4356"/>
                  </a:lnTo>
                  <a:lnTo>
                    <a:pt x="5168" y="3771"/>
                  </a:lnTo>
                  <a:lnTo>
                    <a:pt x="9766" y="3771"/>
                  </a:lnTo>
                  <a:lnTo>
                    <a:pt x="9766" y="2031"/>
                  </a:lnTo>
                  <a:lnTo>
                    <a:pt x="9194" y="1155"/>
                  </a:lnTo>
                  <a:lnTo>
                    <a:pt x="7467" y="0"/>
                  </a:lnTo>
                  <a:close/>
                </a:path>
                <a:path w="10160" h="13969" extrusionOk="0">
                  <a:moveTo>
                    <a:pt x="9766" y="3771"/>
                  </a:moveTo>
                  <a:lnTo>
                    <a:pt x="5740" y="3771"/>
                  </a:lnTo>
                  <a:lnTo>
                    <a:pt x="6324" y="4063"/>
                  </a:lnTo>
                  <a:lnTo>
                    <a:pt x="6896" y="4063"/>
                  </a:lnTo>
                  <a:lnTo>
                    <a:pt x="6896" y="7251"/>
                  </a:lnTo>
                  <a:lnTo>
                    <a:pt x="5740" y="8420"/>
                  </a:lnTo>
                  <a:lnTo>
                    <a:pt x="5168" y="9283"/>
                  </a:lnTo>
                  <a:lnTo>
                    <a:pt x="4025" y="9867"/>
                  </a:lnTo>
                  <a:lnTo>
                    <a:pt x="7757" y="9867"/>
                  </a:lnTo>
                  <a:lnTo>
                    <a:pt x="9194" y="6972"/>
                  </a:lnTo>
                  <a:lnTo>
                    <a:pt x="9423" y="6388"/>
                  </a:lnTo>
                  <a:lnTo>
                    <a:pt x="9537" y="6095"/>
                  </a:lnTo>
                  <a:lnTo>
                    <a:pt x="9652" y="5803"/>
                  </a:lnTo>
                  <a:lnTo>
                    <a:pt x="9766" y="3771"/>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94" name="Google Shape;2294;p11"/>
            <p:cNvSpPr/>
            <p:nvPr/>
          </p:nvSpPr>
          <p:spPr>
            <a:xfrm>
              <a:off x="2014562" y="1487868"/>
              <a:ext cx="17780" cy="22860"/>
            </a:xfrm>
            <a:custGeom>
              <a:avLst/>
              <a:gdLst/>
              <a:ahLst/>
              <a:cxnLst/>
              <a:rect l="l" t="t" r="r" b="b"/>
              <a:pathLst>
                <a:path w="17780" h="22859" extrusionOk="0">
                  <a:moveTo>
                    <a:pt x="17233" y="4051"/>
                  </a:moveTo>
                  <a:lnTo>
                    <a:pt x="16370" y="2324"/>
                  </a:lnTo>
                  <a:lnTo>
                    <a:pt x="14935" y="1447"/>
                  </a:lnTo>
                  <a:lnTo>
                    <a:pt x="13500" y="571"/>
                  </a:lnTo>
                  <a:lnTo>
                    <a:pt x="13296" y="571"/>
                  </a:lnTo>
                  <a:lnTo>
                    <a:pt x="12357" y="0"/>
                  </a:lnTo>
                  <a:lnTo>
                    <a:pt x="10337" y="0"/>
                  </a:lnTo>
                  <a:lnTo>
                    <a:pt x="8039" y="1447"/>
                  </a:lnTo>
                  <a:lnTo>
                    <a:pt x="5740" y="2603"/>
                  </a:lnTo>
                  <a:lnTo>
                    <a:pt x="3733" y="4927"/>
                  </a:lnTo>
                  <a:lnTo>
                    <a:pt x="2298" y="7543"/>
                  </a:lnTo>
                  <a:lnTo>
                    <a:pt x="863" y="10160"/>
                  </a:lnTo>
                  <a:lnTo>
                    <a:pt x="0" y="13055"/>
                  </a:lnTo>
                  <a:lnTo>
                    <a:pt x="0" y="18288"/>
                  </a:lnTo>
                  <a:lnTo>
                    <a:pt x="863" y="20027"/>
                  </a:lnTo>
                  <a:lnTo>
                    <a:pt x="2298" y="20891"/>
                  </a:lnTo>
                  <a:lnTo>
                    <a:pt x="3441" y="21475"/>
                  </a:lnTo>
                  <a:lnTo>
                    <a:pt x="4889" y="22352"/>
                  </a:lnTo>
                  <a:lnTo>
                    <a:pt x="6896" y="22352"/>
                  </a:lnTo>
                  <a:lnTo>
                    <a:pt x="9194" y="20891"/>
                  </a:lnTo>
                  <a:lnTo>
                    <a:pt x="11493" y="19735"/>
                  </a:lnTo>
                  <a:lnTo>
                    <a:pt x="13500" y="17411"/>
                  </a:lnTo>
                  <a:lnTo>
                    <a:pt x="16370" y="12192"/>
                  </a:lnTo>
                  <a:lnTo>
                    <a:pt x="17233" y="9283"/>
                  </a:lnTo>
                  <a:lnTo>
                    <a:pt x="17233" y="4064"/>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95" name="Google Shape;2295;p11"/>
            <p:cNvSpPr/>
            <p:nvPr/>
          </p:nvSpPr>
          <p:spPr>
            <a:xfrm>
              <a:off x="2014562" y="1495399"/>
              <a:ext cx="3810" cy="8890"/>
            </a:xfrm>
            <a:custGeom>
              <a:avLst/>
              <a:gdLst/>
              <a:ahLst/>
              <a:cxnLst/>
              <a:rect l="l" t="t" r="r" b="b"/>
              <a:pathLst>
                <a:path w="3810" h="8890" extrusionOk="0">
                  <a:moveTo>
                    <a:pt x="2298" y="0"/>
                  </a:moveTo>
                  <a:lnTo>
                    <a:pt x="863" y="2616"/>
                  </a:lnTo>
                  <a:lnTo>
                    <a:pt x="0" y="5511"/>
                  </a:lnTo>
                  <a:lnTo>
                    <a:pt x="0" y="8128"/>
                  </a:lnTo>
                  <a:lnTo>
                    <a:pt x="1155" y="8712"/>
                  </a:lnTo>
                  <a:lnTo>
                    <a:pt x="1155" y="6096"/>
                  </a:lnTo>
                  <a:lnTo>
                    <a:pt x="2006" y="3187"/>
                  </a:lnTo>
                  <a:lnTo>
                    <a:pt x="3441" y="584"/>
                  </a:lnTo>
                  <a:lnTo>
                    <a:pt x="2298" y="0"/>
                  </a:lnTo>
                  <a:close/>
                </a:path>
              </a:pathLst>
            </a:custGeom>
            <a:solidFill>
              <a:srgbClr val="29333E">
                <a:alpha val="49803"/>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96" name="Google Shape;2296;p11"/>
            <p:cNvSpPr/>
            <p:nvPr/>
          </p:nvSpPr>
          <p:spPr>
            <a:xfrm>
              <a:off x="2017153" y="1489012"/>
              <a:ext cx="6985" cy="6985"/>
            </a:xfrm>
            <a:custGeom>
              <a:avLst/>
              <a:gdLst/>
              <a:ahLst/>
              <a:cxnLst/>
              <a:rect l="l" t="t" r="r" b="b"/>
              <a:pathLst>
                <a:path w="6985" h="6984" extrusionOk="0">
                  <a:moveTo>
                    <a:pt x="5740" y="0"/>
                  </a:moveTo>
                  <a:lnTo>
                    <a:pt x="3441" y="1155"/>
                  </a:lnTo>
                  <a:lnTo>
                    <a:pt x="1435" y="3479"/>
                  </a:lnTo>
                  <a:lnTo>
                    <a:pt x="0" y="6096"/>
                  </a:lnTo>
                  <a:lnTo>
                    <a:pt x="1142" y="6680"/>
                  </a:lnTo>
                  <a:lnTo>
                    <a:pt x="2578" y="4064"/>
                  </a:lnTo>
                  <a:lnTo>
                    <a:pt x="4597" y="2032"/>
                  </a:lnTo>
                  <a:lnTo>
                    <a:pt x="6883" y="584"/>
                  </a:lnTo>
                  <a:lnTo>
                    <a:pt x="5740" y="0"/>
                  </a:lnTo>
                  <a:close/>
                </a:path>
              </a:pathLst>
            </a:custGeom>
            <a:solidFill>
              <a:srgbClr val="5B6879">
                <a:alpha val="49803"/>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97" name="Google Shape;2297;p11"/>
            <p:cNvSpPr/>
            <p:nvPr/>
          </p:nvSpPr>
          <p:spPr>
            <a:xfrm>
              <a:off x="2014570" y="1503526"/>
              <a:ext cx="3810" cy="6350"/>
            </a:xfrm>
            <a:custGeom>
              <a:avLst/>
              <a:gdLst/>
              <a:ahLst/>
              <a:cxnLst/>
              <a:rect l="l" t="t" r="r" b="b"/>
              <a:pathLst>
                <a:path w="3810" h="6350" extrusionOk="0">
                  <a:moveTo>
                    <a:pt x="0" y="0"/>
                  </a:moveTo>
                  <a:lnTo>
                    <a:pt x="0" y="2616"/>
                  </a:lnTo>
                  <a:lnTo>
                    <a:pt x="850" y="4356"/>
                  </a:lnTo>
                  <a:lnTo>
                    <a:pt x="2286" y="5232"/>
                  </a:lnTo>
                  <a:lnTo>
                    <a:pt x="3441" y="5803"/>
                  </a:lnTo>
                  <a:lnTo>
                    <a:pt x="2006" y="4940"/>
                  </a:lnTo>
                  <a:lnTo>
                    <a:pt x="1143" y="3200"/>
                  </a:lnTo>
                  <a:lnTo>
                    <a:pt x="1143" y="584"/>
                  </a:lnTo>
                  <a:lnTo>
                    <a:pt x="0"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98" name="Google Shape;2298;p11"/>
            <p:cNvSpPr/>
            <p:nvPr/>
          </p:nvSpPr>
          <p:spPr>
            <a:xfrm>
              <a:off x="2022897" y="1487558"/>
              <a:ext cx="6985" cy="2540"/>
            </a:xfrm>
            <a:custGeom>
              <a:avLst/>
              <a:gdLst/>
              <a:ahLst/>
              <a:cxnLst/>
              <a:rect l="l" t="t" r="r" b="b"/>
              <a:pathLst>
                <a:path w="6985" h="2540" extrusionOk="0">
                  <a:moveTo>
                    <a:pt x="4305" y="0"/>
                  </a:moveTo>
                  <a:lnTo>
                    <a:pt x="2298" y="0"/>
                  </a:lnTo>
                  <a:lnTo>
                    <a:pt x="0" y="1460"/>
                  </a:lnTo>
                  <a:lnTo>
                    <a:pt x="1142" y="2032"/>
                  </a:lnTo>
                  <a:lnTo>
                    <a:pt x="3441" y="584"/>
                  </a:lnTo>
                  <a:lnTo>
                    <a:pt x="5448" y="584"/>
                  </a:lnTo>
                  <a:lnTo>
                    <a:pt x="6883" y="1460"/>
                  </a:lnTo>
                  <a:lnTo>
                    <a:pt x="5740" y="876"/>
                  </a:lnTo>
                  <a:lnTo>
                    <a:pt x="4305" y="0"/>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299" name="Google Shape;2299;p11"/>
            <p:cNvSpPr/>
            <p:nvPr/>
          </p:nvSpPr>
          <p:spPr>
            <a:xfrm>
              <a:off x="2016861" y="1490179"/>
              <a:ext cx="17145" cy="20320"/>
            </a:xfrm>
            <a:custGeom>
              <a:avLst/>
              <a:gdLst/>
              <a:ahLst/>
              <a:cxnLst/>
              <a:rect l="l" t="t" r="r" b="b"/>
              <a:pathLst>
                <a:path w="17144" h="20319" extrusionOk="0">
                  <a:moveTo>
                    <a:pt x="16941" y="4648"/>
                  </a:moveTo>
                  <a:lnTo>
                    <a:pt x="14935" y="2324"/>
                  </a:lnTo>
                  <a:lnTo>
                    <a:pt x="11772" y="584"/>
                  </a:lnTo>
                  <a:lnTo>
                    <a:pt x="10629" y="0"/>
                  </a:lnTo>
                  <a:lnTo>
                    <a:pt x="8902" y="0"/>
                  </a:lnTo>
                  <a:lnTo>
                    <a:pt x="7277" y="939"/>
                  </a:lnTo>
                  <a:lnTo>
                    <a:pt x="0" y="11036"/>
                  </a:lnTo>
                  <a:lnTo>
                    <a:pt x="0" y="15684"/>
                  </a:lnTo>
                  <a:lnTo>
                    <a:pt x="2006" y="17995"/>
                  </a:lnTo>
                  <a:lnTo>
                    <a:pt x="5168" y="19748"/>
                  </a:lnTo>
                  <a:lnTo>
                    <a:pt x="6311" y="20320"/>
                  </a:lnTo>
                  <a:lnTo>
                    <a:pt x="8039" y="20320"/>
                  </a:lnTo>
                  <a:lnTo>
                    <a:pt x="12065" y="17995"/>
                  </a:lnTo>
                  <a:lnTo>
                    <a:pt x="13779" y="16256"/>
                  </a:lnTo>
                  <a:lnTo>
                    <a:pt x="16078" y="11607"/>
                  </a:lnTo>
                  <a:lnTo>
                    <a:pt x="16941" y="9296"/>
                  </a:lnTo>
                  <a:lnTo>
                    <a:pt x="16941" y="4648"/>
                  </a:lnTo>
                  <a:close/>
                </a:path>
              </a:pathLst>
            </a:custGeom>
            <a:solidFill>
              <a:srgbClr val="29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00" name="Google Shape;2300;p11"/>
            <p:cNvSpPr/>
            <p:nvPr/>
          </p:nvSpPr>
          <p:spPr>
            <a:xfrm>
              <a:off x="2016865" y="1496560"/>
              <a:ext cx="5715" cy="8890"/>
            </a:xfrm>
            <a:custGeom>
              <a:avLst/>
              <a:gdLst/>
              <a:ahLst/>
              <a:cxnLst/>
              <a:rect l="l" t="t" r="r" b="b"/>
              <a:pathLst>
                <a:path w="5714" h="8890" extrusionOk="0">
                  <a:moveTo>
                    <a:pt x="2006" y="0"/>
                  </a:moveTo>
                  <a:lnTo>
                    <a:pt x="863" y="2324"/>
                  </a:lnTo>
                  <a:lnTo>
                    <a:pt x="0" y="4648"/>
                  </a:lnTo>
                  <a:lnTo>
                    <a:pt x="0" y="6972"/>
                  </a:lnTo>
                  <a:lnTo>
                    <a:pt x="3149" y="8712"/>
                  </a:lnTo>
                  <a:lnTo>
                    <a:pt x="3149" y="6388"/>
                  </a:lnTo>
                  <a:lnTo>
                    <a:pt x="4013" y="4064"/>
                  </a:lnTo>
                  <a:lnTo>
                    <a:pt x="5168" y="1739"/>
                  </a:lnTo>
                  <a:lnTo>
                    <a:pt x="2006" y="0"/>
                  </a:lnTo>
                  <a:close/>
                </a:path>
              </a:pathLst>
            </a:custGeom>
            <a:solidFill>
              <a:srgbClr val="820000">
                <a:alpha val="49803"/>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01" name="Google Shape;2301;p11"/>
            <p:cNvSpPr/>
            <p:nvPr/>
          </p:nvSpPr>
          <p:spPr>
            <a:xfrm>
              <a:off x="2016859" y="1503531"/>
              <a:ext cx="5715" cy="6985"/>
            </a:xfrm>
            <a:custGeom>
              <a:avLst/>
              <a:gdLst/>
              <a:ahLst/>
              <a:cxnLst/>
              <a:rect l="l" t="t" r="r" b="b"/>
              <a:pathLst>
                <a:path w="5714" h="6984" extrusionOk="0">
                  <a:moveTo>
                    <a:pt x="0" y="0"/>
                  </a:moveTo>
                  <a:lnTo>
                    <a:pt x="0" y="2324"/>
                  </a:lnTo>
                  <a:lnTo>
                    <a:pt x="2019" y="4648"/>
                  </a:lnTo>
                  <a:lnTo>
                    <a:pt x="5168" y="6388"/>
                  </a:lnTo>
                  <a:lnTo>
                    <a:pt x="4025" y="5511"/>
                  </a:lnTo>
                  <a:lnTo>
                    <a:pt x="3162" y="4064"/>
                  </a:lnTo>
                  <a:lnTo>
                    <a:pt x="3162" y="1739"/>
                  </a:lnTo>
                  <a:lnTo>
                    <a:pt x="0" y="0"/>
                  </a:lnTo>
                  <a:close/>
                </a:path>
              </a:pathLst>
            </a:custGeom>
            <a:solidFill>
              <a:srgbClr val="82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02" name="Google Shape;2302;p11"/>
            <p:cNvSpPr/>
            <p:nvPr/>
          </p:nvSpPr>
          <p:spPr>
            <a:xfrm>
              <a:off x="2024048" y="1490172"/>
              <a:ext cx="8255" cy="3175"/>
            </a:xfrm>
            <a:custGeom>
              <a:avLst/>
              <a:gdLst/>
              <a:ahLst/>
              <a:cxnLst/>
              <a:rect l="l" t="t" r="r" b="b"/>
              <a:pathLst>
                <a:path w="8255" h="3175" extrusionOk="0">
                  <a:moveTo>
                    <a:pt x="3733" y="0"/>
                  </a:moveTo>
                  <a:lnTo>
                    <a:pt x="2006" y="0"/>
                  </a:lnTo>
                  <a:lnTo>
                    <a:pt x="0" y="1168"/>
                  </a:lnTo>
                  <a:lnTo>
                    <a:pt x="3149" y="2908"/>
                  </a:lnTo>
                  <a:lnTo>
                    <a:pt x="5168" y="1739"/>
                  </a:lnTo>
                  <a:lnTo>
                    <a:pt x="6977" y="1739"/>
                  </a:lnTo>
                  <a:lnTo>
                    <a:pt x="4876" y="584"/>
                  </a:lnTo>
                  <a:lnTo>
                    <a:pt x="3733" y="0"/>
                  </a:lnTo>
                  <a:close/>
                </a:path>
                <a:path w="8255" h="3175" extrusionOk="0">
                  <a:moveTo>
                    <a:pt x="6977" y="1739"/>
                  </a:moveTo>
                  <a:lnTo>
                    <a:pt x="5168" y="1739"/>
                  </a:lnTo>
                  <a:lnTo>
                    <a:pt x="8039" y="2324"/>
                  </a:lnTo>
                  <a:lnTo>
                    <a:pt x="6977" y="1739"/>
                  </a:lnTo>
                  <a:close/>
                </a:path>
              </a:pathLst>
            </a:custGeom>
            <a:solidFill>
              <a:srgbClr val="29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03" name="Google Shape;2303;p11"/>
            <p:cNvSpPr/>
            <p:nvPr/>
          </p:nvSpPr>
          <p:spPr>
            <a:xfrm>
              <a:off x="2050173" y="1468704"/>
              <a:ext cx="17780" cy="22860"/>
            </a:xfrm>
            <a:custGeom>
              <a:avLst/>
              <a:gdLst/>
              <a:ahLst/>
              <a:cxnLst/>
              <a:rect l="l" t="t" r="r" b="b"/>
              <a:pathLst>
                <a:path w="17780" h="22859" extrusionOk="0">
                  <a:moveTo>
                    <a:pt x="17233" y="4064"/>
                  </a:moveTo>
                  <a:lnTo>
                    <a:pt x="16370" y="2324"/>
                  </a:lnTo>
                  <a:lnTo>
                    <a:pt x="14935" y="1447"/>
                  </a:lnTo>
                  <a:lnTo>
                    <a:pt x="13500" y="584"/>
                  </a:lnTo>
                  <a:lnTo>
                    <a:pt x="13322" y="584"/>
                  </a:lnTo>
                  <a:lnTo>
                    <a:pt x="12357" y="0"/>
                  </a:lnTo>
                  <a:lnTo>
                    <a:pt x="10337" y="0"/>
                  </a:lnTo>
                  <a:lnTo>
                    <a:pt x="8039" y="1447"/>
                  </a:lnTo>
                  <a:lnTo>
                    <a:pt x="5740" y="2603"/>
                  </a:lnTo>
                  <a:lnTo>
                    <a:pt x="3733" y="4927"/>
                  </a:lnTo>
                  <a:lnTo>
                    <a:pt x="2298" y="7543"/>
                  </a:lnTo>
                  <a:lnTo>
                    <a:pt x="863" y="10160"/>
                  </a:lnTo>
                  <a:lnTo>
                    <a:pt x="0" y="13055"/>
                  </a:lnTo>
                  <a:lnTo>
                    <a:pt x="0" y="18288"/>
                  </a:lnTo>
                  <a:lnTo>
                    <a:pt x="863" y="20027"/>
                  </a:lnTo>
                  <a:lnTo>
                    <a:pt x="2298" y="20904"/>
                  </a:lnTo>
                  <a:lnTo>
                    <a:pt x="3378" y="21450"/>
                  </a:lnTo>
                  <a:lnTo>
                    <a:pt x="4876" y="22352"/>
                  </a:lnTo>
                  <a:lnTo>
                    <a:pt x="6883" y="22352"/>
                  </a:lnTo>
                  <a:lnTo>
                    <a:pt x="9194" y="20904"/>
                  </a:lnTo>
                  <a:lnTo>
                    <a:pt x="11493" y="19735"/>
                  </a:lnTo>
                  <a:lnTo>
                    <a:pt x="13500" y="17411"/>
                  </a:lnTo>
                  <a:lnTo>
                    <a:pt x="16370" y="12192"/>
                  </a:lnTo>
                  <a:lnTo>
                    <a:pt x="17233" y="9283"/>
                  </a:lnTo>
                  <a:lnTo>
                    <a:pt x="17233" y="4064"/>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04" name="Google Shape;2304;p11"/>
            <p:cNvSpPr/>
            <p:nvPr/>
          </p:nvSpPr>
          <p:spPr>
            <a:xfrm>
              <a:off x="2050178" y="1476241"/>
              <a:ext cx="3810" cy="8890"/>
            </a:xfrm>
            <a:custGeom>
              <a:avLst/>
              <a:gdLst/>
              <a:ahLst/>
              <a:cxnLst/>
              <a:rect l="l" t="t" r="r" b="b"/>
              <a:pathLst>
                <a:path w="3810" h="8890" extrusionOk="0">
                  <a:moveTo>
                    <a:pt x="2298" y="0"/>
                  </a:moveTo>
                  <a:lnTo>
                    <a:pt x="863" y="2616"/>
                  </a:lnTo>
                  <a:lnTo>
                    <a:pt x="0" y="5511"/>
                  </a:lnTo>
                  <a:lnTo>
                    <a:pt x="0" y="8128"/>
                  </a:lnTo>
                  <a:lnTo>
                    <a:pt x="1155" y="8712"/>
                  </a:lnTo>
                  <a:lnTo>
                    <a:pt x="1155" y="6096"/>
                  </a:lnTo>
                  <a:lnTo>
                    <a:pt x="2006" y="3187"/>
                  </a:lnTo>
                  <a:lnTo>
                    <a:pt x="3441" y="584"/>
                  </a:lnTo>
                  <a:lnTo>
                    <a:pt x="2298" y="0"/>
                  </a:lnTo>
                  <a:close/>
                </a:path>
              </a:pathLst>
            </a:custGeom>
            <a:solidFill>
              <a:srgbClr val="29333E">
                <a:alpha val="49803"/>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05" name="Google Shape;2305;p11"/>
            <p:cNvSpPr/>
            <p:nvPr/>
          </p:nvSpPr>
          <p:spPr>
            <a:xfrm>
              <a:off x="2052481" y="1469854"/>
              <a:ext cx="6985" cy="6985"/>
            </a:xfrm>
            <a:custGeom>
              <a:avLst/>
              <a:gdLst/>
              <a:ahLst/>
              <a:cxnLst/>
              <a:rect l="l" t="t" r="r" b="b"/>
              <a:pathLst>
                <a:path w="6985" h="6984" extrusionOk="0">
                  <a:moveTo>
                    <a:pt x="5740" y="0"/>
                  </a:moveTo>
                  <a:lnTo>
                    <a:pt x="3441" y="1155"/>
                  </a:lnTo>
                  <a:lnTo>
                    <a:pt x="1435" y="3479"/>
                  </a:lnTo>
                  <a:lnTo>
                    <a:pt x="0" y="6096"/>
                  </a:lnTo>
                  <a:lnTo>
                    <a:pt x="1142" y="6680"/>
                  </a:lnTo>
                  <a:lnTo>
                    <a:pt x="2578" y="4064"/>
                  </a:lnTo>
                  <a:lnTo>
                    <a:pt x="4597" y="2032"/>
                  </a:lnTo>
                  <a:lnTo>
                    <a:pt x="6883" y="584"/>
                  </a:lnTo>
                  <a:lnTo>
                    <a:pt x="5740" y="0"/>
                  </a:lnTo>
                  <a:close/>
                </a:path>
              </a:pathLst>
            </a:custGeom>
            <a:solidFill>
              <a:srgbClr val="5B6879">
                <a:alpha val="49803"/>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06" name="Google Shape;2306;p11"/>
            <p:cNvSpPr/>
            <p:nvPr/>
          </p:nvSpPr>
          <p:spPr>
            <a:xfrm>
              <a:off x="2050185" y="1484364"/>
              <a:ext cx="3810" cy="6350"/>
            </a:xfrm>
            <a:custGeom>
              <a:avLst/>
              <a:gdLst/>
              <a:ahLst/>
              <a:cxnLst/>
              <a:rect l="l" t="t" r="r" b="b"/>
              <a:pathLst>
                <a:path w="3810" h="6350" extrusionOk="0">
                  <a:moveTo>
                    <a:pt x="0" y="0"/>
                  </a:moveTo>
                  <a:lnTo>
                    <a:pt x="0" y="2616"/>
                  </a:lnTo>
                  <a:lnTo>
                    <a:pt x="850" y="4356"/>
                  </a:lnTo>
                  <a:lnTo>
                    <a:pt x="2286" y="5232"/>
                  </a:lnTo>
                  <a:lnTo>
                    <a:pt x="3441" y="5803"/>
                  </a:lnTo>
                  <a:lnTo>
                    <a:pt x="2006" y="4940"/>
                  </a:lnTo>
                  <a:lnTo>
                    <a:pt x="1143" y="3200"/>
                  </a:lnTo>
                  <a:lnTo>
                    <a:pt x="1143" y="584"/>
                  </a:lnTo>
                  <a:lnTo>
                    <a:pt x="0"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07" name="Google Shape;2307;p11"/>
            <p:cNvSpPr/>
            <p:nvPr/>
          </p:nvSpPr>
          <p:spPr>
            <a:xfrm>
              <a:off x="2058225" y="1468396"/>
              <a:ext cx="6985" cy="2540"/>
            </a:xfrm>
            <a:custGeom>
              <a:avLst/>
              <a:gdLst/>
              <a:ahLst/>
              <a:cxnLst/>
              <a:rect l="l" t="t" r="r" b="b"/>
              <a:pathLst>
                <a:path w="6985" h="2540" extrusionOk="0">
                  <a:moveTo>
                    <a:pt x="4305" y="0"/>
                  </a:moveTo>
                  <a:lnTo>
                    <a:pt x="2298" y="0"/>
                  </a:lnTo>
                  <a:lnTo>
                    <a:pt x="0" y="1460"/>
                  </a:lnTo>
                  <a:lnTo>
                    <a:pt x="1142" y="2032"/>
                  </a:lnTo>
                  <a:lnTo>
                    <a:pt x="3441" y="584"/>
                  </a:lnTo>
                  <a:lnTo>
                    <a:pt x="5448" y="584"/>
                  </a:lnTo>
                  <a:lnTo>
                    <a:pt x="6883" y="1460"/>
                  </a:lnTo>
                  <a:lnTo>
                    <a:pt x="5740" y="876"/>
                  </a:lnTo>
                  <a:lnTo>
                    <a:pt x="4305" y="0"/>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08" name="Google Shape;2308;p11"/>
            <p:cNvSpPr/>
            <p:nvPr/>
          </p:nvSpPr>
          <p:spPr>
            <a:xfrm>
              <a:off x="2052482" y="1471013"/>
              <a:ext cx="17145" cy="20320"/>
            </a:xfrm>
            <a:custGeom>
              <a:avLst/>
              <a:gdLst/>
              <a:ahLst/>
              <a:cxnLst/>
              <a:rect l="l" t="t" r="r" b="b"/>
              <a:pathLst>
                <a:path w="17144" h="20319" extrusionOk="0">
                  <a:moveTo>
                    <a:pt x="10617" y="0"/>
                  </a:moveTo>
                  <a:lnTo>
                    <a:pt x="8902" y="0"/>
                  </a:lnTo>
                  <a:lnTo>
                    <a:pt x="4876" y="2324"/>
                  </a:lnTo>
                  <a:lnTo>
                    <a:pt x="3149" y="4063"/>
                  </a:lnTo>
                  <a:lnTo>
                    <a:pt x="863" y="8712"/>
                  </a:lnTo>
                  <a:lnTo>
                    <a:pt x="0" y="11036"/>
                  </a:lnTo>
                  <a:lnTo>
                    <a:pt x="0" y="15671"/>
                  </a:lnTo>
                  <a:lnTo>
                    <a:pt x="2006" y="17995"/>
                  </a:lnTo>
                  <a:lnTo>
                    <a:pt x="5168" y="19735"/>
                  </a:lnTo>
                  <a:lnTo>
                    <a:pt x="6311" y="20319"/>
                  </a:lnTo>
                  <a:lnTo>
                    <a:pt x="8039" y="20319"/>
                  </a:lnTo>
                  <a:lnTo>
                    <a:pt x="12064" y="17995"/>
                  </a:lnTo>
                  <a:lnTo>
                    <a:pt x="13779" y="16255"/>
                  </a:lnTo>
                  <a:lnTo>
                    <a:pt x="16078" y="11607"/>
                  </a:lnTo>
                  <a:lnTo>
                    <a:pt x="16941" y="9296"/>
                  </a:lnTo>
                  <a:lnTo>
                    <a:pt x="16941" y="4648"/>
                  </a:lnTo>
                  <a:lnTo>
                    <a:pt x="14935" y="2324"/>
                  </a:lnTo>
                  <a:lnTo>
                    <a:pt x="11772" y="584"/>
                  </a:lnTo>
                  <a:lnTo>
                    <a:pt x="10617" y="0"/>
                  </a:lnTo>
                  <a:close/>
                </a:path>
              </a:pathLst>
            </a:custGeom>
            <a:solidFill>
              <a:srgbClr val="2775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09" name="Google Shape;2309;p11"/>
            <p:cNvSpPr/>
            <p:nvPr/>
          </p:nvSpPr>
          <p:spPr>
            <a:xfrm>
              <a:off x="2054481" y="1471886"/>
              <a:ext cx="8255" cy="6985"/>
            </a:xfrm>
            <a:custGeom>
              <a:avLst/>
              <a:gdLst/>
              <a:ahLst/>
              <a:cxnLst/>
              <a:rect l="l" t="t" r="r" b="b"/>
              <a:pathLst>
                <a:path w="8255" h="6984" extrusionOk="0">
                  <a:moveTo>
                    <a:pt x="4889" y="0"/>
                  </a:moveTo>
                  <a:lnTo>
                    <a:pt x="2882" y="1155"/>
                  </a:lnTo>
                  <a:lnTo>
                    <a:pt x="1155" y="2908"/>
                  </a:lnTo>
                  <a:lnTo>
                    <a:pt x="0" y="5232"/>
                  </a:lnTo>
                  <a:lnTo>
                    <a:pt x="3162" y="6972"/>
                  </a:lnTo>
                  <a:lnTo>
                    <a:pt x="4317" y="4940"/>
                  </a:lnTo>
                  <a:lnTo>
                    <a:pt x="6032" y="2908"/>
                  </a:lnTo>
                  <a:lnTo>
                    <a:pt x="8051" y="1739"/>
                  </a:lnTo>
                  <a:lnTo>
                    <a:pt x="4889" y="0"/>
                  </a:lnTo>
                  <a:close/>
                </a:path>
              </a:pathLst>
            </a:custGeom>
            <a:solidFill>
              <a:srgbClr val="4D9B25">
                <a:alpha val="49803"/>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10" name="Google Shape;2310;p11"/>
            <p:cNvSpPr/>
            <p:nvPr/>
          </p:nvSpPr>
          <p:spPr>
            <a:xfrm>
              <a:off x="2052482" y="1477402"/>
              <a:ext cx="5715" cy="8890"/>
            </a:xfrm>
            <a:custGeom>
              <a:avLst/>
              <a:gdLst/>
              <a:ahLst/>
              <a:cxnLst/>
              <a:rect l="l" t="t" r="r" b="b"/>
              <a:pathLst>
                <a:path w="5714" h="8890" extrusionOk="0">
                  <a:moveTo>
                    <a:pt x="2006" y="0"/>
                  </a:moveTo>
                  <a:lnTo>
                    <a:pt x="863" y="2324"/>
                  </a:lnTo>
                  <a:lnTo>
                    <a:pt x="0" y="4648"/>
                  </a:lnTo>
                  <a:lnTo>
                    <a:pt x="0" y="6972"/>
                  </a:lnTo>
                  <a:lnTo>
                    <a:pt x="3149" y="8712"/>
                  </a:lnTo>
                  <a:lnTo>
                    <a:pt x="3149" y="6388"/>
                  </a:lnTo>
                  <a:lnTo>
                    <a:pt x="4013" y="4064"/>
                  </a:lnTo>
                  <a:lnTo>
                    <a:pt x="5168" y="1739"/>
                  </a:lnTo>
                  <a:lnTo>
                    <a:pt x="2006" y="0"/>
                  </a:lnTo>
                  <a:close/>
                </a:path>
              </a:pathLst>
            </a:custGeom>
            <a:solidFill>
              <a:srgbClr val="014F00">
                <a:alpha val="49803"/>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11" name="Google Shape;2311;p11"/>
            <p:cNvSpPr/>
            <p:nvPr/>
          </p:nvSpPr>
          <p:spPr>
            <a:xfrm>
              <a:off x="2052474" y="1484369"/>
              <a:ext cx="5715" cy="6985"/>
            </a:xfrm>
            <a:custGeom>
              <a:avLst/>
              <a:gdLst/>
              <a:ahLst/>
              <a:cxnLst/>
              <a:rect l="l" t="t" r="r" b="b"/>
              <a:pathLst>
                <a:path w="5714" h="6984" extrusionOk="0">
                  <a:moveTo>
                    <a:pt x="0" y="0"/>
                  </a:moveTo>
                  <a:lnTo>
                    <a:pt x="0" y="2324"/>
                  </a:lnTo>
                  <a:lnTo>
                    <a:pt x="2019" y="4648"/>
                  </a:lnTo>
                  <a:lnTo>
                    <a:pt x="5168" y="6388"/>
                  </a:lnTo>
                  <a:lnTo>
                    <a:pt x="4025" y="5511"/>
                  </a:lnTo>
                  <a:lnTo>
                    <a:pt x="3162" y="4064"/>
                  </a:lnTo>
                  <a:lnTo>
                    <a:pt x="3162" y="1739"/>
                  </a:lnTo>
                  <a:lnTo>
                    <a:pt x="0" y="0"/>
                  </a:lnTo>
                  <a:close/>
                </a:path>
              </a:pathLst>
            </a:custGeom>
            <a:solidFill>
              <a:srgbClr val="014F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12" name="Google Shape;2312;p11"/>
            <p:cNvSpPr/>
            <p:nvPr/>
          </p:nvSpPr>
          <p:spPr>
            <a:xfrm>
              <a:off x="2059651" y="1471010"/>
              <a:ext cx="8255" cy="3175"/>
            </a:xfrm>
            <a:custGeom>
              <a:avLst/>
              <a:gdLst/>
              <a:ahLst/>
              <a:cxnLst/>
              <a:rect l="l" t="t" r="r" b="b"/>
              <a:pathLst>
                <a:path w="8255" h="3175" extrusionOk="0">
                  <a:moveTo>
                    <a:pt x="3746" y="0"/>
                  </a:moveTo>
                  <a:lnTo>
                    <a:pt x="2019" y="0"/>
                  </a:lnTo>
                  <a:lnTo>
                    <a:pt x="0" y="1168"/>
                  </a:lnTo>
                  <a:lnTo>
                    <a:pt x="3162" y="2908"/>
                  </a:lnTo>
                  <a:lnTo>
                    <a:pt x="5181" y="1739"/>
                  </a:lnTo>
                  <a:lnTo>
                    <a:pt x="6990" y="1739"/>
                  </a:lnTo>
                  <a:lnTo>
                    <a:pt x="4889" y="584"/>
                  </a:lnTo>
                  <a:lnTo>
                    <a:pt x="3746" y="0"/>
                  </a:lnTo>
                  <a:close/>
                </a:path>
                <a:path w="8255" h="3175" extrusionOk="0">
                  <a:moveTo>
                    <a:pt x="6990" y="1739"/>
                  </a:moveTo>
                  <a:lnTo>
                    <a:pt x="5181" y="1739"/>
                  </a:lnTo>
                  <a:lnTo>
                    <a:pt x="8051" y="2324"/>
                  </a:lnTo>
                  <a:lnTo>
                    <a:pt x="6990" y="1739"/>
                  </a:lnTo>
                  <a:close/>
                </a:path>
              </a:pathLst>
            </a:custGeom>
            <a:solidFill>
              <a:srgbClr val="4D9B25"/>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13" name="Google Shape;2313;p11"/>
            <p:cNvSpPr/>
            <p:nvPr/>
          </p:nvSpPr>
          <p:spPr>
            <a:xfrm>
              <a:off x="2039557" y="1419923"/>
              <a:ext cx="32384" cy="19050"/>
            </a:xfrm>
            <a:custGeom>
              <a:avLst/>
              <a:gdLst/>
              <a:ahLst/>
              <a:cxnLst/>
              <a:rect l="l" t="t" r="r" b="b"/>
              <a:pathLst>
                <a:path w="32385" h="19050" extrusionOk="0">
                  <a:moveTo>
                    <a:pt x="29006" y="0"/>
                  </a:moveTo>
                  <a:lnTo>
                    <a:pt x="0" y="17132"/>
                  </a:lnTo>
                  <a:lnTo>
                    <a:pt x="2578" y="18580"/>
                  </a:lnTo>
                  <a:lnTo>
                    <a:pt x="31876" y="1739"/>
                  </a:lnTo>
                  <a:lnTo>
                    <a:pt x="29006" y="0"/>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14" name="Google Shape;2314;p11"/>
            <p:cNvSpPr/>
            <p:nvPr/>
          </p:nvSpPr>
          <p:spPr>
            <a:xfrm>
              <a:off x="2042135" y="1421667"/>
              <a:ext cx="29845" cy="49530"/>
            </a:xfrm>
            <a:custGeom>
              <a:avLst/>
              <a:gdLst/>
              <a:ahLst/>
              <a:cxnLst/>
              <a:rect l="l" t="t" r="r" b="b"/>
              <a:pathLst>
                <a:path w="29844" h="49530" extrusionOk="0">
                  <a:moveTo>
                    <a:pt x="29298" y="0"/>
                  </a:moveTo>
                  <a:lnTo>
                    <a:pt x="0" y="16827"/>
                  </a:lnTo>
                  <a:lnTo>
                    <a:pt x="0" y="49352"/>
                  </a:lnTo>
                  <a:lnTo>
                    <a:pt x="29298" y="32219"/>
                  </a:lnTo>
                  <a:lnTo>
                    <a:pt x="29298"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15" name="Google Shape;2315;p11"/>
            <p:cNvSpPr/>
            <p:nvPr/>
          </p:nvSpPr>
          <p:spPr>
            <a:xfrm>
              <a:off x="2039552" y="1437051"/>
              <a:ext cx="3175" cy="34290"/>
            </a:xfrm>
            <a:custGeom>
              <a:avLst/>
              <a:gdLst/>
              <a:ahLst/>
              <a:cxnLst/>
              <a:rect l="l" t="t" r="r" b="b"/>
              <a:pathLst>
                <a:path w="3175" h="34290" extrusionOk="0">
                  <a:moveTo>
                    <a:pt x="0" y="0"/>
                  </a:moveTo>
                  <a:lnTo>
                    <a:pt x="0" y="32219"/>
                  </a:lnTo>
                  <a:lnTo>
                    <a:pt x="2590" y="33959"/>
                  </a:lnTo>
                  <a:lnTo>
                    <a:pt x="2590" y="1447"/>
                  </a:lnTo>
                  <a:lnTo>
                    <a:pt x="0"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16" name="Google Shape;2316;p11"/>
            <p:cNvSpPr/>
            <p:nvPr/>
          </p:nvSpPr>
          <p:spPr>
            <a:xfrm>
              <a:off x="2044433" y="1425727"/>
              <a:ext cx="24130" cy="33020"/>
            </a:xfrm>
            <a:custGeom>
              <a:avLst/>
              <a:gdLst/>
              <a:ahLst/>
              <a:cxnLst/>
              <a:rect l="l" t="t" r="r" b="b"/>
              <a:pathLst>
                <a:path w="24130" h="33019" extrusionOk="0">
                  <a:moveTo>
                    <a:pt x="24130" y="0"/>
                  </a:moveTo>
                  <a:lnTo>
                    <a:pt x="0" y="13931"/>
                  </a:lnTo>
                  <a:lnTo>
                    <a:pt x="0" y="32804"/>
                  </a:lnTo>
                  <a:lnTo>
                    <a:pt x="24130" y="18580"/>
                  </a:lnTo>
                  <a:lnTo>
                    <a:pt x="24130" y="0"/>
                  </a:lnTo>
                  <a:close/>
                </a:path>
              </a:pathLst>
            </a:custGeom>
            <a:solidFill>
              <a:srgbClr val="FDFBF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17" name="Google Shape;2317;p11"/>
            <p:cNvSpPr/>
            <p:nvPr/>
          </p:nvSpPr>
          <p:spPr>
            <a:xfrm>
              <a:off x="2044433" y="1425723"/>
              <a:ext cx="24130" cy="15240"/>
            </a:xfrm>
            <a:custGeom>
              <a:avLst/>
              <a:gdLst/>
              <a:ahLst/>
              <a:cxnLst/>
              <a:rect l="l" t="t" r="r" b="b"/>
              <a:pathLst>
                <a:path w="24130" h="15240" extrusionOk="0">
                  <a:moveTo>
                    <a:pt x="24130" y="0"/>
                  </a:moveTo>
                  <a:lnTo>
                    <a:pt x="0" y="13944"/>
                  </a:lnTo>
                  <a:lnTo>
                    <a:pt x="0" y="14808"/>
                  </a:lnTo>
                  <a:lnTo>
                    <a:pt x="24130" y="584"/>
                  </a:lnTo>
                  <a:lnTo>
                    <a:pt x="24130" y="0"/>
                  </a:lnTo>
                  <a:close/>
                </a:path>
              </a:pathLst>
            </a:custGeom>
            <a:solidFill>
              <a:srgbClr val="000000">
                <a:alpha val="19607"/>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18" name="Google Shape;2318;p11"/>
            <p:cNvSpPr/>
            <p:nvPr/>
          </p:nvSpPr>
          <p:spPr>
            <a:xfrm>
              <a:off x="2044433" y="1444306"/>
              <a:ext cx="24765" cy="15240"/>
            </a:xfrm>
            <a:custGeom>
              <a:avLst/>
              <a:gdLst/>
              <a:ahLst/>
              <a:cxnLst/>
              <a:rect l="l" t="t" r="r" b="b"/>
              <a:pathLst>
                <a:path w="24764" h="15240" extrusionOk="0">
                  <a:moveTo>
                    <a:pt x="24130" y="0"/>
                  </a:moveTo>
                  <a:lnTo>
                    <a:pt x="0" y="14224"/>
                  </a:lnTo>
                  <a:lnTo>
                    <a:pt x="0" y="15100"/>
                  </a:lnTo>
                  <a:lnTo>
                    <a:pt x="24701" y="584"/>
                  </a:lnTo>
                  <a:lnTo>
                    <a:pt x="24130" y="0"/>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19" name="Google Shape;2319;p11"/>
            <p:cNvSpPr/>
            <p:nvPr/>
          </p:nvSpPr>
          <p:spPr>
            <a:xfrm>
              <a:off x="2068564" y="1425146"/>
              <a:ext cx="635" cy="20320"/>
            </a:xfrm>
            <a:custGeom>
              <a:avLst/>
              <a:gdLst/>
              <a:ahLst/>
              <a:cxnLst/>
              <a:rect l="l" t="t" r="r" b="b"/>
              <a:pathLst>
                <a:path w="635" h="20319" extrusionOk="0">
                  <a:moveTo>
                    <a:pt x="571" y="0"/>
                  </a:moveTo>
                  <a:lnTo>
                    <a:pt x="0" y="584"/>
                  </a:lnTo>
                  <a:lnTo>
                    <a:pt x="0" y="19164"/>
                  </a:lnTo>
                  <a:lnTo>
                    <a:pt x="571" y="19735"/>
                  </a:lnTo>
                  <a:lnTo>
                    <a:pt x="571"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20" name="Google Shape;2320;p11"/>
            <p:cNvSpPr/>
            <p:nvPr/>
          </p:nvSpPr>
          <p:spPr>
            <a:xfrm>
              <a:off x="2044435" y="1431827"/>
              <a:ext cx="24765" cy="17145"/>
            </a:xfrm>
            <a:custGeom>
              <a:avLst/>
              <a:gdLst/>
              <a:ahLst/>
              <a:cxnLst/>
              <a:rect l="l" t="t" r="r" b="b"/>
              <a:pathLst>
                <a:path w="24764" h="17144" extrusionOk="0">
                  <a:moveTo>
                    <a:pt x="19824" y="0"/>
                  </a:moveTo>
                  <a:lnTo>
                    <a:pt x="571" y="14808"/>
                  </a:lnTo>
                  <a:lnTo>
                    <a:pt x="571" y="15087"/>
                  </a:lnTo>
                  <a:lnTo>
                    <a:pt x="0" y="15963"/>
                  </a:lnTo>
                  <a:lnTo>
                    <a:pt x="0" y="16840"/>
                  </a:lnTo>
                  <a:lnTo>
                    <a:pt x="863" y="15087"/>
                  </a:lnTo>
                  <a:lnTo>
                    <a:pt x="3733" y="9867"/>
                  </a:lnTo>
                  <a:lnTo>
                    <a:pt x="7759" y="5803"/>
                  </a:lnTo>
                  <a:lnTo>
                    <a:pt x="11772" y="3479"/>
                  </a:lnTo>
                  <a:lnTo>
                    <a:pt x="16078" y="1155"/>
                  </a:lnTo>
                  <a:lnTo>
                    <a:pt x="19824" y="584"/>
                  </a:lnTo>
                  <a:lnTo>
                    <a:pt x="20882" y="584"/>
                  </a:lnTo>
                  <a:lnTo>
                    <a:pt x="19824" y="0"/>
                  </a:lnTo>
                  <a:close/>
                </a:path>
                <a:path w="24764" h="17144" extrusionOk="0">
                  <a:moveTo>
                    <a:pt x="20882" y="584"/>
                  </a:moveTo>
                  <a:lnTo>
                    <a:pt x="19824" y="584"/>
                  </a:lnTo>
                  <a:lnTo>
                    <a:pt x="22694" y="2324"/>
                  </a:lnTo>
                  <a:lnTo>
                    <a:pt x="23266" y="2603"/>
                  </a:lnTo>
                  <a:lnTo>
                    <a:pt x="24409" y="3479"/>
                  </a:lnTo>
                  <a:lnTo>
                    <a:pt x="24409" y="2603"/>
                  </a:lnTo>
                  <a:lnTo>
                    <a:pt x="23837" y="2324"/>
                  </a:lnTo>
                  <a:lnTo>
                    <a:pt x="23558" y="1739"/>
                  </a:lnTo>
                  <a:lnTo>
                    <a:pt x="22974" y="1739"/>
                  </a:lnTo>
                  <a:lnTo>
                    <a:pt x="20882" y="584"/>
                  </a:lnTo>
                  <a:close/>
                </a:path>
              </a:pathLst>
            </a:custGeom>
            <a:solidFill>
              <a:srgbClr val="BDBBB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21" name="Google Shape;2321;p11"/>
            <p:cNvSpPr/>
            <p:nvPr/>
          </p:nvSpPr>
          <p:spPr>
            <a:xfrm>
              <a:off x="2051042" y="1439947"/>
              <a:ext cx="7620" cy="13970"/>
            </a:xfrm>
            <a:custGeom>
              <a:avLst/>
              <a:gdLst/>
              <a:ahLst/>
              <a:cxnLst/>
              <a:rect l="l" t="t" r="r" b="b"/>
              <a:pathLst>
                <a:path w="7619" h="13969" extrusionOk="0">
                  <a:moveTo>
                    <a:pt x="0" y="0"/>
                  </a:moveTo>
                  <a:lnTo>
                    <a:pt x="3733" y="11036"/>
                  </a:lnTo>
                  <a:lnTo>
                    <a:pt x="3441" y="11036"/>
                  </a:lnTo>
                  <a:lnTo>
                    <a:pt x="3441" y="11620"/>
                  </a:lnTo>
                  <a:lnTo>
                    <a:pt x="2870" y="11912"/>
                  </a:lnTo>
                  <a:lnTo>
                    <a:pt x="2870" y="12192"/>
                  </a:lnTo>
                  <a:lnTo>
                    <a:pt x="2590" y="12484"/>
                  </a:lnTo>
                  <a:lnTo>
                    <a:pt x="2298" y="13360"/>
                  </a:lnTo>
                  <a:lnTo>
                    <a:pt x="7467" y="10452"/>
                  </a:lnTo>
                  <a:lnTo>
                    <a:pt x="6902" y="9880"/>
                  </a:lnTo>
                  <a:lnTo>
                    <a:pt x="4876" y="9880"/>
                  </a:lnTo>
                  <a:lnTo>
                    <a:pt x="0" y="0"/>
                  </a:lnTo>
                  <a:close/>
                </a:path>
                <a:path w="7619" h="13969" extrusionOk="0">
                  <a:moveTo>
                    <a:pt x="6324" y="9296"/>
                  </a:moveTo>
                  <a:lnTo>
                    <a:pt x="5740" y="9296"/>
                  </a:lnTo>
                  <a:lnTo>
                    <a:pt x="4876" y="9880"/>
                  </a:lnTo>
                  <a:lnTo>
                    <a:pt x="6902" y="9880"/>
                  </a:lnTo>
                  <a:lnTo>
                    <a:pt x="6324" y="9296"/>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22" name="Google Shape;2322;p11"/>
            <p:cNvSpPr/>
            <p:nvPr/>
          </p:nvSpPr>
          <p:spPr>
            <a:xfrm>
              <a:off x="2045296" y="1427187"/>
              <a:ext cx="22225" cy="17780"/>
            </a:xfrm>
            <a:custGeom>
              <a:avLst/>
              <a:gdLst/>
              <a:ahLst/>
              <a:cxnLst/>
              <a:rect l="l" t="t" r="r" b="b"/>
              <a:pathLst>
                <a:path w="22225" h="17780" extrusionOk="0">
                  <a:moveTo>
                    <a:pt x="2006" y="11607"/>
                  </a:moveTo>
                  <a:lnTo>
                    <a:pt x="0" y="12763"/>
                  </a:lnTo>
                  <a:lnTo>
                    <a:pt x="0" y="13639"/>
                  </a:lnTo>
                  <a:lnTo>
                    <a:pt x="2006" y="12484"/>
                  </a:lnTo>
                  <a:lnTo>
                    <a:pt x="2006" y="11607"/>
                  </a:lnTo>
                  <a:close/>
                </a:path>
                <a:path w="22225" h="17780" extrusionOk="0">
                  <a:moveTo>
                    <a:pt x="21818" y="15379"/>
                  </a:moveTo>
                  <a:lnTo>
                    <a:pt x="19812" y="16535"/>
                  </a:lnTo>
                  <a:lnTo>
                    <a:pt x="19812" y="17411"/>
                  </a:lnTo>
                  <a:lnTo>
                    <a:pt x="21818" y="16256"/>
                  </a:lnTo>
                  <a:lnTo>
                    <a:pt x="21818" y="15379"/>
                  </a:lnTo>
                  <a:close/>
                </a:path>
                <a:path w="22225" h="17780" extrusionOk="0">
                  <a:moveTo>
                    <a:pt x="22110" y="0"/>
                  </a:moveTo>
                  <a:lnTo>
                    <a:pt x="20104" y="1155"/>
                  </a:lnTo>
                  <a:lnTo>
                    <a:pt x="20104" y="1739"/>
                  </a:lnTo>
                  <a:lnTo>
                    <a:pt x="22110" y="584"/>
                  </a:lnTo>
                  <a:lnTo>
                    <a:pt x="22110" y="0"/>
                  </a:lnTo>
                  <a:close/>
                </a:path>
              </a:pathLst>
            </a:custGeom>
            <a:solidFill>
              <a:srgbClr val="BDBBB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23" name="Google Shape;2323;p11"/>
            <p:cNvSpPr/>
            <p:nvPr/>
          </p:nvSpPr>
          <p:spPr>
            <a:xfrm>
              <a:off x="2003941" y="1440827"/>
              <a:ext cx="32384" cy="19050"/>
            </a:xfrm>
            <a:custGeom>
              <a:avLst/>
              <a:gdLst/>
              <a:ahLst/>
              <a:cxnLst/>
              <a:rect l="l" t="t" r="r" b="b"/>
              <a:pathLst>
                <a:path w="32385" h="19050" extrusionOk="0">
                  <a:moveTo>
                    <a:pt x="29006" y="0"/>
                  </a:moveTo>
                  <a:lnTo>
                    <a:pt x="0" y="16840"/>
                  </a:lnTo>
                  <a:lnTo>
                    <a:pt x="2578" y="18580"/>
                  </a:lnTo>
                  <a:lnTo>
                    <a:pt x="31876" y="1447"/>
                  </a:lnTo>
                  <a:lnTo>
                    <a:pt x="29006" y="0"/>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24" name="Google Shape;2324;p11"/>
            <p:cNvSpPr/>
            <p:nvPr/>
          </p:nvSpPr>
          <p:spPr>
            <a:xfrm>
              <a:off x="2006519" y="1442276"/>
              <a:ext cx="29845" cy="49530"/>
            </a:xfrm>
            <a:custGeom>
              <a:avLst/>
              <a:gdLst/>
              <a:ahLst/>
              <a:cxnLst/>
              <a:rect l="l" t="t" r="r" b="b"/>
              <a:pathLst>
                <a:path w="29844" h="49530" extrusionOk="0">
                  <a:moveTo>
                    <a:pt x="29298" y="0"/>
                  </a:moveTo>
                  <a:lnTo>
                    <a:pt x="0" y="17119"/>
                  </a:lnTo>
                  <a:lnTo>
                    <a:pt x="0" y="49352"/>
                  </a:lnTo>
                  <a:lnTo>
                    <a:pt x="29298" y="32512"/>
                  </a:lnTo>
                  <a:lnTo>
                    <a:pt x="29298"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25" name="Google Shape;2325;p11"/>
            <p:cNvSpPr/>
            <p:nvPr/>
          </p:nvSpPr>
          <p:spPr>
            <a:xfrm>
              <a:off x="2003936" y="1457661"/>
              <a:ext cx="3175" cy="34290"/>
            </a:xfrm>
            <a:custGeom>
              <a:avLst/>
              <a:gdLst/>
              <a:ahLst/>
              <a:cxnLst/>
              <a:rect l="l" t="t" r="r" b="b"/>
              <a:pathLst>
                <a:path w="3175" h="34290" extrusionOk="0">
                  <a:moveTo>
                    <a:pt x="0" y="0"/>
                  </a:moveTo>
                  <a:lnTo>
                    <a:pt x="0" y="32512"/>
                  </a:lnTo>
                  <a:lnTo>
                    <a:pt x="2590" y="33959"/>
                  </a:lnTo>
                  <a:lnTo>
                    <a:pt x="2590" y="1739"/>
                  </a:lnTo>
                  <a:lnTo>
                    <a:pt x="0"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26" name="Google Shape;2326;p11"/>
            <p:cNvSpPr/>
            <p:nvPr/>
          </p:nvSpPr>
          <p:spPr>
            <a:xfrm>
              <a:off x="2008536" y="1446335"/>
              <a:ext cx="24765" cy="33020"/>
            </a:xfrm>
            <a:custGeom>
              <a:avLst/>
              <a:gdLst/>
              <a:ahLst/>
              <a:cxnLst/>
              <a:rect l="l" t="t" r="r" b="b"/>
              <a:pathLst>
                <a:path w="24764" h="33019" extrusionOk="0">
                  <a:moveTo>
                    <a:pt x="24409" y="0"/>
                  </a:moveTo>
                  <a:lnTo>
                    <a:pt x="0" y="14223"/>
                  </a:lnTo>
                  <a:lnTo>
                    <a:pt x="0" y="32804"/>
                  </a:lnTo>
                  <a:lnTo>
                    <a:pt x="24409" y="18872"/>
                  </a:lnTo>
                  <a:lnTo>
                    <a:pt x="24409" y="0"/>
                  </a:lnTo>
                  <a:close/>
                </a:path>
              </a:pathLst>
            </a:custGeom>
            <a:solidFill>
              <a:srgbClr val="FDFBF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27" name="Google Shape;2327;p11"/>
            <p:cNvSpPr/>
            <p:nvPr/>
          </p:nvSpPr>
          <p:spPr>
            <a:xfrm>
              <a:off x="2008536" y="1446333"/>
              <a:ext cx="24765" cy="15240"/>
            </a:xfrm>
            <a:custGeom>
              <a:avLst/>
              <a:gdLst/>
              <a:ahLst/>
              <a:cxnLst/>
              <a:rect l="l" t="t" r="r" b="b"/>
              <a:pathLst>
                <a:path w="24764" h="15240" extrusionOk="0">
                  <a:moveTo>
                    <a:pt x="24409" y="0"/>
                  </a:moveTo>
                  <a:lnTo>
                    <a:pt x="0" y="14236"/>
                  </a:lnTo>
                  <a:lnTo>
                    <a:pt x="0" y="15100"/>
                  </a:lnTo>
                  <a:lnTo>
                    <a:pt x="24409" y="876"/>
                  </a:lnTo>
                  <a:lnTo>
                    <a:pt x="24409" y="0"/>
                  </a:lnTo>
                  <a:close/>
                </a:path>
              </a:pathLst>
            </a:custGeom>
            <a:solidFill>
              <a:srgbClr val="000000">
                <a:alpha val="19607"/>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28" name="Google Shape;2328;p11"/>
            <p:cNvSpPr/>
            <p:nvPr/>
          </p:nvSpPr>
          <p:spPr>
            <a:xfrm>
              <a:off x="2008536" y="1465209"/>
              <a:ext cx="25400" cy="15240"/>
            </a:xfrm>
            <a:custGeom>
              <a:avLst/>
              <a:gdLst/>
              <a:ahLst/>
              <a:cxnLst/>
              <a:rect l="l" t="t" r="r" b="b"/>
              <a:pathLst>
                <a:path w="25400" h="15240" extrusionOk="0">
                  <a:moveTo>
                    <a:pt x="24409" y="0"/>
                  </a:moveTo>
                  <a:lnTo>
                    <a:pt x="0" y="13931"/>
                  </a:lnTo>
                  <a:lnTo>
                    <a:pt x="0" y="14808"/>
                  </a:lnTo>
                  <a:lnTo>
                    <a:pt x="24980" y="292"/>
                  </a:lnTo>
                  <a:lnTo>
                    <a:pt x="24409" y="0"/>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29" name="Google Shape;2329;p11"/>
            <p:cNvSpPr/>
            <p:nvPr/>
          </p:nvSpPr>
          <p:spPr>
            <a:xfrm>
              <a:off x="2032949" y="1446047"/>
              <a:ext cx="635" cy="19685"/>
            </a:xfrm>
            <a:custGeom>
              <a:avLst/>
              <a:gdLst/>
              <a:ahLst/>
              <a:cxnLst/>
              <a:rect l="l" t="t" r="r" b="b"/>
              <a:pathLst>
                <a:path w="635" h="19684" extrusionOk="0">
                  <a:moveTo>
                    <a:pt x="571" y="0"/>
                  </a:moveTo>
                  <a:lnTo>
                    <a:pt x="0" y="292"/>
                  </a:lnTo>
                  <a:lnTo>
                    <a:pt x="0" y="19164"/>
                  </a:lnTo>
                  <a:lnTo>
                    <a:pt x="571" y="19456"/>
                  </a:lnTo>
                  <a:lnTo>
                    <a:pt x="571"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30" name="Google Shape;2330;p11"/>
            <p:cNvSpPr/>
            <p:nvPr/>
          </p:nvSpPr>
          <p:spPr>
            <a:xfrm>
              <a:off x="2008531" y="1452728"/>
              <a:ext cx="24765" cy="17145"/>
            </a:xfrm>
            <a:custGeom>
              <a:avLst/>
              <a:gdLst/>
              <a:ahLst/>
              <a:cxnLst/>
              <a:rect l="l" t="t" r="r" b="b"/>
              <a:pathLst>
                <a:path w="24764" h="17144" extrusionOk="0">
                  <a:moveTo>
                    <a:pt x="19824" y="0"/>
                  </a:moveTo>
                  <a:lnTo>
                    <a:pt x="571" y="14808"/>
                  </a:lnTo>
                  <a:lnTo>
                    <a:pt x="571" y="15087"/>
                  </a:lnTo>
                  <a:lnTo>
                    <a:pt x="0" y="15963"/>
                  </a:lnTo>
                  <a:lnTo>
                    <a:pt x="0" y="16840"/>
                  </a:lnTo>
                  <a:lnTo>
                    <a:pt x="863" y="15087"/>
                  </a:lnTo>
                  <a:lnTo>
                    <a:pt x="3733" y="9867"/>
                  </a:lnTo>
                  <a:lnTo>
                    <a:pt x="7759" y="5803"/>
                  </a:lnTo>
                  <a:lnTo>
                    <a:pt x="11772" y="3479"/>
                  </a:lnTo>
                  <a:lnTo>
                    <a:pt x="16090" y="1155"/>
                  </a:lnTo>
                  <a:lnTo>
                    <a:pt x="19824" y="571"/>
                  </a:lnTo>
                  <a:lnTo>
                    <a:pt x="20859" y="571"/>
                  </a:lnTo>
                  <a:lnTo>
                    <a:pt x="19824" y="0"/>
                  </a:lnTo>
                  <a:close/>
                </a:path>
                <a:path w="24764" h="17144" extrusionOk="0">
                  <a:moveTo>
                    <a:pt x="20859" y="571"/>
                  </a:moveTo>
                  <a:lnTo>
                    <a:pt x="19824" y="571"/>
                  </a:lnTo>
                  <a:lnTo>
                    <a:pt x="22694" y="2324"/>
                  </a:lnTo>
                  <a:lnTo>
                    <a:pt x="23266" y="2603"/>
                  </a:lnTo>
                  <a:lnTo>
                    <a:pt x="24409" y="3479"/>
                  </a:lnTo>
                  <a:lnTo>
                    <a:pt x="24409" y="2603"/>
                  </a:lnTo>
                  <a:lnTo>
                    <a:pt x="23837" y="2324"/>
                  </a:lnTo>
                  <a:lnTo>
                    <a:pt x="23558" y="1739"/>
                  </a:lnTo>
                  <a:lnTo>
                    <a:pt x="22974" y="1739"/>
                  </a:lnTo>
                  <a:lnTo>
                    <a:pt x="20859" y="571"/>
                  </a:lnTo>
                  <a:close/>
                </a:path>
              </a:pathLst>
            </a:custGeom>
            <a:solidFill>
              <a:srgbClr val="BDBBB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31" name="Google Shape;2331;p11"/>
            <p:cNvSpPr/>
            <p:nvPr/>
          </p:nvSpPr>
          <p:spPr>
            <a:xfrm>
              <a:off x="2015425" y="1460559"/>
              <a:ext cx="7620" cy="13970"/>
            </a:xfrm>
            <a:custGeom>
              <a:avLst/>
              <a:gdLst/>
              <a:ahLst/>
              <a:cxnLst/>
              <a:rect l="l" t="t" r="r" b="b"/>
              <a:pathLst>
                <a:path w="7619" h="13969" extrusionOk="0">
                  <a:moveTo>
                    <a:pt x="0" y="0"/>
                  </a:moveTo>
                  <a:lnTo>
                    <a:pt x="3733" y="11036"/>
                  </a:lnTo>
                  <a:lnTo>
                    <a:pt x="3441" y="11036"/>
                  </a:lnTo>
                  <a:lnTo>
                    <a:pt x="3441" y="11620"/>
                  </a:lnTo>
                  <a:lnTo>
                    <a:pt x="2870" y="11912"/>
                  </a:lnTo>
                  <a:lnTo>
                    <a:pt x="2870" y="12192"/>
                  </a:lnTo>
                  <a:lnTo>
                    <a:pt x="2590" y="12484"/>
                  </a:lnTo>
                  <a:lnTo>
                    <a:pt x="2298" y="13360"/>
                  </a:lnTo>
                  <a:lnTo>
                    <a:pt x="7467" y="10452"/>
                  </a:lnTo>
                  <a:lnTo>
                    <a:pt x="6902" y="9880"/>
                  </a:lnTo>
                  <a:lnTo>
                    <a:pt x="4876" y="9880"/>
                  </a:lnTo>
                  <a:lnTo>
                    <a:pt x="0" y="0"/>
                  </a:lnTo>
                  <a:close/>
                </a:path>
                <a:path w="7619" h="13969" extrusionOk="0">
                  <a:moveTo>
                    <a:pt x="6324" y="9296"/>
                  </a:moveTo>
                  <a:lnTo>
                    <a:pt x="5740" y="9296"/>
                  </a:lnTo>
                  <a:lnTo>
                    <a:pt x="4876" y="9880"/>
                  </a:lnTo>
                  <a:lnTo>
                    <a:pt x="6902" y="9880"/>
                  </a:lnTo>
                  <a:lnTo>
                    <a:pt x="6324" y="9296"/>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32" name="Google Shape;2332;p11"/>
            <p:cNvSpPr/>
            <p:nvPr/>
          </p:nvSpPr>
          <p:spPr>
            <a:xfrm>
              <a:off x="2009673" y="1447799"/>
              <a:ext cx="22225" cy="17780"/>
            </a:xfrm>
            <a:custGeom>
              <a:avLst/>
              <a:gdLst/>
              <a:ahLst/>
              <a:cxnLst/>
              <a:rect l="l" t="t" r="r" b="b"/>
              <a:pathLst>
                <a:path w="22225" h="17780" extrusionOk="0">
                  <a:moveTo>
                    <a:pt x="2006" y="11607"/>
                  </a:moveTo>
                  <a:lnTo>
                    <a:pt x="0" y="12763"/>
                  </a:lnTo>
                  <a:lnTo>
                    <a:pt x="0" y="13639"/>
                  </a:lnTo>
                  <a:lnTo>
                    <a:pt x="2006" y="12484"/>
                  </a:lnTo>
                  <a:lnTo>
                    <a:pt x="2006" y="11607"/>
                  </a:lnTo>
                  <a:close/>
                </a:path>
                <a:path w="22225" h="17780" extrusionOk="0">
                  <a:moveTo>
                    <a:pt x="21831" y="15671"/>
                  </a:moveTo>
                  <a:lnTo>
                    <a:pt x="19824" y="16827"/>
                  </a:lnTo>
                  <a:lnTo>
                    <a:pt x="19824" y="17411"/>
                  </a:lnTo>
                  <a:lnTo>
                    <a:pt x="21831" y="16256"/>
                  </a:lnTo>
                  <a:lnTo>
                    <a:pt x="21831" y="15671"/>
                  </a:lnTo>
                  <a:close/>
                </a:path>
                <a:path w="22225" h="17780" extrusionOk="0">
                  <a:moveTo>
                    <a:pt x="22110" y="0"/>
                  </a:moveTo>
                  <a:lnTo>
                    <a:pt x="20104" y="1155"/>
                  </a:lnTo>
                  <a:lnTo>
                    <a:pt x="20104" y="2032"/>
                  </a:lnTo>
                  <a:lnTo>
                    <a:pt x="22110" y="876"/>
                  </a:lnTo>
                  <a:lnTo>
                    <a:pt x="22110" y="0"/>
                  </a:lnTo>
                  <a:close/>
                </a:path>
              </a:pathLst>
            </a:custGeom>
            <a:solidFill>
              <a:srgbClr val="BDBBB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33" name="Google Shape;2333;p11"/>
            <p:cNvSpPr/>
            <p:nvPr/>
          </p:nvSpPr>
          <p:spPr>
            <a:xfrm>
              <a:off x="2200681" y="1431242"/>
              <a:ext cx="48895" cy="60960"/>
            </a:xfrm>
            <a:custGeom>
              <a:avLst/>
              <a:gdLst/>
              <a:ahLst/>
              <a:cxnLst/>
              <a:rect l="l" t="t" r="r" b="b"/>
              <a:pathLst>
                <a:path w="48894" h="60959" extrusionOk="0">
                  <a:moveTo>
                    <a:pt x="24701" y="0"/>
                  </a:moveTo>
                  <a:lnTo>
                    <a:pt x="24130" y="292"/>
                  </a:lnTo>
                  <a:lnTo>
                    <a:pt x="23558" y="876"/>
                  </a:lnTo>
                  <a:lnTo>
                    <a:pt x="22694" y="2031"/>
                  </a:lnTo>
                  <a:lnTo>
                    <a:pt x="0" y="58927"/>
                  </a:lnTo>
                  <a:lnTo>
                    <a:pt x="0" y="60667"/>
                  </a:lnTo>
                  <a:lnTo>
                    <a:pt x="1435" y="60667"/>
                  </a:lnTo>
                  <a:lnTo>
                    <a:pt x="10346" y="55448"/>
                  </a:lnTo>
                  <a:lnTo>
                    <a:pt x="4025" y="55448"/>
                  </a:lnTo>
                  <a:lnTo>
                    <a:pt x="4404" y="55227"/>
                  </a:lnTo>
                  <a:lnTo>
                    <a:pt x="24130" y="5219"/>
                  </a:lnTo>
                  <a:lnTo>
                    <a:pt x="29199" y="5219"/>
                  </a:lnTo>
                  <a:lnTo>
                    <a:pt x="25565" y="292"/>
                  </a:lnTo>
                  <a:lnTo>
                    <a:pt x="25285" y="292"/>
                  </a:lnTo>
                  <a:lnTo>
                    <a:pt x="24701" y="0"/>
                  </a:lnTo>
                  <a:close/>
                </a:path>
                <a:path w="48894" h="60959" extrusionOk="0">
                  <a:moveTo>
                    <a:pt x="4404" y="55227"/>
                  </a:moveTo>
                  <a:lnTo>
                    <a:pt x="4025" y="55448"/>
                  </a:lnTo>
                  <a:lnTo>
                    <a:pt x="4318" y="55448"/>
                  </a:lnTo>
                  <a:lnTo>
                    <a:pt x="4404" y="55227"/>
                  </a:lnTo>
                  <a:close/>
                </a:path>
                <a:path w="48894" h="60959" extrusionOk="0">
                  <a:moveTo>
                    <a:pt x="29199" y="5219"/>
                  </a:moveTo>
                  <a:lnTo>
                    <a:pt x="24130" y="5219"/>
                  </a:lnTo>
                  <a:lnTo>
                    <a:pt x="43954" y="32219"/>
                  </a:lnTo>
                  <a:lnTo>
                    <a:pt x="4404" y="55227"/>
                  </a:lnTo>
                  <a:lnTo>
                    <a:pt x="4318" y="55448"/>
                  </a:lnTo>
                  <a:lnTo>
                    <a:pt x="10346" y="55448"/>
                  </a:lnTo>
                  <a:lnTo>
                    <a:pt x="46532" y="34251"/>
                  </a:lnTo>
                  <a:lnTo>
                    <a:pt x="47396" y="34251"/>
                  </a:lnTo>
                  <a:lnTo>
                    <a:pt x="48260" y="33388"/>
                  </a:lnTo>
                  <a:lnTo>
                    <a:pt x="48260" y="32804"/>
                  </a:lnTo>
                  <a:lnTo>
                    <a:pt x="48552" y="32219"/>
                  </a:lnTo>
                  <a:lnTo>
                    <a:pt x="48260" y="31064"/>
                  </a:lnTo>
                  <a:lnTo>
                    <a:pt x="29199" y="5219"/>
                  </a:lnTo>
                  <a:close/>
                </a:path>
                <a:path w="48894" h="60959" extrusionOk="0">
                  <a:moveTo>
                    <a:pt x="47396" y="34251"/>
                  </a:moveTo>
                  <a:lnTo>
                    <a:pt x="46532" y="34251"/>
                  </a:lnTo>
                  <a:lnTo>
                    <a:pt x="46824" y="34543"/>
                  </a:lnTo>
                  <a:lnTo>
                    <a:pt x="47396" y="34251"/>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34" name="Google Shape;2334;p11"/>
            <p:cNvSpPr/>
            <p:nvPr/>
          </p:nvSpPr>
          <p:spPr>
            <a:xfrm>
              <a:off x="2196953" y="1426011"/>
              <a:ext cx="55880" cy="71120"/>
            </a:xfrm>
            <a:custGeom>
              <a:avLst/>
              <a:gdLst/>
              <a:ahLst/>
              <a:cxnLst/>
              <a:rect l="l" t="t" r="r" b="b"/>
              <a:pathLst>
                <a:path w="55880" h="71119" extrusionOk="0">
                  <a:moveTo>
                    <a:pt x="29298" y="0"/>
                  </a:moveTo>
                  <a:lnTo>
                    <a:pt x="26136" y="2031"/>
                  </a:lnTo>
                  <a:lnTo>
                    <a:pt x="1435" y="64452"/>
                  </a:lnTo>
                  <a:lnTo>
                    <a:pt x="1142" y="64744"/>
                  </a:lnTo>
                  <a:lnTo>
                    <a:pt x="0" y="68224"/>
                  </a:lnTo>
                  <a:lnTo>
                    <a:pt x="1435" y="70840"/>
                  </a:lnTo>
                  <a:lnTo>
                    <a:pt x="50838" y="41808"/>
                  </a:lnTo>
                  <a:lnTo>
                    <a:pt x="54000" y="40068"/>
                  </a:lnTo>
                  <a:lnTo>
                    <a:pt x="55435" y="35712"/>
                  </a:lnTo>
                  <a:lnTo>
                    <a:pt x="29298" y="0"/>
                  </a:lnTo>
                  <a:close/>
                </a:path>
              </a:pathLst>
            </a:custGeom>
            <a:solidFill>
              <a:srgbClr val="FFB71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35" name="Google Shape;2335;p11"/>
            <p:cNvSpPr/>
            <p:nvPr/>
          </p:nvSpPr>
          <p:spPr>
            <a:xfrm>
              <a:off x="2200681" y="1431251"/>
              <a:ext cx="48895" cy="60960"/>
            </a:xfrm>
            <a:custGeom>
              <a:avLst/>
              <a:gdLst/>
              <a:ahLst/>
              <a:cxnLst/>
              <a:rect l="l" t="t" r="r" b="b"/>
              <a:pathLst>
                <a:path w="48894" h="60959" extrusionOk="0">
                  <a:moveTo>
                    <a:pt x="31026" y="24676"/>
                  </a:moveTo>
                  <a:lnTo>
                    <a:pt x="23266" y="29324"/>
                  </a:lnTo>
                  <a:lnTo>
                    <a:pt x="28155" y="14516"/>
                  </a:lnTo>
                  <a:lnTo>
                    <a:pt x="22123" y="17995"/>
                  </a:lnTo>
                  <a:lnTo>
                    <a:pt x="18097" y="33959"/>
                  </a:lnTo>
                  <a:lnTo>
                    <a:pt x="24701" y="30187"/>
                  </a:lnTo>
                  <a:lnTo>
                    <a:pt x="20967" y="44132"/>
                  </a:lnTo>
                  <a:lnTo>
                    <a:pt x="31026" y="24676"/>
                  </a:lnTo>
                  <a:close/>
                </a:path>
                <a:path w="48894" h="60959" extrusionOk="0">
                  <a:moveTo>
                    <a:pt x="48552" y="32219"/>
                  </a:moveTo>
                  <a:lnTo>
                    <a:pt x="48260" y="31064"/>
                  </a:lnTo>
                  <a:lnTo>
                    <a:pt x="43954" y="25234"/>
                  </a:lnTo>
                  <a:lnTo>
                    <a:pt x="43954" y="32219"/>
                  </a:lnTo>
                  <a:lnTo>
                    <a:pt x="4394" y="55219"/>
                  </a:lnTo>
                  <a:lnTo>
                    <a:pt x="24130" y="5219"/>
                  </a:lnTo>
                  <a:lnTo>
                    <a:pt x="43954" y="32219"/>
                  </a:lnTo>
                  <a:lnTo>
                    <a:pt x="43954" y="25234"/>
                  </a:lnTo>
                  <a:lnTo>
                    <a:pt x="29197" y="5219"/>
                  </a:lnTo>
                  <a:lnTo>
                    <a:pt x="25565" y="292"/>
                  </a:lnTo>
                  <a:lnTo>
                    <a:pt x="25285" y="292"/>
                  </a:lnTo>
                  <a:lnTo>
                    <a:pt x="24701" y="0"/>
                  </a:lnTo>
                  <a:lnTo>
                    <a:pt x="24130" y="292"/>
                  </a:lnTo>
                  <a:lnTo>
                    <a:pt x="23558" y="876"/>
                  </a:lnTo>
                  <a:lnTo>
                    <a:pt x="22694" y="2032"/>
                  </a:lnTo>
                  <a:lnTo>
                    <a:pt x="0" y="58928"/>
                  </a:lnTo>
                  <a:lnTo>
                    <a:pt x="0" y="60667"/>
                  </a:lnTo>
                  <a:lnTo>
                    <a:pt x="1435" y="60667"/>
                  </a:lnTo>
                  <a:lnTo>
                    <a:pt x="10337" y="55448"/>
                  </a:lnTo>
                  <a:lnTo>
                    <a:pt x="46532" y="34251"/>
                  </a:lnTo>
                  <a:lnTo>
                    <a:pt x="46824" y="34544"/>
                  </a:lnTo>
                  <a:lnTo>
                    <a:pt x="47396" y="34251"/>
                  </a:lnTo>
                  <a:lnTo>
                    <a:pt x="48260" y="33388"/>
                  </a:lnTo>
                  <a:lnTo>
                    <a:pt x="48260" y="32804"/>
                  </a:lnTo>
                  <a:lnTo>
                    <a:pt x="48552" y="32219"/>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36" name="Google Shape;2336;p11"/>
            <p:cNvSpPr/>
            <p:nvPr/>
          </p:nvSpPr>
          <p:spPr>
            <a:xfrm>
              <a:off x="2320455" y="1763064"/>
              <a:ext cx="173355" cy="103505"/>
            </a:xfrm>
            <a:custGeom>
              <a:avLst/>
              <a:gdLst/>
              <a:ahLst/>
              <a:cxnLst/>
              <a:rect l="l" t="t" r="r" b="b"/>
              <a:pathLst>
                <a:path w="173355" h="103505" extrusionOk="0">
                  <a:moveTo>
                    <a:pt x="169468" y="0"/>
                  </a:moveTo>
                  <a:lnTo>
                    <a:pt x="0" y="98704"/>
                  </a:lnTo>
                  <a:lnTo>
                    <a:pt x="0" y="103060"/>
                  </a:lnTo>
                  <a:lnTo>
                    <a:pt x="172910" y="2032"/>
                  </a:lnTo>
                  <a:lnTo>
                    <a:pt x="169468" y="0"/>
                  </a:lnTo>
                  <a:close/>
                </a:path>
              </a:pathLst>
            </a:custGeom>
            <a:solidFill>
              <a:srgbClr val="D5D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37" name="Google Shape;2337;p11"/>
            <p:cNvSpPr/>
            <p:nvPr/>
          </p:nvSpPr>
          <p:spPr>
            <a:xfrm>
              <a:off x="2484742" y="1137170"/>
              <a:ext cx="173355" cy="737235"/>
            </a:xfrm>
            <a:custGeom>
              <a:avLst/>
              <a:gdLst/>
              <a:ahLst/>
              <a:cxnLst/>
              <a:rect l="l" t="t" r="r" b="b"/>
              <a:pathLst>
                <a:path w="173355" h="737235" extrusionOk="0">
                  <a:moveTo>
                    <a:pt x="172910" y="105384"/>
                  </a:moveTo>
                  <a:lnTo>
                    <a:pt x="8623" y="9677"/>
                  </a:lnTo>
                  <a:lnTo>
                    <a:pt x="8623" y="0"/>
                  </a:lnTo>
                  <a:lnTo>
                    <a:pt x="5181" y="2032"/>
                  </a:lnTo>
                  <a:lnTo>
                    <a:pt x="5181" y="7670"/>
                  </a:lnTo>
                  <a:lnTo>
                    <a:pt x="0" y="4648"/>
                  </a:lnTo>
                  <a:lnTo>
                    <a:pt x="0" y="636066"/>
                  </a:lnTo>
                  <a:lnTo>
                    <a:pt x="172910" y="736803"/>
                  </a:lnTo>
                  <a:lnTo>
                    <a:pt x="172910" y="105384"/>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38" name="Google Shape;2338;p11"/>
            <p:cNvSpPr/>
            <p:nvPr/>
          </p:nvSpPr>
          <p:spPr>
            <a:xfrm>
              <a:off x="2657662" y="1237607"/>
              <a:ext cx="8890" cy="636905"/>
            </a:xfrm>
            <a:custGeom>
              <a:avLst/>
              <a:gdLst/>
              <a:ahLst/>
              <a:cxnLst/>
              <a:rect l="l" t="t" r="r" b="b"/>
              <a:pathLst>
                <a:path w="8889" h="636905" extrusionOk="0">
                  <a:moveTo>
                    <a:pt x="8331" y="0"/>
                  </a:moveTo>
                  <a:lnTo>
                    <a:pt x="0" y="4940"/>
                  </a:lnTo>
                  <a:lnTo>
                    <a:pt x="0" y="636358"/>
                  </a:lnTo>
                  <a:lnTo>
                    <a:pt x="8331" y="631418"/>
                  </a:lnTo>
                  <a:lnTo>
                    <a:pt x="8331" y="0"/>
                  </a:lnTo>
                  <a:close/>
                </a:path>
              </a:pathLst>
            </a:custGeom>
            <a:solidFill>
              <a:srgbClr val="D3DB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39" name="Google Shape;2339;p11"/>
            <p:cNvSpPr/>
            <p:nvPr/>
          </p:nvSpPr>
          <p:spPr>
            <a:xfrm>
              <a:off x="2484742" y="1136865"/>
              <a:ext cx="181610" cy="728345"/>
            </a:xfrm>
            <a:custGeom>
              <a:avLst/>
              <a:gdLst/>
              <a:ahLst/>
              <a:cxnLst/>
              <a:rect l="l" t="t" r="r" b="b"/>
              <a:pathLst>
                <a:path w="181610" h="728344" extrusionOk="0">
                  <a:moveTo>
                    <a:pt x="167741" y="718223"/>
                  </a:moveTo>
                  <a:lnTo>
                    <a:pt x="13792" y="628230"/>
                  </a:lnTo>
                  <a:lnTo>
                    <a:pt x="5168" y="633171"/>
                  </a:lnTo>
                  <a:lnTo>
                    <a:pt x="167741" y="728091"/>
                  </a:lnTo>
                  <a:lnTo>
                    <a:pt x="167741" y="718223"/>
                  </a:lnTo>
                  <a:close/>
                </a:path>
                <a:path w="181610" h="728344" extrusionOk="0">
                  <a:moveTo>
                    <a:pt x="181241" y="100736"/>
                  </a:moveTo>
                  <a:lnTo>
                    <a:pt x="8610" y="0"/>
                  </a:lnTo>
                  <a:lnTo>
                    <a:pt x="0" y="4940"/>
                  </a:lnTo>
                  <a:lnTo>
                    <a:pt x="172910" y="105676"/>
                  </a:lnTo>
                  <a:lnTo>
                    <a:pt x="181241" y="100736"/>
                  </a:lnTo>
                  <a:close/>
                </a:path>
              </a:pathLst>
            </a:custGeom>
            <a:solidFill>
              <a:srgbClr val="D5D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40" name="Google Shape;2340;p11"/>
            <p:cNvSpPr/>
            <p:nvPr/>
          </p:nvSpPr>
          <p:spPr>
            <a:xfrm>
              <a:off x="2489923" y="1150806"/>
              <a:ext cx="8890" cy="619760"/>
            </a:xfrm>
            <a:custGeom>
              <a:avLst/>
              <a:gdLst/>
              <a:ahLst/>
              <a:cxnLst/>
              <a:rect l="l" t="t" r="r" b="b"/>
              <a:pathLst>
                <a:path w="8889" h="619760" extrusionOk="0">
                  <a:moveTo>
                    <a:pt x="0" y="0"/>
                  </a:moveTo>
                  <a:lnTo>
                    <a:pt x="0" y="619226"/>
                  </a:lnTo>
                  <a:lnTo>
                    <a:pt x="8623" y="614286"/>
                  </a:lnTo>
                  <a:lnTo>
                    <a:pt x="8623" y="4940"/>
                  </a:lnTo>
                  <a:lnTo>
                    <a:pt x="0" y="0"/>
                  </a:lnTo>
                  <a:close/>
                </a:path>
              </a:pathLst>
            </a:custGeom>
            <a:solidFill>
              <a:srgbClr val="D3DB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41" name="Google Shape;2341;p11"/>
            <p:cNvSpPr/>
            <p:nvPr/>
          </p:nvSpPr>
          <p:spPr>
            <a:xfrm>
              <a:off x="2489917" y="1150802"/>
              <a:ext cx="163195" cy="101600"/>
            </a:xfrm>
            <a:custGeom>
              <a:avLst/>
              <a:gdLst/>
              <a:ahLst/>
              <a:cxnLst/>
              <a:rect l="l" t="t" r="r" b="b"/>
              <a:pathLst>
                <a:path w="163194" h="101600" extrusionOk="0">
                  <a:moveTo>
                    <a:pt x="0" y="0"/>
                  </a:moveTo>
                  <a:lnTo>
                    <a:pt x="8623" y="11036"/>
                  </a:lnTo>
                  <a:lnTo>
                    <a:pt x="162572" y="101028"/>
                  </a:lnTo>
                  <a:lnTo>
                    <a:pt x="162572" y="94932"/>
                  </a:lnTo>
                  <a:lnTo>
                    <a:pt x="0" y="0"/>
                  </a:lnTo>
                  <a:close/>
                </a:path>
              </a:pathLst>
            </a:custGeom>
            <a:solidFill>
              <a:srgbClr val="000000">
                <a:alpha val="19607"/>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342" name="Google Shape;2342;p11"/>
            <p:cNvPicPr preferRelativeResize="0"/>
            <p:nvPr/>
          </p:nvPicPr>
          <p:blipFill rotWithShape="1">
            <a:blip r:embed="rId11">
              <a:alphaModFix/>
            </a:blip>
            <a:srcRect/>
            <a:stretch/>
          </p:blipFill>
          <p:spPr>
            <a:xfrm>
              <a:off x="2430185" y="1342262"/>
              <a:ext cx="244185" cy="361281"/>
            </a:xfrm>
            <a:prstGeom prst="rect">
              <a:avLst/>
            </a:prstGeom>
            <a:noFill/>
            <a:ln>
              <a:noFill/>
            </a:ln>
          </p:spPr>
        </p:pic>
        <p:sp>
          <p:nvSpPr>
            <p:cNvPr id="2343" name="Google Shape;2343;p11"/>
            <p:cNvSpPr/>
            <p:nvPr/>
          </p:nvSpPr>
          <p:spPr>
            <a:xfrm>
              <a:off x="2586225" y="2095760"/>
              <a:ext cx="78105" cy="89535"/>
            </a:xfrm>
            <a:custGeom>
              <a:avLst/>
              <a:gdLst/>
              <a:ahLst/>
              <a:cxnLst/>
              <a:rect l="l" t="t" r="r" b="b"/>
              <a:pathLst>
                <a:path w="78105" h="89535" extrusionOk="0">
                  <a:moveTo>
                    <a:pt x="2797" y="0"/>
                  </a:moveTo>
                  <a:lnTo>
                    <a:pt x="1641" y="863"/>
                  </a:lnTo>
                  <a:lnTo>
                    <a:pt x="206" y="2603"/>
                  </a:lnTo>
                  <a:lnTo>
                    <a:pt x="206" y="7251"/>
                  </a:lnTo>
                  <a:lnTo>
                    <a:pt x="55" y="11315"/>
                  </a:lnTo>
                  <a:lnTo>
                    <a:pt x="0" y="16535"/>
                  </a:lnTo>
                  <a:lnTo>
                    <a:pt x="206" y="20027"/>
                  </a:lnTo>
                  <a:lnTo>
                    <a:pt x="5667" y="29311"/>
                  </a:lnTo>
                  <a:lnTo>
                    <a:pt x="11115" y="38900"/>
                  </a:lnTo>
                  <a:lnTo>
                    <a:pt x="32667" y="60667"/>
                  </a:lnTo>
                  <a:lnTo>
                    <a:pt x="32667" y="68211"/>
                  </a:lnTo>
                  <a:lnTo>
                    <a:pt x="35537" y="80695"/>
                  </a:lnTo>
                  <a:lnTo>
                    <a:pt x="41278" y="85636"/>
                  </a:lnTo>
                  <a:lnTo>
                    <a:pt x="46733" y="88386"/>
                  </a:lnTo>
                  <a:lnTo>
                    <a:pt x="53698" y="89371"/>
                  </a:lnTo>
                  <a:lnTo>
                    <a:pt x="60987" y="88777"/>
                  </a:lnTo>
                  <a:lnTo>
                    <a:pt x="67414" y="86791"/>
                  </a:lnTo>
                  <a:lnTo>
                    <a:pt x="74882" y="83311"/>
                  </a:lnTo>
                  <a:lnTo>
                    <a:pt x="77547" y="79405"/>
                  </a:lnTo>
                  <a:lnTo>
                    <a:pt x="53891" y="79405"/>
                  </a:lnTo>
                  <a:lnTo>
                    <a:pt x="45583" y="77800"/>
                  </a:lnTo>
                  <a:lnTo>
                    <a:pt x="39708" y="72555"/>
                  </a:lnTo>
                  <a:lnTo>
                    <a:pt x="35607" y="64587"/>
                  </a:lnTo>
                  <a:lnTo>
                    <a:pt x="32907" y="56402"/>
                  </a:lnTo>
                  <a:lnTo>
                    <a:pt x="31232" y="50507"/>
                  </a:lnTo>
                  <a:lnTo>
                    <a:pt x="29213" y="44983"/>
                  </a:lnTo>
                  <a:lnTo>
                    <a:pt x="2213" y="16535"/>
                  </a:lnTo>
                  <a:lnTo>
                    <a:pt x="777" y="11315"/>
                  </a:lnTo>
                  <a:lnTo>
                    <a:pt x="963" y="7251"/>
                  </a:lnTo>
                  <a:lnTo>
                    <a:pt x="1070" y="4927"/>
                  </a:lnTo>
                  <a:lnTo>
                    <a:pt x="2797" y="0"/>
                  </a:lnTo>
                  <a:close/>
                </a:path>
                <a:path w="78105" h="89535" extrusionOk="0">
                  <a:moveTo>
                    <a:pt x="78044" y="70827"/>
                  </a:moveTo>
                  <a:lnTo>
                    <a:pt x="72651" y="75430"/>
                  </a:lnTo>
                  <a:lnTo>
                    <a:pt x="63757" y="78452"/>
                  </a:lnTo>
                  <a:lnTo>
                    <a:pt x="53891" y="79405"/>
                  </a:lnTo>
                  <a:lnTo>
                    <a:pt x="77547" y="79405"/>
                  </a:lnTo>
                  <a:lnTo>
                    <a:pt x="78044" y="78676"/>
                  </a:lnTo>
                  <a:lnTo>
                    <a:pt x="78044" y="70827"/>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344" name="Google Shape;2344;p11"/>
            <p:cNvPicPr preferRelativeResize="0"/>
            <p:nvPr/>
          </p:nvPicPr>
          <p:blipFill rotWithShape="1">
            <a:blip r:embed="rId12">
              <a:alphaModFix/>
            </a:blip>
            <a:srcRect/>
            <a:stretch/>
          </p:blipFill>
          <p:spPr>
            <a:xfrm>
              <a:off x="2420122" y="2180229"/>
              <a:ext cx="137010" cy="73064"/>
            </a:xfrm>
            <a:prstGeom prst="rect">
              <a:avLst/>
            </a:prstGeom>
            <a:noFill/>
            <a:ln>
              <a:noFill/>
            </a:ln>
          </p:spPr>
        </p:pic>
        <p:sp>
          <p:nvSpPr>
            <p:cNvPr id="2345" name="Google Shape;2345;p11"/>
            <p:cNvSpPr/>
            <p:nvPr/>
          </p:nvSpPr>
          <p:spPr>
            <a:xfrm>
              <a:off x="2587238" y="2085549"/>
              <a:ext cx="80645" cy="90170"/>
            </a:xfrm>
            <a:custGeom>
              <a:avLst/>
              <a:gdLst/>
              <a:ahLst/>
              <a:cxnLst/>
              <a:rect l="l" t="t" r="r" b="b"/>
              <a:pathLst>
                <a:path w="80644" h="90169" extrusionOk="0">
                  <a:moveTo>
                    <a:pt x="14688" y="0"/>
                  </a:moveTo>
                  <a:lnTo>
                    <a:pt x="9535" y="1202"/>
                  </a:lnTo>
                  <a:lnTo>
                    <a:pt x="4310" y="4911"/>
                  </a:lnTo>
                  <a:lnTo>
                    <a:pt x="1132" y="11259"/>
                  </a:lnTo>
                  <a:lnTo>
                    <a:pt x="0" y="18967"/>
                  </a:lnTo>
                  <a:lnTo>
                    <a:pt x="911" y="26755"/>
                  </a:lnTo>
                  <a:lnTo>
                    <a:pt x="27912" y="55203"/>
                  </a:lnTo>
                  <a:lnTo>
                    <a:pt x="29931" y="60715"/>
                  </a:lnTo>
                  <a:lnTo>
                    <a:pt x="52793" y="89608"/>
                  </a:lnTo>
                  <a:lnTo>
                    <a:pt x="62811" y="88623"/>
                  </a:lnTo>
                  <a:lnTo>
                    <a:pt x="71753" y="85514"/>
                  </a:lnTo>
                  <a:lnTo>
                    <a:pt x="77035" y="80743"/>
                  </a:lnTo>
                  <a:lnTo>
                    <a:pt x="80185" y="73491"/>
                  </a:lnTo>
                  <a:lnTo>
                    <a:pt x="77607" y="56066"/>
                  </a:lnTo>
                  <a:lnTo>
                    <a:pt x="39405" y="7883"/>
                  </a:lnTo>
                  <a:lnTo>
                    <a:pt x="26822" y="2713"/>
                  </a:lnTo>
                  <a:lnTo>
                    <a:pt x="19517" y="294"/>
                  </a:lnTo>
                  <a:lnTo>
                    <a:pt x="14688"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46" name="Google Shape;2346;p11"/>
            <p:cNvSpPr/>
            <p:nvPr/>
          </p:nvSpPr>
          <p:spPr>
            <a:xfrm>
              <a:off x="2541631" y="1700065"/>
              <a:ext cx="133350" cy="455295"/>
            </a:xfrm>
            <a:custGeom>
              <a:avLst/>
              <a:gdLst/>
              <a:ahLst/>
              <a:cxnLst/>
              <a:rect l="l" t="t" r="r" b="b"/>
              <a:pathLst>
                <a:path w="133350" h="455294" extrusionOk="0">
                  <a:moveTo>
                    <a:pt x="86448" y="0"/>
                  </a:moveTo>
                  <a:lnTo>
                    <a:pt x="0" y="27584"/>
                  </a:lnTo>
                  <a:lnTo>
                    <a:pt x="0" y="135280"/>
                  </a:lnTo>
                  <a:lnTo>
                    <a:pt x="18056" y="181260"/>
                  </a:lnTo>
                  <a:lnTo>
                    <a:pt x="32832" y="219912"/>
                  </a:lnTo>
                  <a:lnTo>
                    <a:pt x="52739" y="281637"/>
                  </a:lnTo>
                  <a:lnTo>
                    <a:pt x="64991" y="342868"/>
                  </a:lnTo>
                  <a:lnTo>
                    <a:pt x="66916" y="359981"/>
                  </a:lnTo>
                  <a:lnTo>
                    <a:pt x="65785" y="368822"/>
                  </a:lnTo>
                  <a:lnTo>
                    <a:pt x="63901" y="376928"/>
                  </a:lnTo>
                  <a:lnTo>
                    <a:pt x="63524" y="384107"/>
                  </a:lnTo>
                  <a:lnTo>
                    <a:pt x="66916" y="390169"/>
                  </a:lnTo>
                  <a:lnTo>
                    <a:pt x="70078" y="392785"/>
                  </a:lnTo>
                  <a:lnTo>
                    <a:pt x="62318" y="393954"/>
                  </a:lnTo>
                  <a:lnTo>
                    <a:pt x="62318" y="401497"/>
                  </a:lnTo>
                  <a:lnTo>
                    <a:pt x="62692" y="407135"/>
                  </a:lnTo>
                  <a:lnTo>
                    <a:pt x="86367" y="444500"/>
                  </a:lnTo>
                  <a:lnTo>
                    <a:pt x="113709" y="455143"/>
                  </a:lnTo>
                  <a:lnTo>
                    <a:pt x="122643" y="454914"/>
                  </a:lnTo>
                  <a:lnTo>
                    <a:pt x="125324" y="450405"/>
                  </a:lnTo>
                  <a:lnTo>
                    <a:pt x="124506" y="443695"/>
                  </a:lnTo>
                  <a:lnTo>
                    <a:pt x="123042" y="437149"/>
                  </a:lnTo>
                  <a:lnTo>
                    <a:pt x="123786" y="433133"/>
                  </a:lnTo>
                  <a:lnTo>
                    <a:pt x="125855" y="429672"/>
                  </a:lnTo>
                  <a:lnTo>
                    <a:pt x="126549" y="423705"/>
                  </a:lnTo>
                  <a:lnTo>
                    <a:pt x="126005" y="415340"/>
                  </a:lnTo>
                  <a:lnTo>
                    <a:pt x="124358" y="404685"/>
                  </a:lnTo>
                  <a:lnTo>
                    <a:pt x="124861" y="386008"/>
                  </a:lnTo>
                  <a:lnTo>
                    <a:pt x="132436" y="330472"/>
                  </a:lnTo>
                  <a:lnTo>
                    <a:pt x="133261" y="309181"/>
                  </a:lnTo>
                  <a:lnTo>
                    <a:pt x="128657" y="288147"/>
                  </a:lnTo>
                  <a:lnTo>
                    <a:pt x="112220" y="230510"/>
                  </a:lnTo>
                  <a:lnTo>
                    <a:pt x="107124" y="206705"/>
                  </a:lnTo>
                  <a:lnTo>
                    <a:pt x="106268" y="179436"/>
                  </a:lnTo>
                  <a:lnTo>
                    <a:pt x="107779" y="105415"/>
                  </a:lnTo>
                  <a:lnTo>
                    <a:pt x="106273" y="78968"/>
                  </a:lnTo>
                  <a:lnTo>
                    <a:pt x="103534" y="64344"/>
                  </a:lnTo>
                  <a:lnTo>
                    <a:pt x="100557" y="51274"/>
                  </a:lnTo>
                  <a:lnTo>
                    <a:pt x="95481" y="32382"/>
                  </a:lnTo>
                  <a:lnTo>
                    <a:pt x="86448" y="292"/>
                  </a:lnTo>
                  <a:lnTo>
                    <a:pt x="86448" y="0"/>
                  </a:lnTo>
                  <a:close/>
                </a:path>
              </a:pathLst>
            </a:custGeom>
            <a:solidFill>
              <a:srgbClr val="F8C3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47" name="Google Shape;2347;p11"/>
            <p:cNvSpPr/>
            <p:nvPr/>
          </p:nvSpPr>
          <p:spPr>
            <a:xfrm>
              <a:off x="2627218" y="1765095"/>
              <a:ext cx="1270" cy="2540"/>
            </a:xfrm>
            <a:custGeom>
              <a:avLst/>
              <a:gdLst/>
              <a:ahLst/>
              <a:cxnLst/>
              <a:rect l="l" t="t" r="r" b="b"/>
              <a:pathLst>
                <a:path w="1269" h="2539" extrusionOk="0">
                  <a:moveTo>
                    <a:pt x="0" y="0"/>
                  </a:moveTo>
                  <a:lnTo>
                    <a:pt x="863" y="2324"/>
                  </a:lnTo>
                  <a:lnTo>
                    <a:pt x="292" y="1447"/>
                  </a:lnTo>
                  <a:lnTo>
                    <a:pt x="0" y="0"/>
                  </a:lnTo>
                  <a:close/>
                </a:path>
              </a:pathLst>
            </a:custGeom>
            <a:noFill/>
            <a:ln w="9525" cap="flat" cmpd="sng">
              <a:solidFill>
                <a:srgbClr val="0000FF"/>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48" name="Google Shape;2348;p11"/>
            <p:cNvSpPr/>
            <p:nvPr/>
          </p:nvSpPr>
          <p:spPr>
            <a:xfrm>
              <a:off x="2541619" y="1700359"/>
              <a:ext cx="104775" cy="442595"/>
            </a:xfrm>
            <a:custGeom>
              <a:avLst/>
              <a:gdLst/>
              <a:ahLst/>
              <a:cxnLst/>
              <a:rect l="l" t="t" r="r" b="b"/>
              <a:pathLst>
                <a:path w="104775" h="442594" extrusionOk="0">
                  <a:moveTo>
                    <a:pt x="86461" y="0"/>
                  </a:moveTo>
                  <a:lnTo>
                    <a:pt x="0" y="27571"/>
                  </a:lnTo>
                  <a:lnTo>
                    <a:pt x="0" y="135280"/>
                  </a:lnTo>
                  <a:lnTo>
                    <a:pt x="5382" y="148865"/>
                  </a:lnTo>
                  <a:lnTo>
                    <a:pt x="18062" y="181255"/>
                  </a:lnTo>
                  <a:lnTo>
                    <a:pt x="32843" y="219907"/>
                  </a:lnTo>
                  <a:lnTo>
                    <a:pt x="44526" y="252042"/>
                  </a:lnTo>
                  <a:lnTo>
                    <a:pt x="44526" y="252343"/>
                  </a:lnTo>
                  <a:lnTo>
                    <a:pt x="44891" y="253285"/>
                  </a:lnTo>
                  <a:lnTo>
                    <a:pt x="52752" y="281343"/>
                  </a:lnTo>
                  <a:lnTo>
                    <a:pt x="59928" y="313997"/>
                  </a:lnTo>
                  <a:lnTo>
                    <a:pt x="65003" y="342570"/>
                  </a:lnTo>
                  <a:lnTo>
                    <a:pt x="66929" y="359689"/>
                  </a:lnTo>
                  <a:lnTo>
                    <a:pt x="65798" y="368529"/>
                  </a:lnTo>
                  <a:lnTo>
                    <a:pt x="63914" y="376635"/>
                  </a:lnTo>
                  <a:lnTo>
                    <a:pt x="63537" y="383815"/>
                  </a:lnTo>
                  <a:lnTo>
                    <a:pt x="66929" y="389877"/>
                  </a:lnTo>
                  <a:lnTo>
                    <a:pt x="70091" y="392493"/>
                  </a:lnTo>
                  <a:lnTo>
                    <a:pt x="62331" y="393649"/>
                  </a:lnTo>
                  <a:lnTo>
                    <a:pt x="62331" y="401205"/>
                  </a:lnTo>
                  <a:lnTo>
                    <a:pt x="62705" y="406841"/>
                  </a:lnTo>
                  <a:lnTo>
                    <a:pt x="83019" y="442137"/>
                  </a:lnTo>
                  <a:lnTo>
                    <a:pt x="79064" y="428461"/>
                  </a:lnTo>
                  <a:lnTo>
                    <a:pt x="81111" y="418730"/>
                  </a:lnTo>
                  <a:lnTo>
                    <a:pt x="88059" y="414168"/>
                  </a:lnTo>
                  <a:lnTo>
                    <a:pt x="103690" y="414168"/>
                  </a:lnTo>
                  <a:lnTo>
                    <a:pt x="97337" y="404099"/>
                  </a:lnTo>
                  <a:lnTo>
                    <a:pt x="86088" y="387181"/>
                  </a:lnTo>
                  <a:lnTo>
                    <a:pt x="79286" y="369557"/>
                  </a:lnTo>
                  <a:lnTo>
                    <a:pt x="79814" y="351124"/>
                  </a:lnTo>
                  <a:lnTo>
                    <a:pt x="83304" y="330327"/>
                  </a:lnTo>
                  <a:lnTo>
                    <a:pt x="87438" y="309910"/>
                  </a:lnTo>
                  <a:lnTo>
                    <a:pt x="89903" y="292620"/>
                  </a:lnTo>
                  <a:lnTo>
                    <a:pt x="88342" y="282376"/>
                  </a:lnTo>
                  <a:lnTo>
                    <a:pt x="84950" y="278364"/>
                  </a:lnTo>
                  <a:lnTo>
                    <a:pt x="83606" y="276257"/>
                  </a:lnTo>
                  <a:lnTo>
                    <a:pt x="88188" y="271729"/>
                  </a:lnTo>
                  <a:lnTo>
                    <a:pt x="89928" y="264511"/>
                  </a:lnTo>
                  <a:lnTo>
                    <a:pt x="81868" y="256262"/>
                  </a:lnTo>
                  <a:lnTo>
                    <a:pt x="70577" y="245509"/>
                  </a:lnTo>
                  <a:lnTo>
                    <a:pt x="62623" y="230784"/>
                  </a:lnTo>
                  <a:lnTo>
                    <a:pt x="57955" y="210037"/>
                  </a:lnTo>
                  <a:lnTo>
                    <a:pt x="53289" y="185394"/>
                  </a:lnTo>
                  <a:lnTo>
                    <a:pt x="50347" y="161675"/>
                  </a:lnTo>
                  <a:lnTo>
                    <a:pt x="50850" y="143700"/>
                  </a:lnTo>
                  <a:lnTo>
                    <a:pt x="52840" y="132906"/>
                  </a:lnTo>
                  <a:lnTo>
                    <a:pt x="53862" y="124833"/>
                  </a:lnTo>
                  <a:lnTo>
                    <a:pt x="54238" y="115452"/>
                  </a:lnTo>
                  <a:lnTo>
                    <a:pt x="54292" y="100736"/>
                  </a:lnTo>
                  <a:lnTo>
                    <a:pt x="54864" y="64439"/>
                  </a:lnTo>
                  <a:lnTo>
                    <a:pt x="70370" y="58051"/>
                  </a:lnTo>
                  <a:lnTo>
                    <a:pt x="75831" y="55448"/>
                  </a:lnTo>
                  <a:lnTo>
                    <a:pt x="79857" y="53416"/>
                  </a:lnTo>
                  <a:lnTo>
                    <a:pt x="81743" y="53416"/>
                  </a:lnTo>
                  <a:lnTo>
                    <a:pt x="81572" y="52832"/>
                  </a:lnTo>
                  <a:lnTo>
                    <a:pt x="86753" y="49644"/>
                  </a:lnTo>
                  <a:lnTo>
                    <a:pt x="90766" y="47320"/>
                  </a:lnTo>
                  <a:lnTo>
                    <a:pt x="97370" y="40640"/>
                  </a:lnTo>
                  <a:lnTo>
                    <a:pt x="94292" y="28246"/>
                  </a:lnTo>
                  <a:lnTo>
                    <a:pt x="92130" y="19881"/>
                  </a:lnTo>
                  <a:lnTo>
                    <a:pt x="89861" y="11736"/>
                  </a:lnTo>
                  <a:lnTo>
                    <a:pt x="86461" y="0"/>
                  </a:lnTo>
                  <a:close/>
                </a:path>
                <a:path w="104775" h="442594" extrusionOk="0">
                  <a:moveTo>
                    <a:pt x="103690" y="414168"/>
                  </a:moveTo>
                  <a:lnTo>
                    <a:pt x="88059" y="414168"/>
                  </a:lnTo>
                  <a:lnTo>
                    <a:pt x="98806" y="416001"/>
                  </a:lnTo>
                  <a:lnTo>
                    <a:pt x="104441" y="415357"/>
                  </a:lnTo>
                  <a:lnTo>
                    <a:pt x="103690" y="414168"/>
                  </a:lnTo>
                  <a:close/>
                </a:path>
                <a:path w="104775" h="442594" extrusionOk="0">
                  <a:moveTo>
                    <a:pt x="81743" y="53416"/>
                  </a:moveTo>
                  <a:lnTo>
                    <a:pt x="79857" y="53416"/>
                  </a:lnTo>
                  <a:lnTo>
                    <a:pt x="83870" y="60667"/>
                  </a:lnTo>
                  <a:lnTo>
                    <a:pt x="81743" y="53416"/>
                  </a:lnTo>
                  <a:close/>
                </a:path>
              </a:pathLst>
            </a:custGeom>
            <a:solidFill>
              <a:srgbClr val="D194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49" name="Google Shape;2349;p11"/>
            <p:cNvSpPr/>
            <p:nvPr/>
          </p:nvSpPr>
          <p:spPr>
            <a:xfrm>
              <a:off x="2463139" y="1729102"/>
              <a:ext cx="139065" cy="494665"/>
            </a:xfrm>
            <a:custGeom>
              <a:avLst/>
              <a:gdLst/>
              <a:ahLst/>
              <a:cxnLst/>
              <a:rect l="l" t="t" r="r" b="b"/>
              <a:pathLst>
                <a:path w="139064" h="494664" extrusionOk="0">
                  <a:moveTo>
                    <a:pt x="131338" y="0"/>
                  </a:moveTo>
                  <a:lnTo>
                    <a:pt x="9266" y="28447"/>
                  </a:lnTo>
                  <a:lnTo>
                    <a:pt x="1939" y="78610"/>
                  </a:lnTo>
                  <a:lnTo>
                    <a:pt x="0" y="132119"/>
                  </a:lnTo>
                  <a:lnTo>
                    <a:pt x="2477" y="181983"/>
                  </a:lnTo>
                  <a:lnTo>
                    <a:pt x="8402" y="221208"/>
                  </a:lnTo>
                  <a:lnTo>
                    <a:pt x="8110" y="221500"/>
                  </a:lnTo>
                  <a:lnTo>
                    <a:pt x="14426" y="250700"/>
                  </a:lnTo>
                  <a:lnTo>
                    <a:pt x="18992" y="278107"/>
                  </a:lnTo>
                  <a:lnTo>
                    <a:pt x="22214" y="308129"/>
                  </a:lnTo>
                  <a:lnTo>
                    <a:pt x="24493" y="345173"/>
                  </a:lnTo>
                  <a:lnTo>
                    <a:pt x="23870" y="381747"/>
                  </a:lnTo>
                  <a:lnTo>
                    <a:pt x="20396" y="408093"/>
                  </a:lnTo>
                  <a:lnTo>
                    <a:pt x="17462" y="425188"/>
                  </a:lnTo>
                  <a:lnTo>
                    <a:pt x="18461" y="434009"/>
                  </a:lnTo>
                  <a:lnTo>
                    <a:pt x="23629" y="440397"/>
                  </a:lnTo>
                  <a:lnTo>
                    <a:pt x="21039" y="444449"/>
                  </a:lnTo>
                  <a:lnTo>
                    <a:pt x="15578" y="447941"/>
                  </a:lnTo>
                  <a:lnTo>
                    <a:pt x="12607" y="452293"/>
                  </a:lnTo>
                  <a:lnTo>
                    <a:pt x="39560" y="483317"/>
                  </a:lnTo>
                  <a:lnTo>
                    <a:pt x="79536" y="493439"/>
                  </a:lnTo>
                  <a:lnTo>
                    <a:pt x="91981" y="494093"/>
                  </a:lnTo>
                  <a:lnTo>
                    <a:pt x="95593" y="490310"/>
                  </a:lnTo>
                  <a:lnTo>
                    <a:pt x="94570" y="483641"/>
                  </a:lnTo>
                  <a:lnTo>
                    <a:pt x="92468" y="477191"/>
                  </a:lnTo>
                  <a:lnTo>
                    <a:pt x="92844" y="474065"/>
                  </a:lnTo>
                  <a:lnTo>
                    <a:pt x="102039" y="472909"/>
                  </a:lnTo>
                  <a:lnTo>
                    <a:pt x="96870" y="464197"/>
                  </a:lnTo>
                  <a:lnTo>
                    <a:pt x="93708" y="456653"/>
                  </a:lnTo>
                  <a:lnTo>
                    <a:pt x="93348" y="444117"/>
                  </a:lnTo>
                  <a:lnTo>
                    <a:pt x="95789" y="421486"/>
                  </a:lnTo>
                  <a:lnTo>
                    <a:pt x="99200" y="394880"/>
                  </a:lnTo>
                  <a:lnTo>
                    <a:pt x="101747" y="370420"/>
                  </a:lnTo>
                  <a:lnTo>
                    <a:pt x="101967" y="345679"/>
                  </a:lnTo>
                  <a:lnTo>
                    <a:pt x="100461" y="316828"/>
                  </a:lnTo>
                  <a:lnTo>
                    <a:pt x="98522" y="287923"/>
                  </a:lnTo>
                  <a:lnTo>
                    <a:pt x="97442" y="263016"/>
                  </a:lnTo>
                  <a:lnTo>
                    <a:pt x="98623" y="224696"/>
                  </a:lnTo>
                  <a:lnTo>
                    <a:pt x="108643" y="128892"/>
                  </a:lnTo>
                  <a:lnTo>
                    <a:pt x="111835" y="126138"/>
                  </a:lnTo>
                  <a:lnTo>
                    <a:pt x="119310" y="116660"/>
                  </a:lnTo>
                  <a:lnTo>
                    <a:pt x="127915" y="98636"/>
                  </a:lnTo>
                  <a:lnTo>
                    <a:pt x="134500" y="70243"/>
                  </a:lnTo>
                  <a:lnTo>
                    <a:pt x="137837" y="43514"/>
                  </a:lnTo>
                  <a:lnTo>
                    <a:pt x="138620" y="27287"/>
                  </a:lnTo>
                  <a:lnTo>
                    <a:pt x="136552" y="14977"/>
                  </a:lnTo>
                  <a:lnTo>
                    <a:pt x="131338" y="0"/>
                  </a:lnTo>
                  <a:close/>
                </a:path>
              </a:pathLst>
            </a:custGeom>
            <a:solidFill>
              <a:srgbClr val="F8C3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50" name="Google Shape;2350;p11"/>
            <p:cNvSpPr/>
            <p:nvPr/>
          </p:nvSpPr>
          <p:spPr>
            <a:xfrm>
              <a:off x="2463139" y="1729102"/>
              <a:ext cx="136525" cy="483870"/>
            </a:xfrm>
            <a:custGeom>
              <a:avLst/>
              <a:gdLst/>
              <a:ahLst/>
              <a:cxnLst/>
              <a:rect l="l" t="t" r="r" b="b"/>
              <a:pathLst>
                <a:path w="136525" h="483869" extrusionOk="0">
                  <a:moveTo>
                    <a:pt x="131338" y="0"/>
                  </a:moveTo>
                  <a:lnTo>
                    <a:pt x="9266" y="28447"/>
                  </a:lnTo>
                  <a:lnTo>
                    <a:pt x="2057" y="77800"/>
                  </a:lnTo>
                  <a:lnTo>
                    <a:pt x="1939" y="78610"/>
                  </a:lnTo>
                  <a:lnTo>
                    <a:pt x="0" y="132119"/>
                  </a:lnTo>
                  <a:lnTo>
                    <a:pt x="2477" y="181983"/>
                  </a:lnTo>
                  <a:lnTo>
                    <a:pt x="8402" y="221208"/>
                  </a:lnTo>
                  <a:lnTo>
                    <a:pt x="8694" y="221500"/>
                  </a:lnTo>
                  <a:lnTo>
                    <a:pt x="15008" y="250700"/>
                  </a:lnTo>
                  <a:lnTo>
                    <a:pt x="19445" y="277356"/>
                  </a:lnTo>
                  <a:lnTo>
                    <a:pt x="19570" y="278107"/>
                  </a:lnTo>
                  <a:lnTo>
                    <a:pt x="22787" y="308129"/>
                  </a:lnTo>
                  <a:lnTo>
                    <a:pt x="25065" y="345173"/>
                  </a:lnTo>
                  <a:lnTo>
                    <a:pt x="24442" y="381747"/>
                  </a:lnTo>
                  <a:lnTo>
                    <a:pt x="21056" y="407417"/>
                  </a:lnTo>
                  <a:lnTo>
                    <a:pt x="20967" y="408093"/>
                  </a:lnTo>
                  <a:lnTo>
                    <a:pt x="18033" y="425188"/>
                  </a:lnTo>
                  <a:lnTo>
                    <a:pt x="19032" y="434009"/>
                  </a:lnTo>
                  <a:lnTo>
                    <a:pt x="24201" y="440397"/>
                  </a:lnTo>
                  <a:lnTo>
                    <a:pt x="21610" y="444449"/>
                  </a:lnTo>
                  <a:lnTo>
                    <a:pt x="16162" y="447941"/>
                  </a:lnTo>
                  <a:lnTo>
                    <a:pt x="13183" y="452293"/>
                  </a:lnTo>
                  <a:lnTo>
                    <a:pt x="13153" y="453723"/>
                  </a:lnTo>
                  <a:lnTo>
                    <a:pt x="13033" y="459258"/>
                  </a:lnTo>
                  <a:lnTo>
                    <a:pt x="16599" y="467531"/>
                  </a:lnTo>
                  <a:lnTo>
                    <a:pt x="24772" y="475805"/>
                  </a:lnTo>
                  <a:lnTo>
                    <a:pt x="28506" y="478421"/>
                  </a:lnTo>
                  <a:lnTo>
                    <a:pt x="34539" y="481329"/>
                  </a:lnTo>
                  <a:lnTo>
                    <a:pt x="41143" y="483654"/>
                  </a:lnTo>
                  <a:lnTo>
                    <a:pt x="35025" y="472753"/>
                  </a:lnTo>
                  <a:lnTo>
                    <a:pt x="33966" y="464816"/>
                  </a:lnTo>
                  <a:lnTo>
                    <a:pt x="38076" y="460419"/>
                  </a:lnTo>
                  <a:lnTo>
                    <a:pt x="47467" y="460133"/>
                  </a:lnTo>
                  <a:lnTo>
                    <a:pt x="59165" y="460133"/>
                  </a:lnTo>
                  <a:lnTo>
                    <a:pt x="61577" y="458643"/>
                  </a:lnTo>
                  <a:lnTo>
                    <a:pt x="59462" y="453723"/>
                  </a:lnTo>
                  <a:lnTo>
                    <a:pt x="52636" y="446493"/>
                  </a:lnTo>
                  <a:lnTo>
                    <a:pt x="45099" y="436805"/>
                  </a:lnTo>
                  <a:lnTo>
                    <a:pt x="40360" y="424097"/>
                  </a:lnTo>
                  <a:lnTo>
                    <a:pt x="38809" y="408093"/>
                  </a:lnTo>
                  <a:lnTo>
                    <a:pt x="38743" y="407417"/>
                  </a:lnTo>
                  <a:lnTo>
                    <a:pt x="40571" y="385813"/>
                  </a:lnTo>
                  <a:lnTo>
                    <a:pt x="43725" y="359478"/>
                  </a:lnTo>
                  <a:lnTo>
                    <a:pt x="45315" y="332979"/>
                  </a:lnTo>
                  <a:lnTo>
                    <a:pt x="44532" y="311270"/>
                  </a:lnTo>
                  <a:lnTo>
                    <a:pt x="40571" y="299300"/>
                  </a:lnTo>
                  <a:lnTo>
                    <a:pt x="37096" y="293996"/>
                  </a:lnTo>
                  <a:lnTo>
                    <a:pt x="37769" y="289071"/>
                  </a:lnTo>
                  <a:lnTo>
                    <a:pt x="41784" y="284688"/>
                  </a:lnTo>
                  <a:lnTo>
                    <a:pt x="48331" y="281012"/>
                  </a:lnTo>
                  <a:lnTo>
                    <a:pt x="53152" y="277356"/>
                  </a:lnTo>
                  <a:lnTo>
                    <a:pt x="52887" y="272665"/>
                  </a:lnTo>
                  <a:lnTo>
                    <a:pt x="48045" y="266561"/>
                  </a:lnTo>
                  <a:lnTo>
                    <a:pt x="39136" y="258660"/>
                  </a:lnTo>
                  <a:lnTo>
                    <a:pt x="31131" y="247380"/>
                  </a:lnTo>
                  <a:lnTo>
                    <a:pt x="26787" y="230682"/>
                  </a:lnTo>
                  <a:lnTo>
                    <a:pt x="23950" y="207508"/>
                  </a:lnTo>
                  <a:lnTo>
                    <a:pt x="20467" y="176796"/>
                  </a:lnTo>
                  <a:lnTo>
                    <a:pt x="18349" y="139887"/>
                  </a:lnTo>
                  <a:lnTo>
                    <a:pt x="19892" y="103633"/>
                  </a:lnTo>
                  <a:lnTo>
                    <a:pt x="23375" y="75221"/>
                  </a:lnTo>
                  <a:lnTo>
                    <a:pt x="27071" y="61836"/>
                  </a:lnTo>
                  <a:lnTo>
                    <a:pt x="33011" y="59334"/>
                  </a:lnTo>
                  <a:lnTo>
                    <a:pt x="42692" y="58383"/>
                  </a:lnTo>
                  <a:lnTo>
                    <a:pt x="80886" y="58383"/>
                  </a:lnTo>
                  <a:lnTo>
                    <a:pt x="85845" y="54611"/>
                  </a:lnTo>
                  <a:lnTo>
                    <a:pt x="99737" y="48934"/>
                  </a:lnTo>
                  <a:lnTo>
                    <a:pt x="110370" y="45567"/>
                  </a:lnTo>
                  <a:lnTo>
                    <a:pt x="116230" y="43363"/>
                  </a:lnTo>
                  <a:lnTo>
                    <a:pt x="123220" y="40530"/>
                  </a:lnTo>
                  <a:lnTo>
                    <a:pt x="130319" y="37532"/>
                  </a:lnTo>
                  <a:lnTo>
                    <a:pt x="136507" y="34836"/>
                  </a:lnTo>
                  <a:lnTo>
                    <a:pt x="136105" y="21554"/>
                  </a:lnTo>
                  <a:lnTo>
                    <a:pt x="135432" y="13498"/>
                  </a:lnTo>
                  <a:lnTo>
                    <a:pt x="134005" y="7402"/>
                  </a:lnTo>
                  <a:lnTo>
                    <a:pt x="131338" y="0"/>
                  </a:lnTo>
                  <a:close/>
                </a:path>
                <a:path w="136525" h="483869" extrusionOk="0">
                  <a:moveTo>
                    <a:pt x="59165" y="460133"/>
                  </a:moveTo>
                  <a:lnTo>
                    <a:pt x="47467" y="460133"/>
                  </a:lnTo>
                  <a:lnTo>
                    <a:pt x="57930" y="460897"/>
                  </a:lnTo>
                  <a:lnTo>
                    <a:pt x="59165" y="460133"/>
                  </a:lnTo>
                  <a:close/>
                </a:path>
                <a:path w="136525" h="483869" extrusionOk="0">
                  <a:moveTo>
                    <a:pt x="80886" y="58383"/>
                  </a:moveTo>
                  <a:lnTo>
                    <a:pt x="53644" y="58383"/>
                  </a:lnTo>
                  <a:lnTo>
                    <a:pt x="67864" y="58927"/>
                  </a:lnTo>
                  <a:lnTo>
                    <a:pt x="68357" y="75221"/>
                  </a:lnTo>
                  <a:lnTo>
                    <a:pt x="68435" y="77800"/>
                  </a:lnTo>
                  <a:lnTo>
                    <a:pt x="73732" y="63825"/>
                  </a:lnTo>
                  <a:lnTo>
                    <a:pt x="80886" y="58383"/>
                  </a:lnTo>
                  <a:close/>
                </a:path>
              </a:pathLst>
            </a:custGeom>
            <a:solidFill>
              <a:srgbClr val="D194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51" name="Google Shape;2351;p11"/>
            <p:cNvSpPr/>
            <p:nvPr/>
          </p:nvSpPr>
          <p:spPr>
            <a:xfrm>
              <a:off x="2463787" y="1472172"/>
              <a:ext cx="195580" cy="309245"/>
            </a:xfrm>
            <a:custGeom>
              <a:avLst/>
              <a:gdLst/>
              <a:ahLst/>
              <a:cxnLst/>
              <a:rect l="l" t="t" r="r" b="b"/>
              <a:pathLst>
                <a:path w="195580" h="309244" extrusionOk="0">
                  <a:moveTo>
                    <a:pt x="172046" y="0"/>
                  </a:moveTo>
                  <a:lnTo>
                    <a:pt x="139014" y="6388"/>
                  </a:lnTo>
                  <a:lnTo>
                    <a:pt x="148924" y="7322"/>
                  </a:lnTo>
                  <a:lnTo>
                    <a:pt x="165730" y="18870"/>
                  </a:lnTo>
                  <a:lnTo>
                    <a:pt x="170041" y="54152"/>
                  </a:lnTo>
                  <a:lnTo>
                    <a:pt x="142468" y="126288"/>
                  </a:lnTo>
                  <a:lnTo>
                    <a:pt x="135802" y="112729"/>
                  </a:lnTo>
                  <a:lnTo>
                    <a:pt x="117584" y="83356"/>
                  </a:lnTo>
                  <a:lnTo>
                    <a:pt x="90481" y="55126"/>
                  </a:lnTo>
                  <a:lnTo>
                    <a:pt x="57162" y="44996"/>
                  </a:lnTo>
                  <a:lnTo>
                    <a:pt x="41643" y="58064"/>
                  </a:lnTo>
                  <a:lnTo>
                    <a:pt x="50063" y="59524"/>
                  </a:lnTo>
                  <a:lnTo>
                    <a:pt x="71086" y="68876"/>
                  </a:lnTo>
                  <a:lnTo>
                    <a:pt x="98355" y="93581"/>
                  </a:lnTo>
                  <a:lnTo>
                    <a:pt x="125514" y="141097"/>
                  </a:lnTo>
                  <a:lnTo>
                    <a:pt x="111907" y="156913"/>
                  </a:lnTo>
                  <a:lnTo>
                    <a:pt x="79989" y="186418"/>
                  </a:lnTo>
                  <a:lnTo>
                    <a:pt x="43116" y="202695"/>
                  </a:lnTo>
                  <a:lnTo>
                    <a:pt x="14643" y="178828"/>
                  </a:lnTo>
                  <a:lnTo>
                    <a:pt x="13314" y="221085"/>
                  </a:lnTo>
                  <a:lnTo>
                    <a:pt x="12636" y="232829"/>
                  </a:lnTo>
                  <a:lnTo>
                    <a:pt x="13208" y="233121"/>
                  </a:lnTo>
                  <a:lnTo>
                    <a:pt x="10417" y="248742"/>
                  </a:lnTo>
                  <a:lnTo>
                    <a:pt x="1497" y="285538"/>
                  </a:lnTo>
                  <a:lnTo>
                    <a:pt x="0" y="297573"/>
                  </a:lnTo>
                  <a:lnTo>
                    <a:pt x="5744" y="303996"/>
                  </a:lnTo>
                  <a:lnTo>
                    <a:pt x="19889" y="307805"/>
                  </a:lnTo>
                  <a:lnTo>
                    <a:pt x="39742" y="308673"/>
                  </a:lnTo>
                  <a:lnTo>
                    <a:pt x="62611" y="306273"/>
                  </a:lnTo>
                  <a:lnTo>
                    <a:pt x="116322" y="292633"/>
                  </a:lnTo>
                  <a:lnTo>
                    <a:pt x="162280" y="272897"/>
                  </a:lnTo>
                  <a:lnTo>
                    <a:pt x="172045" y="243206"/>
                  </a:lnTo>
                  <a:lnTo>
                    <a:pt x="168015" y="227740"/>
                  </a:lnTo>
                  <a:lnTo>
                    <a:pt x="164579" y="217449"/>
                  </a:lnTo>
                  <a:lnTo>
                    <a:pt x="163434" y="211946"/>
                  </a:lnTo>
                  <a:lnTo>
                    <a:pt x="164039" y="205000"/>
                  </a:lnTo>
                  <a:lnTo>
                    <a:pt x="167283" y="192010"/>
                  </a:lnTo>
                  <a:lnTo>
                    <a:pt x="174053" y="168376"/>
                  </a:lnTo>
                  <a:lnTo>
                    <a:pt x="162280" y="131800"/>
                  </a:lnTo>
                  <a:lnTo>
                    <a:pt x="187119" y="77054"/>
                  </a:lnTo>
                  <a:lnTo>
                    <a:pt x="195349" y="24370"/>
                  </a:lnTo>
                  <a:lnTo>
                    <a:pt x="193694" y="11791"/>
                  </a:lnTo>
                  <a:lnTo>
                    <a:pt x="186599" y="5147"/>
                  </a:lnTo>
                  <a:lnTo>
                    <a:pt x="172046" y="0"/>
                  </a:lnTo>
                  <a:close/>
                </a:path>
              </a:pathLst>
            </a:custGeom>
            <a:solidFill>
              <a:srgbClr val="F8C3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352" name="Google Shape;2352;p11"/>
            <p:cNvPicPr preferRelativeResize="0"/>
            <p:nvPr/>
          </p:nvPicPr>
          <p:blipFill rotWithShape="1">
            <a:blip r:embed="rId13">
              <a:alphaModFix/>
            </a:blip>
            <a:srcRect/>
            <a:stretch/>
          </p:blipFill>
          <p:spPr>
            <a:xfrm>
              <a:off x="2323327" y="1467825"/>
              <a:ext cx="208064" cy="313061"/>
            </a:xfrm>
            <a:prstGeom prst="rect">
              <a:avLst/>
            </a:prstGeom>
            <a:noFill/>
            <a:ln>
              <a:noFill/>
            </a:ln>
          </p:spPr>
        </p:pic>
        <p:sp>
          <p:nvSpPr>
            <p:cNvPr id="2353" name="Google Shape;2353;p11"/>
            <p:cNvSpPr/>
            <p:nvPr/>
          </p:nvSpPr>
          <p:spPr>
            <a:xfrm>
              <a:off x="2084642" y="2046987"/>
              <a:ext cx="299085" cy="212725"/>
            </a:xfrm>
            <a:custGeom>
              <a:avLst/>
              <a:gdLst/>
              <a:ahLst/>
              <a:cxnLst/>
              <a:rect l="l" t="t" r="r" b="b"/>
              <a:pathLst>
                <a:path w="299085" h="212725" extrusionOk="0">
                  <a:moveTo>
                    <a:pt x="0" y="0"/>
                  </a:moveTo>
                  <a:lnTo>
                    <a:pt x="0" y="102476"/>
                  </a:lnTo>
                  <a:lnTo>
                    <a:pt x="188137" y="212204"/>
                  </a:lnTo>
                  <a:lnTo>
                    <a:pt x="299008" y="147472"/>
                  </a:lnTo>
                  <a:lnTo>
                    <a:pt x="299008" y="44996"/>
                  </a:lnTo>
                  <a:lnTo>
                    <a:pt x="188137" y="109728"/>
                  </a:lnTo>
                  <a:lnTo>
                    <a:pt x="0"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354" name="Google Shape;2354;p11"/>
            <p:cNvPicPr preferRelativeResize="0"/>
            <p:nvPr/>
          </p:nvPicPr>
          <p:blipFill rotWithShape="1">
            <a:blip r:embed="rId14">
              <a:alphaModFix/>
            </a:blip>
            <a:srcRect/>
            <a:stretch/>
          </p:blipFill>
          <p:spPr>
            <a:xfrm>
              <a:off x="2272779" y="2091975"/>
              <a:ext cx="110870" cy="167220"/>
            </a:xfrm>
            <a:prstGeom prst="rect">
              <a:avLst/>
            </a:prstGeom>
            <a:noFill/>
            <a:ln>
              <a:noFill/>
            </a:ln>
          </p:spPr>
        </p:pic>
        <p:sp>
          <p:nvSpPr>
            <p:cNvPr id="2355" name="Google Shape;2355;p11"/>
            <p:cNvSpPr/>
            <p:nvPr/>
          </p:nvSpPr>
          <p:spPr>
            <a:xfrm>
              <a:off x="2084643" y="1964823"/>
              <a:ext cx="299085" cy="192405"/>
            </a:xfrm>
            <a:custGeom>
              <a:avLst/>
              <a:gdLst/>
              <a:ahLst/>
              <a:cxnLst/>
              <a:rect l="l" t="t" r="r" b="b"/>
              <a:pathLst>
                <a:path w="299085" h="192405" extrusionOk="0">
                  <a:moveTo>
                    <a:pt x="105702" y="0"/>
                  </a:moveTo>
                  <a:lnTo>
                    <a:pt x="78994" y="15392"/>
                  </a:lnTo>
                  <a:lnTo>
                    <a:pt x="78994" y="23812"/>
                  </a:lnTo>
                  <a:lnTo>
                    <a:pt x="39065" y="47028"/>
                  </a:lnTo>
                  <a:lnTo>
                    <a:pt x="31889" y="42964"/>
                  </a:lnTo>
                  <a:lnTo>
                    <a:pt x="5461" y="58356"/>
                  </a:lnTo>
                  <a:lnTo>
                    <a:pt x="0" y="67640"/>
                  </a:lnTo>
                  <a:lnTo>
                    <a:pt x="0" y="82156"/>
                  </a:lnTo>
                  <a:lnTo>
                    <a:pt x="188137" y="191897"/>
                  </a:lnTo>
                  <a:lnTo>
                    <a:pt x="299008" y="127165"/>
                  </a:lnTo>
                  <a:lnTo>
                    <a:pt x="299008" y="112648"/>
                  </a:lnTo>
                  <a:lnTo>
                    <a:pt x="293547" y="109740"/>
                  </a:lnTo>
                  <a:lnTo>
                    <a:pt x="270002" y="95808"/>
                  </a:lnTo>
                  <a:lnTo>
                    <a:pt x="265684" y="103644"/>
                  </a:lnTo>
                  <a:lnTo>
                    <a:pt x="128676" y="23812"/>
                  </a:lnTo>
                  <a:lnTo>
                    <a:pt x="128676" y="13360"/>
                  </a:lnTo>
                  <a:lnTo>
                    <a:pt x="105702"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56" name="Google Shape;2356;p11"/>
            <p:cNvSpPr/>
            <p:nvPr/>
          </p:nvSpPr>
          <p:spPr>
            <a:xfrm>
              <a:off x="2090101" y="1964829"/>
              <a:ext cx="288290" cy="168275"/>
            </a:xfrm>
            <a:custGeom>
              <a:avLst/>
              <a:gdLst/>
              <a:ahLst/>
              <a:cxnLst/>
              <a:rect l="l" t="t" r="r" b="b"/>
              <a:pathLst>
                <a:path w="288289" h="168275" extrusionOk="0">
                  <a:moveTo>
                    <a:pt x="100241" y="0"/>
                  </a:moveTo>
                  <a:lnTo>
                    <a:pt x="73532" y="15379"/>
                  </a:lnTo>
                  <a:lnTo>
                    <a:pt x="73532" y="23799"/>
                  </a:lnTo>
                  <a:lnTo>
                    <a:pt x="33604" y="47028"/>
                  </a:lnTo>
                  <a:lnTo>
                    <a:pt x="26428" y="42964"/>
                  </a:lnTo>
                  <a:lnTo>
                    <a:pt x="0" y="58356"/>
                  </a:lnTo>
                  <a:lnTo>
                    <a:pt x="187845" y="168084"/>
                  </a:lnTo>
                  <a:lnTo>
                    <a:pt x="288086" y="109728"/>
                  </a:lnTo>
                  <a:lnTo>
                    <a:pt x="264540" y="95796"/>
                  </a:lnTo>
                  <a:lnTo>
                    <a:pt x="260235" y="103632"/>
                  </a:lnTo>
                  <a:lnTo>
                    <a:pt x="123228" y="23799"/>
                  </a:lnTo>
                  <a:lnTo>
                    <a:pt x="123228" y="13347"/>
                  </a:lnTo>
                  <a:lnTo>
                    <a:pt x="100241" y="0"/>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357" name="Google Shape;2357;p11"/>
            <p:cNvPicPr preferRelativeResize="0"/>
            <p:nvPr/>
          </p:nvPicPr>
          <p:blipFill rotWithShape="1">
            <a:blip r:embed="rId15">
              <a:alphaModFix/>
            </a:blip>
            <a:srcRect/>
            <a:stretch/>
          </p:blipFill>
          <p:spPr>
            <a:xfrm>
              <a:off x="2084645" y="2023141"/>
              <a:ext cx="299004" cy="236059"/>
            </a:xfrm>
            <a:prstGeom prst="rect">
              <a:avLst/>
            </a:prstGeom>
            <a:noFill/>
            <a:ln>
              <a:noFill/>
            </a:ln>
          </p:spPr>
        </p:pic>
        <p:sp>
          <p:nvSpPr>
            <p:cNvPr id="2358" name="Google Shape;2358;p11"/>
            <p:cNvSpPr/>
            <p:nvPr/>
          </p:nvSpPr>
          <p:spPr>
            <a:xfrm>
              <a:off x="2078614" y="2043790"/>
              <a:ext cx="311150" cy="121920"/>
            </a:xfrm>
            <a:custGeom>
              <a:avLst/>
              <a:gdLst/>
              <a:ahLst/>
              <a:cxnLst/>
              <a:rect l="l" t="t" r="r" b="b"/>
              <a:pathLst>
                <a:path w="311150" h="121919" extrusionOk="0">
                  <a:moveTo>
                    <a:pt x="6032" y="0"/>
                  </a:moveTo>
                  <a:lnTo>
                    <a:pt x="0" y="3771"/>
                  </a:lnTo>
                  <a:lnTo>
                    <a:pt x="0" y="9004"/>
                  </a:lnTo>
                  <a:lnTo>
                    <a:pt x="3441" y="17132"/>
                  </a:lnTo>
                  <a:lnTo>
                    <a:pt x="178942" y="119608"/>
                  </a:lnTo>
                  <a:lnTo>
                    <a:pt x="193306" y="121640"/>
                  </a:lnTo>
                  <a:lnTo>
                    <a:pt x="311073" y="52832"/>
                  </a:lnTo>
                  <a:lnTo>
                    <a:pt x="311073" y="47612"/>
                  </a:lnTo>
                  <a:lnTo>
                    <a:pt x="307619" y="39484"/>
                  </a:lnTo>
                  <a:lnTo>
                    <a:pt x="305041" y="38036"/>
                  </a:lnTo>
                  <a:lnTo>
                    <a:pt x="305041" y="48196"/>
                  </a:lnTo>
                  <a:lnTo>
                    <a:pt x="194170" y="112928"/>
                  </a:lnTo>
                  <a:lnTo>
                    <a:pt x="6032" y="3187"/>
                  </a:lnTo>
                  <a:lnTo>
                    <a:pt x="6032"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59" name="Google Shape;2359;p11"/>
            <p:cNvSpPr/>
            <p:nvPr/>
          </p:nvSpPr>
          <p:spPr>
            <a:xfrm>
              <a:off x="2078614" y="2043790"/>
              <a:ext cx="311150" cy="116839"/>
            </a:xfrm>
            <a:custGeom>
              <a:avLst/>
              <a:gdLst/>
              <a:ahLst/>
              <a:cxnLst/>
              <a:rect l="l" t="t" r="r" b="b"/>
              <a:pathLst>
                <a:path w="311150" h="116839" extrusionOk="0">
                  <a:moveTo>
                    <a:pt x="6032" y="0"/>
                  </a:moveTo>
                  <a:lnTo>
                    <a:pt x="0" y="3771"/>
                  </a:lnTo>
                  <a:lnTo>
                    <a:pt x="3441" y="11899"/>
                  </a:lnTo>
                  <a:lnTo>
                    <a:pt x="178942" y="114388"/>
                  </a:lnTo>
                  <a:lnTo>
                    <a:pt x="193306" y="116713"/>
                  </a:lnTo>
                  <a:lnTo>
                    <a:pt x="311073" y="47612"/>
                  </a:lnTo>
                  <a:lnTo>
                    <a:pt x="307619" y="39484"/>
                  </a:lnTo>
                  <a:lnTo>
                    <a:pt x="305041" y="38036"/>
                  </a:lnTo>
                  <a:lnTo>
                    <a:pt x="305041" y="48196"/>
                  </a:lnTo>
                  <a:lnTo>
                    <a:pt x="194170" y="112928"/>
                  </a:lnTo>
                  <a:lnTo>
                    <a:pt x="6032" y="3187"/>
                  </a:lnTo>
                  <a:lnTo>
                    <a:pt x="6032" y="0"/>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60" name="Google Shape;2360;p11"/>
            <p:cNvSpPr/>
            <p:nvPr/>
          </p:nvSpPr>
          <p:spPr>
            <a:xfrm>
              <a:off x="2257557" y="2158178"/>
              <a:ext cx="14604" cy="7620"/>
            </a:xfrm>
            <a:custGeom>
              <a:avLst/>
              <a:gdLst/>
              <a:ahLst/>
              <a:cxnLst/>
              <a:rect l="l" t="t" r="r" b="b"/>
              <a:pathLst>
                <a:path w="14605" h="7619" extrusionOk="0">
                  <a:moveTo>
                    <a:pt x="0" y="0"/>
                  </a:moveTo>
                  <a:lnTo>
                    <a:pt x="0" y="5219"/>
                  </a:lnTo>
                  <a:lnTo>
                    <a:pt x="14363" y="7239"/>
                  </a:lnTo>
                  <a:lnTo>
                    <a:pt x="14363" y="2311"/>
                  </a:lnTo>
                  <a:lnTo>
                    <a:pt x="0" y="0"/>
                  </a:lnTo>
                  <a:close/>
                </a:path>
              </a:pathLst>
            </a:custGeom>
            <a:solidFill>
              <a:srgbClr val="29333E">
                <a:alpha val="49803"/>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61" name="Google Shape;2361;p11"/>
            <p:cNvSpPr/>
            <p:nvPr/>
          </p:nvSpPr>
          <p:spPr>
            <a:xfrm>
              <a:off x="2271914" y="2091405"/>
              <a:ext cx="118110" cy="74295"/>
            </a:xfrm>
            <a:custGeom>
              <a:avLst/>
              <a:gdLst/>
              <a:ahLst/>
              <a:cxnLst/>
              <a:rect l="l" t="t" r="r" b="b"/>
              <a:pathLst>
                <a:path w="118110" h="74294" extrusionOk="0">
                  <a:moveTo>
                    <a:pt x="117767" y="0"/>
                  </a:moveTo>
                  <a:lnTo>
                    <a:pt x="0" y="69088"/>
                  </a:lnTo>
                  <a:lnTo>
                    <a:pt x="0" y="74015"/>
                  </a:lnTo>
                  <a:lnTo>
                    <a:pt x="117767" y="5219"/>
                  </a:lnTo>
                  <a:lnTo>
                    <a:pt x="117767"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62" name="Google Shape;2362;p11"/>
            <p:cNvSpPr/>
            <p:nvPr/>
          </p:nvSpPr>
          <p:spPr>
            <a:xfrm>
              <a:off x="2082068" y="2055689"/>
              <a:ext cx="175895" cy="107950"/>
            </a:xfrm>
            <a:custGeom>
              <a:avLst/>
              <a:gdLst/>
              <a:ahLst/>
              <a:cxnLst/>
              <a:rect l="l" t="t" r="r" b="b"/>
              <a:pathLst>
                <a:path w="175894" h="107950" extrusionOk="0">
                  <a:moveTo>
                    <a:pt x="0" y="0"/>
                  </a:moveTo>
                  <a:lnTo>
                    <a:pt x="0" y="5232"/>
                  </a:lnTo>
                  <a:lnTo>
                    <a:pt x="175488" y="107708"/>
                  </a:lnTo>
                  <a:lnTo>
                    <a:pt x="175488" y="102488"/>
                  </a:lnTo>
                  <a:lnTo>
                    <a:pt x="0"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63" name="Google Shape;2363;p11"/>
            <p:cNvSpPr/>
            <p:nvPr/>
          </p:nvSpPr>
          <p:spPr>
            <a:xfrm>
              <a:off x="2078620" y="2047558"/>
              <a:ext cx="3810" cy="13970"/>
            </a:xfrm>
            <a:custGeom>
              <a:avLst/>
              <a:gdLst/>
              <a:ahLst/>
              <a:cxnLst/>
              <a:rect l="l" t="t" r="r" b="b"/>
              <a:pathLst>
                <a:path w="3810" h="13969" extrusionOk="0">
                  <a:moveTo>
                    <a:pt x="0" y="0"/>
                  </a:moveTo>
                  <a:lnTo>
                    <a:pt x="0" y="5232"/>
                  </a:lnTo>
                  <a:lnTo>
                    <a:pt x="3441" y="13360"/>
                  </a:lnTo>
                  <a:lnTo>
                    <a:pt x="3441" y="8140"/>
                  </a:lnTo>
                  <a:lnTo>
                    <a:pt x="0" y="0"/>
                  </a:lnTo>
                  <a:close/>
                </a:path>
              </a:pathLst>
            </a:custGeom>
            <a:solidFill>
              <a:srgbClr val="29333E">
                <a:alpha val="49803"/>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64" name="Google Shape;2364;p11"/>
            <p:cNvSpPr/>
            <p:nvPr/>
          </p:nvSpPr>
          <p:spPr>
            <a:xfrm>
              <a:off x="2235442" y="2125656"/>
              <a:ext cx="10795" cy="20955"/>
            </a:xfrm>
            <a:custGeom>
              <a:avLst/>
              <a:gdLst/>
              <a:ahLst/>
              <a:cxnLst/>
              <a:rect l="l" t="t" r="r" b="b"/>
              <a:pathLst>
                <a:path w="10794" h="20955" extrusionOk="0">
                  <a:moveTo>
                    <a:pt x="8902" y="0"/>
                  </a:moveTo>
                  <a:lnTo>
                    <a:pt x="0" y="8420"/>
                  </a:lnTo>
                  <a:lnTo>
                    <a:pt x="0" y="19735"/>
                  </a:lnTo>
                  <a:lnTo>
                    <a:pt x="1727" y="20612"/>
                  </a:lnTo>
                  <a:lnTo>
                    <a:pt x="10629" y="15671"/>
                  </a:lnTo>
                  <a:lnTo>
                    <a:pt x="10629" y="1155"/>
                  </a:lnTo>
                  <a:lnTo>
                    <a:pt x="8902"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65" name="Google Shape;2365;p11"/>
            <p:cNvSpPr/>
            <p:nvPr/>
          </p:nvSpPr>
          <p:spPr>
            <a:xfrm>
              <a:off x="2235437" y="2125662"/>
              <a:ext cx="10795" cy="9525"/>
            </a:xfrm>
            <a:custGeom>
              <a:avLst/>
              <a:gdLst/>
              <a:ahLst/>
              <a:cxnLst/>
              <a:rect l="l" t="t" r="r" b="b"/>
              <a:pathLst>
                <a:path w="10794" h="9525" extrusionOk="0">
                  <a:moveTo>
                    <a:pt x="8902" y="0"/>
                  </a:moveTo>
                  <a:lnTo>
                    <a:pt x="0" y="8407"/>
                  </a:lnTo>
                  <a:lnTo>
                    <a:pt x="1727" y="9283"/>
                  </a:lnTo>
                  <a:lnTo>
                    <a:pt x="10629" y="1155"/>
                  </a:lnTo>
                  <a:lnTo>
                    <a:pt x="8902" y="0"/>
                  </a:lnTo>
                  <a:close/>
                </a:path>
              </a:pathLst>
            </a:custGeom>
            <a:solidFill>
              <a:srgbClr val="5B6879">
                <a:alpha val="49803"/>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66" name="Google Shape;2366;p11"/>
            <p:cNvSpPr/>
            <p:nvPr/>
          </p:nvSpPr>
          <p:spPr>
            <a:xfrm>
              <a:off x="2237163" y="2126811"/>
              <a:ext cx="9525" cy="19685"/>
            </a:xfrm>
            <a:custGeom>
              <a:avLst/>
              <a:gdLst/>
              <a:ahLst/>
              <a:cxnLst/>
              <a:rect l="l" t="t" r="r" b="b"/>
              <a:pathLst>
                <a:path w="9525" h="19685" extrusionOk="0">
                  <a:moveTo>
                    <a:pt x="8902" y="0"/>
                  </a:moveTo>
                  <a:lnTo>
                    <a:pt x="0" y="8128"/>
                  </a:lnTo>
                  <a:lnTo>
                    <a:pt x="0" y="19456"/>
                  </a:lnTo>
                  <a:lnTo>
                    <a:pt x="8902" y="14516"/>
                  </a:lnTo>
                  <a:lnTo>
                    <a:pt x="8902"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67" name="Google Shape;2367;p11"/>
            <p:cNvSpPr/>
            <p:nvPr/>
          </p:nvSpPr>
          <p:spPr>
            <a:xfrm>
              <a:off x="2213317" y="2112886"/>
              <a:ext cx="24130" cy="33655"/>
            </a:xfrm>
            <a:custGeom>
              <a:avLst/>
              <a:gdLst/>
              <a:ahLst/>
              <a:cxnLst/>
              <a:rect l="l" t="t" r="r" b="b"/>
              <a:pathLst>
                <a:path w="24130" h="33655" extrusionOk="0">
                  <a:moveTo>
                    <a:pt x="10629" y="876"/>
                  </a:moveTo>
                  <a:lnTo>
                    <a:pt x="8902" y="0"/>
                  </a:lnTo>
                  <a:lnTo>
                    <a:pt x="0" y="8128"/>
                  </a:lnTo>
                  <a:lnTo>
                    <a:pt x="0" y="19456"/>
                  </a:lnTo>
                  <a:lnTo>
                    <a:pt x="1727" y="20612"/>
                  </a:lnTo>
                  <a:lnTo>
                    <a:pt x="10629" y="15392"/>
                  </a:lnTo>
                  <a:lnTo>
                    <a:pt x="10629" y="876"/>
                  </a:lnTo>
                  <a:close/>
                </a:path>
                <a:path w="24130" h="33655" extrusionOk="0">
                  <a:moveTo>
                    <a:pt x="23837" y="22059"/>
                  </a:moveTo>
                  <a:lnTo>
                    <a:pt x="22110" y="21196"/>
                  </a:lnTo>
                  <a:lnTo>
                    <a:pt x="22110" y="32512"/>
                  </a:lnTo>
                  <a:lnTo>
                    <a:pt x="23837" y="33388"/>
                  </a:lnTo>
                  <a:lnTo>
                    <a:pt x="23837" y="22059"/>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68" name="Google Shape;2368;p11"/>
            <p:cNvSpPr/>
            <p:nvPr/>
          </p:nvSpPr>
          <p:spPr>
            <a:xfrm>
              <a:off x="2213322" y="2112877"/>
              <a:ext cx="10795" cy="9525"/>
            </a:xfrm>
            <a:custGeom>
              <a:avLst/>
              <a:gdLst/>
              <a:ahLst/>
              <a:cxnLst/>
              <a:rect l="l" t="t" r="r" b="b"/>
              <a:pathLst>
                <a:path w="10794" h="9525" extrusionOk="0">
                  <a:moveTo>
                    <a:pt x="8902" y="0"/>
                  </a:moveTo>
                  <a:lnTo>
                    <a:pt x="0" y="8140"/>
                  </a:lnTo>
                  <a:lnTo>
                    <a:pt x="1727" y="9296"/>
                  </a:lnTo>
                  <a:lnTo>
                    <a:pt x="10629" y="876"/>
                  </a:lnTo>
                  <a:lnTo>
                    <a:pt x="8902" y="0"/>
                  </a:lnTo>
                  <a:close/>
                </a:path>
              </a:pathLst>
            </a:custGeom>
            <a:solidFill>
              <a:srgbClr val="5B6879">
                <a:alpha val="49803"/>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69" name="Google Shape;2369;p11"/>
            <p:cNvSpPr/>
            <p:nvPr/>
          </p:nvSpPr>
          <p:spPr>
            <a:xfrm>
              <a:off x="2215048" y="2113760"/>
              <a:ext cx="9525" cy="20320"/>
            </a:xfrm>
            <a:custGeom>
              <a:avLst/>
              <a:gdLst/>
              <a:ahLst/>
              <a:cxnLst/>
              <a:rect l="l" t="t" r="r" b="b"/>
              <a:pathLst>
                <a:path w="9525" h="20319" extrusionOk="0">
                  <a:moveTo>
                    <a:pt x="8902" y="0"/>
                  </a:moveTo>
                  <a:lnTo>
                    <a:pt x="0" y="8420"/>
                  </a:lnTo>
                  <a:lnTo>
                    <a:pt x="0" y="19735"/>
                  </a:lnTo>
                  <a:lnTo>
                    <a:pt x="8902" y="14516"/>
                  </a:lnTo>
                  <a:lnTo>
                    <a:pt x="8902"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70" name="Google Shape;2370;p11"/>
            <p:cNvSpPr/>
            <p:nvPr/>
          </p:nvSpPr>
          <p:spPr>
            <a:xfrm>
              <a:off x="2102446" y="2048154"/>
              <a:ext cx="113030" cy="85725"/>
            </a:xfrm>
            <a:custGeom>
              <a:avLst/>
              <a:gdLst/>
              <a:ahLst/>
              <a:cxnLst/>
              <a:rect l="l" t="t" r="r" b="b"/>
              <a:pathLst>
                <a:path w="113030" h="85725" extrusionOk="0">
                  <a:moveTo>
                    <a:pt x="10629" y="876"/>
                  </a:moveTo>
                  <a:lnTo>
                    <a:pt x="8902" y="0"/>
                  </a:lnTo>
                  <a:lnTo>
                    <a:pt x="0" y="8128"/>
                  </a:lnTo>
                  <a:lnTo>
                    <a:pt x="0" y="19443"/>
                  </a:lnTo>
                  <a:lnTo>
                    <a:pt x="1727" y="20612"/>
                  </a:lnTo>
                  <a:lnTo>
                    <a:pt x="10629" y="15392"/>
                  </a:lnTo>
                  <a:lnTo>
                    <a:pt x="10629" y="876"/>
                  </a:lnTo>
                  <a:close/>
                </a:path>
                <a:path w="113030" h="85725" extrusionOk="0">
                  <a:moveTo>
                    <a:pt x="112598" y="74028"/>
                  </a:moveTo>
                  <a:lnTo>
                    <a:pt x="110871" y="72859"/>
                  </a:lnTo>
                  <a:lnTo>
                    <a:pt x="110871" y="84188"/>
                  </a:lnTo>
                  <a:lnTo>
                    <a:pt x="112598" y="85344"/>
                  </a:lnTo>
                  <a:lnTo>
                    <a:pt x="112598" y="74028"/>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71" name="Google Shape;2371;p11"/>
            <p:cNvSpPr/>
            <p:nvPr/>
          </p:nvSpPr>
          <p:spPr>
            <a:xfrm>
              <a:off x="2102453" y="2048140"/>
              <a:ext cx="10795" cy="9525"/>
            </a:xfrm>
            <a:custGeom>
              <a:avLst/>
              <a:gdLst/>
              <a:ahLst/>
              <a:cxnLst/>
              <a:rect l="l" t="t" r="r" b="b"/>
              <a:pathLst>
                <a:path w="10794" h="9525" extrusionOk="0">
                  <a:moveTo>
                    <a:pt x="8902" y="0"/>
                  </a:moveTo>
                  <a:lnTo>
                    <a:pt x="0" y="8127"/>
                  </a:lnTo>
                  <a:lnTo>
                    <a:pt x="1727" y="9296"/>
                  </a:lnTo>
                  <a:lnTo>
                    <a:pt x="10629" y="876"/>
                  </a:lnTo>
                  <a:lnTo>
                    <a:pt x="8902" y="0"/>
                  </a:lnTo>
                  <a:close/>
                </a:path>
              </a:pathLst>
            </a:custGeom>
            <a:solidFill>
              <a:srgbClr val="5B6879">
                <a:alpha val="49803"/>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72" name="Google Shape;2372;p11"/>
            <p:cNvSpPr/>
            <p:nvPr/>
          </p:nvSpPr>
          <p:spPr>
            <a:xfrm>
              <a:off x="2104179" y="2049021"/>
              <a:ext cx="9525" cy="20320"/>
            </a:xfrm>
            <a:custGeom>
              <a:avLst/>
              <a:gdLst/>
              <a:ahLst/>
              <a:cxnLst/>
              <a:rect l="l" t="t" r="r" b="b"/>
              <a:pathLst>
                <a:path w="9525" h="20319" extrusionOk="0">
                  <a:moveTo>
                    <a:pt x="8902" y="0"/>
                  </a:moveTo>
                  <a:lnTo>
                    <a:pt x="0" y="8407"/>
                  </a:lnTo>
                  <a:lnTo>
                    <a:pt x="0" y="19735"/>
                  </a:lnTo>
                  <a:lnTo>
                    <a:pt x="8902" y="14516"/>
                  </a:lnTo>
                  <a:lnTo>
                    <a:pt x="8902"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73" name="Google Shape;2373;p11"/>
            <p:cNvSpPr/>
            <p:nvPr/>
          </p:nvSpPr>
          <p:spPr>
            <a:xfrm>
              <a:off x="2102446" y="2056282"/>
              <a:ext cx="33020" cy="26034"/>
            </a:xfrm>
            <a:custGeom>
              <a:avLst/>
              <a:gdLst/>
              <a:ahLst/>
              <a:cxnLst/>
              <a:rect l="l" t="t" r="r" b="b"/>
              <a:pathLst>
                <a:path w="33019" h="26035" extrusionOk="0">
                  <a:moveTo>
                    <a:pt x="1727" y="1155"/>
                  </a:moveTo>
                  <a:lnTo>
                    <a:pt x="0" y="0"/>
                  </a:lnTo>
                  <a:lnTo>
                    <a:pt x="0" y="11328"/>
                  </a:lnTo>
                  <a:lnTo>
                    <a:pt x="1727" y="12484"/>
                  </a:lnTo>
                  <a:lnTo>
                    <a:pt x="1727" y="1155"/>
                  </a:lnTo>
                  <a:close/>
                </a:path>
                <a:path w="33019" h="26035" extrusionOk="0">
                  <a:moveTo>
                    <a:pt x="32753" y="5791"/>
                  </a:moveTo>
                  <a:lnTo>
                    <a:pt x="31026" y="4635"/>
                  </a:lnTo>
                  <a:lnTo>
                    <a:pt x="22123" y="13055"/>
                  </a:lnTo>
                  <a:lnTo>
                    <a:pt x="22123" y="24371"/>
                  </a:lnTo>
                  <a:lnTo>
                    <a:pt x="23850" y="25539"/>
                  </a:lnTo>
                  <a:lnTo>
                    <a:pt x="32753" y="20307"/>
                  </a:lnTo>
                  <a:lnTo>
                    <a:pt x="32753" y="5791"/>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74" name="Google Shape;2374;p11"/>
            <p:cNvSpPr/>
            <p:nvPr/>
          </p:nvSpPr>
          <p:spPr>
            <a:xfrm>
              <a:off x="2124568" y="2060922"/>
              <a:ext cx="10795" cy="9525"/>
            </a:xfrm>
            <a:custGeom>
              <a:avLst/>
              <a:gdLst/>
              <a:ahLst/>
              <a:cxnLst/>
              <a:rect l="l" t="t" r="r" b="b"/>
              <a:pathLst>
                <a:path w="10794" h="9525" extrusionOk="0">
                  <a:moveTo>
                    <a:pt x="8902" y="0"/>
                  </a:moveTo>
                  <a:lnTo>
                    <a:pt x="0" y="8420"/>
                  </a:lnTo>
                  <a:lnTo>
                    <a:pt x="1727" y="9283"/>
                  </a:lnTo>
                  <a:lnTo>
                    <a:pt x="10629" y="1155"/>
                  </a:lnTo>
                  <a:lnTo>
                    <a:pt x="8902" y="0"/>
                  </a:lnTo>
                  <a:close/>
                </a:path>
              </a:pathLst>
            </a:custGeom>
            <a:solidFill>
              <a:srgbClr val="5B6879">
                <a:alpha val="49803"/>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75" name="Google Shape;2375;p11"/>
            <p:cNvSpPr/>
            <p:nvPr/>
          </p:nvSpPr>
          <p:spPr>
            <a:xfrm>
              <a:off x="2126294" y="2062083"/>
              <a:ext cx="9525" cy="20320"/>
            </a:xfrm>
            <a:custGeom>
              <a:avLst/>
              <a:gdLst/>
              <a:ahLst/>
              <a:cxnLst/>
              <a:rect l="l" t="t" r="r" b="b"/>
              <a:pathLst>
                <a:path w="9525" h="20319" extrusionOk="0">
                  <a:moveTo>
                    <a:pt x="8902" y="0"/>
                  </a:moveTo>
                  <a:lnTo>
                    <a:pt x="0" y="8128"/>
                  </a:lnTo>
                  <a:lnTo>
                    <a:pt x="0" y="19735"/>
                  </a:lnTo>
                  <a:lnTo>
                    <a:pt x="8902" y="14516"/>
                  </a:lnTo>
                  <a:lnTo>
                    <a:pt x="8902"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76" name="Google Shape;2376;p11"/>
            <p:cNvSpPr/>
            <p:nvPr/>
          </p:nvSpPr>
          <p:spPr>
            <a:xfrm>
              <a:off x="2124567" y="2069336"/>
              <a:ext cx="1905" cy="12700"/>
            </a:xfrm>
            <a:custGeom>
              <a:avLst/>
              <a:gdLst/>
              <a:ahLst/>
              <a:cxnLst/>
              <a:rect l="l" t="t" r="r" b="b"/>
              <a:pathLst>
                <a:path w="1905" h="12700" extrusionOk="0">
                  <a:moveTo>
                    <a:pt x="0" y="0"/>
                  </a:moveTo>
                  <a:lnTo>
                    <a:pt x="0" y="11328"/>
                  </a:lnTo>
                  <a:lnTo>
                    <a:pt x="1727" y="12484"/>
                  </a:lnTo>
                  <a:lnTo>
                    <a:pt x="1727" y="876"/>
                  </a:lnTo>
                  <a:lnTo>
                    <a:pt x="0"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77" name="Google Shape;2377;p11"/>
            <p:cNvSpPr/>
            <p:nvPr/>
          </p:nvSpPr>
          <p:spPr>
            <a:xfrm>
              <a:off x="2213322" y="2150922"/>
              <a:ext cx="10795" cy="6985"/>
            </a:xfrm>
            <a:custGeom>
              <a:avLst/>
              <a:gdLst/>
              <a:ahLst/>
              <a:cxnLst/>
              <a:rect l="l" t="t" r="r" b="b"/>
              <a:pathLst>
                <a:path w="10794" h="6985" extrusionOk="0">
                  <a:moveTo>
                    <a:pt x="10629" y="1155"/>
                  </a:moveTo>
                  <a:lnTo>
                    <a:pt x="1727" y="6375"/>
                  </a:lnTo>
                  <a:lnTo>
                    <a:pt x="0" y="5219"/>
                  </a:lnTo>
                  <a:lnTo>
                    <a:pt x="8902" y="0"/>
                  </a:lnTo>
                  <a:lnTo>
                    <a:pt x="10629" y="1155"/>
                  </a:lnTo>
                  <a:close/>
                </a:path>
              </a:pathLst>
            </a:custGeom>
            <a:noFill/>
            <a:ln w="9525" cap="flat" cmpd="sng">
              <a:solidFill>
                <a:srgbClr val="0000FF"/>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78" name="Google Shape;2378;p11"/>
            <p:cNvSpPr/>
            <p:nvPr/>
          </p:nvSpPr>
          <p:spPr>
            <a:xfrm>
              <a:off x="2143237" y="2055404"/>
              <a:ext cx="80010" cy="65405"/>
            </a:xfrm>
            <a:custGeom>
              <a:avLst/>
              <a:gdLst/>
              <a:ahLst/>
              <a:cxnLst/>
              <a:rect l="l" t="t" r="r" b="b"/>
              <a:pathLst>
                <a:path w="80010" h="65405" extrusionOk="0">
                  <a:moveTo>
                    <a:pt x="8623" y="0"/>
                  </a:moveTo>
                  <a:lnTo>
                    <a:pt x="5461" y="1739"/>
                  </a:lnTo>
                  <a:lnTo>
                    <a:pt x="0" y="13347"/>
                  </a:lnTo>
                  <a:lnTo>
                    <a:pt x="0" y="23507"/>
                  </a:lnTo>
                  <a:lnTo>
                    <a:pt x="70942" y="65024"/>
                  </a:lnTo>
                  <a:lnTo>
                    <a:pt x="70942" y="54864"/>
                  </a:lnTo>
                  <a:lnTo>
                    <a:pt x="76403" y="43256"/>
                  </a:lnTo>
                  <a:lnTo>
                    <a:pt x="79565" y="41516"/>
                  </a:lnTo>
                  <a:lnTo>
                    <a:pt x="8623"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79" name="Google Shape;2379;p11"/>
            <p:cNvSpPr/>
            <p:nvPr/>
          </p:nvSpPr>
          <p:spPr>
            <a:xfrm>
              <a:off x="2143248" y="2055408"/>
              <a:ext cx="8890" cy="24130"/>
            </a:xfrm>
            <a:custGeom>
              <a:avLst/>
              <a:gdLst/>
              <a:ahLst/>
              <a:cxnLst/>
              <a:rect l="l" t="t" r="r" b="b"/>
              <a:pathLst>
                <a:path w="8889" h="24130" extrusionOk="0">
                  <a:moveTo>
                    <a:pt x="8610" y="0"/>
                  </a:moveTo>
                  <a:lnTo>
                    <a:pt x="5448" y="1739"/>
                  </a:lnTo>
                  <a:lnTo>
                    <a:pt x="0" y="13347"/>
                  </a:lnTo>
                  <a:lnTo>
                    <a:pt x="0" y="23507"/>
                  </a:lnTo>
                  <a:lnTo>
                    <a:pt x="8610" y="13639"/>
                  </a:lnTo>
                  <a:lnTo>
                    <a:pt x="8610"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80" name="Google Shape;2380;p11"/>
            <p:cNvSpPr/>
            <p:nvPr/>
          </p:nvSpPr>
          <p:spPr>
            <a:xfrm>
              <a:off x="2143241" y="2069050"/>
              <a:ext cx="73025" cy="51435"/>
            </a:xfrm>
            <a:custGeom>
              <a:avLst/>
              <a:gdLst/>
              <a:ahLst/>
              <a:cxnLst/>
              <a:rect l="l" t="t" r="r" b="b"/>
              <a:pathLst>
                <a:path w="73025" h="51435" extrusionOk="0">
                  <a:moveTo>
                    <a:pt x="8610" y="0"/>
                  </a:moveTo>
                  <a:lnTo>
                    <a:pt x="0" y="9867"/>
                  </a:lnTo>
                  <a:lnTo>
                    <a:pt x="70942" y="51384"/>
                  </a:lnTo>
                  <a:lnTo>
                    <a:pt x="70942" y="41224"/>
                  </a:lnTo>
                  <a:lnTo>
                    <a:pt x="72669" y="37452"/>
                  </a:lnTo>
                  <a:lnTo>
                    <a:pt x="8610" y="0"/>
                  </a:lnTo>
                  <a:close/>
                </a:path>
              </a:pathLst>
            </a:custGeom>
            <a:solidFill>
              <a:srgbClr val="5B6879">
                <a:alpha val="49803"/>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81" name="Google Shape;2381;p11"/>
            <p:cNvSpPr/>
            <p:nvPr/>
          </p:nvSpPr>
          <p:spPr>
            <a:xfrm>
              <a:off x="2151849" y="2055405"/>
              <a:ext cx="71120" cy="54610"/>
            </a:xfrm>
            <a:custGeom>
              <a:avLst/>
              <a:gdLst/>
              <a:ahLst/>
              <a:cxnLst/>
              <a:rect l="l" t="t" r="r" b="b"/>
              <a:pathLst>
                <a:path w="71119" h="54610" extrusionOk="0">
                  <a:moveTo>
                    <a:pt x="70942" y="41516"/>
                  </a:moveTo>
                  <a:lnTo>
                    <a:pt x="0" y="0"/>
                  </a:lnTo>
                  <a:lnTo>
                    <a:pt x="0" y="13652"/>
                  </a:lnTo>
                  <a:lnTo>
                    <a:pt x="11201" y="20205"/>
                  </a:lnTo>
                  <a:lnTo>
                    <a:pt x="11201" y="36283"/>
                  </a:lnTo>
                  <a:lnTo>
                    <a:pt x="41656" y="54000"/>
                  </a:lnTo>
                  <a:lnTo>
                    <a:pt x="42506" y="53416"/>
                  </a:lnTo>
                  <a:lnTo>
                    <a:pt x="51130" y="43548"/>
                  </a:lnTo>
                  <a:lnTo>
                    <a:pt x="64046" y="51092"/>
                  </a:lnTo>
                  <a:lnTo>
                    <a:pt x="67779" y="43256"/>
                  </a:lnTo>
                  <a:lnTo>
                    <a:pt x="70942" y="41516"/>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82" name="Google Shape;2382;p11"/>
            <p:cNvSpPr/>
            <p:nvPr/>
          </p:nvSpPr>
          <p:spPr>
            <a:xfrm>
              <a:off x="2193509" y="2087632"/>
              <a:ext cx="9525" cy="22225"/>
            </a:xfrm>
            <a:custGeom>
              <a:avLst/>
              <a:gdLst/>
              <a:ahLst/>
              <a:cxnLst/>
              <a:rect l="l" t="t" r="r" b="b"/>
              <a:pathLst>
                <a:path w="9525" h="22225" extrusionOk="0">
                  <a:moveTo>
                    <a:pt x="9474" y="0"/>
                  </a:moveTo>
                  <a:lnTo>
                    <a:pt x="0" y="5511"/>
                  </a:lnTo>
                  <a:lnTo>
                    <a:pt x="0" y="21767"/>
                  </a:lnTo>
                  <a:lnTo>
                    <a:pt x="863" y="21183"/>
                  </a:lnTo>
                  <a:lnTo>
                    <a:pt x="9474" y="11315"/>
                  </a:lnTo>
                  <a:lnTo>
                    <a:pt x="9474"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83" name="Google Shape;2383;p11"/>
            <p:cNvSpPr/>
            <p:nvPr/>
          </p:nvSpPr>
          <p:spPr>
            <a:xfrm>
              <a:off x="2163058" y="2069632"/>
              <a:ext cx="40005" cy="24130"/>
            </a:xfrm>
            <a:custGeom>
              <a:avLst/>
              <a:gdLst/>
              <a:ahLst/>
              <a:cxnLst/>
              <a:rect l="l" t="t" r="r" b="b"/>
              <a:pathLst>
                <a:path w="40005" h="24130" extrusionOk="0">
                  <a:moveTo>
                    <a:pt x="9194" y="0"/>
                  </a:moveTo>
                  <a:lnTo>
                    <a:pt x="0" y="5511"/>
                  </a:lnTo>
                  <a:lnTo>
                    <a:pt x="30441" y="23507"/>
                  </a:lnTo>
                  <a:lnTo>
                    <a:pt x="39928" y="17995"/>
                  </a:lnTo>
                  <a:lnTo>
                    <a:pt x="9194" y="0"/>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84" name="Google Shape;2384;p11"/>
            <p:cNvSpPr/>
            <p:nvPr/>
          </p:nvSpPr>
          <p:spPr>
            <a:xfrm>
              <a:off x="2163051" y="2075154"/>
              <a:ext cx="189230" cy="63500"/>
            </a:xfrm>
            <a:custGeom>
              <a:avLst/>
              <a:gdLst/>
              <a:ahLst/>
              <a:cxnLst/>
              <a:rect l="l" t="t" r="r" b="b"/>
              <a:pathLst>
                <a:path w="189230" h="63500" extrusionOk="0">
                  <a:moveTo>
                    <a:pt x="30441" y="17995"/>
                  </a:moveTo>
                  <a:lnTo>
                    <a:pt x="0" y="0"/>
                  </a:lnTo>
                  <a:lnTo>
                    <a:pt x="0" y="16548"/>
                  </a:lnTo>
                  <a:lnTo>
                    <a:pt x="30441" y="34251"/>
                  </a:lnTo>
                  <a:lnTo>
                    <a:pt x="30441" y="17995"/>
                  </a:lnTo>
                  <a:close/>
                </a:path>
                <a:path w="189230" h="63500" extrusionOk="0">
                  <a:moveTo>
                    <a:pt x="188709" y="14795"/>
                  </a:moveTo>
                  <a:lnTo>
                    <a:pt x="181533" y="10731"/>
                  </a:lnTo>
                  <a:lnTo>
                    <a:pt x="134429" y="38023"/>
                  </a:lnTo>
                  <a:lnTo>
                    <a:pt x="141605" y="42379"/>
                  </a:lnTo>
                  <a:lnTo>
                    <a:pt x="141605" y="62992"/>
                  </a:lnTo>
                  <a:lnTo>
                    <a:pt x="188709" y="35407"/>
                  </a:lnTo>
                  <a:lnTo>
                    <a:pt x="188709" y="14795"/>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85" name="Google Shape;2385;p11"/>
            <p:cNvSpPr/>
            <p:nvPr/>
          </p:nvSpPr>
          <p:spPr>
            <a:xfrm>
              <a:off x="2297482" y="2085882"/>
              <a:ext cx="47625" cy="44450"/>
            </a:xfrm>
            <a:custGeom>
              <a:avLst/>
              <a:gdLst/>
              <a:ahLst/>
              <a:cxnLst/>
              <a:rect l="l" t="t" r="r" b="b"/>
              <a:pathLst>
                <a:path w="47625" h="44450" extrusionOk="0">
                  <a:moveTo>
                    <a:pt x="47104" y="0"/>
                  </a:moveTo>
                  <a:lnTo>
                    <a:pt x="0" y="27292"/>
                  </a:lnTo>
                  <a:lnTo>
                    <a:pt x="7175" y="31648"/>
                  </a:lnTo>
                  <a:lnTo>
                    <a:pt x="7175" y="43840"/>
                  </a:lnTo>
                  <a:lnTo>
                    <a:pt x="47104" y="20612"/>
                  </a:lnTo>
                  <a:lnTo>
                    <a:pt x="47104"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86" name="Google Shape;2386;p11"/>
            <p:cNvSpPr/>
            <p:nvPr/>
          </p:nvSpPr>
          <p:spPr>
            <a:xfrm>
              <a:off x="2304662" y="2106493"/>
              <a:ext cx="47625" cy="31750"/>
            </a:xfrm>
            <a:custGeom>
              <a:avLst/>
              <a:gdLst/>
              <a:ahLst/>
              <a:cxnLst/>
              <a:rect l="l" t="t" r="r" b="b"/>
              <a:pathLst>
                <a:path w="47625" h="31750" extrusionOk="0">
                  <a:moveTo>
                    <a:pt x="39928" y="0"/>
                  </a:moveTo>
                  <a:lnTo>
                    <a:pt x="0" y="23228"/>
                  </a:lnTo>
                  <a:lnTo>
                    <a:pt x="0" y="31648"/>
                  </a:lnTo>
                  <a:lnTo>
                    <a:pt x="47104" y="4064"/>
                  </a:lnTo>
                  <a:lnTo>
                    <a:pt x="39928" y="0"/>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87" name="Google Shape;2387;p11"/>
            <p:cNvSpPr/>
            <p:nvPr/>
          </p:nvSpPr>
          <p:spPr>
            <a:xfrm>
              <a:off x="2300630" y="2087625"/>
              <a:ext cx="49530" cy="49530"/>
            </a:xfrm>
            <a:custGeom>
              <a:avLst/>
              <a:gdLst/>
              <a:ahLst/>
              <a:cxnLst/>
              <a:rect l="l" t="t" r="r" b="b"/>
              <a:pathLst>
                <a:path w="49530" h="49530" extrusionOk="0">
                  <a:moveTo>
                    <a:pt x="49123" y="9588"/>
                  </a:moveTo>
                  <a:lnTo>
                    <a:pt x="45669" y="1460"/>
                  </a:lnTo>
                  <a:lnTo>
                    <a:pt x="43370" y="12"/>
                  </a:lnTo>
                  <a:lnTo>
                    <a:pt x="0" y="25260"/>
                  </a:lnTo>
                  <a:lnTo>
                    <a:pt x="0" y="27292"/>
                  </a:lnTo>
                  <a:lnTo>
                    <a:pt x="3441" y="29337"/>
                  </a:lnTo>
                  <a:lnTo>
                    <a:pt x="4025" y="29908"/>
                  </a:lnTo>
                  <a:lnTo>
                    <a:pt x="4025" y="30772"/>
                  </a:lnTo>
                  <a:lnTo>
                    <a:pt x="4025" y="48475"/>
                  </a:lnTo>
                  <a:lnTo>
                    <a:pt x="5740" y="49364"/>
                  </a:lnTo>
                  <a:lnTo>
                    <a:pt x="49123" y="24104"/>
                  </a:lnTo>
                  <a:lnTo>
                    <a:pt x="49123" y="9588"/>
                  </a:lnTo>
                  <a:close/>
                </a:path>
              </a:pathLst>
            </a:custGeom>
            <a:solidFill>
              <a:srgbClr val="29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88" name="Google Shape;2388;p11"/>
            <p:cNvSpPr/>
            <p:nvPr/>
          </p:nvSpPr>
          <p:spPr>
            <a:xfrm>
              <a:off x="2163634" y="1980211"/>
              <a:ext cx="7620" cy="8890"/>
            </a:xfrm>
            <a:custGeom>
              <a:avLst/>
              <a:gdLst/>
              <a:ahLst/>
              <a:cxnLst/>
              <a:rect l="l" t="t" r="r" b="b"/>
              <a:pathLst>
                <a:path w="7619" h="8889" extrusionOk="0">
                  <a:moveTo>
                    <a:pt x="0" y="0"/>
                  </a:moveTo>
                  <a:lnTo>
                    <a:pt x="0" y="8420"/>
                  </a:lnTo>
                  <a:lnTo>
                    <a:pt x="7175" y="4064"/>
                  </a:lnTo>
                  <a:lnTo>
                    <a:pt x="0"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89" name="Google Shape;2389;p11"/>
            <p:cNvSpPr/>
            <p:nvPr/>
          </p:nvSpPr>
          <p:spPr>
            <a:xfrm>
              <a:off x="2119388" y="1983409"/>
              <a:ext cx="48260" cy="28575"/>
            </a:xfrm>
            <a:custGeom>
              <a:avLst/>
              <a:gdLst/>
              <a:ahLst/>
              <a:cxnLst/>
              <a:rect l="l" t="t" r="r" b="b"/>
              <a:pathLst>
                <a:path w="48260" h="28575" extrusionOk="0">
                  <a:moveTo>
                    <a:pt x="48260" y="1447"/>
                  </a:moveTo>
                  <a:lnTo>
                    <a:pt x="45961" y="0"/>
                  </a:lnTo>
                  <a:lnTo>
                    <a:pt x="42519" y="876"/>
                  </a:lnTo>
                  <a:lnTo>
                    <a:pt x="12" y="25844"/>
                  </a:lnTo>
                  <a:lnTo>
                    <a:pt x="292" y="26136"/>
                  </a:lnTo>
                  <a:lnTo>
                    <a:pt x="4318" y="28460"/>
                  </a:lnTo>
                  <a:lnTo>
                    <a:pt x="4495" y="28359"/>
                  </a:lnTo>
                  <a:lnTo>
                    <a:pt x="4889" y="28155"/>
                  </a:lnTo>
                  <a:lnTo>
                    <a:pt x="48260" y="2908"/>
                  </a:lnTo>
                  <a:lnTo>
                    <a:pt x="48260" y="1460"/>
                  </a:lnTo>
                  <a:close/>
                </a:path>
              </a:pathLst>
            </a:custGeom>
            <a:solidFill>
              <a:srgbClr val="29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90" name="Google Shape;2390;p11"/>
            <p:cNvSpPr/>
            <p:nvPr/>
          </p:nvSpPr>
          <p:spPr>
            <a:xfrm>
              <a:off x="2219643" y="2225525"/>
              <a:ext cx="4445" cy="3175"/>
            </a:xfrm>
            <a:custGeom>
              <a:avLst/>
              <a:gdLst/>
              <a:ahLst/>
              <a:cxnLst/>
              <a:rect l="l" t="t" r="r" b="b"/>
              <a:pathLst>
                <a:path w="4444" h="3175" extrusionOk="0">
                  <a:moveTo>
                    <a:pt x="0" y="1447"/>
                  </a:moveTo>
                  <a:lnTo>
                    <a:pt x="2590" y="0"/>
                  </a:lnTo>
                  <a:lnTo>
                    <a:pt x="4305" y="1155"/>
                  </a:lnTo>
                  <a:lnTo>
                    <a:pt x="1727" y="2603"/>
                  </a:lnTo>
                  <a:lnTo>
                    <a:pt x="0" y="1447"/>
                  </a:lnTo>
                  <a:close/>
                </a:path>
              </a:pathLst>
            </a:custGeom>
            <a:noFill/>
            <a:ln w="9525" cap="flat" cmpd="sng">
              <a:solidFill>
                <a:srgbClr val="0000FF"/>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91" name="Google Shape;2391;p11"/>
            <p:cNvSpPr/>
            <p:nvPr/>
          </p:nvSpPr>
          <p:spPr>
            <a:xfrm>
              <a:off x="2213597" y="2118397"/>
              <a:ext cx="27305" cy="59055"/>
            </a:xfrm>
            <a:custGeom>
              <a:avLst/>
              <a:gdLst/>
              <a:ahLst/>
              <a:cxnLst/>
              <a:rect l="l" t="t" r="r" b="b"/>
              <a:pathLst>
                <a:path w="27305" h="59055" extrusionOk="0">
                  <a:moveTo>
                    <a:pt x="26720" y="11036"/>
                  </a:moveTo>
                  <a:lnTo>
                    <a:pt x="7772" y="12"/>
                  </a:lnTo>
                  <a:lnTo>
                    <a:pt x="5181" y="1460"/>
                  </a:lnTo>
                  <a:lnTo>
                    <a:pt x="12" y="15976"/>
                  </a:lnTo>
                  <a:lnTo>
                    <a:pt x="12" y="36588"/>
                  </a:lnTo>
                  <a:lnTo>
                    <a:pt x="2870" y="47332"/>
                  </a:lnTo>
                  <a:lnTo>
                    <a:pt x="22682" y="58940"/>
                  </a:lnTo>
                  <a:lnTo>
                    <a:pt x="22567" y="57696"/>
                  </a:lnTo>
                  <a:lnTo>
                    <a:pt x="22402" y="56032"/>
                  </a:lnTo>
                  <a:lnTo>
                    <a:pt x="21844" y="50812"/>
                  </a:lnTo>
                  <a:lnTo>
                    <a:pt x="21844" y="23520"/>
                  </a:lnTo>
                  <a:lnTo>
                    <a:pt x="21844" y="15684"/>
                  </a:lnTo>
                  <a:lnTo>
                    <a:pt x="24714" y="13068"/>
                  </a:lnTo>
                  <a:lnTo>
                    <a:pt x="26720" y="11036"/>
                  </a:lnTo>
                  <a:close/>
                </a:path>
              </a:pathLst>
            </a:custGeom>
            <a:solidFill>
              <a:srgbClr val="29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92" name="Google Shape;2392;p11"/>
            <p:cNvSpPr/>
            <p:nvPr/>
          </p:nvSpPr>
          <p:spPr>
            <a:xfrm>
              <a:off x="2102446" y="2068753"/>
              <a:ext cx="10795" cy="95250"/>
            </a:xfrm>
            <a:custGeom>
              <a:avLst/>
              <a:gdLst/>
              <a:ahLst/>
              <a:cxnLst/>
              <a:rect l="l" t="t" r="r" b="b"/>
              <a:pathLst>
                <a:path w="10794" h="95250" extrusionOk="0">
                  <a:moveTo>
                    <a:pt x="10629" y="0"/>
                  </a:moveTo>
                  <a:lnTo>
                    <a:pt x="1727" y="5232"/>
                  </a:lnTo>
                  <a:lnTo>
                    <a:pt x="0" y="4076"/>
                  </a:lnTo>
                  <a:lnTo>
                    <a:pt x="0" y="22644"/>
                  </a:lnTo>
                  <a:lnTo>
                    <a:pt x="6324" y="93484"/>
                  </a:lnTo>
                  <a:lnTo>
                    <a:pt x="8051" y="94653"/>
                  </a:lnTo>
                  <a:lnTo>
                    <a:pt x="10629" y="93192"/>
                  </a:lnTo>
                  <a:lnTo>
                    <a:pt x="10629"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93" name="Google Shape;2393;p11"/>
            <p:cNvSpPr/>
            <p:nvPr/>
          </p:nvSpPr>
          <p:spPr>
            <a:xfrm>
              <a:off x="2102458" y="2091401"/>
              <a:ext cx="8255" cy="72390"/>
            </a:xfrm>
            <a:custGeom>
              <a:avLst/>
              <a:gdLst/>
              <a:ahLst/>
              <a:cxnLst/>
              <a:rect l="l" t="t" r="r" b="b"/>
              <a:pathLst>
                <a:path w="8255" h="72389" extrusionOk="0">
                  <a:moveTo>
                    <a:pt x="0" y="0"/>
                  </a:moveTo>
                  <a:lnTo>
                    <a:pt x="6311" y="70840"/>
                  </a:lnTo>
                  <a:lnTo>
                    <a:pt x="8039" y="71996"/>
                  </a:lnTo>
                  <a:lnTo>
                    <a:pt x="1714" y="1155"/>
                  </a:lnTo>
                  <a:lnTo>
                    <a:pt x="0" y="0"/>
                  </a:lnTo>
                  <a:close/>
                </a:path>
              </a:pathLst>
            </a:custGeom>
            <a:solidFill>
              <a:srgbClr val="29333E">
                <a:alpha val="29803"/>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94" name="Google Shape;2394;p11"/>
            <p:cNvSpPr/>
            <p:nvPr/>
          </p:nvSpPr>
          <p:spPr>
            <a:xfrm>
              <a:off x="2104180" y="2068755"/>
              <a:ext cx="9525" cy="95250"/>
            </a:xfrm>
            <a:custGeom>
              <a:avLst/>
              <a:gdLst/>
              <a:ahLst/>
              <a:cxnLst/>
              <a:rect l="l" t="t" r="r" b="b"/>
              <a:pathLst>
                <a:path w="9525" h="95250" extrusionOk="0">
                  <a:moveTo>
                    <a:pt x="8902" y="0"/>
                  </a:moveTo>
                  <a:lnTo>
                    <a:pt x="0" y="5232"/>
                  </a:lnTo>
                  <a:lnTo>
                    <a:pt x="0" y="23812"/>
                  </a:lnTo>
                  <a:lnTo>
                    <a:pt x="6311" y="94640"/>
                  </a:lnTo>
                  <a:lnTo>
                    <a:pt x="8902" y="93192"/>
                  </a:lnTo>
                  <a:lnTo>
                    <a:pt x="8902" y="18580"/>
                  </a:lnTo>
                  <a:lnTo>
                    <a:pt x="8902"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95" name="Google Shape;2395;p11"/>
            <p:cNvSpPr/>
            <p:nvPr/>
          </p:nvSpPr>
          <p:spPr>
            <a:xfrm>
              <a:off x="2102739" y="2053666"/>
              <a:ext cx="27305" cy="59055"/>
            </a:xfrm>
            <a:custGeom>
              <a:avLst/>
              <a:gdLst/>
              <a:ahLst/>
              <a:cxnLst/>
              <a:rect l="l" t="t" r="r" b="b"/>
              <a:pathLst>
                <a:path w="27305" h="59055" extrusionOk="0">
                  <a:moveTo>
                    <a:pt x="26708" y="11023"/>
                  </a:moveTo>
                  <a:lnTo>
                    <a:pt x="7759" y="0"/>
                  </a:lnTo>
                  <a:lnTo>
                    <a:pt x="5168" y="1739"/>
                  </a:lnTo>
                  <a:lnTo>
                    <a:pt x="0" y="15963"/>
                  </a:lnTo>
                  <a:lnTo>
                    <a:pt x="0" y="36576"/>
                  </a:lnTo>
                  <a:lnTo>
                    <a:pt x="2870" y="47320"/>
                  </a:lnTo>
                  <a:lnTo>
                    <a:pt x="22694" y="58928"/>
                  </a:lnTo>
                  <a:lnTo>
                    <a:pt x="22402" y="56032"/>
                  </a:lnTo>
                  <a:lnTo>
                    <a:pt x="21869" y="51231"/>
                  </a:lnTo>
                  <a:lnTo>
                    <a:pt x="21831" y="50812"/>
                  </a:lnTo>
                  <a:lnTo>
                    <a:pt x="21831" y="23812"/>
                  </a:lnTo>
                  <a:lnTo>
                    <a:pt x="21831" y="15671"/>
                  </a:lnTo>
                  <a:lnTo>
                    <a:pt x="24688" y="13068"/>
                  </a:lnTo>
                  <a:lnTo>
                    <a:pt x="26708" y="11036"/>
                  </a:lnTo>
                  <a:close/>
                </a:path>
              </a:pathLst>
            </a:custGeom>
            <a:solidFill>
              <a:srgbClr val="29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96" name="Google Shape;2396;p11"/>
            <p:cNvSpPr/>
            <p:nvPr/>
          </p:nvSpPr>
          <p:spPr>
            <a:xfrm>
              <a:off x="2128305" y="2097206"/>
              <a:ext cx="85090" cy="53975"/>
            </a:xfrm>
            <a:custGeom>
              <a:avLst/>
              <a:gdLst/>
              <a:ahLst/>
              <a:cxnLst/>
              <a:rect l="l" t="t" r="r" b="b"/>
              <a:pathLst>
                <a:path w="85089" h="53975" extrusionOk="0">
                  <a:moveTo>
                    <a:pt x="6896" y="0"/>
                  </a:moveTo>
                  <a:lnTo>
                    <a:pt x="0" y="4063"/>
                  </a:lnTo>
                  <a:lnTo>
                    <a:pt x="85013" y="53708"/>
                  </a:lnTo>
                  <a:lnTo>
                    <a:pt x="85013" y="45580"/>
                  </a:lnTo>
                  <a:lnTo>
                    <a:pt x="6896" y="0"/>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97" name="Google Shape;2397;p11"/>
            <p:cNvSpPr/>
            <p:nvPr/>
          </p:nvSpPr>
          <p:spPr>
            <a:xfrm>
              <a:off x="2128304" y="2101278"/>
              <a:ext cx="144780" cy="80645"/>
            </a:xfrm>
            <a:custGeom>
              <a:avLst/>
              <a:gdLst/>
              <a:ahLst/>
              <a:cxnLst/>
              <a:rect l="l" t="t" r="r" b="b"/>
              <a:pathLst>
                <a:path w="144780" h="80644" extrusionOk="0">
                  <a:moveTo>
                    <a:pt x="85013" y="49644"/>
                  </a:moveTo>
                  <a:lnTo>
                    <a:pt x="0" y="0"/>
                  </a:lnTo>
                  <a:lnTo>
                    <a:pt x="0" y="2324"/>
                  </a:lnTo>
                  <a:lnTo>
                    <a:pt x="85013" y="51968"/>
                  </a:lnTo>
                  <a:lnTo>
                    <a:pt x="85013" y="49644"/>
                  </a:lnTo>
                  <a:close/>
                </a:path>
                <a:path w="144780" h="80644" extrusionOk="0">
                  <a:moveTo>
                    <a:pt x="144462" y="76060"/>
                  </a:moveTo>
                  <a:lnTo>
                    <a:pt x="117754" y="60680"/>
                  </a:lnTo>
                  <a:lnTo>
                    <a:pt x="110858" y="64744"/>
                  </a:lnTo>
                  <a:lnTo>
                    <a:pt x="110858" y="66776"/>
                  </a:lnTo>
                  <a:lnTo>
                    <a:pt x="131254" y="78955"/>
                  </a:lnTo>
                  <a:lnTo>
                    <a:pt x="141020" y="80124"/>
                  </a:lnTo>
                  <a:lnTo>
                    <a:pt x="144462" y="78384"/>
                  </a:lnTo>
                  <a:lnTo>
                    <a:pt x="144462" y="7606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98" name="Google Shape;2398;p11"/>
            <p:cNvSpPr/>
            <p:nvPr/>
          </p:nvSpPr>
          <p:spPr>
            <a:xfrm>
              <a:off x="2239172" y="2161952"/>
              <a:ext cx="33655" cy="17780"/>
            </a:xfrm>
            <a:custGeom>
              <a:avLst/>
              <a:gdLst/>
              <a:ahLst/>
              <a:cxnLst/>
              <a:rect l="l" t="t" r="r" b="b"/>
              <a:pathLst>
                <a:path w="33655" h="17780" extrusionOk="0">
                  <a:moveTo>
                    <a:pt x="6896" y="0"/>
                  </a:moveTo>
                  <a:lnTo>
                    <a:pt x="0" y="4051"/>
                  </a:lnTo>
                  <a:lnTo>
                    <a:pt x="20396" y="15963"/>
                  </a:lnTo>
                  <a:lnTo>
                    <a:pt x="30162" y="17411"/>
                  </a:lnTo>
                  <a:lnTo>
                    <a:pt x="33604" y="15379"/>
                  </a:lnTo>
                  <a:lnTo>
                    <a:pt x="6896" y="0"/>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399" name="Google Shape;2399;p11"/>
            <p:cNvSpPr/>
            <p:nvPr/>
          </p:nvSpPr>
          <p:spPr>
            <a:xfrm>
              <a:off x="2239173" y="2166014"/>
              <a:ext cx="20955" cy="14604"/>
            </a:xfrm>
            <a:custGeom>
              <a:avLst/>
              <a:gdLst/>
              <a:ahLst/>
              <a:cxnLst/>
              <a:rect l="l" t="t" r="r" b="b"/>
              <a:pathLst>
                <a:path w="20955" h="14605" extrusionOk="0">
                  <a:moveTo>
                    <a:pt x="0" y="0"/>
                  </a:moveTo>
                  <a:lnTo>
                    <a:pt x="0" y="2031"/>
                  </a:lnTo>
                  <a:lnTo>
                    <a:pt x="20396" y="14211"/>
                  </a:lnTo>
                  <a:lnTo>
                    <a:pt x="20396" y="11899"/>
                  </a:lnTo>
                  <a:lnTo>
                    <a:pt x="0"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00" name="Google Shape;2400;p11"/>
            <p:cNvSpPr/>
            <p:nvPr/>
          </p:nvSpPr>
          <p:spPr>
            <a:xfrm>
              <a:off x="2259567" y="2177911"/>
              <a:ext cx="10160" cy="3810"/>
            </a:xfrm>
            <a:custGeom>
              <a:avLst/>
              <a:gdLst/>
              <a:ahLst/>
              <a:cxnLst/>
              <a:rect l="l" t="t" r="r" b="b"/>
              <a:pathLst>
                <a:path w="10160" h="3810" extrusionOk="0">
                  <a:moveTo>
                    <a:pt x="0" y="0"/>
                  </a:moveTo>
                  <a:lnTo>
                    <a:pt x="0" y="2324"/>
                  </a:lnTo>
                  <a:lnTo>
                    <a:pt x="9766" y="3479"/>
                  </a:lnTo>
                  <a:lnTo>
                    <a:pt x="9766" y="1460"/>
                  </a:lnTo>
                  <a:lnTo>
                    <a:pt x="0" y="0"/>
                  </a:lnTo>
                  <a:close/>
                </a:path>
              </a:pathLst>
            </a:custGeom>
            <a:solidFill>
              <a:srgbClr val="29333E">
                <a:alpha val="49803"/>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01" name="Google Shape;2401;p11"/>
            <p:cNvSpPr/>
            <p:nvPr/>
          </p:nvSpPr>
          <p:spPr>
            <a:xfrm>
              <a:off x="2269333" y="2177327"/>
              <a:ext cx="3810" cy="4445"/>
            </a:xfrm>
            <a:custGeom>
              <a:avLst/>
              <a:gdLst/>
              <a:ahLst/>
              <a:cxnLst/>
              <a:rect l="l" t="t" r="r" b="b"/>
              <a:pathLst>
                <a:path w="3810" h="4444" extrusionOk="0">
                  <a:moveTo>
                    <a:pt x="3441" y="0"/>
                  </a:moveTo>
                  <a:lnTo>
                    <a:pt x="0" y="2044"/>
                  </a:lnTo>
                  <a:lnTo>
                    <a:pt x="0" y="4063"/>
                  </a:lnTo>
                  <a:lnTo>
                    <a:pt x="3441" y="2324"/>
                  </a:lnTo>
                  <a:lnTo>
                    <a:pt x="3441"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02" name="Google Shape;2402;p11"/>
            <p:cNvSpPr/>
            <p:nvPr/>
          </p:nvSpPr>
          <p:spPr>
            <a:xfrm>
              <a:off x="2081204" y="2067594"/>
              <a:ext cx="21590" cy="20955"/>
            </a:xfrm>
            <a:custGeom>
              <a:avLst/>
              <a:gdLst/>
              <a:ahLst/>
              <a:cxnLst/>
              <a:rect l="l" t="t" r="r" b="b"/>
              <a:pathLst>
                <a:path w="21589" h="20955" extrusionOk="0">
                  <a:moveTo>
                    <a:pt x="3441" y="0"/>
                  </a:moveTo>
                  <a:lnTo>
                    <a:pt x="3441" y="292"/>
                  </a:lnTo>
                  <a:lnTo>
                    <a:pt x="0" y="2324"/>
                  </a:lnTo>
                  <a:lnTo>
                    <a:pt x="0" y="4356"/>
                  </a:lnTo>
                  <a:lnTo>
                    <a:pt x="2298" y="9575"/>
                  </a:lnTo>
                  <a:lnTo>
                    <a:pt x="21247" y="20904"/>
                  </a:lnTo>
                  <a:lnTo>
                    <a:pt x="21247" y="10452"/>
                  </a:lnTo>
                  <a:lnTo>
                    <a:pt x="3441"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03" name="Google Shape;2403;p11"/>
            <p:cNvSpPr/>
            <p:nvPr/>
          </p:nvSpPr>
          <p:spPr>
            <a:xfrm>
              <a:off x="2081201" y="2067594"/>
              <a:ext cx="21590" cy="19050"/>
            </a:xfrm>
            <a:custGeom>
              <a:avLst/>
              <a:gdLst/>
              <a:ahLst/>
              <a:cxnLst/>
              <a:rect l="l" t="t" r="r" b="b"/>
              <a:pathLst>
                <a:path w="21589" h="19050" extrusionOk="0">
                  <a:moveTo>
                    <a:pt x="3441" y="0"/>
                  </a:moveTo>
                  <a:lnTo>
                    <a:pt x="3441" y="292"/>
                  </a:lnTo>
                  <a:lnTo>
                    <a:pt x="0" y="2324"/>
                  </a:lnTo>
                  <a:lnTo>
                    <a:pt x="2298" y="7556"/>
                  </a:lnTo>
                  <a:lnTo>
                    <a:pt x="21259" y="18872"/>
                  </a:lnTo>
                  <a:lnTo>
                    <a:pt x="21259" y="10452"/>
                  </a:lnTo>
                  <a:lnTo>
                    <a:pt x="3441" y="0"/>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04" name="Google Shape;2404;p11"/>
            <p:cNvSpPr/>
            <p:nvPr/>
          </p:nvSpPr>
          <p:spPr>
            <a:xfrm>
              <a:off x="2083497" y="2075143"/>
              <a:ext cx="19050" cy="13970"/>
            </a:xfrm>
            <a:custGeom>
              <a:avLst/>
              <a:gdLst/>
              <a:ahLst/>
              <a:cxnLst/>
              <a:rect l="l" t="t" r="r" b="b"/>
              <a:pathLst>
                <a:path w="19050" h="13969" extrusionOk="0">
                  <a:moveTo>
                    <a:pt x="0" y="0"/>
                  </a:moveTo>
                  <a:lnTo>
                    <a:pt x="0" y="2031"/>
                  </a:lnTo>
                  <a:lnTo>
                    <a:pt x="18961" y="13347"/>
                  </a:lnTo>
                  <a:lnTo>
                    <a:pt x="18961" y="11315"/>
                  </a:lnTo>
                  <a:lnTo>
                    <a:pt x="0"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05" name="Google Shape;2405;p11"/>
            <p:cNvSpPr/>
            <p:nvPr/>
          </p:nvSpPr>
          <p:spPr>
            <a:xfrm>
              <a:off x="2081198" y="2069910"/>
              <a:ext cx="2540" cy="7620"/>
            </a:xfrm>
            <a:custGeom>
              <a:avLst/>
              <a:gdLst/>
              <a:ahLst/>
              <a:cxnLst/>
              <a:rect l="l" t="t" r="r" b="b"/>
              <a:pathLst>
                <a:path w="2539" h="7619" extrusionOk="0">
                  <a:moveTo>
                    <a:pt x="0" y="0"/>
                  </a:moveTo>
                  <a:lnTo>
                    <a:pt x="0" y="2044"/>
                  </a:lnTo>
                  <a:lnTo>
                    <a:pt x="2298" y="7264"/>
                  </a:lnTo>
                  <a:lnTo>
                    <a:pt x="2298" y="5232"/>
                  </a:lnTo>
                  <a:lnTo>
                    <a:pt x="0" y="0"/>
                  </a:lnTo>
                  <a:close/>
                </a:path>
              </a:pathLst>
            </a:custGeom>
            <a:solidFill>
              <a:srgbClr val="29333E">
                <a:alpha val="49803"/>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06" name="Google Shape;2406;p11"/>
            <p:cNvSpPr/>
            <p:nvPr/>
          </p:nvSpPr>
          <p:spPr>
            <a:xfrm>
              <a:off x="2143243" y="1996762"/>
              <a:ext cx="182245" cy="106680"/>
            </a:xfrm>
            <a:custGeom>
              <a:avLst/>
              <a:gdLst/>
              <a:ahLst/>
              <a:cxnLst/>
              <a:rect l="l" t="t" r="r" b="b"/>
              <a:pathLst>
                <a:path w="182244" h="106680" extrusionOk="0">
                  <a:moveTo>
                    <a:pt x="59448" y="0"/>
                  </a:moveTo>
                  <a:lnTo>
                    <a:pt x="0" y="34836"/>
                  </a:lnTo>
                  <a:lnTo>
                    <a:pt x="122351" y="106248"/>
                  </a:lnTo>
                  <a:lnTo>
                    <a:pt x="181813" y="71412"/>
                  </a:lnTo>
                  <a:lnTo>
                    <a:pt x="59448" y="0"/>
                  </a:lnTo>
                  <a:close/>
                </a:path>
              </a:pathLst>
            </a:custGeom>
            <a:solidFill>
              <a:srgbClr val="414E5F">
                <a:alpha val="19607"/>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07" name="Google Shape;2407;p11"/>
            <p:cNvSpPr/>
            <p:nvPr/>
          </p:nvSpPr>
          <p:spPr>
            <a:xfrm>
              <a:off x="2141520" y="1994728"/>
              <a:ext cx="185420" cy="73660"/>
            </a:xfrm>
            <a:custGeom>
              <a:avLst/>
              <a:gdLst/>
              <a:ahLst/>
              <a:cxnLst/>
              <a:rect l="l" t="t" r="r" b="b"/>
              <a:pathLst>
                <a:path w="185419" h="73660" extrusionOk="0">
                  <a:moveTo>
                    <a:pt x="61175" y="0"/>
                  </a:moveTo>
                  <a:lnTo>
                    <a:pt x="0" y="35712"/>
                  </a:lnTo>
                  <a:lnTo>
                    <a:pt x="1714" y="36868"/>
                  </a:lnTo>
                  <a:lnTo>
                    <a:pt x="61175" y="2031"/>
                  </a:lnTo>
                  <a:lnTo>
                    <a:pt x="183540" y="73444"/>
                  </a:lnTo>
                  <a:lnTo>
                    <a:pt x="185254" y="72580"/>
                  </a:lnTo>
                  <a:lnTo>
                    <a:pt x="61175"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08" name="Google Shape;2408;p11"/>
            <p:cNvSpPr/>
            <p:nvPr/>
          </p:nvSpPr>
          <p:spPr>
            <a:xfrm>
              <a:off x="2141512" y="1994738"/>
              <a:ext cx="149225" cy="132080"/>
            </a:xfrm>
            <a:custGeom>
              <a:avLst/>
              <a:gdLst/>
              <a:ahLst/>
              <a:cxnLst/>
              <a:rect l="l" t="t" r="r" b="b"/>
              <a:pathLst>
                <a:path w="149225" h="132080" extrusionOk="0">
                  <a:moveTo>
                    <a:pt x="61175" y="0"/>
                  </a:moveTo>
                  <a:lnTo>
                    <a:pt x="0" y="35712"/>
                  </a:lnTo>
                  <a:lnTo>
                    <a:pt x="1714" y="36868"/>
                  </a:lnTo>
                  <a:lnTo>
                    <a:pt x="61175" y="2032"/>
                  </a:lnTo>
                  <a:lnTo>
                    <a:pt x="61175" y="0"/>
                  </a:lnTo>
                  <a:close/>
                </a:path>
                <a:path w="149225" h="132080" extrusionOk="0">
                  <a:moveTo>
                    <a:pt x="149072" y="122504"/>
                  </a:moveTo>
                  <a:lnTo>
                    <a:pt x="134708" y="130924"/>
                  </a:lnTo>
                  <a:lnTo>
                    <a:pt x="135572" y="131508"/>
                  </a:lnTo>
                  <a:lnTo>
                    <a:pt x="149072" y="123672"/>
                  </a:lnTo>
                  <a:lnTo>
                    <a:pt x="149072" y="122504"/>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09" name="Google Shape;2409;p11"/>
            <p:cNvSpPr/>
            <p:nvPr/>
          </p:nvSpPr>
          <p:spPr>
            <a:xfrm>
              <a:off x="2290588" y="2117243"/>
              <a:ext cx="4445" cy="3810"/>
            </a:xfrm>
            <a:custGeom>
              <a:avLst/>
              <a:gdLst/>
              <a:ahLst/>
              <a:cxnLst/>
              <a:rect l="l" t="t" r="r" b="b"/>
              <a:pathLst>
                <a:path w="4444" h="3810" extrusionOk="0">
                  <a:moveTo>
                    <a:pt x="0" y="0"/>
                  </a:moveTo>
                  <a:lnTo>
                    <a:pt x="0" y="1155"/>
                  </a:lnTo>
                  <a:lnTo>
                    <a:pt x="3441" y="3187"/>
                  </a:lnTo>
                  <a:lnTo>
                    <a:pt x="4305" y="2603"/>
                  </a:lnTo>
                  <a:lnTo>
                    <a:pt x="0"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10" name="Google Shape;2410;p11"/>
            <p:cNvSpPr/>
            <p:nvPr/>
          </p:nvSpPr>
          <p:spPr>
            <a:xfrm>
              <a:off x="2353489" y="2072236"/>
              <a:ext cx="14604" cy="9525"/>
            </a:xfrm>
            <a:custGeom>
              <a:avLst/>
              <a:gdLst/>
              <a:ahLst/>
              <a:cxnLst/>
              <a:rect l="l" t="t" r="r" b="b"/>
              <a:pathLst>
                <a:path w="14605" h="9525" extrusionOk="0">
                  <a:moveTo>
                    <a:pt x="14071" y="0"/>
                  </a:moveTo>
                  <a:lnTo>
                    <a:pt x="0" y="8420"/>
                  </a:lnTo>
                  <a:lnTo>
                    <a:pt x="863" y="9004"/>
                  </a:lnTo>
                  <a:lnTo>
                    <a:pt x="14071" y="1168"/>
                  </a:lnTo>
                  <a:lnTo>
                    <a:pt x="14071"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11" name="Google Shape;2411;p11"/>
            <p:cNvSpPr/>
            <p:nvPr/>
          </p:nvSpPr>
          <p:spPr>
            <a:xfrm>
              <a:off x="2367565" y="2072246"/>
              <a:ext cx="5080" cy="3810"/>
            </a:xfrm>
            <a:custGeom>
              <a:avLst/>
              <a:gdLst/>
              <a:ahLst/>
              <a:cxnLst/>
              <a:rect l="l" t="t" r="r" b="b"/>
              <a:pathLst>
                <a:path w="5080" h="3810" extrusionOk="0">
                  <a:moveTo>
                    <a:pt x="0" y="0"/>
                  </a:moveTo>
                  <a:lnTo>
                    <a:pt x="0" y="1155"/>
                  </a:lnTo>
                  <a:lnTo>
                    <a:pt x="3733" y="3187"/>
                  </a:lnTo>
                  <a:lnTo>
                    <a:pt x="4597" y="2603"/>
                  </a:lnTo>
                  <a:lnTo>
                    <a:pt x="0"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12" name="Google Shape;2412;p11"/>
            <p:cNvSpPr/>
            <p:nvPr/>
          </p:nvSpPr>
          <p:spPr>
            <a:xfrm>
              <a:off x="2175121" y="1968304"/>
              <a:ext cx="14604" cy="9525"/>
            </a:xfrm>
            <a:custGeom>
              <a:avLst/>
              <a:gdLst/>
              <a:ahLst/>
              <a:cxnLst/>
              <a:rect l="l" t="t" r="r" b="b"/>
              <a:pathLst>
                <a:path w="14605" h="9525" extrusionOk="0">
                  <a:moveTo>
                    <a:pt x="14071" y="0"/>
                  </a:moveTo>
                  <a:lnTo>
                    <a:pt x="0" y="8420"/>
                  </a:lnTo>
                  <a:lnTo>
                    <a:pt x="863" y="9004"/>
                  </a:lnTo>
                  <a:lnTo>
                    <a:pt x="14071" y="1168"/>
                  </a:lnTo>
                  <a:lnTo>
                    <a:pt x="14071"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13" name="Google Shape;2413;p11"/>
            <p:cNvSpPr/>
            <p:nvPr/>
          </p:nvSpPr>
          <p:spPr>
            <a:xfrm>
              <a:off x="2189198" y="1968314"/>
              <a:ext cx="5080" cy="3810"/>
            </a:xfrm>
            <a:custGeom>
              <a:avLst/>
              <a:gdLst/>
              <a:ahLst/>
              <a:cxnLst/>
              <a:rect l="l" t="t" r="r" b="b"/>
              <a:pathLst>
                <a:path w="5080" h="3810" extrusionOk="0">
                  <a:moveTo>
                    <a:pt x="0" y="0"/>
                  </a:moveTo>
                  <a:lnTo>
                    <a:pt x="0" y="1155"/>
                  </a:lnTo>
                  <a:lnTo>
                    <a:pt x="3733" y="3187"/>
                  </a:lnTo>
                  <a:lnTo>
                    <a:pt x="4597" y="2603"/>
                  </a:lnTo>
                  <a:lnTo>
                    <a:pt x="0"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14" name="Google Shape;2414;p11"/>
            <p:cNvSpPr/>
            <p:nvPr/>
          </p:nvSpPr>
          <p:spPr>
            <a:xfrm>
              <a:off x="2098145" y="2013304"/>
              <a:ext cx="14604" cy="9525"/>
            </a:xfrm>
            <a:custGeom>
              <a:avLst/>
              <a:gdLst/>
              <a:ahLst/>
              <a:cxnLst/>
              <a:rect l="l" t="t" r="r" b="b"/>
              <a:pathLst>
                <a:path w="14605" h="9525" extrusionOk="0">
                  <a:moveTo>
                    <a:pt x="14071" y="0"/>
                  </a:moveTo>
                  <a:lnTo>
                    <a:pt x="0" y="8420"/>
                  </a:lnTo>
                  <a:lnTo>
                    <a:pt x="863" y="9004"/>
                  </a:lnTo>
                  <a:lnTo>
                    <a:pt x="14071" y="1168"/>
                  </a:lnTo>
                  <a:lnTo>
                    <a:pt x="14071"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15" name="Google Shape;2415;p11"/>
            <p:cNvSpPr/>
            <p:nvPr/>
          </p:nvSpPr>
          <p:spPr>
            <a:xfrm>
              <a:off x="2112213" y="2013318"/>
              <a:ext cx="269875" cy="96520"/>
            </a:xfrm>
            <a:custGeom>
              <a:avLst/>
              <a:gdLst/>
              <a:ahLst/>
              <a:cxnLst/>
              <a:rect l="l" t="t" r="r" b="b"/>
              <a:pathLst>
                <a:path w="269875" h="96519" extrusionOk="0">
                  <a:moveTo>
                    <a:pt x="4597" y="2603"/>
                  </a:moveTo>
                  <a:lnTo>
                    <a:pt x="0" y="0"/>
                  </a:lnTo>
                  <a:lnTo>
                    <a:pt x="0" y="1155"/>
                  </a:lnTo>
                  <a:lnTo>
                    <a:pt x="3733" y="3187"/>
                  </a:lnTo>
                  <a:lnTo>
                    <a:pt x="4597" y="2603"/>
                  </a:lnTo>
                  <a:close/>
                </a:path>
                <a:path w="269875" h="96519" extrusionOk="0">
                  <a:moveTo>
                    <a:pt x="269417" y="65303"/>
                  </a:moveTo>
                  <a:lnTo>
                    <a:pt x="266547" y="63855"/>
                  </a:lnTo>
                  <a:lnTo>
                    <a:pt x="266547" y="78371"/>
                  </a:lnTo>
                  <a:lnTo>
                    <a:pt x="241554" y="92887"/>
                  </a:lnTo>
                  <a:lnTo>
                    <a:pt x="241554" y="96075"/>
                  </a:lnTo>
                  <a:lnTo>
                    <a:pt x="269417" y="79819"/>
                  </a:lnTo>
                  <a:lnTo>
                    <a:pt x="269417" y="65303"/>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16" name="Google Shape;2416;p11"/>
            <p:cNvSpPr/>
            <p:nvPr/>
          </p:nvSpPr>
          <p:spPr>
            <a:xfrm>
              <a:off x="2353773" y="2091692"/>
              <a:ext cx="27940" cy="17780"/>
            </a:xfrm>
            <a:custGeom>
              <a:avLst/>
              <a:gdLst/>
              <a:ahLst/>
              <a:cxnLst/>
              <a:rect l="l" t="t" r="r" b="b"/>
              <a:pathLst>
                <a:path w="27939" h="17780" extrusionOk="0">
                  <a:moveTo>
                    <a:pt x="24993" y="0"/>
                  </a:moveTo>
                  <a:lnTo>
                    <a:pt x="0" y="14516"/>
                  </a:lnTo>
                  <a:lnTo>
                    <a:pt x="0" y="17703"/>
                  </a:lnTo>
                  <a:lnTo>
                    <a:pt x="27863" y="1447"/>
                  </a:lnTo>
                  <a:lnTo>
                    <a:pt x="24993" y="0"/>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17" name="Google Shape;2417;p11"/>
            <p:cNvSpPr/>
            <p:nvPr/>
          </p:nvSpPr>
          <p:spPr>
            <a:xfrm>
              <a:off x="2274785" y="2121011"/>
              <a:ext cx="27940" cy="34925"/>
            </a:xfrm>
            <a:custGeom>
              <a:avLst/>
              <a:gdLst/>
              <a:ahLst/>
              <a:cxnLst/>
              <a:rect l="l" t="t" r="r" b="b"/>
              <a:pathLst>
                <a:path w="27939" h="34925" extrusionOk="0">
                  <a:moveTo>
                    <a:pt x="27863" y="0"/>
                  </a:moveTo>
                  <a:lnTo>
                    <a:pt x="24993" y="1739"/>
                  </a:lnTo>
                  <a:lnTo>
                    <a:pt x="24993" y="16548"/>
                  </a:lnTo>
                  <a:lnTo>
                    <a:pt x="0" y="31356"/>
                  </a:lnTo>
                  <a:lnTo>
                    <a:pt x="0" y="34543"/>
                  </a:lnTo>
                  <a:lnTo>
                    <a:pt x="27863" y="18287"/>
                  </a:lnTo>
                  <a:lnTo>
                    <a:pt x="27863"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18" name="Google Shape;2418;p11"/>
            <p:cNvSpPr/>
            <p:nvPr/>
          </p:nvSpPr>
          <p:spPr>
            <a:xfrm>
              <a:off x="2274785" y="2137559"/>
              <a:ext cx="27940" cy="18415"/>
            </a:xfrm>
            <a:custGeom>
              <a:avLst/>
              <a:gdLst/>
              <a:ahLst/>
              <a:cxnLst/>
              <a:rect l="l" t="t" r="r" b="b"/>
              <a:pathLst>
                <a:path w="27939" h="18414" extrusionOk="0">
                  <a:moveTo>
                    <a:pt x="24993" y="0"/>
                  </a:moveTo>
                  <a:lnTo>
                    <a:pt x="0" y="14808"/>
                  </a:lnTo>
                  <a:lnTo>
                    <a:pt x="0" y="18008"/>
                  </a:lnTo>
                  <a:lnTo>
                    <a:pt x="27863" y="1739"/>
                  </a:lnTo>
                  <a:lnTo>
                    <a:pt x="24993" y="0"/>
                  </a:lnTo>
                  <a:close/>
                </a:path>
              </a:pathLst>
            </a:custGeom>
            <a:solidFill>
              <a:srgbClr val="5B68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19" name="Google Shape;2419;p11"/>
            <p:cNvSpPr/>
            <p:nvPr/>
          </p:nvSpPr>
          <p:spPr>
            <a:xfrm>
              <a:off x="2143810" y="1978189"/>
              <a:ext cx="207010" cy="123825"/>
            </a:xfrm>
            <a:custGeom>
              <a:avLst/>
              <a:gdLst/>
              <a:ahLst/>
              <a:cxnLst/>
              <a:rect l="l" t="t" r="r" b="b"/>
              <a:pathLst>
                <a:path w="207010" h="123825" extrusionOk="0">
                  <a:moveTo>
                    <a:pt x="206514" y="90284"/>
                  </a:moveTo>
                  <a:lnTo>
                    <a:pt x="69519" y="10452"/>
                  </a:lnTo>
                  <a:lnTo>
                    <a:pt x="69519" y="0"/>
                  </a:lnTo>
                  <a:lnTo>
                    <a:pt x="39928" y="5803"/>
                  </a:lnTo>
                  <a:lnTo>
                    <a:pt x="0" y="29032"/>
                  </a:lnTo>
                  <a:lnTo>
                    <a:pt x="8902" y="34251"/>
                  </a:lnTo>
                  <a:lnTo>
                    <a:pt x="10312" y="35077"/>
                  </a:lnTo>
                  <a:lnTo>
                    <a:pt x="10922" y="35420"/>
                  </a:lnTo>
                  <a:lnTo>
                    <a:pt x="45961" y="14808"/>
                  </a:lnTo>
                  <a:lnTo>
                    <a:pt x="47396" y="14224"/>
                  </a:lnTo>
                  <a:lnTo>
                    <a:pt x="59461" y="11899"/>
                  </a:lnTo>
                  <a:lnTo>
                    <a:pt x="191579" y="88836"/>
                  </a:lnTo>
                  <a:lnTo>
                    <a:pt x="188137" y="95211"/>
                  </a:lnTo>
                  <a:lnTo>
                    <a:pt x="187985" y="95300"/>
                  </a:lnTo>
                  <a:lnTo>
                    <a:pt x="186410" y="96088"/>
                  </a:lnTo>
                  <a:lnTo>
                    <a:pt x="150799" y="116992"/>
                  </a:lnTo>
                  <a:lnTo>
                    <a:pt x="159702" y="122224"/>
                  </a:lnTo>
                  <a:lnTo>
                    <a:pt x="161709" y="123380"/>
                  </a:lnTo>
                  <a:lnTo>
                    <a:pt x="200494" y="100736"/>
                  </a:lnTo>
                  <a:lnTo>
                    <a:pt x="206514" y="90284"/>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20" name="Google Shape;2420;p11"/>
            <p:cNvSpPr/>
            <p:nvPr/>
          </p:nvSpPr>
          <p:spPr>
            <a:xfrm>
              <a:off x="2183742" y="1978181"/>
              <a:ext cx="29845" cy="16510"/>
            </a:xfrm>
            <a:custGeom>
              <a:avLst/>
              <a:gdLst/>
              <a:ahLst/>
              <a:cxnLst/>
              <a:rect l="l" t="t" r="r" b="b"/>
              <a:pathLst>
                <a:path w="29844" h="16510" extrusionOk="0">
                  <a:moveTo>
                    <a:pt x="29578" y="0"/>
                  </a:moveTo>
                  <a:lnTo>
                    <a:pt x="0" y="5803"/>
                  </a:lnTo>
                  <a:lnTo>
                    <a:pt x="0" y="16256"/>
                  </a:lnTo>
                  <a:lnTo>
                    <a:pt x="6032" y="14808"/>
                  </a:lnTo>
                  <a:lnTo>
                    <a:pt x="7467" y="14224"/>
                  </a:lnTo>
                  <a:lnTo>
                    <a:pt x="19532" y="11899"/>
                  </a:lnTo>
                  <a:lnTo>
                    <a:pt x="20104" y="12192"/>
                  </a:lnTo>
                  <a:lnTo>
                    <a:pt x="29578" y="10452"/>
                  </a:lnTo>
                  <a:lnTo>
                    <a:pt x="29578" y="0"/>
                  </a:lnTo>
                  <a:close/>
                </a:path>
              </a:pathLst>
            </a:custGeom>
            <a:solidFill>
              <a:srgbClr val="29333E">
                <a:alpha val="49803"/>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21" name="Google Shape;2421;p11"/>
            <p:cNvSpPr/>
            <p:nvPr/>
          </p:nvSpPr>
          <p:spPr>
            <a:xfrm>
              <a:off x="2143810" y="1983993"/>
              <a:ext cx="188595" cy="116839"/>
            </a:xfrm>
            <a:custGeom>
              <a:avLst/>
              <a:gdLst/>
              <a:ahLst/>
              <a:cxnLst/>
              <a:rect l="l" t="t" r="r" b="b"/>
              <a:pathLst>
                <a:path w="188594" h="116839" extrusionOk="0">
                  <a:moveTo>
                    <a:pt x="39928" y="0"/>
                  </a:moveTo>
                  <a:lnTo>
                    <a:pt x="0" y="23228"/>
                  </a:lnTo>
                  <a:lnTo>
                    <a:pt x="8902" y="28448"/>
                  </a:lnTo>
                  <a:lnTo>
                    <a:pt x="39928" y="10452"/>
                  </a:lnTo>
                  <a:lnTo>
                    <a:pt x="39928" y="0"/>
                  </a:lnTo>
                  <a:close/>
                </a:path>
                <a:path w="188594" h="116839" extrusionOk="0">
                  <a:moveTo>
                    <a:pt x="188137" y="89408"/>
                  </a:moveTo>
                  <a:lnTo>
                    <a:pt x="150799" y="111175"/>
                  </a:lnTo>
                  <a:lnTo>
                    <a:pt x="159702" y="116408"/>
                  </a:lnTo>
                  <a:lnTo>
                    <a:pt x="188137" y="99860"/>
                  </a:lnTo>
                  <a:lnTo>
                    <a:pt x="188137" y="89408"/>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22" name="Google Shape;2422;p11"/>
            <p:cNvSpPr/>
            <p:nvPr/>
          </p:nvSpPr>
          <p:spPr>
            <a:xfrm>
              <a:off x="2331949" y="2067012"/>
              <a:ext cx="3810" cy="17145"/>
            </a:xfrm>
            <a:custGeom>
              <a:avLst/>
              <a:gdLst/>
              <a:ahLst/>
              <a:cxnLst/>
              <a:rect l="l" t="t" r="r" b="b"/>
              <a:pathLst>
                <a:path w="3810" h="17144" extrusionOk="0">
                  <a:moveTo>
                    <a:pt x="3441" y="0"/>
                  </a:moveTo>
                  <a:lnTo>
                    <a:pt x="0" y="6388"/>
                  </a:lnTo>
                  <a:lnTo>
                    <a:pt x="0" y="16840"/>
                  </a:lnTo>
                  <a:lnTo>
                    <a:pt x="3441" y="10452"/>
                  </a:lnTo>
                  <a:lnTo>
                    <a:pt x="3441" y="0"/>
                  </a:lnTo>
                  <a:close/>
                </a:path>
              </a:pathLst>
            </a:custGeom>
            <a:solidFill>
              <a:srgbClr val="29333E">
                <a:alpha val="49803"/>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23" name="Google Shape;2423;p11"/>
            <p:cNvSpPr/>
            <p:nvPr/>
          </p:nvSpPr>
          <p:spPr>
            <a:xfrm>
              <a:off x="2354643" y="2112784"/>
              <a:ext cx="3810" cy="93980"/>
            </a:xfrm>
            <a:custGeom>
              <a:avLst/>
              <a:gdLst/>
              <a:ahLst/>
              <a:cxnLst/>
              <a:rect l="l" t="t" r="r" b="b"/>
              <a:pathLst>
                <a:path w="3810" h="93980" extrusionOk="0">
                  <a:moveTo>
                    <a:pt x="3441" y="0"/>
                  </a:moveTo>
                  <a:lnTo>
                    <a:pt x="3035" y="0"/>
                  </a:lnTo>
                  <a:lnTo>
                    <a:pt x="3035" y="1270"/>
                  </a:lnTo>
                  <a:lnTo>
                    <a:pt x="901" y="1270"/>
                  </a:lnTo>
                  <a:lnTo>
                    <a:pt x="901" y="0"/>
                  </a:lnTo>
                  <a:lnTo>
                    <a:pt x="0" y="0"/>
                  </a:lnTo>
                  <a:lnTo>
                    <a:pt x="0" y="1270"/>
                  </a:lnTo>
                  <a:lnTo>
                    <a:pt x="0" y="92710"/>
                  </a:lnTo>
                  <a:lnTo>
                    <a:pt x="774" y="92710"/>
                  </a:lnTo>
                  <a:lnTo>
                    <a:pt x="774" y="93980"/>
                  </a:lnTo>
                  <a:lnTo>
                    <a:pt x="3314" y="93980"/>
                  </a:lnTo>
                  <a:lnTo>
                    <a:pt x="3314" y="92710"/>
                  </a:lnTo>
                  <a:lnTo>
                    <a:pt x="3441" y="92710"/>
                  </a:lnTo>
                  <a:lnTo>
                    <a:pt x="3441" y="1270"/>
                  </a:lnTo>
                  <a:lnTo>
                    <a:pt x="3441"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24" name="Google Shape;2424;p11"/>
            <p:cNvSpPr/>
            <p:nvPr/>
          </p:nvSpPr>
          <p:spPr>
            <a:xfrm>
              <a:off x="2356651" y="2113170"/>
              <a:ext cx="1905" cy="93980"/>
            </a:xfrm>
            <a:custGeom>
              <a:avLst/>
              <a:gdLst/>
              <a:ahLst/>
              <a:cxnLst/>
              <a:rect l="l" t="t" r="r" b="b"/>
              <a:pathLst>
                <a:path w="1905" h="93980" extrusionOk="0">
                  <a:moveTo>
                    <a:pt x="1435" y="0"/>
                  </a:moveTo>
                  <a:lnTo>
                    <a:pt x="0" y="876"/>
                  </a:lnTo>
                  <a:lnTo>
                    <a:pt x="0" y="93484"/>
                  </a:lnTo>
                  <a:lnTo>
                    <a:pt x="1435" y="92900"/>
                  </a:lnTo>
                  <a:lnTo>
                    <a:pt x="1435"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25" name="Google Shape;2425;p11"/>
            <p:cNvSpPr/>
            <p:nvPr/>
          </p:nvSpPr>
          <p:spPr>
            <a:xfrm>
              <a:off x="2298915" y="2112898"/>
              <a:ext cx="57785" cy="127000"/>
            </a:xfrm>
            <a:custGeom>
              <a:avLst/>
              <a:gdLst/>
              <a:ahLst/>
              <a:cxnLst/>
              <a:rect l="l" t="t" r="r" b="b"/>
              <a:pathLst>
                <a:path w="57785" h="127000" extrusionOk="0">
                  <a:moveTo>
                    <a:pt x="3441" y="32677"/>
                  </a:moveTo>
                  <a:lnTo>
                    <a:pt x="3060" y="32677"/>
                  </a:lnTo>
                  <a:lnTo>
                    <a:pt x="3060" y="33947"/>
                  </a:lnTo>
                  <a:lnTo>
                    <a:pt x="901" y="33947"/>
                  </a:lnTo>
                  <a:lnTo>
                    <a:pt x="901" y="32677"/>
                  </a:lnTo>
                  <a:lnTo>
                    <a:pt x="0" y="32677"/>
                  </a:lnTo>
                  <a:lnTo>
                    <a:pt x="0" y="33947"/>
                  </a:lnTo>
                  <a:lnTo>
                    <a:pt x="0" y="125387"/>
                  </a:lnTo>
                  <a:lnTo>
                    <a:pt x="584" y="125387"/>
                  </a:lnTo>
                  <a:lnTo>
                    <a:pt x="584" y="126657"/>
                  </a:lnTo>
                  <a:lnTo>
                    <a:pt x="3378" y="126657"/>
                  </a:lnTo>
                  <a:lnTo>
                    <a:pt x="3378" y="125387"/>
                  </a:lnTo>
                  <a:lnTo>
                    <a:pt x="3441" y="33947"/>
                  </a:lnTo>
                  <a:lnTo>
                    <a:pt x="3441" y="32677"/>
                  </a:lnTo>
                  <a:close/>
                </a:path>
                <a:path w="57785" h="127000" extrusionOk="0">
                  <a:moveTo>
                    <a:pt x="57734" y="1155"/>
                  </a:moveTo>
                  <a:lnTo>
                    <a:pt x="55727" y="0"/>
                  </a:lnTo>
                  <a:lnTo>
                    <a:pt x="55727" y="92887"/>
                  </a:lnTo>
                  <a:lnTo>
                    <a:pt x="57734" y="93764"/>
                  </a:lnTo>
                  <a:lnTo>
                    <a:pt x="57734" y="1155"/>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26" name="Google Shape;2426;p11"/>
            <p:cNvSpPr/>
            <p:nvPr/>
          </p:nvSpPr>
          <p:spPr>
            <a:xfrm>
              <a:off x="2300928" y="2145978"/>
              <a:ext cx="1905" cy="93980"/>
            </a:xfrm>
            <a:custGeom>
              <a:avLst/>
              <a:gdLst/>
              <a:ahLst/>
              <a:cxnLst/>
              <a:rect l="l" t="t" r="r" b="b"/>
              <a:pathLst>
                <a:path w="1905" h="93980" extrusionOk="0">
                  <a:moveTo>
                    <a:pt x="1435" y="0"/>
                  </a:moveTo>
                  <a:lnTo>
                    <a:pt x="0" y="876"/>
                  </a:lnTo>
                  <a:lnTo>
                    <a:pt x="0" y="93764"/>
                  </a:lnTo>
                  <a:lnTo>
                    <a:pt x="1435" y="92900"/>
                  </a:lnTo>
                  <a:lnTo>
                    <a:pt x="1435"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27" name="Google Shape;2427;p11"/>
            <p:cNvSpPr/>
            <p:nvPr/>
          </p:nvSpPr>
          <p:spPr>
            <a:xfrm>
              <a:off x="2298915" y="2127580"/>
              <a:ext cx="33655" cy="112395"/>
            </a:xfrm>
            <a:custGeom>
              <a:avLst/>
              <a:gdLst/>
              <a:ahLst/>
              <a:cxnLst/>
              <a:rect l="l" t="t" r="r" b="b"/>
              <a:pathLst>
                <a:path w="33655" h="112394" extrusionOk="0">
                  <a:moveTo>
                    <a:pt x="2006" y="19265"/>
                  </a:moveTo>
                  <a:lnTo>
                    <a:pt x="0" y="18110"/>
                  </a:lnTo>
                  <a:lnTo>
                    <a:pt x="0" y="110998"/>
                  </a:lnTo>
                  <a:lnTo>
                    <a:pt x="2006" y="112166"/>
                  </a:lnTo>
                  <a:lnTo>
                    <a:pt x="2006" y="19265"/>
                  </a:lnTo>
                  <a:close/>
                </a:path>
                <a:path w="33655" h="112394" extrusionOk="0">
                  <a:moveTo>
                    <a:pt x="33604" y="0"/>
                  </a:moveTo>
                  <a:lnTo>
                    <a:pt x="33210" y="0"/>
                  </a:lnTo>
                  <a:lnTo>
                    <a:pt x="33210" y="1270"/>
                  </a:lnTo>
                  <a:lnTo>
                    <a:pt x="31064" y="1270"/>
                  </a:lnTo>
                  <a:lnTo>
                    <a:pt x="31064" y="0"/>
                  </a:lnTo>
                  <a:lnTo>
                    <a:pt x="30162" y="0"/>
                  </a:lnTo>
                  <a:lnTo>
                    <a:pt x="30162" y="1270"/>
                  </a:lnTo>
                  <a:lnTo>
                    <a:pt x="30162" y="92710"/>
                  </a:lnTo>
                  <a:lnTo>
                    <a:pt x="30746" y="92710"/>
                  </a:lnTo>
                  <a:lnTo>
                    <a:pt x="30746" y="93980"/>
                  </a:lnTo>
                  <a:lnTo>
                    <a:pt x="33515" y="93980"/>
                  </a:lnTo>
                  <a:lnTo>
                    <a:pt x="33515" y="92710"/>
                  </a:lnTo>
                  <a:lnTo>
                    <a:pt x="33604" y="1270"/>
                  </a:lnTo>
                  <a:lnTo>
                    <a:pt x="33604"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28" name="Google Shape;2428;p11"/>
            <p:cNvSpPr/>
            <p:nvPr/>
          </p:nvSpPr>
          <p:spPr>
            <a:xfrm>
              <a:off x="2331087" y="2127985"/>
              <a:ext cx="1905" cy="93980"/>
            </a:xfrm>
            <a:custGeom>
              <a:avLst/>
              <a:gdLst/>
              <a:ahLst/>
              <a:cxnLst/>
              <a:rect l="l" t="t" r="r" b="b"/>
              <a:pathLst>
                <a:path w="1905" h="93980" extrusionOk="0">
                  <a:moveTo>
                    <a:pt x="1435" y="0"/>
                  </a:moveTo>
                  <a:lnTo>
                    <a:pt x="0" y="863"/>
                  </a:lnTo>
                  <a:lnTo>
                    <a:pt x="0" y="93764"/>
                  </a:lnTo>
                  <a:lnTo>
                    <a:pt x="1435" y="92887"/>
                  </a:lnTo>
                  <a:lnTo>
                    <a:pt x="1435" y="0"/>
                  </a:lnTo>
                  <a:close/>
                </a:path>
              </a:pathLst>
            </a:custGeom>
            <a:solidFill>
              <a:srgbClr val="29333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29" name="Google Shape;2429;p11"/>
            <p:cNvSpPr/>
            <p:nvPr/>
          </p:nvSpPr>
          <p:spPr>
            <a:xfrm>
              <a:off x="2329080" y="2127694"/>
              <a:ext cx="2540" cy="94615"/>
            </a:xfrm>
            <a:custGeom>
              <a:avLst/>
              <a:gdLst/>
              <a:ahLst/>
              <a:cxnLst/>
              <a:rect l="l" t="t" r="r" b="b"/>
              <a:pathLst>
                <a:path w="2539" h="94614" extrusionOk="0">
                  <a:moveTo>
                    <a:pt x="0" y="0"/>
                  </a:moveTo>
                  <a:lnTo>
                    <a:pt x="0" y="92887"/>
                  </a:lnTo>
                  <a:lnTo>
                    <a:pt x="2006" y="94056"/>
                  </a:lnTo>
                  <a:lnTo>
                    <a:pt x="2006" y="1155"/>
                  </a:lnTo>
                  <a:lnTo>
                    <a:pt x="0" y="0"/>
                  </a:lnTo>
                  <a:close/>
                </a:path>
              </a:pathLst>
            </a:custGeom>
            <a:solidFill>
              <a:srgbClr val="414E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30" name="Google Shape;2430;p11"/>
            <p:cNvSpPr/>
            <p:nvPr/>
          </p:nvSpPr>
          <p:spPr>
            <a:xfrm>
              <a:off x="2147252" y="1942769"/>
              <a:ext cx="168275" cy="159385"/>
            </a:xfrm>
            <a:custGeom>
              <a:avLst/>
              <a:gdLst/>
              <a:ahLst/>
              <a:cxnLst/>
              <a:rect l="l" t="t" r="r" b="b"/>
              <a:pathLst>
                <a:path w="168275" h="159385" extrusionOk="0">
                  <a:moveTo>
                    <a:pt x="168033" y="108572"/>
                  </a:moveTo>
                  <a:lnTo>
                    <a:pt x="159131" y="82740"/>
                  </a:lnTo>
                  <a:lnTo>
                    <a:pt x="17233" y="0"/>
                  </a:lnTo>
                  <a:lnTo>
                    <a:pt x="8915" y="4648"/>
                  </a:lnTo>
                  <a:lnTo>
                    <a:pt x="0" y="20320"/>
                  </a:lnTo>
                  <a:lnTo>
                    <a:pt x="0" y="66484"/>
                  </a:lnTo>
                  <a:lnTo>
                    <a:pt x="4356" y="69024"/>
                  </a:lnTo>
                  <a:lnTo>
                    <a:pt x="7480" y="70840"/>
                  </a:lnTo>
                  <a:lnTo>
                    <a:pt x="8712" y="70091"/>
                  </a:lnTo>
                  <a:lnTo>
                    <a:pt x="8915" y="69964"/>
                  </a:lnTo>
                  <a:lnTo>
                    <a:pt x="17246" y="65024"/>
                  </a:lnTo>
                  <a:lnTo>
                    <a:pt x="17246" y="22974"/>
                  </a:lnTo>
                  <a:lnTo>
                    <a:pt x="141757" y="95491"/>
                  </a:lnTo>
                  <a:lnTo>
                    <a:pt x="146773" y="98412"/>
                  </a:lnTo>
                  <a:lnTo>
                    <a:pt x="150799" y="110604"/>
                  </a:lnTo>
                  <a:lnTo>
                    <a:pt x="150799" y="154444"/>
                  </a:lnTo>
                  <a:lnTo>
                    <a:pt x="158267" y="158800"/>
                  </a:lnTo>
                  <a:lnTo>
                    <a:pt x="164947" y="154825"/>
                  </a:lnTo>
                  <a:lnTo>
                    <a:pt x="168033" y="152996"/>
                  </a:lnTo>
                  <a:lnTo>
                    <a:pt x="168033" y="108572"/>
                  </a:lnTo>
                  <a:close/>
                </a:path>
              </a:pathLst>
            </a:custGeom>
            <a:solidFill>
              <a:srgbClr val="29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431" name="Google Shape;2431;p11"/>
            <p:cNvPicPr preferRelativeResize="0"/>
            <p:nvPr/>
          </p:nvPicPr>
          <p:blipFill rotWithShape="1">
            <a:blip r:embed="rId16">
              <a:alphaModFix/>
            </a:blip>
            <a:srcRect/>
            <a:stretch/>
          </p:blipFill>
          <p:spPr>
            <a:xfrm>
              <a:off x="1956544" y="2313080"/>
              <a:ext cx="128546" cy="74442"/>
            </a:xfrm>
            <a:prstGeom prst="rect">
              <a:avLst/>
            </a:prstGeom>
            <a:noFill/>
            <a:ln>
              <a:noFill/>
            </a:ln>
          </p:spPr>
        </p:pic>
        <p:pic>
          <p:nvPicPr>
            <p:cNvPr id="2432" name="Google Shape;2432;p11"/>
            <p:cNvPicPr preferRelativeResize="0"/>
            <p:nvPr/>
          </p:nvPicPr>
          <p:blipFill rotWithShape="1">
            <a:blip r:embed="rId17">
              <a:alphaModFix/>
            </a:blip>
            <a:srcRect/>
            <a:stretch/>
          </p:blipFill>
          <p:spPr>
            <a:xfrm>
              <a:off x="1631115" y="2383745"/>
              <a:ext cx="91624" cy="125691"/>
            </a:xfrm>
            <a:prstGeom prst="rect">
              <a:avLst/>
            </a:prstGeom>
            <a:noFill/>
            <a:ln>
              <a:noFill/>
            </a:ln>
          </p:spPr>
        </p:pic>
        <p:sp>
          <p:nvSpPr>
            <p:cNvPr id="2433" name="Google Shape;2433;p11"/>
            <p:cNvSpPr/>
            <p:nvPr/>
          </p:nvSpPr>
          <p:spPr>
            <a:xfrm>
              <a:off x="1692866" y="2155568"/>
              <a:ext cx="198120" cy="304800"/>
            </a:xfrm>
            <a:custGeom>
              <a:avLst/>
              <a:gdLst/>
              <a:ahLst/>
              <a:cxnLst/>
              <a:rect l="l" t="t" r="r" b="b"/>
              <a:pathLst>
                <a:path w="198119" h="304800" extrusionOk="0">
                  <a:moveTo>
                    <a:pt x="100533" y="0"/>
                  </a:moveTo>
                  <a:lnTo>
                    <a:pt x="96951" y="6563"/>
                  </a:lnTo>
                  <a:lnTo>
                    <a:pt x="89330" y="23548"/>
                  </a:lnTo>
                  <a:lnTo>
                    <a:pt x="82354" y="46902"/>
                  </a:lnTo>
                  <a:lnTo>
                    <a:pt x="80708" y="72567"/>
                  </a:lnTo>
                  <a:lnTo>
                    <a:pt x="82907" y="92100"/>
                  </a:lnTo>
                  <a:lnTo>
                    <a:pt x="85345" y="102573"/>
                  </a:lnTo>
                  <a:lnTo>
                    <a:pt x="89557" y="107552"/>
                  </a:lnTo>
                  <a:lnTo>
                    <a:pt x="97078" y="110604"/>
                  </a:lnTo>
                  <a:lnTo>
                    <a:pt x="122364" y="172135"/>
                  </a:lnTo>
                  <a:lnTo>
                    <a:pt x="78813" y="187453"/>
                  </a:lnTo>
                  <a:lnTo>
                    <a:pt x="47345" y="212789"/>
                  </a:lnTo>
                  <a:lnTo>
                    <a:pt x="41898" y="218230"/>
                  </a:lnTo>
                  <a:lnTo>
                    <a:pt x="37045" y="221604"/>
                  </a:lnTo>
                  <a:lnTo>
                    <a:pt x="31305" y="223240"/>
                  </a:lnTo>
                  <a:lnTo>
                    <a:pt x="22402" y="224104"/>
                  </a:lnTo>
                  <a:lnTo>
                    <a:pt x="18389" y="230200"/>
                  </a:lnTo>
                  <a:lnTo>
                    <a:pt x="19477" y="244532"/>
                  </a:lnTo>
                  <a:lnTo>
                    <a:pt x="19080" y="253388"/>
                  </a:lnTo>
                  <a:lnTo>
                    <a:pt x="18961" y="256044"/>
                  </a:lnTo>
                  <a:lnTo>
                    <a:pt x="15353" y="270166"/>
                  </a:lnTo>
                  <a:lnTo>
                    <a:pt x="8837" y="284345"/>
                  </a:lnTo>
                  <a:lnTo>
                    <a:pt x="2628" y="296168"/>
                  </a:lnTo>
                  <a:lnTo>
                    <a:pt x="0" y="303072"/>
                  </a:lnTo>
                  <a:lnTo>
                    <a:pt x="23837" y="282752"/>
                  </a:lnTo>
                  <a:lnTo>
                    <a:pt x="33683" y="282752"/>
                  </a:lnTo>
                  <a:lnTo>
                    <a:pt x="66065" y="260972"/>
                  </a:lnTo>
                  <a:lnTo>
                    <a:pt x="116224" y="244062"/>
                  </a:lnTo>
                  <a:lnTo>
                    <a:pt x="161429" y="230200"/>
                  </a:lnTo>
                  <a:lnTo>
                    <a:pt x="171106" y="226550"/>
                  </a:lnTo>
                  <a:lnTo>
                    <a:pt x="196801" y="192408"/>
                  </a:lnTo>
                  <a:lnTo>
                    <a:pt x="197967" y="152903"/>
                  </a:lnTo>
                  <a:lnTo>
                    <a:pt x="197137" y="110604"/>
                  </a:lnTo>
                  <a:lnTo>
                    <a:pt x="197040" y="105663"/>
                  </a:lnTo>
                  <a:lnTo>
                    <a:pt x="197257" y="105663"/>
                  </a:lnTo>
                  <a:lnTo>
                    <a:pt x="164579" y="26123"/>
                  </a:lnTo>
                  <a:lnTo>
                    <a:pt x="100533" y="0"/>
                  </a:lnTo>
                  <a:close/>
                </a:path>
                <a:path w="198119" h="304800" extrusionOk="0">
                  <a:moveTo>
                    <a:pt x="33683" y="282752"/>
                  </a:moveTo>
                  <a:lnTo>
                    <a:pt x="23837" y="282752"/>
                  </a:lnTo>
                  <a:lnTo>
                    <a:pt x="28435" y="286816"/>
                  </a:lnTo>
                  <a:lnTo>
                    <a:pt x="33032" y="283324"/>
                  </a:lnTo>
                  <a:lnTo>
                    <a:pt x="33683" y="282752"/>
                  </a:lnTo>
                  <a:close/>
                </a:path>
                <a:path w="198119" h="304800" extrusionOk="0">
                  <a:moveTo>
                    <a:pt x="197257" y="105663"/>
                  </a:moveTo>
                  <a:lnTo>
                    <a:pt x="197040" y="105663"/>
                  </a:lnTo>
                  <a:lnTo>
                    <a:pt x="197611" y="106527"/>
                  </a:lnTo>
                  <a:lnTo>
                    <a:pt x="197257" y="105663"/>
                  </a:lnTo>
                  <a:close/>
                </a:path>
              </a:pathLst>
            </a:custGeom>
            <a:solidFill>
              <a:srgbClr val="F8C3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34" name="Google Shape;2434;p11"/>
            <p:cNvSpPr/>
            <p:nvPr/>
          </p:nvSpPr>
          <p:spPr>
            <a:xfrm>
              <a:off x="1693152" y="2154975"/>
              <a:ext cx="198120" cy="305435"/>
            </a:xfrm>
            <a:custGeom>
              <a:avLst/>
              <a:gdLst/>
              <a:ahLst/>
              <a:cxnLst/>
              <a:rect l="l" t="t" r="r" b="b"/>
              <a:pathLst>
                <a:path w="198119" h="305435" extrusionOk="0">
                  <a:moveTo>
                    <a:pt x="19659" y="240372"/>
                  </a:moveTo>
                  <a:lnTo>
                    <a:pt x="8837" y="285230"/>
                  </a:lnTo>
                  <a:lnTo>
                    <a:pt x="2626" y="297057"/>
                  </a:lnTo>
                  <a:lnTo>
                    <a:pt x="0" y="303949"/>
                  </a:lnTo>
                  <a:lnTo>
                    <a:pt x="23837" y="283629"/>
                  </a:lnTo>
                  <a:lnTo>
                    <a:pt x="33698" y="283629"/>
                  </a:lnTo>
                  <a:lnTo>
                    <a:pt x="37427" y="280354"/>
                  </a:lnTo>
                  <a:lnTo>
                    <a:pt x="44057" y="274670"/>
                  </a:lnTo>
                  <a:lnTo>
                    <a:pt x="53433" y="268170"/>
                  </a:lnTo>
                  <a:lnTo>
                    <a:pt x="61996" y="263893"/>
                  </a:lnTo>
                  <a:lnTo>
                    <a:pt x="35902" y="263893"/>
                  </a:lnTo>
                  <a:lnTo>
                    <a:pt x="31843" y="260900"/>
                  </a:lnTo>
                  <a:lnTo>
                    <a:pt x="28617" y="253037"/>
                  </a:lnTo>
                  <a:lnTo>
                    <a:pt x="24799" y="244580"/>
                  </a:lnTo>
                  <a:lnTo>
                    <a:pt x="19659" y="240372"/>
                  </a:lnTo>
                  <a:close/>
                </a:path>
                <a:path w="198119" h="305435" extrusionOk="0">
                  <a:moveTo>
                    <a:pt x="33698" y="283629"/>
                  </a:moveTo>
                  <a:lnTo>
                    <a:pt x="23837" y="283629"/>
                  </a:lnTo>
                  <a:lnTo>
                    <a:pt x="28435" y="287693"/>
                  </a:lnTo>
                  <a:lnTo>
                    <a:pt x="33032" y="284213"/>
                  </a:lnTo>
                  <a:lnTo>
                    <a:pt x="33698" y="283629"/>
                  </a:lnTo>
                  <a:close/>
                </a:path>
                <a:path w="198119" h="305435" extrusionOk="0">
                  <a:moveTo>
                    <a:pt x="49278" y="236705"/>
                  </a:moveTo>
                  <a:lnTo>
                    <a:pt x="45669" y="240957"/>
                  </a:lnTo>
                  <a:lnTo>
                    <a:pt x="45669" y="251980"/>
                  </a:lnTo>
                  <a:lnTo>
                    <a:pt x="43370" y="262445"/>
                  </a:lnTo>
                  <a:lnTo>
                    <a:pt x="35902" y="263893"/>
                  </a:lnTo>
                  <a:lnTo>
                    <a:pt x="61996" y="263893"/>
                  </a:lnTo>
                  <a:lnTo>
                    <a:pt x="66065" y="261861"/>
                  </a:lnTo>
                  <a:lnTo>
                    <a:pt x="87227" y="254277"/>
                  </a:lnTo>
                  <a:lnTo>
                    <a:pt x="116224" y="244951"/>
                  </a:lnTo>
                  <a:lnTo>
                    <a:pt x="137371" y="238426"/>
                  </a:lnTo>
                  <a:lnTo>
                    <a:pt x="76208" y="238426"/>
                  </a:lnTo>
                  <a:lnTo>
                    <a:pt x="49278" y="236705"/>
                  </a:lnTo>
                  <a:close/>
                </a:path>
                <a:path w="198119" h="305435" extrusionOk="0">
                  <a:moveTo>
                    <a:pt x="137954" y="182794"/>
                  </a:moveTo>
                  <a:lnTo>
                    <a:pt x="139306" y="186372"/>
                  </a:lnTo>
                  <a:lnTo>
                    <a:pt x="146363" y="191620"/>
                  </a:lnTo>
                  <a:lnTo>
                    <a:pt x="151803" y="194797"/>
                  </a:lnTo>
                  <a:lnTo>
                    <a:pt x="152718" y="197972"/>
                  </a:lnTo>
                  <a:lnTo>
                    <a:pt x="146202" y="203212"/>
                  </a:lnTo>
                  <a:lnTo>
                    <a:pt x="137010" y="210818"/>
                  </a:lnTo>
                  <a:lnTo>
                    <a:pt x="128895" y="219182"/>
                  </a:lnTo>
                  <a:lnTo>
                    <a:pt x="117441" y="227547"/>
                  </a:lnTo>
                  <a:lnTo>
                    <a:pt x="98234" y="235153"/>
                  </a:lnTo>
                  <a:lnTo>
                    <a:pt x="76208" y="238426"/>
                  </a:lnTo>
                  <a:lnTo>
                    <a:pt x="137371" y="238426"/>
                  </a:lnTo>
                  <a:lnTo>
                    <a:pt x="180705" y="222010"/>
                  </a:lnTo>
                  <a:lnTo>
                    <a:pt x="197398" y="186372"/>
                  </a:lnTo>
                  <a:lnTo>
                    <a:pt x="197489" y="185324"/>
                  </a:lnTo>
                  <a:lnTo>
                    <a:pt x="152918" y="185324"/>
                  </a:lnTo>
                  <a:lnTo>
                    <a:pt x="144224" y="183624"/>
                  </a:lnTo>
                  <a:lnTo>
                    <a:pt x="137954" y="182794"/>
                  </a:lnTo>
                  <a:close/>
                </a:path>
                <a:path w="198119" h="305435" extrusionOk="0">
                  <a:moveTo>
                    <a:pt x="99961" y="0"/>
                  </a:moveTo>
                  <a:lnTo>
                    <a:pt x="95072" y="7835"/>
                  </a:lnTo>
                  <a:lnTo>
                    <a:pt x="90195" y="19748"/>
                  </a:lnTo>
                  <a:lnTo>
                    <a:pt x="95280" y="25126"/>
                  </a:lnTo>
                  <a:lnTo>
                    <a:pt x="102436" y="31243"/>
                  </a:lnTo>
                  <a:lnTo>
                    <a:pt x="111799" y="37420"/>
                  </a:lnTo>
                  <a:lnTo>
                    <a:pt x="123507" y="42976"/>
                  </a:lnTo>
                  <a:lnTo>
                    <a:pt x="122601" y="48208"/>
                  </a:lnTo>
                  <a:lnTo>
                    <a:pt x="120565" y="60894"/>
                  </a:lnTo>
                  <a:lnTo>
                    <a:pt x="118422" y="76522"/>
                  </a:lnTo>
                  <a:lnTo>
                    <a:pt x="117195" y="90576"/>
                  </a:lnTo>
                  <a:lnTo>
                    <a:pt x="117372" y="102486"/>
                  </a:lnTo>
                  <a:lnTo>
                    <a:pt x="119273" y="114636"/>
                  </a:lnTo>
                  <a:lnTo>
                    <a:pt x="124301" y="126948"/>
                  </a:lnTo>
                  <a:lnTo>
                    <a:pt x="133857" y="139344"/>
                  </a:lnTo>
                  <a:lnTo>
                    <a:pt x="145192" y="152545"/>
                  </a:lnTo>
                  <a:lnTo>
                    <a:pt x="153887" y="166096"/>
                  </a:lnTo>
                  <a:lnTo>
                    <a:pt x="158812" y="177524"/>
                  </a:lnTo>
                  <a:lnTo>
                    <a:pt x="158838" y="184353"/>
                  </a:lnTo>
                  <a:lnTo>
                    <a:pt x="152918" y="185324"/>
                  </a:lnTo>
                  <a:lnTo>
                    <a:pt x="197489" y="185324"/>
                  </a:lnTo>
                  <a:lnTo>
                    <a:pt x="197977" y="179666"/>
                  </a:lnTo>
                  <a:lnTo>
                    <a:pt x="197942" y="152545"/>
                  </a:lnTo>
                  <a:lnTo>
                    <a:pt x="197040" y="106540"/>
                  </a:lnTo>
                  <a:lnTo>
                    <a:pt x="164007" y="26123"/>
                  </a:lnTo>
                  <a:lnTo>
                    <a:pt x="99961" y="0"/>
                  </a:lnTo>
                  <a:close/>
                </a:path>
              </a:pathLst>
            </a:custGeom>
            <a:solidFill>
              <a:srgbClr val="D194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35" name="Google Shape;2435;p11"/>
            <p:cNvSpPr/>
            <p:nvPr/>
          </p:nvSpPr>
          <p:spPr>
            <a:xfrm>
              <a:off x="1813976" y="2108433"/>
              <a:ext cx="255904" cy="245110"/>
            </a:xfrm>
            <a:custGeom>
              <a:avLst/>
              <a:gdLst/>
              <a:ahLst/>
              <a:cxnLst/>
              <a:rect l="l" t="t" r="r" b="b"/>
              <a:pathLst>
                <a:path w="255905" h="245110" extrusionOk="0">
                  <a:moveTo>
                    <a:pt x="236709" y="116515"/>
                  </a:moveTo>
                  <a:lnTo>
                    <a:pt x="164687" y="116515"/>
                  </a:lnTo>
                  <a:lnTo>
                    <a:pt x="153850" y="191978"/>
                  </a:lnTo>
                  <a:lnTo>
                    <a:pt x="153765" y="192575"/>
                  </a:lnTo>
                  <a:lnTo>
                    <a:pt x="147453" y="206787"/>
                  </a:lnTo>
                  <a:lnTo>
                    <a:pt x="146881" y="216667"/>
                  </a:lnTo>
                  <a:lnTo>
                    <a:pt x="145458" y="223964"/>
                  </a:lnTo>
                  <a:lnTo>
                    <a:pt x="143070" y="230852"/>
                  </a:lnTo>
                  <a:lnTo>
                    <a:pt x="141222" y="237032"/>
                  </a:lnTo>
                  <a:lnTo>
                    <a:pt x="141381" y="241193"/>
                  </a:lnTo>
                  <a:lnTo>
                    <a:pt x="141420" y="242207"/>
                  </a:lnTo>
                  <a:lnTo>
                    <a:pt x="151217" y="244666"/>
                  </a:lnTo>
                  <a:lnTo>
                    <a:pt x="193966" y="241193"/>
                  </a:lnTo>
                  <a:lnTo>
                    <a:pt x="217712" y="221273"/>
                  </a:lnTo>
                  <a:lnTo>
                    <a:pt x="215600" y="211760"/>
                  </a:lnTo>
                  <a:lnTo>
                    <a:pt x="212655" y="205047"/>
                  </a:lnTo>
                  <a:lnTo>
                    <a:pt x="209200" y="199243"/>
                  </a:lnTo>
                  <a:lnTo>
                    <a:pt x="212934" y="194899"/>
                  </a:lnTo>
                  <a:lnTo>
                    <a:pt x="218687" y="191978"/>
                  </a:lnTo>
                  <a:lnTo>
                    <a:pt x="221286" y="189085"/>
                  </a:lnTo>
                  <a:lnTo>
                    <a:pt x="222057" y="183822"/>
                  </a:lnTo>
                  <a:lnTo>
                    <a:pt x="222722" y="174801"/>
                  </a:lnTo>
                  <a:lnTo>
                    <a:pt x="224999" y="160635"/>
                  </a:lnTo>
                  <a:lnTo>
                    <a:pt x="232224" y="133005"/>
                  </a:lnTo>
                  <a:lnTo>
                    <a:pt x="236709" y="116515"/>
                  </a:lnTo>
                  <a:close/>
                </a:path>
                <a:path w="255905" h="245110" extrusionOk="0">
                  <a:moveTo>
                    <a:pt x="94888" y="58146"/>
                  </a:moveTo>
                  <a:lnTo>
                    <a:pt x="25380" y="60775"/>
                  </a:lnTo>
                  <a:lnTo>
                    <a:pt x="2686" y="105771"/>
                  </a:lnTo>
                  <a:lnTo>
                    <a:pt x="0" y="142275"/>
                  </a:lnTo>
                  <a:lnTo>
                    <a:pt x="3461" y="158429"/>
                  </a:lnTo>
                  <a:lnTo>
                    <a:pt x="12172" y="169626"/>
                  </a:lnTo>
                  <a:lnTo>
                    <a:pt x="26439" y="176855"/>
                  </a:lnTo>
                  <a:lnTo>
                    <a:pt x="44696" y="181499"/>
                  </a:lnTo>
                  <a:lnTo>
                    <a:pt x="65645" y="182169"/>
                  </a:lnTo>
                  <a:lnTo>
                    <a:pt x="87991" y="177475"/>
                  </a:lnTo>
                  <a:lnTo>
                    <a:pt x="106156" y="170643"/>
                  </a:lnTo>
                  <a:lnTo>
                    <a:pt x="120200" y="162016"/>
                  </a:lnTo>
                  <a:lnTo>
                    <a:pt x="137314" y="145878"/>
                  </a:lnTo>
                  <a:lnTo>
                    <a:pt x="164687" y="116515"/>
                  </a:lnTo>
                  <a:lnTo>
                    <a:pt x="236709" y="116515"/>
                  </a:lnTo>
                  <a:lnTo>
                    <a:pt x="243136" y="92885"/>
                  </a:lnTo>
                  <a:lnTo>
                    <a:pt x="251264" y="58451"/>
                  </a:lnTo>
                  <a:lnTo>
                    <a:pt x="94888" y="58451"/>
                  </a:lnTo>
                  <a:lnTo>
                    <a:pt x="94888" y="58146"/>
                  </a:lnTo>
                  <a:close/>
                </a:path>
                <a:path w="255905" h="245110" extrusionOk="0">
                  <a:moveTo>
                    <a:pt x="216992" y="0"/>
                  </a:moveTo>
                  <a:lnTo>
                    <a:pt x="202596" y="1834"/>
                  </a:lnTo>
                  <a:lnTo>
                    <a:pt x="192191" y="5983"/>
                  </a:lnTo>
                  <a:lnTo>
                    <a:pt x="177503" y="13264"/>
                  </a:lnTo>
                  <a:lnTo>
                    <a:pt x="94888" y="58451"/>
                  </a:lnTo>
                  <a:lnTo>
                    <a:pt x="251264" y="58451"/>
                  </a:lnTo>
                  <a:lnTo>
                    <a:pt x="252594" y="52820"/>
                  </a:lnTo>
                  <a:lnTo>
                    <a:pt x="255454" y="25354"/>
                  </a:lnTo>
                  <a:lnTo>
                    <a:pt x="248159" y="11351"/>
                  </a:lnTo>
                  <a:lnTo>
                    <a:pt x="233759" y="3036"/>
                  </a:lnTo>
                  <a:lnTo>
                    <a:pt x="216992" y="0"/>
                  </a:lnTo>
                  <a:close/>
                </a:path>
              </a:pathLst>
            </a:custGeom>
            <a:solidFill>
              <a:srgbClr val="F8C3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436" name="Google Shape;2436;p11"/>
            <p:cNvPicPr preferRelativeResize="0"/>
            <p:nvPr/>
          </p:nvPicPr>
          <p:blipFill rotWithShape="1">
            <a:blip r:embed="rId18">
              <a:alphaModFix/>
            </a:blip>
            <a:srcRect/>
            <a:stretch/>
          </p:blipFill>
          <p:spPr>
            <a:xfrm>
              <a:off x="1821546" y="2152359"/>
              <a:ext cx="115094" cy="83011"/>
            </a:xfrm>
            <a:prstGeom prst="rect">
              <a:avLst/>
            </a:prstGeom>
            <a:noFill/>
            <a:ln>
              <a:noFill/>
            </a:ln>
          </p:spPr>
        </p:pic>
        <p:pic>
          <p:nvPicPr>
            <p:cNvPr id="2437" name="Google Shape;2437;p11"/>
            <p:cNvPicPr preferRelativeResize="0"/>
            <p:nvPr/>
          </p:nvPicPr>
          <p:blipFill rotWithShape="1">
            <a:blip r:embed="rId19">
              <a:alphaModFix/>
            </a:blip>
            <a:srcRect/>
            <a:stretch/>
          </p:blipFill>
          <p:spPr>
            <a:xfrm>
              <a:off x="1778751" y="1788615"/>
              <a:ext cx="244715" cy="327707"/>
            </a:xfrm>
            <a:prstGeom prst="rect">
              <a:avLst/>
            </a:prstGeom>
            <a:noFill/>
            <a:ln>
              <a:noFill/>
            </a:ln>
          </p:spPr>
        </p:pic>
        <p:sp>
          <p:nvSpPr>
            <p:cNvPr id="2438" name="Google Shape;2438;p11"/>
            <p:cNvSpPr/>
            <p:nvPr/>
          </p:nvSpPr>
          <p:spPr>
            <a:xfrm>
              <a:off x="1782876" y="1906474"/>
              <a:ext cx="187325" cy="306070"/>
            </a:xfrm>
            <a:custGeom>
              <a:avLst/>
              <a:gdLst/>
              <a:ahLst/>
              <a:cxnLst/>
              <a:rect l="l" t="t" r="r" b="b"/>
              <a:pathLst>
                <a:path w="187325" h="306069" extrusionOk="0">
                  <a:moveTo>
                    <a:pt x="80600" y="0"/>
                  </a:moveTo>
                  <a:lnTo>
                    <a:pt x="59632" y="0"/>
                  </a:lnTo>
                  <a:lnTo>
                    <a:pt x="48433" y="1100"/>
                  </a:lnTo>
                  <a:lnTo>
                    <a:pt x="35515" y="38900"/>
                  </a:lnTo>
                  <a:lnTo>
                    <a:pt x="34037" y="67673"/>
                  </a:lnTo>
                  <a:lnTo>
                    <a:pt x="35345" y="86846"/>
                  </a:lnTo>
                  <a:lnTo>
                    <a:pt x="35443" y="88291"/>
                  </a:lnTo>
                  <a:lnTo>
                    <a:pt x="37938" y="103527"/>
                  </a:lnTo>
                  <a:lnTo>
                    <a:pt x="39249" y="109156"/>
                  </a:lnTo>
                  <a:lnTo>
                    <a:pt x="9086" y="135572"/>
                  </a:lnTo>
                  <a:lnTo>
                    <a:pt x="13010" y="159185"/>
                  </a:lnTo>
                  <a:lnTo>
                    <a:pt x="14617" y="172077"/>
                  </a:lnTo>
                  <a:lnTo>
                    <a:pt x="14176" y="178765"/>
                  </a:lnTo>
                  <a:lnTo>
                    <a:pt x="11956" y="183769"/>
                  </a:lnTo>
                  <a:lnTo>
                    <a:pt x="7645" y="197137"/>
                  </a:lnTo>
                  <a:lnTo>
                    <a:pt x="2690" y="220195"/>
                  </a:lnTo>
                  <a:lnTo>
                    <a:pt x="0" y="244344"/>
                  </a:lnTo>
                  <a:lnTo>
                    <a:pt x="2482" y="260985"/>
                  </a:lnTo>
                  <a:lnTo>
                    <a:pt x="16449" y="274485"/>
                  </a:lnTo>
                  <a:lnTo>
                    <a:pt x="36694" y="284718"/>
                  </a:lnTo>
                  <a:lnTo>
                    <a:pt x="82327" y="301917"/>
                  </a:lnTo>
                  <a:lnTo>
                    <a:pt x="103888" y="305780"/>
                  </a:lnTo>
                  <a:lnTo>
                    <a:pt x="123834" y="301696"/>
                  </a:lnTo>
                  <a:lnTo>
                    <a:pt x="148280" y="261896"/>
                  </a:lnTo>
                  <a:lnTo>
                    <a:pt x="148516" y="246960"/>
                  </a:lnTo>
                  <a:lnTo>
                    <a:pt x="149535" y="233413"/>
                  </a:lnTo>
                  <a:lnTo>
                    <a:pt x="151966" y="220835"/>
                  </a:lnTo>
                  <a:lnTo>
                    <a:pt x="156470" y="200531"/>
                  </a:lnTo>
                  <a:lnTo>
                    <a:pt x="158521" y="191606"/>
                  </a:lnTo>
                  <a:lnTo>
                    <a:pt x="134433" y="191606"/>
                  </a:lnTo>
                  <a:lnTo>
                    <a:pt x="111339" y="172693"/>
                  </a:lnTo>
                  <a:lnTo>
                    <a:pt x="95785" y="142404"/>
                  </a:lnTo>
                  <a:lnTo>
                    <a:pt x="90087" y="126568"/>
                  </a:lnTo>
                  <a:lnTo>
                    <a:pt x="100861" y="114668"/>
                  </a:lnTo>
                  <a:lnTo>
                    <a:pt x="67392" y="114668"/>
                  </a:lnTo>
                  <a:lnTo>
                    <a:pt x="58552" y="57805"/>
                  </a:lnTo>
                  <a:lnTo>
                    <a:pt x="64304" y="22715"/>
                  </a:lnTo>
                  <a:lnTo>
                    <a:pt x="74902" y="4934"/>
                  </a:lnTo>
                  <a:lnTo>
                    <a:pt x="80600" y="0"/>
                  </a:lnTo>
                  <a:close/>
                </a:path>
                <a:path w="187325" h="306069" extrusionOk="0">
                  <a:moveTo>
                    <a:pt x="162756" y="173316"/>
                  </a:moveTo>
                  <a:lnTo>
                    <a:pt x="134433" y="191606"/>
                  </a:lnTo>
                  <a:lnTo>
                    <a:pt x="158521" y="191606"/>
                  </a:lnTo>
                  <a:lnTo>
                    <a:pt x="160812" y="181644"/>
                  </a:lnTo>
                  <a:lnTo>
                    <a:pt x="162756" y="173316"/>
                  </a:lnTo>
                  <a:close/>
                </a:path>
                <a:path w="187325" h="306069" extrusionOk="0">
                  <a:moveTo>
                    <a:pt x="171087" y="45580"/>
                  </a:moveTo>
                  <a:lnTo>
                    <a:pt x="136583" y="49517"/>
                  </a:lnTo>
                  <a:lnTo>
                    <a:pt x="102971" y="74028"/>
                  </a:lnTo>
                  <a:lnTo>
                    <a:pt x="77494" y="101587"/>
                  </a:lnTo>
                  <a:lnTo>
                    <a:pt x="67392" y="114668"/>
                  </a:lnTo>
                  <a:lnTo>
                    <a:pt x="100861" y="114668"/>
                  </a:lnTo>
                  <a:lnTo>
                    <a:pt x="126052" y="86846"/>
                  </a:lnTo>
                  <a:lnTo>
                    <a:pt x="157006" y="67673"/>
                  </a:lnTo>
                  <a:lnTo>
                    <a:pt x="178698" y="61619"/>
                  </a:lnTo>
                  <a:lnTo>
                    <a:pt x="186600" y="61264"/>
                  </a:lnTo>
                  <a:lnTo>
                    <a:pt x="171087" y="45580"/>
                  </a:lnTo>
                  <a:close/>
                </a:path>
                <a:path w="187325" h="306069" extrusionOk="0">
                  <a:moveTo>
                    <a:pt x="186880" y="61264"/>
                  </a:moveTo>
                  <a:lnTo>
                    <a:pt x="186600" y="61264"/>
                  </a:lnTo>
                  <a:lnTo>
                    <a:pt x="186951" y="61619"/>
                  </a:lnTo>
                  <a:lnTo>
                    <a:pt x="186880" y="61264"/>
                  </a:lnTo>
                  <a:close/>
                </a:path>
              </a:pathLst>
            </a:custGeom>
            <a:solidFill>
              <a:srgbClr val="F8C3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439" name="Google Shape;2439;p11"/>
            <p:cNvPicPr preferRelativeResize="0"/>
            <p:nvPr/>
          </p:nvPicPr>
          <p:blipFill rotWithShape="1">
            <a:blip r:embed="rId20">
              <a:alphaModFix/>
            </a:blip>
            <a:srcRect/>
            <a:stretch/>
          </p:blipFill>
          <p:spPr>
            <a:xfrm>
              <a:off x="1857740" y="1968306"/>
              <a:ext cx="255052" cy="385275"/>
            </a:xfrm>
            <a:prstGeom prst="rect">
              <a:avLst/>
            </a:prstGeom>
            <a:noFill/>
            <a:ln>
              <a:noFill/>
            </a:ln>
          </p:spPr>
        </p:pic>
      </p:grpSp>
      <p:pic>
        <p:nvPicPr>
          <p:cNvPr id="2440" name="Google Shape;2440;p11"/>
          <p:cNvPicPr preferRelativeResize="0"/>
          <p:nvPr/>
        </p:nvPicPr>
        <p:blipFill rotWithShape="1">
          <a:blip r:embed="rId21">
            <a:alphaModFix/>
          </a:blip>
          <a:srcRect/>
          <a:stretch/>
        </p:blipFill>
        <p:spPr>
          <a:xfrm>
            <a:off x="2873576" y="1423679"/>
            <a:ext cx="452775" cy="865301"/>
          </a:xfrm>
          <a:prstGeom prst="rect">
            <a:avLst/>
          </a:prstGeom>
          <a:noFill/>
          <a:ln>
            <a:noFill/>
          </a:ln>
        </p:spPr>
      </p:pic>
      <p:sp>
        <p:nvSpPr>
          <p:cNvPr id="2441" name="Google Shape;2441;p11"/>
          <p:cNvSpPr txBox="1"/>
          <p:nvPr/>
        </p:nvSpPr>
        <p:spPr>
          <a:xfrm>
            <a:off x="8385510" y="4735759"/>
            <a:ext cx="421500" cy="83400"/>
          </a:xfrm>
          <a:prstGeom prst="rect">
            <a:avLst/>
          </a:prstGeom>
          <a:noFill/>
          <a:ln>
            <a:noFill/>
          </a:ln>
        </p:spPr>
        <p:txBody>
          <a:bodyPr spcFirstLastPara="1" wrap="square" lIns="0" tIns="13950" rIns="0" bIns="0" anchor="t" anchorCtr="0">
            <a:spAutoFit/>
          </a:bodyPr>
          <a:lstStyle/>
          <a:p>
            <a:pPr marL="12700" lvl="0" indent="0" algn="l" rtl="0">
              <a:lnSpc>
                <a:spcPct val="100000"/>
              </a:lnSpc>
              <a:spcBef>
                <a:spcPts val="0"/>
              </a:spcBef>
              <a:spcAft>
                <a:spcPts val="0"/>
              </a:spcAft>
              <a:buNone/>
            </a:pPr>
            <a:r>
              <a:rPr lang="en-US" sz="450">
                <a:latin typeface="Inter Medium"/>
                <a:ea typeface="Inter Medium"/>
                <a:cs typeface="Inter Medium"/>
                <a:sym typeface="Inter Medium"/>
              </a:rPr>
              <a:t>Sponsored by</a:t>
            </a:r>
            <a:endParaRPr sz="450">
              <a:latin typeface="Inter Medium"/>
              <a:ea typeface="Inter Medium"/>
              <a:cs typeface="Inter Medium"/>
              <a:sym typeface="Inter Medium"/>
            </a:endParaRPr>
          </a:p>
        </p:txBody>
      </p:sp>
      <p:sp>
        <p:nvSpPr>
          <p:cNvPr id="2442" name="Google Shape;2442;p11"/>
          <p:cNvSpPr txBox="1"/>
          <p:nvPr/>
        </p:nvSpPr>
        <p:spPr>
          <a:xfrm>
            <a:off x="440940" y="4860293"/>
            <a:ext cx="3528717" cy="72436"/>
          </a:xfrm>
          <a:prstGeom prst="rect">
            <a:avLst/>
          </a:prstGeom>
          <a:noFill/>
          <a:ln>
            <a:noFill/>
          </a:ln>
        </p:spPr>
        <p:txBody>
          <a:bodyPr spcFirstLastPara="1" wrap="square" lIns="0" tIns="10775" rIns="0" bIns="0" anchor="t" anchorCtr="0">
            <a:spAutoFit/>
          </a:bodyPr>
          <a:lstStyle/>
          <a:p>
            <a:pPr marL="12700" lvl="0" indent="0" algn="l" rtl="0">
              <a:lnSpc>
                <a:spcPct val="100000"/>
              </a:lnSpc>
              <a:spcBef>
                <a:spcPts val="0"/>
              </a:spcBef>
              <a:spcAft>
                <a:spcPts val="0"/>
              </a:spcAft>
              <a:buNone/>
            </a:pPr>
            <a:r>
              <a:rPr lang="en-US" sz="400" dirty="0">
                <a:latin typeface="Inter"/>
                <a:ea typeface="Inter"/>
                <a:cs typeface="Inter"/>
                <a:sym typeface="Inter"/>
              </a:rPr>
              <a:t>1 These statistics reflect Economist Impact calculations based on data from the US Census, Bureau of Labor Statistics and other sources</a:t>
            </a:r>
            <a:endParaRPr sz="400" dirty="0">
              <a:latin typeface="Inter"/>
              <a:ea typeface="Inter"/>
              <a:cs typeface="Inter"/>
              <a:sym typeface="Inte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Shape 2446"/>
        <p:cNvGrpSpPr/>
        <p:nvPr/>
      </p:nvGrpSpPr>
      <p:grpSpPr>
        <a:xfrm>
          <a:off x="0" y="0"/>
          <a:ext cx="0" cy="0"/>
          <a:chOff x="0" y="0"/>
          <a:chExt cx="0" cy="0"/>
        </a:xfrm>
      </p:grpSpPr>
      <p:sp>
        <p:nvSpPr>
          <p:cNvPr id="2447" name="Google Shape;2447;p12"/>
          <p:cNvSpPr/>
          <p:nvPr/>
        </p:nvSpPr>
        <p:spPr>
          <a:xfrm>
            <a:off x="0" y="2962401"/>
            <a:ext cx="9144000" cy="2181225"/>
          </a:xfrm>
          <a:custGeom>
            <a:avLst/>
            <a:gdLst/>
            <a:ahLst/>
            <a:cxnLst/>
            <a:rect l="l" t="t" r="r" b="b"/>
            <a:pathLst>
              <a:path w="9144000" h="2181225" extrusionOk="0">
                <a:moveTo>
                  <a:pt x="9144000" y="12700"/>
                </a:moveTo>
                <a:lnTo>
                  <a:pt x="4563351" y="12700"/>
                </a:lnTo>
                <a:lnTo>
                  <a:pt x="4563351" y="0"/>
                </a:lnTo>
                <a:lnTo>
                  <a:pt x="0" y="0"/>
                </a:lnTo>
                <a:lnTo>
                  <a:pt x="0" y="2181098"/>
                </a:lnTo>
                <a:lnTo>
                  <a:pt x="4562538" y="2181098"/>
                </a:lnTo>
                <a:lnTo>
                  <a:pt x="4563351" y="2181098"/>
                </a:lnTo>
                <a:lnTo>
                  <a:pt x="9144000" y="2181098"/>
                </a:lnTo>
                <a:lnTo>
                  <a:pt x="9144000" y="12700"/>
                </a:lnTo>
                <a:close/>
              </a:path>
            </a:pathLst>
          </a:custGeom>
          <a:solidFill>
            <a:srgbClr val="D3E2E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48" name="Google Shape;2448;p12"/>
          <p:cNvSpPr/>
          <p:nvPr/>
        </p:nvSpPr>
        <p:spPr>
          <a:xfrm>
            <a:off x="4562538" y="2975101"/>
            <a:ext cx="4581525" cy="2168525"/>
          </a:xfrm>
          <a:custGeom>
            <a:avLst/>
            <a:gdLst/>
            <a:ahLst/>
            <a:cxnLst/>
            <a:rect l="l" t="t" r="r" b="b"/>
            <a:pathLst>
              <a:path w="4581525" h="2168525" extrusionOk="0">
                <a:moveTo>
                  <a:pt x="0" y="2168397"/>
                </a:moveTo>
                <a:lnTo>
                  <a:pt x="0" y="0"/>
                </a:lnTo>
                <a:lnTo>
                  <a:pt x="4581461"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49" name="Google Shape;2449;p12"/>
          <p:cNvSpPr/>
          <p:nvPr/>
        </p:nvSpPr>
        <p:spPr>
          <a:xfrm>
            <a:off x="4390681" y="2629484"/>
            <a:ext cx="4753610" cy="340360"/>
          </a:xfrm>
          <a:custGeom>
            <a:avLst/>
            <a:gdLst/>
            <a:ahLst/>
            <a:cxnLst/>
            <a:rect l="l" t="t" r="r" b="b"/>
            <a:pathLst>
              <a:path w="4753609" h="340360" extrusionOk="0">
                <a:moveTo>
                  <a:pt x="4753317" y="0"/>
                </a:moveTo>
                <a:lnTo>
                  <a:pt x="0" y="0"/>
                </a:lnTo>
                <a:lnTo>
                  <a:pt x="0" y="339979"/>
                </a:lnTo>
                <a:lnTo>
                  <a:pt x="4753317" y="339979"/>
                </a:lnTo>
                <a:lnTo>
                  <a:pt x="4753317" y="0"/>
                </a:lnTo>
                <a:close/>
              </a:path>
            </a:pathLst>
          </a:custGeom>
          <a:solidFill>
            <a:srgbClr val="FBE08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50" name="Google Shape;2450;p12"/>
          <p:cNvSpPr/>
          <p:nvPr/>
        </p:nvSpPr>
        <p:spPr>
          <a:xfrm>
            <a:off x="4390681" y="2629496"/>
            <a:ext cx="4753610" cy="340360"/>
          </a:xfrm>
          <a:custGeom>
            <a:avLst/>
            <a:gdLst/>
            <a:ahLst/>
            <a:cxnLst/>
            <a:rect l="l" t="t" r="r" b="b"/>
            <a:pathLst>
              <a:path w="4753609" h="340360" extrusionOk="0">
                <a:moveTo>
                  <a:pt x="4753317" y="339979"/>
                </a:moveTo>
                <a:lnTo>
                  <a:pt x="0" y="339979"/>
                </a:lnTo>
                <a:lnTo>
                  <a:pt x="0" y="0"/>
                </a:lnTo>
                <a:lnTo>
                  <a:pt x="4753317" y="0"/>
                </a:lnTo>
              </a:path>
            </a:pathLst>
          </a:custGeom>
          <a:noFill/>
          <a:ln w="952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51" name="Google Shape;2451;p12"/>
          <p:cNvSpPr/>
          <p:nvPr/>
        </p:nvSpPr>
        <p:spPr>
          <a:xfrm>
            <a:off x="-1500" y="2629500"/>
            <a:ext cx="4697379" cy="340360"/>
          </a:xfrm>
          <a:custGeom>
            <a:avLst/>
            <a:gdLst/>
            <a:ahLst/>
            <a:cxnLst/>
            <a:rect l="l" t="t" r="r" b="b"/>
            <a:pathLst>
              <a:path w="4685665" h="340360" extrusionOk="0">
                <a:moveTo>
                  <a:pt x="4550562" y="0"/>
                </a:moveTo>
                <a:lnTo>
                  <a:pt x="0" y="0"/>
                </a:lnTo>
                <a:lnTo>
                  <a:pt x="0" y="339979"/>
                </a:lnTo>
                <a:lnTo>
                  <a:pt x="4550562" y="339979"/>
                </a:lnTo>
                <a:lnTo>
                  <a:pt x="4685106" y="169989"/>
                </a:lnTo>
                <a:lnTo>
                  <a:pt x="4550562" y="0"/>
                </a:lnTo>
                <a:close/>
              </a:path>
            </a:pathLst>
          </a:custGeom>
          <a:solidFill>
            <a:srgbClr val="FBE08F"/>
          </a:solidFill>
          <a:ln w="9525" cap="flat" cmpd="sng">
            <a:solidFill>
              <a:schemeClr val="lt1"/>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52" name="Google Shape;2452;p12"/>
          <p:cNvSpPr txBox="1">
            <a:spLocks noGrp="1"/>
          </p:cNvSpPr>
          <p:nvPr>
            <p:ph type="title"/>
          </p:nvPr>
        </p:nvSpPr>
        <p:spPr>
          <a:xfrm>
            <a:off x="1516137" y="116967"/>
            <a:ext cx="6973200" cy="688800"/>
          </a:xfrm>
          <a:prstGeom prst="rect">
            <a:avLst/>
          </a:prstGeom>
          <a:noFill/>
          <a:ln>
            <a:noFill/>
          </a:ln>
        </p:spPr>
        <p:txBody>
          <a:bodyPr spcFirstLastPara="1" wrap="square" lIns="0" tIns="134100" rIns="0" bIns="0" anchor="t" anchorCtr="0">
            <a:spAutoFit/>
          </a:bodyPr>
          <a:lstStyle/>
          <a:p>
            <a:pPr marL="15875" lvl="0" indent="0" algn="l" rtl="0">
              <a:lnSpc>
                <a:spcPct val="100000"/>
              </a:lnSpc>
              <a:spcBef>
                <a:spcPts val="0"/>
              </a:spcBef>
              <a:spcAft>
                <a:spcPts val="0"/>
              </a:spcAft>
              <a:buNone/>
            </a:pPr>
            <a:r>
              <a:rPr lang="en-US"/>
              <a:t>Communication about retirement plans is not cutting it</a:t>
            </a:r>
            <a:endParaRPr/>
          </a:p>
          <a:p>
            <a:pPr marL="15875" lvl="0" indent="0" algn="l" rtl="0">
              <a:lnSpc>
                <a:spcPct val="100000"/>
              </a:lnSpc>
              <a:spcBef>
                <a:spcPts val="235"/>
              </a:spcBef>
              <a:spcAft>
                <a:spcPts val="0"/>
              </a:spcAft>
              <a:buNone/>
            </a:pPr>
            <a:r>
              <a:rPr lang="en-US" sz="1300" b="0">
                <a:latin typeface="Archivo Narrow Medium"/>
                <a:ea typeface="Archivo Narrow Medium"/>
                <a:cs typeface="Archivo Narrow Medium"/>
                <a:sym typeface="Archivo Narrow Medium"/>
              </a:rPr>
              <a:t>Younger generations are</a:t>
            </a:r>
            <a:r>
              <a:rPr lang="en-US" sz="1300"/>
              <a:t> </a:t>
            </a:r>
            <a:r>
              <a:rPr lang="en-US" sz="1300">
                <a:solidFill>
                  <a:srgbClr val="F8C31F"/>
                </a:solidFill>
              </a:rPr>
              <a:t>less satisfied </a:t>
            </a:r>
            <a:r>
              <a:rPr lang="en-US" sz="1300" b="0">
                <a:latin typeface="Archivo Narrow Medium"/>
                <a:ea typeface="Archivo Narrow Medium"/>
                <a:cs typeface="Archivo Narrow Medium"/>
                <a:sym typeface="Archivo Narrow Medium"/>
              </a:rPr>
              <a:t>with the information they receive:</a:t>
            </a:r>
            <a:endParaRPr sz="1300" b="0">
              <a:latin typeface="Archivo Narrow Medium"/>
              <a:ea typeface="Archivo Narrow Medium"/>
              <a:cs typeface="Archivo Narrow Medium"/>
              <a:sym typeface="Archivo Narrow Medium"/>
            </a:endParaRPr>
          </a:p>
        </p:txBody>
      </p:sp>
      <p:sp>
        <p:nvSpPr>
          <p:cNvPr id="2453" name="Google Shape;2453;p12"/>
          <p:cNvSpPr txBox="1"/>
          <p:nvPr/>
        </p:nvSpPr>
        <p:spPr>
          <a:xfrm>
            <a:off x="1844700" y="2647676"/>
            <a:ext cx="902335" cy="2540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500" b="1">
                <a:latin typeface="Archivo Narrow"/>
                <a:ea typeface="Archivo Narrow"/>
                <a:cs typeface="Archivo Narrow"/>
                <a:sym typeface="Archivo Narrow"/>
              </a:rPr>
              <a:t>The context</a:t>
            </a:r>
            <a:endParaRPr sz="1500">
              <a:latin typeface="Archivo Narrow"/>
              <a:ea typeface="Archivo Narrow"/>
              <a:cs typeface="Archivo Narrow"/>
              <a:sym typeface="Archivo Narrow"/>
            </a:endParaRPr>
          </a:p>
        </p:txBody>
      </p:sp>
      <p:sp>
        <p:nvSpPr>
          <p:cNvPr id="2454" name="Google Shape;2454;p12"/>
          <p:cNvSpPr txBox="1"/>
          <p:nvPr/>
        </p:nvSpPr>
        <p:spPr>
          <a:xfrm>
            <a:off x="6457467" y="2669775"/>
            <a:ext cx="815975" cy="2540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500" b="1">
                <a:latin typeface="Archivo Narrow"/>
                <a:ea typeface="Archivo Narrow"/>
                <a:cs typeface="Archivo Narrow"/>
                <a:sym typeface="Archivo Narrow"/>
              </a:rPr>
              <a:t>Next steps</a:t>
            </a:r>
            <a:endParaRPr sz="1500">
              <a:latin typeface="Archivo Narrow"/>
              <a:ea typeface="Archivo Narrow"/>
              <a:cs typeface="Archivo Narrow"/>
              <a:sym typeface="Archivo Narrow"/>
            </a:endParaRPr>
          </a:p>
        </p:txBody>
      </p:sp>
      <p:sp>
        <p:nvSpPr>
          <p:cNvPr id="2455" name="Google Shape;2455;p12"/>
          <p:cNvSpPr txBox="1"/>
          <p:nvPr/>
        </p:nvSpPr>
        <p:spPr>
          <a:xfrm>
            <a:off x="4914275" y="3157200"/>
            <a:ext cx="3471300" cy="351600"/>
          </a:xfrm>
          <a:prstGeom prst="rect">
            <a:avLst/>
          </a:prstGeom>
          <a:noFill/>
          <a:ln>
            <a:noFill/>
          </a:ln>
        </p:spPr>
        <p:txBody>
          <a:bodyPr spcFirstLastPara="1" wrap="square" lIns="0" tIns="12700" rIns="0" bIns="0" anchor="t" anchorCtr="0">
            <a:spAutoFit/>
          </a:bodyPr>
          <a:lstStyle/>
          <a:p>
            <a:pPr marL="12700" marR="5080" lvl="0" indent="0" algn="l" rtl="0">
              <a:lnSpc>
                <a:spcPct val="100000"/>
              </a:lnSpc>
              <a:spcBef>
                <a:spcPts val="0"/>
              </a:spcBef>
              <a:spcAft>
                <a:spcPts val="0"/>
              </a:spcAft>
              <a:buNone/>
            </a:pPr>
            <a:r>
              <a:rPr lang="en-US" sz="1100" b="1">
                <a:latin typeface="Inter SemiBold"/>
                <a:ea typeface="Inter SemiBold"/>
                <a:cs typeface="Inter SemiBold"/>
                <a:sym typeface="Inter SemiBold"/>
              </a:rPr>
              <a:t>Prioritize better communication, </a:t>
            </a:r>
            <a:r>
              <a:rPr lang="en-US" sz="1100" b="1">
                <a:solidFill>
                  <a:srgbClr val="29719F"/>
                </a:solidFill>
                <a:latin typeface="Inter"/>
                <a:ea typeface="Inter"/>
                <a:cs typeface="Inter"/>
                <a:sym typeface="Inter"/>
              </a:rPr>
              <a:t>focused around inclusivity</a:t>
            </a:r>
            <a:r>
              <a:rPr lang="en-US" sz="1100" b="1">
                <a:solidFill>
                  <a:srgbClr val="29719F"/>
                </a:solidFill>
                <a:latin typeface="Inter SemiBold"/>
                <a:ea typeface="Inter SemiBold"/>
                <a:cs typeface="Inter SemiBold"/>
                <a:sym typeface="Inter SemiBold"/>
              </a:rPr>
              <a:t>:</a:t>
            </a:r>
            <a:endParaRPr sz="1100">
              <a:latin typeface="Inter SemiBold"/>
              <a:ea typeface="Inter SemiBold"/>
              <a:cs typeface="Inter SemiBold"/>
              <a:sym typeface="Inter SemiBold"/>
            </a:endParaRPr>
          </a:p>
        </p:txBody>
      </p:sp>
      <p:sp>
        <p:nvSpPr>
          <p:cNvPr id="2456" name="Google Shape;2456;p12"/>
          <p:cNvSpPr txBox="1"/>
          <p:nvPr/>
        </p:nvSpPr>
        <p:spPr>
          <a:xfrm>
            <a:off x="4973383" y="4238166"/>
            <a:ext cx="842644" cy="416559"/>
          </a:xfrm>
          <a:prstGeom prst="rect">
            <a:avLst/>
          </a:prstGeom>
          <a:noFill/>
          <a:ln>
            <a:noFill/>
          </a:ln>
        </p:spPr>
        <p:txBody>
          <a:bodyPr spcFirstLastPara="1" wrap="square" lIns="0" tIns="25400" rIns="0" bIns="0" anchor="t" anchorCtr="0">
            <a:spAutoFit/>
          </a:bodyPr>
          <a:lstStyle/>
          <a:p>
            <a:pPr marL="12065" marR="5080" lvl="0" indent="0" algn="ctr" rtl="0">
              <a:lnSpc>
                <a:spcPct val="111111"/>
              </a:lnSpc>
              <a:spcBef>
                <a:spcPts val="0"/>
              </a:spcBef>
              <a:spcAft>
                <a:spcPts val="0"/>
              </a:spcAft>
              <a:buNone/>
            </a:pPr>
            <a:r>
              <a:rPr lang="en-US" sz="900">
                <a:latin typeface="Inter"/>
                <a:ea typeface="Inter"/>
                <a:cs typeface="Inter"/>
                <a:sym typeface="Inter"/>
              </a:rPr>
              <a:t>Plain language, avoiding acronyms</a:t>
            </a:r>
            <a:endParaRPr sz="900">
              <a:latin typeface="Inter"/>
              <a:ea typeface="Inter"/>
              <a:cs typeface="Inter"/>
              <a:sym typeface="Inter"/>
            </a:endParaRPr>
          </a:p>
        </p:txBody>
      </p:sp>
      <p:sp>
        <p:nvSpPr>
          <p:cNvPr id="2457" name="Google Shape;2457;p12"/>
          <p:cNvSpPr txBox="1"/>
          <p:nvPr/>
        </p:nvSpPr>
        <p:spPr>
          <a:xfrm>
            <a:off x="6096687" y="4254075"/>
            <a:ext cx="1085700" cy="318000"/>
          </a:xfrm>
          <a:prstGeom prst="rect">
            <a:avLst/>
          </a:prstGeom>
          <a:noFill/>
          <a:ln>
            <a:noFill/>
          </a:ln>
        </p:spPr>
        <p:txBody>
          <a:bodyPr spcFirstLastPara="1" wrap="square" lIns="0" tIns="25400" rIns="0" bIns="0" anchor="t" anchorCtr="0">
            <a:spAutoFit/>
          </a:bodyPr>
          <a:lstStyle/>
          <a:p>
            <a:pPr marL="12700" marR="5080" lvl="0" indent="97790" algn="ctr" rtl="0">
              <a:lnSpc>
                <a:spcPct val="111111"/>
              </a:lnSpc>
              <a:spcBef>
                <a:spcPts val="0"/>
              </a:spcBef>
              <a:spcAft>
                <a:spcPts val="0"/>
              </a:spcAft>
              <a:buNone/>
            </a:pPr>
            <a:r>
              <a:rPr lang="en-US" sz="900">
                <a:latin typeface="Inter"/>
                <a:ea typeface="Inter"/>
                <a:cs typeface="Inter"/>
                <a:sym typeface="Inter"/>
              </a:rPr>
              <a:t>Multiple forms of </a:t>
            </a:r>
            <a:r>
              <a:rPr lang="en-US" sz="900">
                <a:solidFill>
                  <a:schemeClr val="dk1"/>
                </a:solidFill>
                <a:latin typeface="Inter"/>
                <a:ea typeface="Inter"/>
                <a:cs typeface="Inter"/>
                <a:sym typeface="Inter"/>
              </a:rPr>
              <a:t>communication</a:t>
            </a:r>
            <a:endParaRPr sz="900">
              <a:latin typeface="Inter"/>
              <a:ea typeface="Inter"/>
              <a:cs typeface="Inter"/>
              <a:sym typeface="Inter"/>
            </a:endParaRPr>
          </a:p>
        </p:txBody>
      </p:sp>
      <p:sp>
        <p:nvSpPr>
          <p:cNvPr id="2458" name="Google Shape;2458;p12"/>
          <p:cNvSpPr txBox="1"/>
          <p:nvPr/>
        </p:nvSpPr>
        <p:spPr>
          <a:xfrm>
            <a:off x="7434138" y="4238166"/>
            <a:ext cx="885300" cy="471900"/>
          </a:xfrm>
          <a:prstGeom prst="rect">
            <a:avLst/>
          </a:prstGeom>
          <a:noFill/>
          <a:ln>
            <a:noFill/>
          </a:ln>
        </p:spPr>
        <p:txBody>
          <a:bodyPr spcFirstLastPara="1" wrap="square" lIns="0" tIns="25400" rIns="0" bIns="0" anchor="t" anchorCtr="0">
            <a:spAutoFit/>
          </a:bodyPr>
          <a:lstStyle/>
          <a:p>
            <a:pPr marL="151130" marR="5080" lvl="0" indent="-139065" algn="l" rtl="0">
              <a:lnSpc>
                <a:spcPct val="111111"/>
              </a:lnSpc>
              <a:spcBef>
                <a:spcPts val="0"/>
              </a:spcBef>
              <a:spcAft>
                <a:spcPts val="0"/>
              </a:spcAft>
              <a:buNone/>
            </a:pPr>
            <a:r>
              <a:rPr lang="en-US" sz="900">
                <a:latin typeface="Inter"/>
                <a:ea typeface="Inter"/>
                <a:cs typeface="Inter"/>
                <a:sym typeface="Inter"/>
              </a:rPr>
              <a:t>Diverse support options for enrollment</a:t>
            </a:r>
            <a:endParaRPr sz="900">
              <a:latin typeface="Inter"/>
              <a:ea typeface="Inter"/>
              <a:cs typeface="Inter"/>
              <a:sym typeface="Inter"/>
            </a:endParaRPr>
          </a:p>
        </p:txBody>
      </p:sp>
      <p:sp>
        <p:nvSpPr>
          <p:cNvPr id="2459" name="Google Shape;2459;p12"/>
          <p:cNvSpPr txBox="1"/>
          <p:nvPr/>
        </p:nvSpPr>
        <p:spPr>
          <a:xfrm>
            <a:off x="1516525" y="988175"/>
            <a:ext cx="2692800" cy="259200"/>
          </a:xfrm>
          <a:prstGeom prst="rect">
            <a:avLst/>
          </a:prstGeom>
          <a:noFill/>
          <a:ln>
            <a:noFill/>
          </a:ln>
        </p:spPr>
        <p:txBody>
          <a:bodyPr spcFirstLastPara="1" wrap="square" lIns="0" tIns="12700" rIns="0" bIns="0" anchor="t" anchorCtr="0">
            <a:spAutoFit/>
          </a:bodyPr>
          <a:lstStyle/>
          <a:p>
            <a:pPr marL="12700" marR="5080" lvl="0" indent="0" algn="l" rtl="0">
              <a:lnSpc>
                <a:spcPct val="100000"/>
              </a:lnSpc>
              <a:spcBef>
                <a:spcPts val="0"/>
              </a:spcBef>
              <a:spcAft>
                <a:spcPts val="0"/>
              </a:spcAft>
              <a:buNone/>
            </a:pPr>
            <a:r>
              <a:rPr lang="en-US" sz="800">
                <a:latin typeface="Inter"/>
                <a:ea typeface="Inter"/>
                <a:cs typeface="Inter"/>
                <a:sym typeface="Inter"/>
              </a:rPr>
              <a:t>“My employer clearly communicates information about retirement plans”</a:t>
            </a:r>
            <a:endParaRPr sz="800">
              <a:latin typeface="Inter"/>
              <a:ea typeface="Inter"/>
              <a:cs typeface="Inter"/>
              <a:sym typeface="Inter"/>
            </a:endParaRPr>
          </a:p>
        </p:txBody>
      </p:sp>
      <p:sp>
        <p:nvSpPr>
          <p:cNvPr id="2460" name="Google Shape;2460;p12"/>
          <p:cNvSpPr txBox="1"/>
          <p:nvPr/>
        </p:nvSpPr>
        <p:spPr>
          <a:xfrm>
            <a:off x="4932549" y="988125"/>
            <a:ext cx="2633400" cy="259200"/>
          </a:xfrm>
          <a:prstGeom prst="rect">
            <a:avLst/>
          </a:prstGeom>
          <a:noFill/>
          <a:ln>
            <a:noFill/>
          </a:ln>
        </p:spPr>
        <p:txBody>
          <a:bodyPr spcFirstLastPara="1" wrap="square" lIns="0" tIns="12700" rIns="0" bIns="0" anchor="t" anchorCtr="0">
            <a:spAutoFit/>
          </a:bodyPr>
          <a:lstStyle/>
          <a:p>
            <a:pPr marL="12700" marR="5080" lvl="0" indent="0" algn="l" rtl="0">
              <a:lnSpc>
                <a:spcPct val="100000"/>
              </a:lnSpc>
              <a:spcBef>
                <a:spcPts val="0"/>
              </a:spcBef>
              <a:spcAft>
                <a:spcPts val="0"/>
              </a:spcAft>
              <a:buNone/>
            </a:pPr>
            <a:r>
              <a:rPr lang="en-US" sz="800">
                <a:latin typeface="Inter"/>
                <a:ea typeface="Inter"/>
                <a:cs typeface="Inter"/>
                <a:sym typeface="Inter"/>
              </a:rPr>
              <a:t>“I have enough clarity about how much income I will receive in retirement”</a:t>
            </a:r>
            <a:endParaRPr sz="800">
              <a:latin typeface="Inter"/>
              <a:ea typeface="Inter"/>
              <a:cs typeface="Inter"/>
              <a:sym typeface="Inter"/>
            </a:endParaRPr>
          </a:p>
        </p:txBody>
      </p:sp>
      <p:sp>
        <p:nvSpPr>
          <p:cNvPr id="2461" name="Google Shape;2461;p12"/>
          <p:cNvSpPr/>
          <p:nvPr/>
        </p:nvSpPr>
        <p:spPr>
          <a:xfrm>
            <a:off x="5199879" y="3765660"/>
            <a:ext cx="390525" cy="391160"/>
          </a:xfrm>
          <a:custGeom>
            <a:avLst/>
            <a:gdLst/>
            <a:ahLst/>
            <a:cxnLst/>
            <a:rect l="l" t="t" r="r" b="b"/>
            <a:pathLst>
              <a:path w="390525" h="391160" extrusionOk="0">
                <a:moveTo>
                  <a:pt x="135210" y="311302"/>
                </a:moveTo>
                <a:lnTo>
                  <a:pt x="120491" y="311302"/>
                </a:lnTo>
                <a:lnTo>
                  <a:pt x="125666" y="318993"/>
                </a:lnTo>
                <a:lnTo>
                  <a:pt x="153929" y="353454"/>
                </a:lnTo>
                <a:lnTo>
                  <a:pt x="192487" y="386753"/>
                </a:lnTo>
                <a:lnTo>
                  <a:pt x="201187" y="391058"/>
                </a:lnTo>
                <a:lnTo>
                  <a:pt x="210686" y="391058"/>
                </a:lnTo>
                <a:lnTo>
                  <a:pt x="215281" y="389623"/>
                </a:lnTo>
                <a:lnTo>
                  <a:pt x="215421" y="389623"/>
                </a:lnTo>
                <a:lnTo>
                  <a:pt x="229344" y="379425"/>
                </a:lnTo>
                <a:lnTo>
                  <a:pt x="203498" y="379425"/>
                </a:lnTo>
                <a:lnTo>
                  <a:pt x="199726" y="376720"/>
                </a:lnTo>
                <a:lnTo>
                  <a:pt x="162829" y="344873"/>
                </a:lnTo>
                <a:lnTo>
                  <a:pt x="140760" y="318993"/>
                </a:lnTo>
                <a:lnTo>
                  <a:pt x="135210" y="311302"/>
                </a:lnTo>
                <a:close/>
              </a:path>
              <a:path w="390525" h="391160" extrusionOk="0">
                <a:moveTo>
                  <a:pt x="176677" y="281310"/>
                </a:moveTo>
                <a:lnTo>
                  <a:pt x="161733" y="281310"/>
                </a:lnTo>
                <a:lnTo>
                  <a:pt x="166823" y="288836"/>
                </a:lnTo>
                <a:lnTo>
                  <a:pt x="193386" y="321310"/>
                </a:lnTo>
                <a:lnTo>
                  <a:pt x="225215" y="350113"/>
                </a:lnTo>
                <a:lnTo>
                  <a:pt x="227869" y="352171"/>
                </a:lnTo>
                <a:lnTo>
                  <a:pt x="229355" y="355307"/>
                </a:lnTo>
                <a:lnTo>
                  <a:pt x="229266" y="362229"/>
                </a:lnTo>
                <a:lnTo>
                  <a:pt x="227691" y="365294"/>
                </a:lnTo>
                <a:lnTo>
                  <a:pt x="227615" y="365442"/>
                </a:lnTo>
                <a:lnTo>
                  <a:pt x="208504" y="379425"/>
                </a:lnTo>
                <a:lnTo>
                  <a:pt x="229344" y="379425"/>
                </a:lnTo>
                <a:lnTo>
                  <a:pt x="237978" y="373100"/>
                </a:lnTo>
                <a:lnTo>
                  <a:pt x="241458" y="366344"/>
                </a:lnTo>
                <a:lnTo>
                  <a:pt x="241573" y="358902"/>
                </a:lnTo>
                <a:lnTo>
                  <a:pt x="241674" y="351612"/>
                </a:lnTo>
                <a:lnTo>
                  <a:pt x="238457" y="344873"/>
                </a:lnTo>
                <a:lnTo>
                  <a:pt x="232708" y="340410"/>
                </a:lnTo>
                <a:lnTo>
                  <a:pt x="222098" y="331731"/>
                </a:lnTo>
                <a:lnTo>
                  <a:pt x="193084" y="302717"/>
                </a:lnTo>
                <a:lnTo>
                  <a:pt x="181906" y="288642"/>
                </a:lnTo>
                <a:lnTo>
                  <a:pt x="176677" y="281310"/>
                </a:lnTo>
                <a:close/>
              </a:path>
              <a:path w="390525" h="391160" extrusionOk="0">
                <a:moveTo>
                  <a:pt x="113424" y="316484"/>
                </a:moveTo>
                <a:lnTo>
                  <a:pt x="82340" y="316484"/>
                </a:lnTo>
                <a:lnTo>
                  <a:pt x="86975" y="322808"/>
                </a:lnTo>
                <a:lnTo>
                  <a:pt x="90316" y="324840"/>
                </a:lnTo>
                <a:lnTo>
                  <a:pt x="95092" y="325589"/>
                </a:lnTo>
                <a:lnTo>
                  <a:pt x="99371" y="325589"/>
                </a:lnTo>
                <a:lnTo>
                  <a:pt x="102304" y="324637"/>
                </a:lnTo>
                <a:lnTo>
                  <a:pt x="113424" y="316484"/>
                </a:lnTo>
                <a:close/>
              </a:path>
              <a:path w="390525" h="391160" extrusionOk="0">
                <a:moveTo>
                  <a:pt x="106864" y="138925"/>
                </a:moveTo>
                <a:lnTo>
                  <a:pt x="103054" y="139839"/>
                </a:lnTo>
                <a:lnTo>
                  <a:pt x="10572" y="207568"/>
                </a:lnTo>
                <a:lnTo>
                  <a:pt x="9188" y="216585"/>
                </a:lnTo>
                <a:lnTo>
                  <a:pt x="16224" y="226237"/>
                </a:lnTo>
                <a:lnTo>
                  <a:pt x="5353" y="239306"/>
                </a:lnTo>
                <a:lnTo>
                  <a:pt x="1458" y="246024"/>
                </a:lnTo>
                <a:lnTo>
                  <a:pt x="64" y="253111"/>
                </a:lnTo>
                <a:lnTo>
                  <a:pt x="0" y="253436"/>
                </a:lnTo>
                <a:lnTo>
                  <a:pt x="998" y="260917"/>
                </a:lnTo>
                <a:lnTo>
                  <a:pt x="4476" y="267843"/>
                </a:lnTo>
                <a:lnTo>
                  <a:pt x="41938" y="318993"/>
                </a:lnTo>
                <a:lnTo>
                  <a:pt x="43737" y="321310"/>
                </a:lnTo>
                <a:lnTo>
                  <a:pt x="50603" y="324637"/>
                </a:lnTo>
                <a:lnTo>
                  <a:pt x="60684" y="324637"/>
                </a:lnTo>
                <a:lnTo>
                  <a:pt x="63722" y="324053"/>
                </a:lnTo>
                <a:lnTo>
                  <a:pt x="82340" y="316484"/>
                </a:lnTo>
                <a:lnTo>
                  <a:pt x="113424" y="316484"/>
                </a:lnTo>
                <a:lnTo>
                  <a:pt x="117668" y="313372"/>
                </a:lnTo>
                <a:lnTo>
                  <a:pt x="57346" y="313372"/>
                </a:lnTo>
                <a:lnTo>
                  <a:pt x="52038" y="311861"/>
                </a:lnTo>
                <a:lnTo>
                  <a:pt x="11512" y="256501"/>
                </a:lnTo>
                <a:lnTo>
                  <a:pt x="11622" y="253111"/>
                </a:lnTo>
                <a:lnTo>
                  <a:pt x="11690" y="251002"/>
                </a:lnTo>
                <a:lnTo>
                  <a:pt x="23793" y="236448"/>
                </a:lnTo>
                <a:lnTo>
                  <a:pt x="39041" y="236448"/>
                </a:lnTo>
                <a:lnTo>
                  <a:pt x="23171" y="214782"/>
                </a:lnTo>
                <a:lnTo>
                  <a:pt x="23374" y="213487"/>
                </a:lnTo>
                <a:lnTo>
                  <a:pt x="107715" y="151726"/>
                </a:lnTo>
                <a:lnTo>
                  <a:pt x="124845" y="151726"/>
                </a:lnTo>
                <a:lnTo>
                  <a:pt x="123691" y="150152"/>
                </a:lnTo>
                <a:lnTo>
                  <a:pt x="133940" y="141058"/>
                </a:lnTo>
                <a:lnTo>
                  <a:pt x="115169" y="141058"/>
                </a:lnTo>
                <a:lnTo>
                  <a:pt x="113772" y="140322"/>
                </a:lnTo>
                <a:lnTo>
                  <a:pt x="112496" y="139839"/>
                </a:lnTo>
                <a:lnTo>
                  <a:pt x="112842" y="139839"/>
                </a:lnTo>
                <a:lnTo>
                  <a:pt x="106864" y="138925"/>
                </a:lnTo>
                <a:close/>
              </a:path>
              <a:path w="390525" h="391160" extrusionOk="0">
                <a:moveTo>
                  <a:pt x="39041" y="236448"/>
                </a:moveTo>
                <a:lnTo>
                  <a:pt x="23793" y="236448"/>
                </a:lnTo>
                <a:lnTo>
                  <a:pt x="74872" y="306197"/>
                </a:lnTo>
                <a:lnTo>
                  <a:pt x="57346" y="313372"/>
                </a:lnTo>
                <a:lnTo>
                  <a:pt x="97948" y="313372"/>
                </a:lnTo>
                <a:lnTo>
                  <a:pt x="93897" y="313004"/>
                </a:lnTo>
                <a:lnTo>
                  <a:pt x="95116" y="313004"/>
                </a:lnTo>
                <a:lnTo>
                  <a:pt x="39041" y="236448"/>
                </a:lnTo>
                <a:close/>
              </a:path>
              <a:path w="390525" h="391160" extrusionOk="0">
                <a:moveTo>
                  <a:pt x="124845" y="151726"/>
                </a:moveTo>
                <a:lnTo>
                  <a:pt x="109112" y="151726"/>
                </a:lnTo>
                <a:lnTo>
                  <a:pt x="109721" y="151892"/>
                </a:lnTo>
                <a:lnTo>
                  <a:pt x="180981" y="249212"/>
                </a:lnTo>
                <a:lnTo>
                  <a:pt x="181667" y="250113"/>
                </a:lnTo>
                <a:lnTo>
                  <a:pt x="181527" y="251002"/>
                </a:lnTo>
                <a:lnTo>
                  <a:pt x="181463" y="251409"/>
                </a:lnTo>
                <a:lnTo>
                  <a:pt x="180536" y="252069"/>
                </a:lnTo>
                <a:lnTo>
                  <a:pt x="96849" y="313372"/>
                </a:lnTo>
                <a:lnTo>
                  <a:pt x="117668" y="313372"/>
                </a:lnTo>
                <a:lnTo>
                  <a:pt x="120491" y="311302"/>
                </a:lnTo>
                <a:lnTo>
                  <a:pt x="135210" y="311302"/>
                </a:lnTo>
                <a:lnTo>
                  <a:pt x="130359" y="304101"/>
                </a:lnTo>
                <a:lnTo>
                  <a:pt x="161487" y="281310"/>
                </a:lnTo>
                <a:lnTo>
                  <a:pt x="176677" y="281310"/>
                </a:lnTo>
                <a:lnTo>
                  <a:pt x="171672" y="273824"/>
                </a:lnTo>
                <a:lnTo>
                  <a:pt x="192335" y="258686"/>
                </a:lnTo>
                <a:lnTo>
                  <a:pt x="194176" y="253436"/>
                </a:lnTo>
                <a:lnTo>
                  <a:pt x="194290" y="253111"/>
                </a:lnTo>
                <a:lnTo>
                  <a:pt x="193351" y="247878"/>
                </a:lnTo>
                <a:lnTo>
                  <a:pt x="211512" y="236956"/>
                </a:lnTo>
                <a:lnTo>
                  <a:pt x="187293" y="236956"/>
                </a:lnTo>
                <a:lnTo>
                  <a:pt x="124966" y="151892"/>
                </a:lnTo>
                <a:lnTo>
                  <a:pt x="124845" y="151726"/>
                </a:lnTo>
                <a:close/>
              </a:path>
              <a:path w="390525" h="391160" extrusionOk="0">
                <a:moveTo>
                  <a:pt x="221098" y="52451"/>
                </a:moveTo>
                <a:lnTo>
                  <a:pt x="205809" y="52451"/>
                </a:lnTo>
                <a:lnTo>
                  <a:pt x="305200" y="188137"/>
                </a:lnTo>
                <a:lnTo>
                  <a:pt x="296173" y="190218"/>
                </a:lnTo>
                <a:lnTo>
                  <a:pt x="248154" y="205597"/>
                </a:lnTo>
                <a:lnTo>
                  <a:pt x="206978" y="225193"/>
                </a:lnTo>
                <a:lnTo>
                  <a:pt x="187293" y="236956"/>
                </a:lnTo>
                <a:lnTo>
                  <a:pt x="211512" y="236956"/>
                </a:lnTo>
                <a:lnTo>
                  <a:pt x="212356" y="236448"/>
                </a:lnTo>
                <a:lnTo>
                  <a:pt x="231993" y="226237"/>
                </a:lnTo>
                <a:lnTo>
                  <a:pt x="273310" y="209575"/>
                </a:lnTo>
                <a:lnTo>
                  <a:pt x="313226" y="199174"/>
                </a:lnTo>
                <a:lnTo>
                  <a:pt x="329469" y="199174"/>
                </a:lnTo>
                <a:lnTo>
                  <a:pt x="327856" y="198196"/>
                </a:lnTo>
                <a:lnTo>
                  <a:pt x="221098" y="52451"/>
                </a:lnTo>
                <a:close/>
              </a:path>
              <a:path w="390525" h="391160" extrusionOk="0">
                <a:moveTo>
                  <a:pt x="329469" y="199174"/>
                </a:moveTo>
                <a:lnTo>
                  <a:pt x="313226" y="199174"/>
                </a:lnTo>
                <a:lnTo>
                  <a:pt x="319817" y="208178"/>
                </a:lnTo>
                <a:lnTo>
                  <a:pt x="325050" y="211366"/>
                </a:lnTo>
                <a:lnTo>
                  <a:pt x="332748" y="212559"/>
                </a:lnTo>
                <a:lnTo>
                  <a:pt x="339261" y="212559"/>
                </a:lnTo>
                <a:lnTo>
                  <a:pt x="354970" y="200494"/>
                </a:lnTo>
                <a:lnTo>
                  <a:pt x="335641" y="200494"/>
                </a:lnTo>
                <a:lnTo>
                  <a:pt x="330244" y="199644"/>
                </a:lnTo>
                <a:lnTo>
                  <a:pt x="329469" y="199174"/>
                </a:lnTo>
                <a:close/>
              </a:path>
              <a:path w="390525" h="391160" extrusionOk="0">
                <a:moveTo>
                  <a:pt x="234503" y="13093"/>
                </a:moveTo>
                <a:lnTo>
                  <a:pt x="215512" y="13093"/>
                </a:lnTo>
                <a:lnTo>
                  <a:pt x="218217" y="13512"/>
                </a:lnTo>
                <a:lnTo>
                  <a:pt x="220605" y="14960"/>
                </a:lnTo>
                <a:lnTo>
                  <a:pt x="347122" y="187693"/>
                </a:lnTo>
                <a:lnTo>
                  <a:pt x="346132" y="194132"/>
                </a:lnTo>
                <a:lnTo>
                  <a:pt x="338359" y="199821"/>
                </a:lnTo>
                <a:lnTo>
                  <a:pt x="335641" y="200494"/>
                </a:lnTo>
                <a:lnTo>
                  <a:pt x="354970" y="200494"/>
                </a:lnTo>
                <a:lnTo>
                  <a:pt x="357774" y="192690"/>
                </a:lnTo>
                <a:lnTo>
                  <a:pt x="357441" y="184035"/>
                </a:lnTo>
                <a:lnTo>
                  <a:pt x="353688" y="175895"/>
                </a:lnTo>
                <a:lnTo>
                  <a:pt x="314039" y="121767"/>
                </a:lnTo>
                <a:lnTo>
                  <a:pt x="324375" y="111671"/>
                </a:lnTo>
                <a:lnTo>
                  <a:pt x="306711" y="111671"/>
                </a:lnTo>
                <a:lnTo>
                  <a:pt x="279165" y="74041"/>
                </a:lnTo>
                <a:lnTo>
                  <a:pt x="296705" y="64668"/>
                </a:lnTo>
                <a:lnTo>
                  <a:pt x="297795" y="64122"/>
                </a:lnTo>
                <a:lnTo>
                  <a:pt x="271876" y="64122"/>
                </a:lnTo>
                <a:lnTo>
                  <a:pt x="234503" y="13093"/>
                </a:lnTo>
                <a:close/>
              </a:path>
              <a:path w="390525" h="391160" extrusionOk="0">
                <a:moveTo>
                  <a:pt x="211397" y="0"/>
                </a:moveTo>
                <a:lnTo>
                  <a:pt x="205273" y="1511"/>
                </a:lnTo>
                <a:lnTo>
                  <a:pt x="205410" y="1511"/>
                </a:lnTo>
                <a:lnTo>
                  <a:pt x="199624" y="5765"/>
                </a:lnTo>
                <a:lnTo>
                  <a:pt x="193590" y="12386"/>
                </a:lnTo>
                <a:lnTo>
                  <a:pt x="190660" y="20535"/>
                </a:lnTo>
                <a:lnTo>
                  <a:pt x="190848" y="25476"/>
                </a:lnTo>
                <a:lnTo>
                  <a:pt x="190925" y="27495"/>
                </a:lnTo>
                <a:lnTo>
                  <a:pt x="190989" y="29190"/>
                </a:lnTo>
                <a:lnTo>
                  <a:pt x="194735" y="37325"/>
                </a:lnTo>
                <a:lnTo>
                  <a:pt x="197758" y="41452"/>
                </a:lnTo>
                <a:lnTo>
                  <a:pt x="192653" y="50419"/>
                </a:lnTo>
                <a:lnTo>
                  <a:pt x="162295" y="93915"/>
                </a:lnTo>
                <a:lnTo>
                  <a:pt x="131908" y="126285"/>
                </a:lnTo>
                <a:lnTo>
                  <a:pt x="115169" y="141058"/>
                </a:lnTo>
                <a:lnTo>
                  <a:pt x="133940" y="141058"/>
                </a:lnTo>
                <a:lnTo>
                  <a:pt x="171944" y="101596"/>
                </a:lnTo>
                <a:lnTo>
                  <a:pt x="196203" y="68279"/>
                </a:lnTo>
                <a:lnTo>
                  <a:pt x="205809" y="52451"/>
                </a:lnTo>
                <a:lnTo>
                  <a:pt x="221098" y="52451"/>
                </a:lnTo>
                <a:lnTo>
                  <a:pt x="201339" y="25476"/>
                </a:lnTo>
                <a:lnTo>
                  <a:pt x="202330" y="19037"/>
                </a:lnTo>
                <a:lnTo>
                  <a:pt x="209670" y="13652"/>
                </a:lnTo>
                <a:lnTo>
                  <a:pt x="211378" y="13093"/>
                </a:lnTo>
                <a:lnTo>
                  <a:pt x="234503" y="13093"/>
                </a:lnTo>
                <a:lnTo>
                  <a:pt x="228606" y="5041"/>
                </a:lnTo>
                <a:lnTo>
                  <a:pt x="223373" y="1854"/>
                </a:lnTo>
                <a:lnTo>
                  <a:pt x="211397" y="0"/>
                </a:lnTo>
                <a:close/>
              </a:path>
              <a:path w="390525" h="391160" extrusionOk="0">
                <a:moveTo>
                  <a:pt x="297408" y="50419"/>
                </a:moveTo>
                <a:lnTo>
                  <a:pt x="293929" y="52222"/>
                </a:lnTo>
                <a:lnTo>
                  <a:pt x="271645" y="64122"/>
                </a:lnTo>
                <a:lnTo>
                  <a:pt x="297795" y="64122"/>
                </a:lnTo>
                <a:lnTo>
                  <a:pt x="299091" y="64414"/>
                </a:lnTo>
                <a:lnTo>
                  <a:pt x="321702" y="95300"/>
                </a:lnTo>
                <a:lnTo>
                  <a:pt x="321811" y="96926"/>
                </a:lnTo>
                <a:lnTo>
                  <a:pt x="306711" y="111671"/>
                </a:lnTo>
                <a:lnTo>
                  <a:pt x="324375" y="111671"/>
                </a:lnTo>
                <a:lnTo>
                  <a:pt x="334691" y="101596"/>
                </a:lnTo>
                <a:lnTo>
                  <a:pt x="334930" y="99783"/>
                </a:lnTo>
                <a:lnTo>
                  <a:pt x="335107" y="97612"/>
                </a:lnTo>
                <a:lnTo>
                  <a:pt x="335163" y="96926"/>
                </a:lnTo>
                <a:lnTo>
                  <a:pt x="335271" y="95605"/>
                </a:lnTo>
                <a:lnTo>
                  <a:pt x="335296" y="95300"/>
                </a:lnTo>
                <a:lnTo>
                  <a:pt x="335409" y="93915"/>
                </a:lnTo>
                <a:lnTo>
                  <a:pt x="335464" y="93243"/>
                </a:lnTo>
                <a:lnTo>
                  <a:pt x="305428" y="52222"/>
                </a:lnTo>
                <a:lnTo>
                  <a:pt x="297408" y="50419"/>
                </a:lnTo>
                <a:close/>
              </a:path>
              <a:path w="390525" h="391160" extrusionOk="0">
                <a:moveTo>
                  <a:pt x="386162" y="83134"/>
                </a:moveTo>
                <a:lnTo>
                  <a:pt x="354158" y="88049"/>
                </a:lnTo>
                <a:lnTo>
                  <a:pt x="351847" y="91198"/>
                </a:lnTo>
                <a:lnTo>
                  <a:pt x="352731" y="96926"/>
                </a:lnTo>
                <a:lnTo>
                  <a:pt x="352837" y="97612"/>
                </a:lnTo>
                <a:lnTo>
                  <a:pt x="355466" y="99783"/>
                </a:lnTo>
                <a:lnTo>
                  <a:pt x="358895" y="99783"/>
                </a:lnTo>
                <a:lnTo>
                  <a:pt x="388016" y="95300"/>
                </a:lnTo>
                <a:lnTo>
                  <a:pt x="390328" y="92138"/>
                </a:lnTo>
                <a:lnTo>
                  <a:pt x="389299" y="85432"/>
                </a:lnTo>
                <a:lnTo>
                  <a:pt x="386162" y="83134"/>
                </a:lnTo>
                <a:close/>
              </a:path>
              <a:path w="390525" h="391160" extrusionOk="0">
                <a:moveTo>
                  <a:pt x="363344" y="34239"/>
                </a:moveTo>
                <a:lnTo>
                  <a:pt x="362566" y="34239"/>
                </a:lnTo>
                <a:lnTo>
                  <a:pt x="336581" y="53276"/>
                </a:lnTo>
                <a:lnTo>
                  <a:pt x="335997" y="57137"/>
                </a:lnTo>
                <a:lnTo>
                  <a:pt x="339197" y="61506"/>
                </a:lnTo>
                <a:lnTo>
                  <a:pt x="341077" y="62395"/>
                </a:lnTo>
                <a:lnTo>
                  <a:pt x="344239" y="62395"/>
                </a:lnTo>
                <a:lnTo>
                  <a:pt x="345522" y="62001"/>
                </a:lnTo>
                <a:lnTo>
                  <a:pt x="369970" y="44094"/>
                </a:lnTo>
                <a:lnTo>
                  <a:pt x="370554" y="40233"/>
                </a:lnTo>
                <a:lnTo>
                  <a:pt x="366541" y="34747"/>
                </a:lnTo>
                <a:lnTo>
                  <a:pt x="363344" y="34239"/>
                </a:lnTo>
                <a:close/>
              </a:path>
              <a:path w="390525" h="391160" extrusionOk="0">
                <a:moveTo>
                  <a:pt x="323018" y="266"/>
                </a:moveTo>
                <a:lnTo>
                  <a:pt x="319335" y="1511"/>
                </a:lnTo>
                <a:lnTo>
                  <a:pt x="304984" y="30543"/>
                </a:lnTo>
                <a:lnTo>
                  <a:pt x="306228" y="34239"/>
                </a:lnTo>
                <a:lnTo>
                  <a:pt x="310165" y="36182"/>
                </a:lnTo>
                <a:lnTo>
                  <a:pt x="311092" y="36385"/>
                </a:lnTo>
                <a:lnTo>
                  <a:pt x="314280" y="36385"/>
                </a:lnTo>
                <a:lnTo>
                  <a:pt x="316452" y="35115"/>
                </a:lnTo>
                <a:lnTo>
                  <a:pt x="330384" y="6985"/>
                </a:lnTo>
                <a:lnTo>
                  <a:pt x="329126" y="3289"/>
                </a:lnTo>
                <a:lnTo>
                  <a:pt x="323018" y="266"/>
                </a:lnTo>
                <a:close/>
              </a:path>
            </a:pathLst>
          </a:custGeom>
          <a:solidFill>
            <a:srgbClr val="F7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grpSp>
        <p:nvGrpSpPr>
          <p:cNvPr id="2462" name="Google Shape;2462;p12"/>
          <p:cNvGrpSpPr/>
          <p:nvPr/>
        </p:nvGrpSpPr>
        <p:grpSpPr>
          <a:xfrm>
            <a:off x="6441441" y="3812486"/>
            <a:ext cx="396166" cy="297511"/>
            <a:chOff x="6411066" y="3815936"/>
            <a:chExt cx="396166" cy="297511"/>
          </a:xfrm>
        </p:grpSpPr>
        <p:sp>
          <p:nvSpPr>
            <p:cNvPr id="2463" name="Google Shape;2463;p12"/>
            <p:cNvSpPr/>
            <p:nvPr/>
          </p:nvSpPr>
          <p:spPr>
            <a:xfrm>
              <a:off x="6411066" y="3815936"/>
              <a:ext cx="257810" cy="231775"/>
            </a:xfrm>
            <a:custGeom>
              <a:avLst/>
              <a:gdLst/>
              <a:ahLst/>
              <a:cxnLst/>
              <a:rect l="l" t="t" r="r" b="b"/>
              <a:pathLst>
                <a:path w="257809" h="231775" extrusionOk="0">
                  <a:moveTo>
                    <a:pt x="226720" y="0"/>
                  </a:moveTo>
                  <a:lnTo>
                    <a:pt x="30568" y="0"/>
                  </a:lnTo>
                  <a:lnTo>
                    <a:pt x="18671" y="2402"/>
                  </a:lnTo>
                  <a:lnTo>
                    <a:pt x="8955" y="8955"/>
                  </a:lnTo>
                  <a:lnTo>
                    <a:pt x="2402" y="18671"/>
                  </a:lnTo>
                  <a:lnTo>
                    <a:pt x="0" y="30568"/>
                  </a:lnTo>
                  <a:lnTo>
                    <a:pt x="0" y="148615"/>
                  </a:lnTo>
                  <a:lnTo>
                    <a:pt x="2402" y="160512"/>
                  </a:lnTo>
                  <a:lnTo>
                    <a:pt x="8955" y="170229"/>
                  </a:lnTo>
                  <a:lnTo>
                    <a:pt x="18671" y="176781"/>
                  </a:lnTo>
                  <a:lnTo>
                    <a:pt x="30568" y="179184"/>
                  </a:lnTo>
                  <a:lnTo>
                    <a:pt x="59486" y="179184"/>
                  </a:lnTo>
                  <a:lnTo>
                    <a:pt x="59486" y="231444"/>
                  </a:lnTo>
                  <a:lnTo>
                    <a:pt x="111759" y="179184"/>
                  </a:lnTo>
                  <a:lnTo>
                    <a:pt x="226720" y="179184"/>
                  </a:lnTo>
                  <a:lnTo>
                    <a:pt x="238617" y="176781"/>
                  </a:lnTo>
                  <a:lnTo>
                    <a:pt x="248334" y="170229"/>
                  </a:lnTo>
                  <a:lnTo>
                    <a:pt x="254886" y="160512"/>
                  </a:lnTo>
                  <a:lnTo>
                    <a:pt x="257289" y="148615"/>
                  </a:lnTo>
                  <a:lnTo>
                    <a:pt x="257289" y="30568"/>
                  </a:lnTo>
                  <a:lnTo>
                    <a:pt x="254886" y="18671"/>
                  </a:lnTo>
                  <a:lnTo>
                    <a:pt x="248334" y="8955"/>
                  </a:lnTo>
                  <a:lnTo>
                    <a:pt x="238617" y="2402"/>
                  </a:lnTo>
                  <a:lnTo>
                    <a:pt x="226720" y="0"/>
                  </a:lnTo>
                  <a:close/>
                </a:path>
              </a:pathLst>
            </a:custGeom>
            <a:noFill/>
            <a:ln w="12700" cap="flat" cmpd="sng">
              <a:solidFill>
                <a:srgbClr val="F79753"/>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464" name="Google Shape;2464;p12"/>
            <p:cNvPicPr preferRelativeResize="0"/>
            <p:nvPr/>
          </p:nvPicPr>
          <p:blipFill rotWithShape="1">
            <a:blip r:embed="rId3">
              <a:alphaModFix/>
            </a:blip>
            <a:srcRect/>
            <a:stretch/>
          </p:blipFill>
          <p:spPr>
            <a:xfrm>
              <a:off x="6557017" y="3887095"/>
              <a:ext cx="250215" cy="226352"/>
            </a:xfrm>
            <a:prstGeom prst="rect">
              <a:avLst/>
            </a:prstGeom>
            <a:noFill/>
            <a:ln>
              <a:noFill/>
            </a:ln>
          </p:spPr>
        </p:pic>
      </p:grpSp>
      <p:grpSp>
        <p:nvGrpSpPr>
          <p:cNvPr id="2465" name="Google Shape;2465;p12"/>
          <p:cNvGrpSpPr/>
          <p:nvPr/>
        </p:nvGrpSpPr>
        <p:grpSpPr>
          <a:xfrm>
            <a:off x="7688656" y="3754169"/>
            <a:ext cx="403477" cy="414691"/>
            <a:chOff x="7560306" y="3754169"/>
            <a:chExt cx="403477" cy="414691"/>
          </a:xfrm>
        </p:grpSpPr>
        <p:pic>
          <p:nvPicPr>
            <p:cNvPr id="2466" name="Google Shape;2466;p12"/>
            <p:cNvPicPr preferRelativeResize="0"/>
            <p:nvPr/>
          </p:nvPicPr>
          <p:blipFill rotWithShape="1">
            <a:blip r:embed="rId4">
              <a:alphaModFix/>
            </a:blip>
            <a:srcRect/>
            <a:stretch/>
          </p:blipFill>
          <p:spPr>
            <a:xfrm>
              <a:off x="7560306" y="3754169"/>
              <a:ext cx="382682" cy="414691"/>
            </a:xfrm>
            <a:prstGeom prst="rect">
              <a:avLst/>
            </a:prstGeom>
            <a:noFill/>
            <a:ln>
              <a:noFill/>
            </a:ln>
          </p:spPr>
        </p:pic>
        <p:sp>
          <p:nvSpPr>
            <p:cNvPr id="2467" name="Google Shape;2467;p12"/>
            <p:cNvSpPr/>
            <p:nvPr/>
          </p:nvSpPr>
          <p:spPr>
            <a:xfrm>
              <a:off x="7672953" y="3963063"/>
              <a:ext cx="290830" cy="153035"/>
            </a:xfrm>
            <a:custGeom>
              <a:avLst/>
              <a:gdLst/>
              <a:ahLst/>
              <a:cxnLst/>
              <a:rect l="l" t="t" r="r" b="b"/>
              <a:pathLst>
                <a:path w="290829" h="153035" extrusionOk="0">
                  <a:moveTo>
                    <a:pt x="166077" y="59723"/>
                  </a:moveTo>
                  <a:lnTo>
                    <a:pt x="252298" y="3666"/>
                  </a:lnTo>
                  <a:lnTo>
                    <a:pt x="261544" y="0"/>
                  </a:lnTo>
                  <a:lnTo>
                    <a:pt x="271146" y="159"/>
                  </a:lnTo>
                  <a:lnTo>
                    <a:pt x="279989" y="3907"/>
                  </a:lnTo>
                  <a:lnTo>
                    <a:pt x="286956" y="11006"/>
                  </a:lnTo>
                  <a:lnTo>
                    <a:pt x="290615" y="20252"/>
                  </a:lnTo>
                  <a:lnTo>
                    <a:pt x="290452" y="29855"/>
                  </a:lnTo>
                  <a:lnTo>
                    <a:pt x="286702" y="38697"/>
                  </a:lnTo>
                  <a:lnTo>
                    <a:pt x="279603" y="45665"/>
                  </a:lnTo>
                  <a:lnTo>
                    <a:pt x="123367" y="147239"/>
                  </a:lnTo>
                  <a:lnTo>
                    <a:pt x="115781" y="150983"/>
                  </a:lnTo>
                  <a:lnTo>
                    <a:pt x="107638" y="152837"/>
                  </a:lnTo>
                  <a:lnTo>
                    <a:pt x="99286" y="152761"/>
                  </a:lnTo>
                  <a:lnTo>
                    <a:pt x="91071" y="150719"/>
                  </a:lnTo>
                  <a:lnTo>
                    <a:pt x="35356" y="129637"/>
                  </a:lnTo>
                  <a:lnTo>
                    <a:pt x="0" y="148471"/>
                  </a:lnTo>
                </a:path>
              </a:pathLst>
            </a:custGeom>
            <a:noFill/>
            <a:ln w="12700" cap="flat" cmpd="sng">
              <a:solidFill>
                <a:srgbClr val="F79753"/>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468" name="Google Shape;2468;p12"/>
            <p:cNvPicPr preferRelativeResize="0"/>
            <p:nvPr/>
          </p:nvPicPr>
          <p:blipFill rotWithShape="1">
            <a:blip r:embed="rId5">
              <a:alphaModFix/>
            </a:blip>
            <a:srcRect/>
            <a:stretch/>
          </p:blipFill>
          <p:spPr>
            <a:xfrm>
              <a:off x="7609732" y="3960932"/>
              <a:ext cx="234632" cy="92027"/>
            </a:xfrm>
            <a:prstGeom prst="rect">
              <a:avLst/>
            </a:prstGeom>
            <a:noFill/>
            <a:ln>
              <a:noFill/>
            </a:ln>
          </p:spPr>
        </p:pic>
      </p:grpSp>
      <p:pic>
        <p:nvPicPr>
          <p:cNvPr id="2469" name="Google Shape;2469;p12"/>
          <p:cNvPicPr preferRelativeResize="0"/>
          <p:nvPr/>
        </p:nvPicPr>
        <p:blipFill rotWithShape="1">
          <a:blip r:embed="rId6">
            <a:alphaModFix/>
          </a:blip>
          <a:srcRect/>
          <a:stretch/>
        </p:blipFill>
        <p:spPr>
          <a:xfrm>
            <a:off x="8391526" y="4860292"/>
            <a:ext cx="532606" cy="128630"/>
          </a:xfrm>
          <a:prstGeom prst="rect">
            <a:avLst/>
          </a:prstGeom>
          <a:noFill/>
          <a:ln>
            <a:noFill/>
          </a:ln>
        </p:spPr>
      </p:pic>
      <p:grpSp>
        <p:nvGrpSpPr>
          <p:cNvPr id="2470" name="Google Shape;2470;p12"/>
          <p:cNvGrpSpPr/>
          <p:nvPr/>
        </p:nvGrpSpPr>
        <p:grpSpPr>
          <a:xfrm>
            <a:off x="1533829" y="1326450"/>
            <a:ext cx="2559640" cy="1209344"/>
            <a:chOff x="1533829" y="1326450"/>
            <a:chExt cx="2559640" cy="1209344"/>
          </a:xfrm>
        </p:grpSpPr>
        <p:grpSp>
          <p:nvGrpSpPr>
            <p:cNvPr id="2471" name="Google Shape;2471;p12"/>
            <p:cNvGrpSpPr/>
            <p:nvPr/>
          </p:nvGrpSpPr>
          <p:grpSpPr>
            <a:xfrm>
              <a:off x="1533829" y="1518450"/>
              <a:ext cx="2559533" cy="706475"/>
              <a:chOff x="1533829" y="1518450"/>
              <a:chExt cx="2559533" cy="706475"/>
            </a:xfrm>
          </p:grpSpPr>
          <p:sp>
            <p:nvSpPr>
              <p:cNvPr id="2472" name="Google Shape;2472;p12"/>
              <p:cNvSpPr/>
              <p:nvPr/>
            </p:nvSpPr>
            <p:spPr>
              <a:xfrm>
                <a:off x="1533829" y="1682635"/>
                <a:ext cx="853440" cy="542290"/>
              </a:xfrm>
              <a:custGeom>
                <a:avLst/>
                <a:gdLst/>
                <a:ahLst/>
                <a:cxnLst/>
                <a:rect l="l" t="t" r="r" b="b"/>
                <a:pathLst>
                  <a:path w="853439" h="542289" extrusionOk="0">
                    <a:moveTo>
                      <a:pt x="853046" y="0"/>
                    </a:moveTo>
                    <a:lnTo>
                      <a:pt x="0" y="0"/>
                    </a:lnTo>
                    <a:lnTo>
                      <a:pt x="0" y="541845"/>
                    </a:lnTo>
                    <a:lnTo>
                      <a:pt x="853046" y="541845"/>
                    </a:lnTo>
                    <a:lnTo>
                      <a:pt x="853046" y="0"/>
                    </a:lnTo>
                    <a:close/>
                  </a:path>
                </a:pathLst>
              </a:custGeom>
              <a:solidFill>
                <a:srgbClr val="F9C3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73" name="Google Shape;2473;p12"/>
              <p:cNvSpPr/>
              <p:nvPr/>
            </p:nvSpPr>
            <p:spPr>
              <a:xfrm>
                <a:off x="2386876" y="1600542"/>
                <a:ext cx="853440" cy="624205"/>
              </a:xfrm>
              <a:custGeom>
                <a:avLst/>
                <a:gdLst/>
                <a:ahLst/>
                <a:cxnLst/>
                <a:rect l="l" t="t" r="r" b="b"/>
                <a:pathLst>
                  <a:path w="853439" h="624205" extrusionOk="0">
                    <a:moveTo>
                      <a:pt x="853046" y="0"/>
                    </a:moveTo>
                    <a:lnTo>
                      <a:pt x="0" y="0"/>
                    </a:lnTo>
                    <a:lnTo>
                      <a:pt x="0" y="623938"/>
                    </a:lnTo>
                    <a:lnTo>
                      <a:pt x="853046" y="623938"/>
                    </a:lnTo>
                    <a:lnTo>
                      <a:pt x="853046" y="0"/>
                    </a:lnTo>
                    <a:close/>
                  </a:path>
                </a:pathLst>
              </a:custGeom>
              <a:solidFill>
                <a:srgbClr val="6699B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74" name="Google Shape;2474;p12"/>
              <p:cNvSpPr/>
              <p:nvPr/>
            </p:nvSpPr>
            <p:spPr>
              <a:xfrm>
                <a:off x="3239922" y="1518450"/>
                <a:ext cx="853440" cy="706120"/>
              </a:xfrm>
              <a:custGeom>
                <a:avLst/>
                <a:gdLst/>
                <a:ahLst/>
                <a:cxnLst/>
                <a:rect l="l" t="t" r="r" b="b"/>
                <a:pathLst>
                  <a:path w="853439" h="706119" extrusionOk="0">
                    <a:moveTo>
                      <a:pt x="853046" y="0"/>
                    </a:moveTo>
                    <a:lnTo>
                      <a:pt x="0" y="0"/>
                    </a:lnTo>
                    <a:lnTo>
                      <a:pt x="0" y="706031"/>
                    </a:lnTo>
                    <a:lnTo>
                      <a:pt x="853046" y="706031"/>
                    </a:lnTo>
                    <a:lnTo>
                      <a:pt x="853046" y="0"/>
                    </a:lnTo>
                    <a:close/>
                  </a:path>
                </a:pathLst>
              </a:custGeom>
              <a:solidFill>
                <a:srgbClr val="29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grpSp>
        <p:sp>
          <p:nvSpPr>
            <p:cNvPr id="2475" name="Google Shape;2475;p12"/>
            <p:cNvSpPr txBox="1"/>
            <p:nvPr/>
          </p:nvSpPr>
          <p:spPr>
            <a:xfrm>
              <a:off x="1801453" y="2268995"/>
              <a:ext cx="313800" cy="1359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800" b="0">
                  <a:latin typeface="Inter Medium"/>
                  <a:ea typeface="Inter Medium"/>
                  <a:cs typeface="Inter Medium"/>
                  <a:sym typeface="Inter Medium"/>
                </a:rPr>
                <a:t>Gen Z</a:t>
              </a:r>
              <a:endParaRPr sz="800">
                <a:latin typeface="Inter Medium"/>
                <a:ea typeface="Inter Medium"/>
                <a:cs typeface="Inter Medium"/>
                <a:sym typeface="Inter Medium"/>
              </a:endParaRPr>
            </a:p>
          </p:txBody>
        </p:sp>
        <p:sp>
          <p:nvSpPr>
            <p:cNvPr id="2476" name="Google Shape;2476;p12"/>
            <p:cNvSpPr txBox="1"/>
            <p:nvPr/>
          </p:nvSpPr>
          <p:spPr>
            <a:xfrm>
              <a:off x="2544758" y="2264627"/>
              <a:ext cx="536700" cy="1359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800" b="0">
                  <a:latin typeface="Inter Medium"/>
                  <a:ea typeface="Inter Medium"/>
                  <a:cs typeface="Inter Medium"/>
                  <a:sym typeface="Inter Medium"/>
                </a:rPr>
                <a:t>Millennials</a:t>
              </a:r>
              <a:endParaRPr sz="800">
                <a:latin typeface="Inter Medium"/>
                <a:ea typeface="Inter Medium"/>
                <a:cs typeface="Inter Medium"/>
                <a:sym typeface="Inter Medium"/>
              </a:endParaRPr>
            </a:p>
          </p:txBody>
        </p:sp>
        <p:sp>
          <p:nvSpPr>
            <p:cNvPr id="2477" name="Google Shape;2477;p12"/>
            <p:cNvSpPr txBox="1"/>
            <p:nvPr/>
          </p:nvSpPr>
          <p:spPr>
            <a:xfrm>
              <a:off x="3266220" y="2256194"/>
              <a:ext cx="796200" cy="279600"/>
            </a:xfrm>
            <a:prstGeom prst="rect">
              <a:avLst/>
            </a:prstGeom>
            <a:noFill/>
            <a:ln>
              <a:noFill/>
            </a:ln>
          </p:spPr>
          <p:txBody>
            <a:bodyPr spcFirstLastPara="1" wrap="square" lIns="0" tIns="33000" rIns="0" bIns="0" anchor="t" anchorCtr="0">
              <a:spAutoFit/>
            </a:bodyPr>
            <a:lstStyle/>
            <a:p>
              <a:pPr marL="182880" marR="5080" lvl="0" indent="-170815" algn="l" rtl="0">
                <a:lnSpc>
                  <a:spcPct val="100000"/>
                </a:lnSpc>
                <a:spcBef>
                  <a:spcPts val="0"/>
                </a:spcBef>
                <a:spcAft>
                  <a:spcPts val="0"/>
                </a:spcAft>
                <a:buNone/>
              </a:pPr>
              <a:r>
                <a:rPr lang="en-US" sz="800" b="0">
                  <a:latin typeface="Inter Medium"/>
                  <a:ea typeface="Inter Medium"/>
                  <a:cs typeface="Inter Medium"/>
                  <a:sym typeface="Inter Medium"/>
                </a:rPr>
                <a:t>Gen X and Baby boomers</a:t>
              </a:r>
              <a:endParaRPr sz="800">
                <a:latin typeface="Inter Medium"/>
                <a:ea typeface="Inter Medium"/>
                <a:cs typeface="Inter Medium"/>
                <a:sym typeface="Inter Medium"/>
              </a:endParaRPr>
            </a:p>
          </p:txBody>
        </p:sp>
        <p:sp>
          <p:nvSpPr>
            <p:cNvPr id="2478" name="Google Shape;2478;p12"/>
            <p:cNvSpPr txBox="1"/>
            <p:nvPr/>
          </p:nvSpPr>
          <p:spPr>
            <a:xfrm>
              <a:off x="1539544" y="1495150"/>
              <a:ext cx="842700" cy="1515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None/>
              </a:pPr>
              <a:r>
                <a:rPr lang="en-US" sz="900" b="1">
                  <a:latin typeface="Inter"/>
                  <a:ea typeface="Inter"/>
                  <a:cs typeface="Inter"/>
                  <a:sym typeface="Inter"/>
                </a:rPr>
                <a:t>66%</a:t>
              </a:r>
              <a:endParaRPr sz="900">
                <a:latin typeface="Inter"/>
                <a:ea typeface="Inter"/>
                <a:cs typeface="Inter"/>
                <a:sym typeface="Inter"/>
              </a:endParaRPr>
            </a:p>
          </p:txBody>
        </p:sp>
        <p:sp>
          <p:nvSpPr>
            <p:cNvPr id="2479" name="Google Shape;2479;p12"/>
            <p:cNvSpPr txBox="1"/>
            <p:nvPr/>
          </p:nvSpPr>
          <p:spPr>
            <a:xfrm>
              <a:off x="2391600" y="1410800"/>
              <a:ext cx="842700" cy="1515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None/>
              </a:pPr>
              <a:r>
                <a:rPr lang="en-US" sz="900" b="1">
                  <a:latin typeface="Inter"/>
                  <a:ea typeface="Inter"/>
                  <a:cs typeface="Inter"/>
                  <a:sym typeface="Inter"/>
                </a:rPr>
                <a:t>76%</a:t>
              </a:r>
              <a:endParaRPr sz="900">
                <a:latin typeface="Inter"/>
                <a:ea typeface="Inter"/>
                <a:cs typeface="Inter"/>
                <a:sym typeface="Inter"/>
              </a:endParaRPr>
            </a:p>
          </p:txBody>
        </p:sp>
        <p:sp>
          <p:nvSpPr>
            <p:cNvPr id="2480" name="Google Shape;2480;p12"/>
            <p:cNvSpPr txBox="1"/>
            <p:nvPr/>
          </p:nvSpPr>
          <p:spPr>
            <a:xfrm>
              <a:off x="3250769" y="1326450"/>
              <a:ext cx="842700" cy="1515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None/>
              </a:pPr>
              <a:r>
                <a:rPr lang="en-US" sz="900" b="1">
                  <a:latin typeface="Inter"/>
                  <a:ea typeface="Inter"/>
                  <a:cs typeface="Inter"/>
                  <a:sym typeface="Inter"/>
                </a:rPr>
                <a:t>86%</a:t>
              </a:r>
              <a:endParaRPr sz="900">
                <a:latin typeface="Inter"/>
                <a:ea typeface="Inter"/>
                <a:cs typeface="Inter"/>
                <a:sym typeface="Inter"/>
              </a:endParaRPr>
            </a:p>
          </p:txBody>
        </p:sp>
      </p:grpSp>
      <p:grpSp>
        <p:nvGrpSpPr>
          <p:cNvPr id="2481" name="Google Shape;2481;p12"/>
          <p:cNvGrpSpPr/>
          <p:nvPr/>
        </p:nvGrpSpPr>
        <p:grpSpPr>
          <a:xfrm>
            <a:off x="4938499" y="1326550"/>
            <a:ext cx="2559542" cy="1209244"/>
            <a:chOff x="4938499" y="1326550"/>
            <a:chExt cx="2559542" cy="1209244"/>
          </a:xfrm>
        </p:grpSpPr>
        <p:grpSp>
          <p:nvGrpSpPr>
            <p:cNvPr id="2482" name="Google Shape;2482;p12"/>
            <p:cNvGrpSpPr/>
            <p:nvPr/>
          </p:nvGrpSpPr>
          <p:grpSpPr>
            <a:xfrm>
              <a:off x="4938509" y="1518450"/>
              <a:ext cx="2559532" cy="706463"/>
              <a:chOff x="4938509" y="1518450"/>
              <a:chExt cx="2559532" cy="706463"/>
            </a:xfrm>
          </p:grpSpPr>
          <p:sp>
            <p:nvSpPr>
              <p:cNvPr id="2483" name="Google Shape;2483;p12"/>
              <p:cNvSpPr/>
              <p:nvPr/>
            </p:nvSpPr>
            <p:spPr>
              <a:xfrm>
                <a:off x="4938509" y="1799463"/>
                <a:ext cx="853440" cy="425450"/>
              </a:xfrm>
              <a:custGeom>
                <a:avLst/>
                <a:gdLst/>
                <a:ahLst/>
                <a:cxnLst/>
                <a:rect l="l" t="t" r="r" b="b"/>
                <a:pathLst>
                  <a:path w="853439" h="425450" extrusionOk="0">
                    <a:moveTo>
                      <a:pt x="853046" y="0"/>
                    </a:moveTo>
                    <a:lnTo>
                      <a:pt x="0" y="0"/>
                    </a:lnTo>
                    <a:lnTo>
                      <a:pt x="0" y="425018"/>
                    </a:lnTo>
                    <a:lnTo>
                      <a:pt x="853046" y="425018"/>
                    </a:lnTo>
                    <a:lnTo>
                      <a:pt x="853046" y="0"/>
                    </a:lnTo>
                    <a:close/>
                  </a:path>
                </a:pathLst>
              </a:custGeom>
              <a:solidFill>
                <a:srgbClr val="F9C3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84" name="Google Shape;2484;p12"/>
              <p:cNvSpPr/>
              <p:nvPr/>
            </p:nvSpPr>
            <p:spPr>
              <a:xfrm>
                <a:off x="5791555" y="1643824"/>
                <a:ext cx="853440" cy="581025"/>
              </a:xfrm>
              <a:custGeom>
                <a:avLst/>
                <a:gdLst/>
                <a:ahLst/>
                <a:cxnLst/>
                <a:rect l="l" t="t" r="r" b="b"/>
                <a:pathLst>
                  <a:path w="853440" h="581025" extrusionOk="0">
                    <a:moveTo>
                      <a:pt x="853046" y="0"/>
                    </a:moveTo>
                    <a:lnTo>
                      <a:pt x="0" y="0"/>
                    </a:lnTo>
                    <a:lnTo>
                      <a:pt x="0" y="580656"/>
                    </a:lnTo>
                    <a:lnTo>
                      <a:pt x="853046" y="580656"/>
                    </a:lnTo>
                    <a:lnTo>
                      <a:pt x="853046" y="0"/>
                    </a:lnTo>
                    <a:close/>
                  </a:path>
                </a:pathLst>
              </a:custGeom>
              <a:solidFill>
                <a:srgbClr val="6699B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85" name="Google Shape;2485;p12"/>
              <p:cNvSpPr/>
              <p:nvPr/>
            </p:nvSpPr>
            <p:spPr>
              <a:xfrm>
                <a:off x="6644601" y="1518450"/>
                <a:ext cx="853440" cy="706120"/>
              </a:xfrm>
              <a:custGeom>
                <a:avLst/>
                <a:gdLst/>
                <a:ahLst/>
                <a:cxnLst/>
                <a:rect l="l" t="t" r="r" b="b"/>
                <a:pathLst>
                  <a:path w="853440" h="706119" extrusionOk="0">
                    <a:moveTo>
                      <a:pt x="853046" y="0"/>
                    </a:moveTo>
                    <a:lnTo>
                      <a:pt x="0" y="0"/>
                    </a:lnTo>
                    <a:lnTo>
                      <a:pt x="0" y="706031"/>
                    </a:lnTo>
                    <a:lnTo>
                      <a:pt x="853046" y="706031"/>
                    </a:lnTo>
                    <a:lnTo>
                      <a:pt x="853046" y="0"/>
                    </a:lnTo>
                    <a:close/>
                  </a:path>
                </a:pathLst>
              </a:custGeom>
              <a:solidFill>
                <a:srgbClr val="29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grpSp>
        <p:sp>
          <p:nvSpPr>
            <p:cNvPr id="2486" name="Google Shape;2486;p12"/>
            <p:cNvSpPr txBox="1"/>
            <p:nvPr/>
          </p:nvSpPr>
          <p:spPr>
            <a:xfrm>
              <a:off x="5206131" y="2268995"/>
              <a:ext cx="313800" cy="1359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800" b="0">
                  <a:latin typeface="Inter Medium"/>
                  <a:ea typeface="Inter Medium"/>
                  <a:cs typeface="Inter Medium"/>
                  <a:sym typeface="Inter Medium"/>
                </a:rPr>
                <a:t>Gen Z</a:t>
              </a:r>
              <a:endParaRPr sz="800">
                <a:latin typeface="Inter Medium"/>
                <a:ea typeface="Inter Medium"/>
                <a:cs typeface="Inter Medium"/>
                <a:sym typeface="Inter Medium"/>
              </a:endParaRPr>
            </a:p>
          </p:txBody>
        </p:sp>
        <p:sp>
          <p:nvSpPr>
            <p:cNvPr id="2487" name="Google Shape;2487;p12"/>
            <p:cNvSpPr txBox="1"/>
            <p:nvPr/>
          </p:nvSpPr>
          <p:spPr>
            <a:xfrm>
              <a:off x="5949436" y="2264627"/>
              <a:ext cx="536700" cy="1359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800" b="0">
                  <a:latin typeface="Inter Medium"/>
                  <a:ea typeface="Inter Medium"/>
                  <a:cs typeface="Inter Medium"/>
                  <a:sym typeface="Inter Medium"/>
                </a:rPr>
                <a:t>Millennials</a:t>
              </a:r>
              <a:endParaRPr sz="800">
                <a:latin typeface="Inter Medium"/>
                <a:ea typeface="Inter Medium"/>
                <a:cs typeface="Inter Medium"/>
                <a:sym typeface="Inter Medium"/>
              </a:endParaRPr>
            </a:p>
          </p:txBody>
        </p:sp>
        <p:sp>
          <p:nvSpPr>
            <p:cNvPr id="2488" name="Google Shape;2488;p12"/>
            <p:cNvSpPr txBox="1"/>
            <p:nvPr/>
          </p:nvSpPr>
          <p:spPr>
            <a:xfrm>
              <a:off x="6683903" y="2256194"/>
              <a:ext cx="796200" cy="279600"/>
            </a:xfrm>
            <a:prstGeom prst="rect">
              <a:avLst/>
            </a:prstGeom>
            <a:noFill/>
            <a:ln>
              <a:noFill/>
            </a:ln>
          </p:spPr>
          <p:txBody>
            <a:bodyPr spcFirstLastPara="1" wrap="square" lIns="0" tIns="33000" rIns="0" bIns="0" anchor="t" anchorCtr="0">
              <a:spAutoFit/>
            </a:bodyPr>
            <a:lstStyle/>
            <a:p>
              <a:pPr marL="182880" marR="5080" lvl="0" indent="-170815" algn="l" rtl="0">
                <a:lnSpc>
                  <a:spcPct val="100000"/>
                </a:lnSpc>
                <a:spcBef>
                  <a:spcPts val="0"/>
                </a:spcBef>
                <a:spcAft>
                  <a:spcPts val="0"/>
                </a:spcAft>
                <a:buNone/>
              </a:pPr>
              <a:r>
                <a:rPr lang="en-US" sz="800" b="0">
                  <a:latin typeface="Inter Medium"/>
                  <a:ea typeface="Inter Medium"/>
                  <a:cs typeface="Inter Medium"/>
                  <a:sym typeface="Inter Medium"/>
                </a:rPr>
                <a:t>Gen X and Baby boomers</a:t>
              </a:r>
              <a:endParaRPr sz="800">
                <a:latin typeface="Inter Medium"/>
                <a:ea typeface="Inter Medium"/>
                <a:cs typeface="Inter Medium"/>
                <a:sym typeface="Inter Medium"/>
              </a:endParaRPr>
            </a:p>
          </p:txBody>
        </p:sp>
        <p:sp>
          <p:nvSpPr>
            <p:cNvPr id="2489" name="Google Shape;2489;p12"/>
            <p:cNvSpPr txBox="1"/>
            <p:nvPr/>
          </p:nvSpPr>
          <p:spPr>
            <a:xfrm>
              <a:off x="4938499" y="1620525"/>
              <a:ext cx="849900" cy="1515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None/>
              </a:pPr>
              <a:r>
                <a:rPr lang="en-US" sz="900" b="1">
                  <a:latin typeface="Inter"/>
                  <a:ea typeface="Inter"/>
                  <a:cs typeface="Inter"/>
                  <a:sym typeface="Inter"/>
                </a:rPr>
                <a:t>58%</a:t>
              </a:r>
              <a:endParaRPr sz="900">
                <a:latin typeface="Inter"/>
                <a:ea typeface="Inter"/>
                <a:cs typeface="Inter"/>
                <a:sym typeface="Inter"/>
              </a:endParaRPr>
            </a:p>
          </p:txBody>
        </p:sp>
        <p:sp>
          <p:nvSpPr>
            <p:cNvPr id="2490" name="Google Shape;2490;p12"/>
            <p:cNvSpPr txBox="1"/>
            <p:nvPr/>
          </p:nvSpPr>
          <p:spPr>
            <a:xfrm>
              <a:off x="5788398" y="1462675"/>
              <a:ext cx="849900" cy="1515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None/>
              </a:pPr>
              <a:r>
                <a:rPr lang="en-US" sz="900" b="1">
                  <a:latin typeface="Inter"/>
                  <a:ea typeface="Inter"/>
                  <a:cs typeface="Inter"/>
                  <a:sym typeface="Inter"/>
                </a:rPr>
                <a:t>70%</a:t>
              </a:r>
              <a:endParaRPr sz="900">
                <a:latin typeface="Inter"/>
                <a:ea typeface="Inter"/>
                <a:cs typeface="Inter"/>
                <a:sym typeface="Inter"/>
              </a:endParaRPr>
            </a:p>
          </p:txBody>
        </p:sp>
        <p:sp>
          <p:nvSpPr>
            <p:cNvPr id="2491" name="Google Shape;2491;p12"/>
            <p:cNvSpPr txBox="1"/>
            <p:nvPr/>
          </p:nvSpPr>
          <p:spPr>
            <a:xfrm>
              <a:off x="6646598" y="1326550"/>
              <a:ext cx="849900" cy="1515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None/>
              </a:pPr>
              <a:r>
                <a:rPr lang="en-US" sz="900" b="1">
                  <a:latin typeface="Inter"/>
                  <a:ea typeface="Inter"/>
                  <a:cs typeface="Inter"/>
                  <a:sym typeface="Inter"/>
                </a:rPr>
                <a:t>86%</a:t>
              </a:r>
              <a:endParaRPr sz="900">
                <a:latin typeface="Inter"/>
                <a:ea typeface="Inter"/>
                <a:cs typeface="Inter"/>
                <a:sym typeface="Inter"/>
              </a:endParaRPr>
            </a:p>
          </p:txBody>
        </p:sp>
      </p:grpSp>
      <p:grpSp>
        <p:nvGrpSpPr>
          <p:cNvPr id="2492" name="Google Shape;2492;p12"/>
          <p:cNvGrpSpPr/>
          <p:nvPr/>
        </p:nvGrpSpPr>
        <p:grpSpPr>
          <a:xfrm>
            <a:off x="-1511" y="176034"/>
            <a:ext cx="798195" cy="399415"/>
            <a:chOff x="-1511" y="176034"/>
            <a:chExt cx="798195" cy="399415"/>
          </a:xfrm>
        </p:grpSpPr>
        <p:sp>
          <p:nvSpPr>
            <p:cNvPr id="2493" name="Google Shape;2493;p12"/>
            <p:cNvSpPr/>
            <p:nvPr/>
          </p:nvSpPr>
          <p:spPr>
            <a:xfrm>
              <a:off x="-1511" y="176034"/>
              <a:ext cx="798195" cy="399415"/>
            </a:xfrm>
            <a:custGeom>
              <a:avLst/>
              <a:gdLst/>
              <a:ahLst/>
              <a:cxnLst/>
              <a:rect l="l" t="t" r="r" b="b"/>
              <a:pathLst>
                <a:path w="798195" h="399415" extrusionOk="0">
                  <a:moveTo>
                    <a:pt x="798093" y="0"/>
                  </a:moveTo>
                  <a:lnTo>
                    <a:pt x="0" y="0"/>
                  </a:lnTo>
                  <a:lnTo>
                    <a:pt x="0" y="399046"/>
                  </a:lnTo>
                  <a:lnTo>
                    <a:pt x="798093" y="399046"/>
                  </a:lnTo>
                  <a:lnTo>
                    <a:pt x="798093" y="0"/>
                  </a:lnTo>
                  <a:close/>
                </a:path>
              </a:pathLst>
            </a:custGeom>
            <a:solidFill>
              <a:srgbClr val="E2120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494" name="Google Shape;2494;p12"/>
            <p:cNvSpPr/>
            <p:nvPr/>
          </p:nvSpPr>
          <p:spPr>
            <a:xfrm>
              <a:off x="124472" y="283552"/>
              <a:ext cx="546735" cy="66675"/>
            </a:xfrm>
            <a:custGeom>
              <a:avLst/>
              <a:gdLst/>
              <a:ahLst/>
              <a:cxnLst/>
              <a:rect l="l" t="t" r="r" b="b"/>
              <a:pathLst>
                <a:path w="546735" h="66675" extrusionOk="0">
                  <a:moveTo>
                    <a:pt x="42138" y="51828"/>
                  </a:moveTo>
                  <a:lnTo>
                    <a:pt x="14655" y="51828"/>
                  </a:lnTo>
                  <a:lnTo>
                    <a:pt x="14655" y="38620"/>
                  </a:lnTo>
                  <a:lnTo>
                    <a:pt x="38430" y="38620"/>
                  </a:lnTo>
                  <a:lnTo>
                    <a:pt x="38430" y="25869"/>
                  </a:lnTo>
                  <a:lnTo>
                    <a:pt x="14655" y="25869"/>
                  </a:lnTo>
                  <a:lnTo>
                    <a:pt x="14655" y="14287"/>
                  </a:lnTo>
                  <a:lnTo>
                    <a:pt x="40424" y="14287"/>
                  </a:lnTo>
                  <a:lnTo>
                    <a:pt x="40424" y="1181"/>
                  </a:lnTo>
                  <a:lnTo>
                    <a:pt x="0" y="1181"/>
                  </a:lnTo>
                  <a:lnTo>
                    <a:pt x="0" y="65024"/>
                  </a:lnTo>
                  <a:lnTo>
                    <a:pt x="42138" y="65024"/>
                  </a:lnTo>
                  <a:lnTo>
                    <a:pt x="42138" y="51828"/>
                  </a:lnTo>
                  <a:close/>
                </a:path>
                <a:path w="546735" h="66675" extrusionOk="0">
                  <a:moveTo>
                    <a:pt x="104648" y="48298"/>
                  </a:moveTo>
                  <a:lnTo>
                    <a:pt x="99580" y="51371"/>
                  </a:lnTo>
                  <a:lnTo>
                    <a:pt x="94157" y="53365"/>
                  </a:lnTo>
                  <a:lnTo>
                    <a:pt x="87909" y="53365"/>
                  </a:lnTo>
                  <a:lnTo>
                    <a:pt x="79895" y="52120"/>
                  </a:lnTo>
                  <a:lnTo>
                    <a:pt x="73304" y="48374"/>
                  </a:lnTo>
                  <a:lnTo>
                    <a:pt x="68834" y="42024"/>
                  </a:lnTo>
                  <a:lnTo>
                    <a:pt x="67195" y="33020"/>
                  </a:lnTo>
                  <a:lnTo>
                    <a:pt x="68694" y="24282"/>
                  </a:lnTo>
                  <a:lnTo>
                    <a:pt x="72859" y="17932"/>
                  </a:lnTo>
                  <a:lnTo>
                    <a:pt x="79209" y="14071"/>
                  </a:lnTo>
                  <a:lnTo>
                    <a:pt x="87274" y="12763"/>
                  </a:lnTo>
                  <a:lnTo>
                    <a:pt x="93421" y="12763"/>
                  </a:lnTo>
                  <a:lnTo>
                    <a:pt x="99847" y="14287"/>
                  </a:lnTo>
                  <a:lnTo>
                    <a:pt x="104546" y="18275"/>
                  </a:lnTo>
                  <a:lnTo>
                    <a:pt x="104546" y="4699"/>
                  </a:lnTo>
                  <a:lnTo>
                    <a:pt x="99847" y="1447"/>
                  </a:lnTo>
                  <a:lnTo>
                    <a:pt x="93700" y="0"/>
                  </a:lnTo>
                  <a:lnTo>
                    <a:pt x="84467" y="0"/>
                  </a:lnTo>
                  <a:lnTo>
                    <a:pt x="71742" y="2311"/>
                  </a:lnTo>
                  <a:lnTo>
                    <a:pt x="61404" y="8940"/>
                  </a:lnTo>
                  <a:lnTo>
                    <a:pt x="54457" y="19418"/>
                  </a:lnTo>
                  <a:lnTo>
                    <a:pt x="51917" y="33286"/>
                  </a:lnTo>
                  <a:lnTo>
                    <a:pt x="54406" y="47078"/>
                  </a:lnTo>
                  <a:lnTo>
                    <a:pt x="61264" y="57391"/>
                  </a:lnTo>
                  <a:lnTo>
                    <a:pt x="71488" y="63868"/>
                  </a:lnTo>
                  <a:lnTo>
                    <a:pt x="84112" y="66116"/>
                  </a:lnTo>
                  <a:lnTo>
                    <a:pt x="92798" y="66116"/>
                  </a:lnTo>
                  <a:lnTo>
                    <a:pt x="99402" y="64401"/>
                  </a:lnTo>
                  <a:lnTo>
                    <a:pt x="104648" y="61226"/>
                  </a:lnTo>
                  <a:lnTo>
                    <a:pt x="104648" y="48298"/>
                  </a:lnTo>
                  <a:close/>
                </a:path>
                <a:path w="546735" h="66675" extrusionOk="0">
                  <a:moveTo>
                    <a:pt x="177088" y="32372"/>
                  </a:moveTo>
                  <a:lnTo>
                    <a:pt x="161886" y="4343"/>
                  </a:lnTo>
                  <a:lnTo>
                    <a:pt x="161886" y="33274"/>
                  </a:lnTo>
                  <a:lnTo>
                    <a:pt x="160756" y="41871"/>
                  </a:lnTo>
                  <a:lnTo>
                    <a:pt x="160731" y="42062"/>
                  </a:lnTo>
                  <a:lnTo>
                    <a:pt x="157441" y="48336"/>
                  </a:lnTo>
                  <a:lnTo>
                    <a:pt x="152361" y="52095"/>
                  </a:lnTo>
                  <a:lnTo>
                    <a:pt x="145796" y="53352"/>
                  </a:lnTo>
                  <a:lnTo>
                    <a:pt x="139395" y="52095"/>
                  </a:lnTo>
                  <a:lnTo>
                    <a:pt x="129552" y="33274"/>
                  </a:lnTo>
                  <a:lnTo>
                    <a:pt x="129603" y="32372"/>
                  </a:lnTo>
                  <a:lnTo>
                    <a:pt x="146062" y="12839"/>
                  </a:lnTo>
                  <a:lnTo>
                    <a:pt x="152476" y="14084"/>
                  </a:lnTo>
                  <a:lnTo>
                    <a:pt x="161886" y="33274"/>
                  </a:lnTo>
                  <a:lnTo>
                    <a:pt x="161886" y="4343"/>
                  </a:lnTo>
                  <a:lnTo>
                    <a:pt x="159042" y="2387"/>
                  </a:lnTo>
                  <a:lnTo>
                    <a:pt x="146151" y="0"/>
                  </a:lnTo>
                  <a:lnTo>
                    <a:pt x="133210" y="2387"/>
                  </a:lnTo>
                  <a:lnTo>
                    <a:pt x="123139" y="9093"/>
                  </a:lnTo>
                  <a:lnTo>
                    <a:pt x="116573" y="19532"/>
                  </a:lnTo>
                  <a:lnTo>
                    <a:pt x="114350" y="32372"/>
                  </a:lnTo>
                  <a:lnTo>
                    <a:pt x="114261" y="33274"/>
                  </a:lnTo>
                  <a:lnTo>
                    <a:pt x="116446" y="46456"/>
                  </a:lnTo>
                  <a:lnTo>
                    <a:pt x="116484" y="46685"/>
                  </a:lnTo>
                  <a:lnTo>
                    <a:pt x="122809" y="57099"/>
                  </a:lnTo>
                  <a:lnTo>
                    <a:pt x="132664" y="63779"/>
                  </a:lnTo>
                  <a:lnTo>
                    <a:pt x="145161" y="66116"/>
                  </a:lnTo>
                  <a:lnTo>
                    <a:pt x="158089" y="63779"/>
                  </a:lnTo>
                  <a:lnTo>
                    <a:pt x="176974" y="33096"/>
                  </a:lnTo>
                  <a:lnTo>
                    <a:pt x="177088" y="32372"/>
                  </a:lnTo>
                  <a:close/>
                </a:path>
                <a:path w="546735" h="66675" extrusionOk="0">
                  <a:moveTo>
                    <a:pt x="245833" y="1181"/>
                  </a:moveTo>
                  <a:lnTo>
                    <a:pt x="231813" y="1181"/>
                  </a:lnTo>
                  <a:lnTo>
                    <a:pt x="231889" y="26060"/>
                  </a:lnTo>
                  <a:lnTo>
                    <a:pt x="232181" y="39878"/>
                  </a:lnTo>
                  <a:lnTo>
                    <a:pt x="229095" y="35255"/>
                  </a:lnTo>
                  <a:lnTo>
                    <a:pt x="205041" y="1181"/>
                  </a:lnTo>
                  <a:lnTo>
                    <a:pt x="191389" y="1181"/>
                  </a:lnTo>
                  <a:lnTo>
                    <a:pt x="191389" y="65024"/>
                  </a:lnTo>
                  <a:lnTo>
                    <a:pt x="205498" y="65024"/>
                  </a:lnTo>
                  <a:lnTo>
                    <a:pt x="205473" y="33997"/>
                  </a:lnTo>
                  <a:lnTo>
                    <a:pt x="205320" y="23520"/>
                  </a:lnTo>
                  <a:lnTo>
                    <a:pt x="208178" y="27940"/>
                  </a:lnTo>
                  <a:lnTo>
                    <a:pt x="233260" y="65024"/>
                  </a:lnTo>
                  <a:lnTo>
                    <a:pt x="245833" y="65024"/>
                  </a:lnTo>
                  <a:lnTo>
                    <a:pt x="245833" y="1181"/>
                  </a:lnTo>
                  <a:close/>
                </a:path>
                <a:path w="546735" h="66675" extrusionOk="0">
                  <a:moveTo>
                    <a:pt x="322084" y="32372"/>
                  </a:moveTo>
                  <a:lnTo>
                    <a:pt x="319976" y="19532"/>
                  </a:lnTo>
                  <a:lnTo>
                    <a:pt x="319938" y="19304"/>
                  </a:lnTo>
                  <a:lnTo>
                    <a:pt x="316039" y="12839"/>
                  </a:lnTo>
                  <a:lnTo>
                    <a:pt x="313791" y="9093"/>
                  </a:lnTo>
                  <a:lnTo>
                    <a:pt x="306882" y="4343"/>
                  </a:lnTo>
                  <a:lnTo>
                    <a:pt x="306882" y="33274"/>
                  </a:lnTo>
                  <a:lnTo>
                    <a:pt x="305739" y="41871"/>
                  </a:lnTo>
                  <a:lnTo>
                    <a:pt x="305714" y="42062"/>
                  </a:lnTo>
                  <a:lnTo>
                    <a:pt x="302437" y="48336"/>
                  </a:lnTo>
                  <a:lnTo>
                    <a:pt x="297345" y="52095"/>
                  </a:lnTo>
                  <a:lnTo>
                    <a:pt x="290791" y="53352"/>
                  </a:lnTo>
                  <a:lnTo>
                    <a:pt x="284391" y="52095"/>
                  </a:lnTo>
                  <a:lnTo>
                    <a:pt x="279222" y="48336"/>
                  </a:lnTo>
                  <a:lnTo>
                    <a:pt x="278269" y="46685"/>
                  </a:lnTo>
                  <a:lnTo>
                    <a:pt x="275818" y="42062"/>
                  </a:lnTo>
                  <a:lnTo>
                    <a:pt x="275717" y="41871"/>
                  </a:lnTo>
                  <a:lnTo>
                    <a:pt x="274548" y="33274"/>
                  </a:lnTo>
                  <a:lnTo>
                    <a:pt x="274599" y="32372"/>
                  </a:lnTo>
                  <a:lnTo>
                    <a:pt x="275742" y="24244"/>
                  </a:lnTo>
                  <a:lnTo>
                    <a:pt x="275755" y="24091"/>
                  </a:lnTo>
                  <a:lnTo>
                    <a:pt x="279184" y="17868"/>
                  </a:lnTo>
                  <a:lnTo>
                    <a:pt x="284441" y="14084"/>
                  </a:lnTo>
                  <a:lnTo>
                    <a:pt x="291058" y="12839"/>
                  </a:lnTo>
                  <a:lnTo>
                    <a:pt x="297459" y="14084"/>
                  </a:lnTo>
                  <a:lnTo>
                    <a:pt x="306882" y="33274"/>
                  </a:lnTo>
                  <a:lnTo>
                    <a:pt x="306882" y="4343"/>
                  </a:lnTo>
                  <a:lnTo>
                    <a:pt x="304038" y="2387"/>
                  </a:lnTo>
                  <a:lnTo>
                    <a:pt x="291147" y="0"/>
                  </a:lnTo>
                  <a:lnTo>
                    <a:pt x="278206" y="2387"/>
                  </a:lnTo>
                  <a:lnTo>
                    <a:pt x="268135" y="9093"/>
                  </a:lnTo>
                  <a:lnTo>
                    <a:pt x="261569" y="19532"/>
                  </a:lnTo>
                  <a:lnTo>
                    <a:pt x="259346" y="32372"/>
                  </a:lnTo>
                  <a:lnTo>
                    <a:pt x="259245" y="33274"/>
                  </a:lnTo>
                  <a:lnTo>
                    <a:pt x="261429" y="46456"/>
                  </a:lnTo>
                  <a:lnTo>
                    <a:pt x="261467" y="46685"/>
                  </a:lnTo>
                  <a:lnTo>
                    <a:pt x="267804" y="57099"/>
                  </a:lnTo>
                  <a:lnTo>
                    <a:pt x="277647" y="63779"/>
                  </a:lnTo>
                  <a:lnTo>
                    <a:pt x="290156" y="66116"/>
                  </a:lnTo>
                  <a:lnTo>
                    <a:pt x="303085" y="63779"/>
                  </a:lnTo>
                  <a:lnTo>
                    <a:pt x="313143" y="57099"/>
                  </a:lnTo>
                  <a:lnTo>
                    <a:pt x="315480" y="53352"/>
                  </a:lnTo>
                  <a:lnTo>
                    <a:pt x="319735" y="46456"/>
                  </a:lnTo>
                  <a:lnTo>
                    <a:pt x="321932" y="33274"/>
                  </a:lnTo>
                  <a:lnTo>
                    <a:pt x="321970" y="33096"/>
                  </a:lnTo>
                  <a:lnTo>
                    <a:pt x="322084" y="32372"/>
                  </a:lnTo>
                  <a:close/>
                </a:path>
                <a:path w="546735" h="66675" extrusionOk="0">
                  <a:moveTo>
                    <a:pt x="399059" y="1181"/>
                  </a:moveTo>
                  <a:lnTo>
                    <a:pt x="383413" y="1181"/>
                  </a:lnTo>
                  <a:lnTo>
                    <a:pt x="372364" y="18681"/>
                  </a:lnTo>
                  <a:lnTo>
                    <a:pt x="367766" y="26416"/>
                  </a:lnTo>
                  <a:lnTo>
                    <a:pt x="365848" y="23139"/>
                  </a:lnTo>
                  <a:lnTo>
                    <a:pt x="352209" y="1181"/>
                  </a:lnTo>
                  <a:lnTo>
                    <a:pt x="336384" y="1181"/>
                  </a:lnTo>
                  <a:lnTo>
                    <a:pt x="336384" y="65024"/>
                  </a:lnTo>
                  <a:lnTo>
                    <a:pt x="350862" y="65024"/>
                  </a:lnTo>
                  <a:lnTo>
                    <a:pt x="350837" y="34975"/>
                  </a:lnTo>
                  <a:lnTo>
                    <a:pt x="350672" y="21615"/>
                  </a:lnTo>
                  <a:lnTo>
                    <a:pt x="367677" y="48120"/>
                  </a:lnTo>
                  <a:lnTo>
                    <a:pt x="375208" y="36690"/>
                  </a:lnTo>
                  <a:lnTo>
                    <a:pt x="384949" y="21615"/>
                  </a:lnTo>
                  <a:lnTo>
                    <a:pt x="384670" y="34798"/>
                  </a:lnTo>
                  <a:lnTo>
                    <a:pt x="384594" y="65024"/>
                  </a:lnTo>
                  <a:lnTo>
                    <a:pt x="399059" y="65024"/>
                  </a:lnTo>
                  <a:lnTo>
                    <a:pt x="399059" y="1181"/>
                  </a:lnTo>
                  <a:close/>
                </a:path>
                <a:path w="546735" h="66675" extrusionOk="0">
                  <a:moveTo>
                    <a:pt x="430542" y="1181"/>
                  </a:moveTo>
                  <a:lnTo>
                    <a:pt x="415798" y="1181"/>
                  </a:lnTo>
                  <a:lnTo>
                    <a:pt x="415798" y="65024"/>
                  </a:lnTo>
                  <a:lnTo>
                    <a:pt x="430542" y="65024"/>
                  </a:lnTo>
                  <a:lnTo>
                    <a:pt x="430542" y="1181"/>
                  </a:lnTo>
                  <a:close/>
                </a:path>
                <a:path w="546735" h="66675" extrusionOk="0">
                  <a:moveTo>
                    <a:pt x="490677" y="46926"/>
                  </a:moveTo>
                  <a:lnTo>
                    <a:pt x="461200" y="22783"/>
                  </a:lnTo>
                  <a:lnTo>
                    <a:pt x="459295" y="21526"/>
                  </a:lnTo>
                  <a:lnTo>
                    <a:pt x="459295" y="14922"/>
                  </a:lnTo>
                  <a:lnTo>
                    <a:pt x="461822" y="12750"/>
                  </a:lnTo>
                  <a:lnTo>
                    <a:pt x="473684" y="12750"/>
                  </a:lnTo>
                  <a:lnTo>
                    <a:pt x="481914" y="15100"/>
                  </a:lnTo>
                  <a:lnTo>
                    <a:pt x="487159" y="18986"/>
                  </a:lnTo>
                  <a:lnTo>
                    <a:pt x="487159" y="4787"/>
                  </a:lnTo>
                  <a:lnTo>
                    <a:pt x="482815" y="1892"/>
                  </a:lnTo>
                  <a:lnTo>
                    <a:pt x="475221" y="0"/>
                  </a:lnTo>
                  <a:lnTo>
                    <a:pt x="468528" y="0"/>
                  </a:lnTo>
                  <a:lnTo>
                    <a:pt x="457936" y="1371"/>
                  </a:lnTo>
                  <a:lnTo>
                    <a:pt x="450430" y="5207"/>
                  </a:lnTo>
                  <a:lnTo>
                    <a:pt x="445947" y="11074"/>
                  </a:lnTo>
                  <a:lnTo>
                    <a:pt x="444461" y="18542"/>
                  </a:lnTo>
                  <a:lnTo>
                    <a:pt x="444461" y="28028"/>
                  </a:lnTo>
                  <a:lnTo>
                    <a:pt x="449072" y="33553"/>
                  </a:lnTo>
                  <a:lnTo>
                    <a:pt x="460387" y="37706"/>
                  </a:lnTo>
                  <a:lnTo>
                    <a:pt x="473862" y="42862"/>
                  </a:lnTo>
                  <a:lnTo>
                    <a:pt x="475754" y="44488"/>
                  </a:lnTo>
                  <a:lnTo>
                    <a:pt x="475754" y="51269"/>
                  </a:lnTo>
                  <a:lnTo>
                    <a:pt x="473138" y="53352"/>
                  </a:lnTo>
                  <a:lnTo>
                    <a:pt x="460197" y="53352"/>
                  </a:lnTo>
                  <a:lnTo>
                    <a:pt x="450519" y="50546"/>
                  </a:lnTo>
                  <a:lnTo>
                    <a:pt x="444284" y="45212"/>
                  </a:lnTo>
                  <a:lnTo>
                    <a:pt x="444284" y="59778"/>
                  </a:lnTo>
                  <a:lnTo>
                    <a:pt x="448894" y="63207"/>
                  </a:lnTo>
                  <a:lnTo>
                    <a:pt x="457314" y="66103"/>
                  </a:lnTo>
                  <a:lnTo>
                    <a:pt x="466166" y="66103"/>
                  </a:lnTo>
                  <a:lnTo>
                    <a:pt x="477329" y="64579"/>
                  </a:lnTo>
                  <a:lnTo>
                    <a:pt x="484936" y="60426"/>
                  </a:lnTo>
                  <a:lnTo>
                    <a:pt x="489292" y="54317"/>
                  </a:lnTo>
                  <a:lnTo>
                    <a:pt x="490677" y="46926"/>
                  </a:lnTo>
                  <a:close/>
                </a:path>
                <a:path w="546735" h="66675" extrusionOk="0">
                  <a:moveTo>
                    <a:pt x="546125" y="1181"/>
                  </a:moveTo>
                  <a:lnTo>
                    <a:pt x="496023" y="1181"/>
                  </a:lnTo>
                  <a:lnTo>
                    <a:pt x="496023" y="14465"/>
                  </a:lnTo>
                  <a:lnTo>
                    <a:pt x="513562" y="14465"/>
                  </a:lnTo>
                  <a:lnTo>
                    <a:pt x="513562" y="65024"/>
                  </a:lnTo>
                  <a:lnTo>
                    <a:pt x="528307" y="65024"/>
                  </a:lnTo>
                  <a:lnTo>
                    <a:pt x="528307" y="14465"/>
                  </a:lnTo>
                  <a:lnTo>
                    <a:pt x="546125" y="14465"/>
                  </a:lnTo>
                  <a:lnTo>
                    <a:pt x="546125" y="1181"/>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495" name="Google Shape;2495;p12"/>
            <p:cNvPicPr preferRelativeResize="0"/>
            <p:nvPr/>
          </p:nvPicPr>
          <p:blipFill rotWithShape="1">
            <a:blip r:embed="rId7">
              <a:alphaModFix/>
            </a:blip>
            <a:srcRect/>
            <a:stretch/>
          </p:blipFill>
          <p:spPr>
            <a:xfrm>
              <a:off x="228168" y="392082"/>
              <a:ext cx="338744" cy="66116"/>
            </a:xfrm>
            <a:prstGeom prst="rect">
              <a:avLst/>
            </a:prstGeom>
            <a:noFill/>
            <a:ln>
              <a:noFill/>
            </a:ln>
          </p:spPr>
        </p:pic>
      </p:grpSp>
      <p:sp>
        <p:nvSpPr>
          <p:cNvPr id="2496" name="Google Shape;2496;p12"/>
          <p:cNvSpPr txBox="1"/>
          <p:nvPr/>
        </p:nvSpPr>
        <p:spPr>
          <a:xfrm>
            <a:off x="8385510" y="4733869"/>
            <a:ext cx="421500" cy="85200"/>
          </a:xfrm>
          <a:prstGeom prst="rect">
            <a:avLst/>
          </a:prstGeom>
          <a:noFill/>
          <a:ln>
            <a:noFill/>
          </a:ln>
        </p:spPr>
        <p:txBody>
          <a:bodyPr spcFirstLastPara="1" wrap="square" lIns="0" tIns="15875" rIns="0" bIns="0" anchor="t" anchorCtr="0">
            <a:spAutoFit/>
          </a:bodyPr>
          <a:lstStyle/>
          <a:p>
            <a:pPr marL="12700" lvl="0" indent="0" algn="l" rtl="0">
              <a:lnSpc>
                <a:spcPct val="100000"/>
              </a:lnSpc>
              <a:spcBef>
                <a:spcPts val="0"/>
              </a:spcBef>
              <a:spcAft>
                <a:spcPts val="0"/>
              </a:spcAft>
              <a:buNone/>
            </a:pPr>
            <a:r>
              <a:rPr lang="en-US" sz="450">
                <a:latin typeface="Inter Medium"/>
                <a:ea typeface="Inter Medium"/>
                <a:cs typeface="Inter Medium"/>
                <a:sym typeface="Inter Medium"/>
              </a:rPr>
              <a:t>Sponsored by</a:t>
            </a:r>
            <a:endParaRPr sz="450">
              <a:latin typeface="Inter Medium"/>
              <a:ea typeface="Inter Medium"/>
              <a:cs typeface="Inter Medium"/>
              <a:sym typeface="Inter Medium"/>
            </a:endParaRPr>
          </a:p>
        </p:txBody>
      </p:sp>
      <p:sp>
        <p:nvSpPr>
          <p:cNvPr id="2497" name="Google Shape;2497;p12"/>
          <p:cNvSpPr txBox="1"/>
          <p:nvPr/>
        </p:nvSpPr>
        <p:spPr>
          <a:xfrm>
            <a:off x="1463885" y="4583521"/>
            <a:ext cx="2580005" cy="304800"/>
          </a:xfrm>
          <a:prstGeom prst="rect">
            <a:avLst/>
          </a:prstGeom>
          <a:noFill/>
          <a:ln>
            <a:noFill/>
          </a:ln>
        </p:spPr>
        <p:txBody>
          <a:bodyPr spcFirstLastPara="1" wrap="square" lIns="0" tIns="38100" rIns="0" bIns="0" anchor="t" anchorCtr="0">
            <a:spAutoFit/>
          </a:bodyPr>
          <a:lstStyle/>
          <a:p>
            <a:pPr marL="12700" marR="5080" lvl="0" indent="0" algn="l" rtl="0">
              <a:lnSpc>
                <a:spcPct val="100000"/>
              </a:lnSpc>
              <a:spcBef>
                <a:spcPts val="0"/>
              </a:spcBef>
              <a:spcAft>
                <a:spcPts val="0"/>
              </a:spcAft>
              <a:buNone/>
            </a:pPr>
            <a:r>
              <a:rPr lang="en-US" sz="1000" b="1">
                <a:solidFill>
                  <a:srgbClr val="29719F"/>
                </a:solidFill>
                <a:latin typeface="Inter"/>
                <a:ea typeface="Inter"/>
                <a:cs typeface="Inter"/>
                <a:sym typeface="Inter"/>
              </a:rPr>
              <a:t>Complexity of options: </a:t>
            </a:r>
            <a:r>
              <a:rPr lang="en-US" sz="1000">
                <a:latin typeface="Inter"/>
                <a:ea typeface="Inter"/>
                <a:cs typeface="Inter"/>
                <a:sym typeface="Inter"/>
              </a:rPr>
              <a:t>contribution plans, annuities and other savings accounts</a:t>
            </a:r>
            <a:endParaRPr sz="1000">
              <a:latin typeface="Inter"/>
              <a:ea typeface="Inter"/>
              <a:cs typeface="Inter"/>
              <a:sym typeface="Inter"/>
            </a:endParaRPr>
          </a:p>
        </p:txBody>
      </p:sp>
      <p:sp>
        <p:nvSpPr>
          <p:cNvPr id="2498" name="Google Shape;2498;p12"/>
          <p:cNvSpPr txBox="1"/>
          <p:nvPr/>
        </p:nvSpPr>
        <p:spPr>
          <a:xfrm>
            <a:off x="1477601" y="4052958"/>
            <a:ext cx="2455770" cy="166712"/>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000" dirty="0">
                <a:latin typeface="Inter"/>
                <a:ea typeface="Inter"/>
                <a:cs typeface="Inter"/>
                <a:sym typeface="Inter"/>
              </a:rPr>
              <a:t>Shifts away from </a:t>
            </a:r>
            <a:r>
              <a:rPr lang="en-US" sz="1000" b="1" dirty="0">
                <a:solidFill>
                  <a:srgbClr val="29719F"/>
                </a:solidFill>
                <a:latin typeface="Inter"/>
                <a:ea typeface="Inter"/>
                <a:cs typeface="Inter"/>
                <a:sym typeface="Inter"/>
              </a:rPr>
              <a:t>defined benefit plans</a:t>
            </a:r>
            <a:endParaRPr sz="1000" dirty="0">
              <a:latin typeface="Inter"/>
              <a:ea typeface="Inter"/>
              <a:cs typeface="Inter"/>
              <a:sym typeface="Inter"/>
            </a:endParaRPr>
          </a:p>
        </p:txBody>
      </p:sp>
      <p:sp>
        <p:nvSpPr>
          <p:cNvPr id="2499" name="Google Shape;2499;p12"/>
          <p:cNvSpPr txBox="1"/>
          <p:nvPr/>
        </p:nvSpPr>
        <p:spPr>
          <a:xfrm>
            <a:off x="1473664" y="3325840"/>
            <a:ext cx="1925955" cy="1778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000">
                <a:latin typeface="Inter"/>
                <a:ea typeface="Inter"/>
                <a:cs typeface="Inter"/>
                <a:sym typeface="Inter"/>
              </a:rPr>
              <a:t>Concerns about </a:t>
            </a:r>
            <a:r>
              <a:rPr lang="en-US" sz="1000" b="1">
                <a:solidFill>
                  <a:srgbClr val="29719F"/>
                </a:solidFill>
                <a:latin typeface="Inter"/>
                <a:ea typeface="Inter"/>
                <a:cs typeface="Inter"/>
                <a:sym typeface="Inter"/>
              </a:rPr>
              <a:t>social security</a:t>
            </a:r>
            <a:endParaRPr sz="1000">
              <a:latin typeface="Inter"/>
              <a:ea typeface="Inter"/>
              <a:cs typeface="Inter"/>
              <a:sym typeface="Inter"/>
            </a:endParaRPr>
          </a:p>
        </p:txBody>
      </p:sp>
      <p:grpSp>
        <p:nvGrpSpPr>
          <p:cNvPr id="2500" name="Google Shape;2500;p12"/>
          <p:cNvGrpSpPr/>
          <p:nvPr/>
        </p:nvGrpSpPr>
        <p:grpSpPr>
          <a:xfrm>
            <a:off x="821969" y="3200692"/>
            <a:ext cx="422909" cy="1736737"/>
            <a:chOff x="821969" y="3200692"/>
            <a:chExt cx="422909" cy="1736737"/>
          </a:xfrm>
        </p:grpSpPr>
        <p:sp>
          <p:nvSpPr>
            <p:cNvPr id="2501" name="Google Shape;2501;p12"/>
            <p:cNvSpPr/>
            <p:nvPr/>
          </p:nvSpPr>
          <p:spPr>
            <a:xfrm>
              <a:off x="837069" y="3200692"/>
              <a:ext cx="368935" cy="436245"/>
            </a:xfrm>
            <a:custGeom>
              <a:avLst/>
              <a:gdLst/>
              <a:ahLst/>
              <a:cxnLst/>
              <a:rect l="l" t="t" r="r" b="b"/>
              <a:pathLst>
                <a:path w="368934" h="436245" extrusionOk="0">
                  <a:moveTo>
                    <a:pt x="298018" y="270357"/>
                  </a:moveTo>
                  <a:lnTo>
                    <a:pt x="294525" y="266865"/>
                  </a:lnTo>
                  <a:lnTo>
                    <a:pt x="184594" y="266865"/>
                  </a:lnTo>
                  <a:lnTo>
                    <a:pt x="181102" y="270357"/>
                  </a:lnTo>
                  <a:lnTo>
                    <a:pt x="181102" y="279006"/>
                  </a:lnTo>
                  <a:lnTo>
                    <a:pt x="184594" y="282498"/>
                  </a:lnTo>
                  <a:lnTo>
                    <a:pt x="290207" y="282498"/>
                  </a:lnTo>
                  <a:lnTo>
                    <a:pt x="294525" y="282498"/>
                  </a:lnTo>
                  <a:lnTo>
                    <a:pt x="298018" y="279006"/>
                  </a:lnTo>
                  <a:lnTo>
                    <a:pt x="298018" y="270357"/>
                  </a:lnTo>
                  <a:close/>
                </a:path>
                <a:path w="368934" h="436245" extrusionOk="0">
                  <a:moveTo>
                    <a:pt x="298018" y="219456"/>
                  </a:moveTo>
                  <a:lnTo>
                    <a:pt x="294525" y="215963"/>
                  </a:lnTo>
                  <a:lnTo>
                    <a:pt x="184594" y="215963"/>
                  </a:lnTo>
                  <a:lnTo>
                    <a:pt x="181102" y="219456"/>
                  </a:lnTo>
                  <a:lnTo>
                    <a:pt x="181102" y="228104"/>
                  </a:lnTo>
                  <a:lnTo>
                    <a:pt x="184594" y="231597"/>
                  </a:lnTo>
                  <a:lnTo>
                    <a:pt x="290207" y="231597"/>
                  </a:lnTo>
                  <a:lnTo>
                    <a:pt x="294525" y="231597"/>
                  </a:lnTo>
                  <a:lnTo>
                    <a:pt x="298018" y="228104"/>
                  </a:lnTo>
                  <a:lnTo>
                    <a:pt x="298018" y="219456"/>
                  </a:lnTo>
                  <a:close/>
                </a:path>
                <a:path w="368934" h="436245" extrusionOk="0">
                  <a:moveTo>
                    <a:pt x="298018" y="168960"/>
                  </a:moveTo>
                  <a:lnTo>
                    <a:pt x="294525" y="165455"/>
                  </a:lnTo>
                  <a:lnTo>
                    <a:pt x="184594" y="165455"/>
                  </a:lnTo>
                  <a:lnTo>
                    <a:pt x="181102" y="168960"/>
                  </a:lnTo>
                  <a:lnTo>
                    <a:pt x="181102" y="177596"/>
                  </a:lnTo>
                  <a:lnTo>
                    <a:pt x="184594" y="181089"/>
                  </a:lnTo>
                  <a:lnTo>
                    <a:pt x="290207" y="181089"/>
                  </a:lnTo>
                  <a:lnTo>
                    <a:pt x="294525" y="181089"/>
                  </a:lnTo>
                  <a:lnTo>
                    <a:pt x="298018" y="177596"/>
                  </a:lnTo>
                  <a:lnTo>
                    <a:pt x="298018" y="168960"/>
                  </a:lnTo>
                  <a:close/>
                </a:path>
                <a:path w="368934" h="436245" extrusionOk="0">
                  <a:moveTo>
                    <a:pt x="298018" y="118033"/>
                  </a:moveTo>
                  <a:lnTo>
                    <a:pt x="294525" y="114541"/>
                  </a:lnTo>
                  <a:lnTo>
                    <a:pt x="184594" y="114541"/>
                  </a:lnTo>
                  <a:lnTo>
                    <a:pt x="181102" y="118033"/>
                  </a:lnTo>
                  <a:lnTo>
                    <a:pt x="181102" y="126682"/>
                  </a:lnTo>
                  <a:lnTo>
                    <a:pt x="184594" y="130175"/>
                  </a:lnTo>
                  <a:lnTo>
                    <a:pt x="290207" y="130175"/>
                  </a:lnTo>
                  <a:lnTo>
                    <a:pt x="294525" y="130175"/>
                  </a:lnTo>
                  <a:lnTo>
                    <a:pt x="298018" y="126682"/>
                  </a:lnTo>
                  <a:lnTo>
                    <a:pt x="298018" y="118033"/>
                  </a:lnTo>
                  <a:close/>
                </a:path>
                <a:path w="368934" h="436245" extrusionOk="0">
                  <a:moveTo>
                    <a:pt x="368668" y="78435"/>
                  </a:moveTo>
                  <a:lnTo>
                    <a:pt x="367830" y="76428"/>
                  </a:lnTo>
                  <a:lnTo>
                    <a:pt x="353034" y="61874"/>
                  </a:lnTo>
                  <a:lnTo>
                    <a:pt x="353034" y="83794"/>
                  </a:lnTo>
                  <a:lnTo>
                    <a:pt x="353034" y="363423"/>
                  </a:lnTo>
                  <a:lnTo>
                    <a:pt x="348589" y="385419"/>
                  </a:lnTo>
                  <a:lnTo>
                    <a:pt x="336448" y="403402"/>
                  </a:lnTo>
                  <a:lnTo>
                    <a:pt x="318465" y="415531"/>
                  </a:lnTo>
                  <a:lnTo>
                    <a:pt x="296468" y="419989"/>
                  </a:lnTo>
                  <a:lnTo>
                    <a:pt x="72199" y="419989"/>
                  </a:lnTo>
                  <a:lnTo>
                    <a:pt x="50203" y="415531"/>
                  </a:lnTo>
                  <a:lnTo>
                    <a:pt x="32219" y="403402"/>
                  </a:lnTo>
                  <a:lnTo>
                    <a:pt x="20091" y="385419"/>
                  </a:lnTo>
                  <a:lnTo>
                    <a:pt x="15633" y="363423"/>
                  </a:lnTo>
                  <a:lnTo>
                    <a:pt x="15633" y="72186"/>
                  </a:lnTo>
                  <a:lnTo>
                    <a:pt x="20091" y="50190"/>
                  </a:lnTo>
                  <a:lnTo>
                    <a:pt x="32219" y="32219"/>
                  </a:lnTo>
                  <a:lnTo>
                    <a:pt x="50203" y="20078"/>
                  </a:lnTo>
                  <a:lnTo>
                    <a:pt x="72199" y="15633"/>
                  </a:lnTo>
                  <a:lnTo>
                    <a:pt x="283756" y="15633"/>
                  </a:lnTo>
                  <a:lnTo>
                    <a:pt x="353034" y="83794"/>
                  </a:lnTo>
                  <a:lnTo>
                    <a:pt x="353034" y="61874"/>
                  </a:lnTo>
                  <a:lnTo>
                    <a:pt x="306044" y="15633"/>
                  </a:lnTo>
                  <a:lnTo>
                    <a:pt x="290982" y="812"/>
                  </a:lnTo>
                  <a:lnTo>
                    <a:pt x="289013" y="0"/>
                  </a:lnTo>
                  <a:lnTo>
                    <a:pt x="72199" y="0"/>
                  </a:lnTo>
                  <a:lnTo>
                    <a:pt x="44132" y="5676"/>
                  </a:lnTo>
                  <a:lnTo>
                    <a:pt x="21170" y="21170"/>
                  </a:lnTo>
                  <a:lnTo>
                    <a:pt x="5689" y="44119"/>
                  </a:lnTo>
                  <a:lnTo>
                    <a:pt x="0" y="72186"/>
                  </a:lnTo>
                  <a:lnTo>
                    <a:pt x="0" y="363423"/>
                  </a:lnTo>
                  <a:lnTo>
                    <a:pt x="5689" y="391502"/>
                  </a:lnTo>
                  <a:lnTo>
                    <a:pt x="21170" y="414451"/>
                  </a:lnTo>
                  <a:lnTo>
                    <a:pt x="44132" y="429933"/>
                  </a:lnTo>
                  <a:lnTo>
                    <a:pt x="72199" y="435622"/>
                  </a:lnTo>
                  <a:lnTo>
                    <a:pt x="296468" y="435622"/>
                  </a:lnTo>
                  <a:lnTo>
                    <a:pt x="339293" y="419989"/>
                  </a:lnTo>
                  <a:lnTo>
                    <a:pt x="368668" y="363423"/>
                  </a:lnTo>
                  <a:lnTo>
                    <a:pt x="368668" y="78435"/>
                  </a:lnTo>
                  <a:close/>
                </a:path>
              </a:pathLst>
            </a:custGeom>
            <a:solidFill>
              <a:srgbClr val="F7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502" name="Google Shape;2502;p12"/>
            <p:cNvPicPr preferRelativeResize="0"/>
            <p:nvPr/>
          </p:nvPicPr>
          <p:blipFill rotWithShape="1">
            <a:blip r:embed="rId8">
              <a:alphaModFix/>
            </a:blip>
            <a:srcRect/>
            <a:stretch/>
          </p:blipFill>
          <p:spPr>
            <a:xfrm>
              <a:off x="1119098" y="3206101"/>
              <a:ext cx="81902" cy="83261"/>
            </a:xfrm>
            <a:prstGeom prst="rect">
              <a:avLst/>
            </a:prstGeom>
            <a:noFill/>
            <a:ln>
              <a:noFill/>
            </a:ln>
          </p:spPr>
        </p:pic>
        <p:sp>
          <p:nvSpPr>
            <p:cNvPr id="2503" name="Google Shape;2503;p12"/>
            <p:cNvSpPr/>
            <p:nvPr/>
          </p:nvSpPr>
          <p:spPr>
            <a:xfrm>
              <a:off x="957304" y="3541539"/>
              <a:ext cx="131445" cy="15875"/>
            </a:xfrm>
            <a:custGeom>
              <a:avLst/>
              <a:gdLst/>
              <a:ahLst/>
              <a:cxnLst/>
              <a:rect l="l" t="t" r="r" b="b"/>
              <a:pathLst>
                <a:path w="131444" h="15875" extrusionOk="0">
                  <a:moveTo>
                    <a:pt x="127774" y="0"/>
                  </a:moveTo>
                  <a:lnTo>
                    <a:pt x="3492" y="0"/>
                  </a:lnTo>
                  <a:lnTo>
                    <a:pt x="0" y="3505"/>
                  </a:lnTo>
                  <a:lnTo>
                    <a:pt x="0" y="12141"/>
                  </a:lnTo>
                  <a:lnTo>
                    <a:pt x="3492" y="15633"/>
                  </a:lnTo>
                  <a:lnTo>
                    <a:pt x="123456" y="15633"/>
                  </a:lnTo>
                  <a:lnTo>
                    <a:pt x="127774" y="15633"/>
                  </a:lnTo>
                  <a:lnTo>
                    <a:pt x="131267" y="12141"/>
                  </a:lnTo>
                  <a:lnTo>
                    <a:pt x="131267" y="3505"/>
                  </a:lnTo>
                  <a:lnTo>
                    <a:pt x="127774" y="0"/>
                  </a:lnTo>
                  <a:close/>
                </a:path>
              </a:pathLst>
            </a:custGeom>
            <a:solidFill>
              <a:srgbClr val="F7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504" name="Google Shape;2504;p12"/>
            <p:cNvPicPr preferRelativeResize="0"/>
            <p:nvPr/>
          </p:nvPicPr>
          <p:blipFill rotWithShape="1">
            <a:blip r:embed="rId9">
              <a:alphaModFix/>
            </a:blip>
            <a:srcRect/>
            <a:stretch/>
          </p:blipFill>
          <p:spPr>
            <a:xfrm>
              <a:off x="898785" y="3312386"/>
              <a:ext cx="94526" cy="124600"/>
            </a:xfrm>
            <a:prstGeom prst="rect">
              <a:avLst/>
            </a:prstGeom>
            <a:noFill/>
            <a:ln>
              <a:noFill/>
            </a:ln>
          </p:spPr>
        </p:pic>
        <p:sp>
          <p:nvSpPr>
            <p:cNvPr id="2505" name="Google Shape;2505;p12"/>
            <p:cNvSpPr/>
            <p:nvPr/>
          </p:nvSpPr>
          <p:spPr>
            <a:xfrm>
              <a:off x="821969" y="3831894"/>
              <a:ext cx="422909" cy="1105535"/>
            </a:xfrm>
            <a:custGeom>
              <a:avLst/>
              <a:gdLst/>
              <a:ahLst/>
              <a:cxnLst/>
              <a:rect l="l" t="t" r="r" b="b"/>
              <a:pathLst>
                <a:path w="422909" h="1105535" extrusionOk="0">
                  <a:moveTo>
                    <a:pt x="107619" y="913765"/>
                  </a:moveTo>
                  <a:lnTo>
                    <a:pt x="100571" y="906145"/>
                  </a:lnTo>
                  <a:lnTo>
                    <a:pt x="89509" y="906145"/>
                  </a:lnTo>
                  <a:lnTo>
                    <a:pt x="87579" y="904875"/>
                  </a:lnTo>
                  <a:lnTo>
                    <a:pt x="87579" y="902335"/>
                  </a:lnTo>
                  <a:lnTo>
                    <a:pt x="89509" y="901065"/>
                  </a:lnTo>
                  <a:lnTo>
                    <a:pt x="93776" y="901065"/>
                  </a:lnTo>
                  <a:lnTo>
                    <a:pt x="97053" y="903605"/>
                  </a:lnTo>
                  <a:lnTo>
                    <a:pt x="100901" y="903605"/>
                  </a:lnTo>
                  <a:lnTo>
                    <a:pt x="103136" y="901065"/>
                  </a:lnTo>
                  <a:lnTo>
                    <a:pt x="105371" y="898525"/>
                  </a:lnTo>
                  <a:lnTo>
                    <a:pt x="105143" y="894715"/>
                  </a:lnTo>
                  <a:lnTo>
                    <a:pt x="101168" y="890905"/>
                  </a:lnTo>
                  <a:lnTo>
                    <a:pt x="99428" y="890905"/>
                  </a:lnTo>
                  <a:lnTo>
                    <a:pt x="97485" y="889635"/>
                  </a:lnTo>
                  <a:lnTo>
                    <a:pt x="97396" y="885825"/>
                  </a:lnTo>
                  <a:lnTo>
                    <a:pt x="94602" y="883285"/>
                  </a:lnTo>
                  <a:lnTo>
                    <a:pt x="87884" y="883285"/>
                  </a:lnTo>
                  <a:lnTo>
                    <a:pt x="85229" y="885825"/>
                  </a:lnTo>
                  <a:lnTo>
                    <a:pt x="85318" y="889635"/>
                  </a:lnTo>
                  <a:lnTo>
                    <a:pt x="79438" y="892175"/>
                  </a:lnTo>
                  <a:lnTo>
                    <a:pt x="75412" y="897255"/>
                  </a:lnTo>
                  <a:lnTo>
                    <a:pt x="75412" y="911225"/>
                  </a:lnTo>
                  <a:lnTo>
                    <a:pt x="82435" y="918845"/>
                  </a:lnTo>
                  <a:lnTo>
                    <a:pt x="93510" y="918845"/>
                  </a:lnTo>
                  <a:lnTo>
                    <a:pt x="95453" y="920115"/>
                  </a:lnTo>
                  <a:lnTo>
                    <a:pt x="95453" y="923925"/>
                  </a:lnTo>
                  <a:lnTo>
                    <a:pt x="88633" y="923925"/>
                  </a:lnTo>
                  <a:lnTo>
                    <a:pt x="84886" y="920115"/>
                  </a:lnTo>
                  <a:lnTo>
                    <a:pt x="81026" y="920115"/>
                  </a:lnTo>
                  <a:lnTo>
                    <a:pt x="76415" y="925195"/>
                  </a:lnTo>
                  <a:lnTo>
                    <a:pt x="76517" y="929005"/>
                  </a:lnTo>
                  <a:lnTo>
                    <a:pt x="81178" y="932815"/>
                  </a:lnTo>
                  <a:lnTo>
                    <a:pt x="83159" y="935355"/>
                  </a:lnTo>
                  <a:lnTo>
                    <a:pt x="85534" y="935355"/>
                  </a:lnTo>
                  <a:lnTo>
                    <a:pt x="85610" y="939165"/>
                  </a:lnTo>
                  <a:lnTo>
                    <a:pt x="88404" y="941705"/>
                  </a:lnTo>
                  <a:lnTo>
                    <a:pt x="95110" y="941705"/>
                  </a:lnTo>
                  <a:lnTo>
                    <a:pt x="97777" y="939165"/>
                  </a:lnTo>
                  <a:lnTo>
                    <a:pt x="97701" y="935355"/>
                  </a:lnTo>
                  <a:lnTo>
                    <a:pt x="103581" y="932815"/>
                  </a:lnTo>
                  <a:lnTo>
                    <a:pt x="107619" y="927735"/>
                  </a:lnTo>
                  <a:lnTo>
                    <a:pt x="107619" y="923925"/>
                  </a:lnTo>
                  <a:lnTo>
                    <a:pt x="107619" y="913765"/>
                  </a:lnTo>
                  <a:close/>
                </a:path>
                <a:path w="422909" h="1105535" extrusionOk="0">
                  <a:moveTo>
                    <a:pt x="121526" y="739775"/>
                  </a:moveTo>
                  <a:lnTo>
                    <a:pt x="120421" y="737235"/>
                  </a:lnTo>
                  <a:lnTo>
                    <a:pt x="116522" y="732155"/>
                  </a:lnTo>
                  <a:lnTo>
                    <a:pt x="109359" y="732155"/>
                  </a:lnTo>
                  <a:lnTo>
                    <a:pt x="109359" y="743585"/>
                  </a:lnTo>
                  <a:lnTo>
                    <a:pt x="109359" y="755015"/>
                  </a:lnTo>
                  <a:lnTo>
                    <a:pt x="88874" y="755015"/>
                  </a:lnTo>
                  <a:lnTo>
                    <a:pt x="86156" y="757555"/>
                  </a:lnTo>
                  <a:lnTo>
                    <a:pt x="86156" y="777875"/>
                  </a:lnTo>
                  <a:lnTo>
                    <a:pt x="75069" y="777875"/>
                  </a:lnTo>
                  <a:lnTo>
                    <a:pt x="75069" y="757555"/>
                  </a:lnTo>
                  <a:lnTo>
                    <a:pt x="72351" y="755015"/>
                  </a:lnTo>
                  <a:lnTo>
                    <a:pt x="51866" y="755015"/>
                  </a:lnTo>
                  <a:lnTo>
                    <a:pt x="51866" y="743585"/>
                  </a:lnTo>
                  <a:lnTo>
                    <a:pt x="72351" y="743585"/>
                  </a:lnTo>
                  <a:lnTo>
                    <a:pt x="75069" y="741045"/>
                  </a:lnTo>
                  <a:lnTo>
                    <a:pt x="75069" y="720725"/>
                  </a:lnTo>
                  <a:lnTo>
                    <a:pt x="86156" y="720725"/>
                  </a:lnTo>
                  <a:lnTo>
                    <a:pt x="86156" y="741045"/>
                  </a:lnTo>
                  <a:lnTo>
                    <a:pt x="88874" y="743585"/>
                  </a:lnTo>
                  <a:lnTo>
                    <a:pt x="109359" y="743585"/>
                  </a:lnTo>
                  <a:lnTo>
                    <a:pt x="109359" y="732155"/>
                  </a:lnTo>
                  <a:lnTo>
                    <a:pt x="98323" y="732155"/>
                  </a:lnTo>
                  <a:lnTo>
                    <a:pt x="98323" y="720725"/>
                  </a:lnTo>
                  <a:lnTo>
                    <a:pt x="98323" y="715645"/>
                  </a:lnTo>
                  <a:lnTo>
                    <a:pt x="97218" y="713105"/>
                  </a:lnTo>
                  <a:lnTo>
                    <a:pt x="93306" y="709295"/>
                  </a:lnTo>
                  <a:lnTo>
                    <a:pt x="90665" y="708025"/>
                  </a:lnTo>
                  <a:lnTo>
                    <a:pt x="70573" y="708025"/>
                  </a:lnTo>
                  <a:lnTo>
                    <a:pt x="67919" y="709295"/>
                  </a:lnTo>
                  <a:lnTo>
                    <a:pt x="64008" y="713105"/>
                  </a:lnTo>
                  <a:lnTo>
                    <a:pt x="62903" y="715645"/>
                  </a:lnTo>
                  <a:lnTo>
                    <a:pt x="62903" y="732155"/>
                  </a:lnTo>
                  <a:lnTo>
                    <a:pt x="44716" y="732155"/>
                  </a:lnTo>
                  <a:lnTo>
                    <a:pt x="40805" y="737235"/>
                  </a:lnTo>
                  <a:lnTo>
                    <a:pt x="39700" y="739775"/>
                  </a:lnTo>
                  <a:lnTo>
                    <a:pt x="39700" y="758825"/>
                  </a:lnTo>
                  <a:lnTo>
                    <a:pt x="40805" y="762635"/>
                  </a:lnTo>
                  <a:lnTo>
                    <a:pt x="44716" y="766445"/>
                  </a:lnTo>
                  <a:lnTo>
                    <a:pt x="62903" y="766445"/>
                  </a:lnTo>
                  <a:lnTo>
                    <a:pt x="62903" y="782955"/>
                  </a:lnTo>
                  <a:lnTo>
                    <a:pt x="64008" y="785495"/>
                  </a:lnTo>
                  <a:lnTo>
                    <a:pt x="67919" y="789305"/>
                  </a:lnTo>
                  <a:lnTo>
                    <a:pt x="70573" y="790575"/>
                  </a:lnTo>
                  <a:lnTo>
                    <a:pt x="90665" y="790575"/>
                  </a:lnTo>
                  <a:lnTo>
                    <a:pt x="93306" y="789305"/>
                  </a:lnTo>
                  <a:lnTo>
                    <a:pt x="97218" y="785495"/>
                  </a:lnTo>
                  <a:lnTo>
                    <a:pt x="98323" y="782955"/>
                  </a:lnTo>
                  <a:lnTo>
                    <a:pt x="98323" y="777875"/>
                  </a:lnTo>
                  <a:lnTo>
                    <a:pt x="98323" y="766445"/>
                  </a:lnTo>
                  <a:lnTo>
                    <a:pt x="116522" y="766445"/>
                  </a:lnTo>
                  <a:lnTo>
                    <a:pt x="120421" y="762635"/>
                  </a:lnTo>
                  <a:lnTo>
                    <a:pt x="121526" y="758825"/>
                  </a:lnTo>
                  <a:lnTo>
                    <a:pt x="121526" y="739775"/>
                  </a:lnTo>
                  <a:close/>
                </a:path>
                <a:path w="422909" h="1105535" extrusionOk="0">
                  <a:moveTo>
                    <a:pt x="136156" y="912495"/>
                  </a:moveTo>
                  <a:lnTo>
                    <a:pt x="132626" y="894715"/>
                  </a:lnTo>
                  <a:lnTo>
                    <a:pt x="123990" y="882154"/>
                  </a:lnTo>
                  <a:lnTo>
                    <a:pt x="123990" y="912495"/>
                  </a:lnTo>
                  <a:lnTo>
                    <a:pt x="121424" y="925195"/>
                  </a:lnTo>
                  <a:lnTo>
                    <a:pt x="114427" y="935355"/>
                  </a:lnTo>
                  <a:lnTo>
                    <a:pt x="104063" y="942975"/>
                  </a:lnTo>
                  <a:lnTo>
                    <a:pt x="91376" y="945515"/>
                  </a:lnTo>
                  <a:lnTo>
                    <a:pt x="78676" y="942975"/>
                  </a:lnTo>
                  <a:lnTo>
                    <a:pt x="68313" y="935355"/>
                  </a:lnTo>
                  <a:lnTo>
                    <a:pt x="61315" y="925195"/>
                  </a:lnTo>
                  <a:lnTo>
                    <a:pt x="58762" y="912495"/>
                  </a:lnTo>
                  <a:lnTo>
                    <a:pt x="61315" y="899795"/>
                  </a:lnTo>
                  <a:lnTo>
                    <a:pt x="68313" y="889635"/>
                  </a:lnTo>
                  <a:lnTo>
                    <a:pt x="78676" y="882015"/>
                  </a:lnTo>
                  <a:lnTo>
                    <a:pt x="91376" y="879475"/>
                  </a:lnTo>
                  <a:lnTo>
                    <a:pt x="104063" y="882015"/>
                  </a:lnTo>
                  <a:lnTo>
                    <a:pt x="114427" y="889635"/>
                  </a:lnTo>
                  <a:lnTo>
                    <a:pt x="121424" y="899795"/>
                  </a:lnTo>
                  <a:lnTo>
                    <a:pt x="123990" y="912495"/>
                  </a:lnTo>
                  <a:lnTo>
                    <a:pt x="123990" y="882154"/>
                  </a:lnTo>
                  <a:lnTo>
                    <a:pt x="123024" y="880745"/>
                  </a:lnTo>
                  <a:lnTo>
                    <a:pt x="120992" y="879475"/>
                  </a:lnTo>
                  <a:lnTo>
                    <a:pt x="108788" y="871855"/>
                  </a:lnTo>
                  <a:lnTo>
                    <a:pt x="91376" y="868045"/>
                  </a:lnTo>
                  <a:lnTo>
                    <a:pt x="73952" y="871855"/>
                  </a:lnTo>
                  <a:lnTo>
                    <a:pt x="59715" y="880745"/>
                  </a:lnTo>
                  <a:lnTo>
                    <a:pt x="50114" y="894715"/>
                  </a:lnTo>
                  <a:lnTo>
                    <a:pt x="46596" y="912495"/>
                  </a:lnTo>
                  <a:lnTo>
                    <a:pt x="50114" y="930275"/>
                  </a:lnTo>
                  <a:lnTo>
                    <a:pt x="59715" y="944245"/>
                  </a:lnTo>
                  <a:lnTo>
                    <a:pt x="73952" y="954405"/>
                  </a:lnTo>
                  <a:lnTo>
                    <a:pt x="91376" y="956945"/>
                  </a:lnTo>
                  <a:lnTo>
                    <a:pt x="108788" y="954405"/>
                  </a:lnTo>
                  <a:lnTo>
                    <a:pt x="121246" y="945515"/>
                  </a:lnTo>
                  <a:lnTo>
                    <a:pt x="123024" y="944245"/>
                  </a:lnTo>
                  <a:lnTo>
                    <a:pt x="132626" y="930275"/>
                  </a:lnTo>
                  <a:lnTo>
                    <a:pt x="136156" y="912495"/>
                  </a:lnTo>
                  <a:close/>
                </a:path>
                <a:path w="422909" h="1105535" extrusionOk="0">
                  <a:moveTo>
                    <a:pt x="244652" y="147320"/>
                  </a:moveTo>
                  <a:lnTo>
                    <a:pt x="238112" y="139700"/>
                  </a:lnTo>
                  <a:lnTo>
                    <a:pt x="229831" y="139700"/>
                  </a:lnTo>
                  <a:lnTo>
                    <a:pt x="229831" y="154940"/>
                  </a:lnTo>
                  <a:lnTo>
                    <a:pt x="229831" y="181610"/>
                  </a:lnTo>
                  <a:lnTo>
                    <a:pt x="194310" y="181610"/>
                  </a:lnTo>
                  <a:lnTo>
                    <a:pt x="190982" y="184150"/>
                  </a:lnTo>
                  <a:lnTo>
                    <a:pt x="190982" y="219710"/>
                  </a:lnTo>
                  <a:lnTo>
                    <a:pt x="164693" y="219710"/>
                  </a:lnTo>
                  <a:lnTo>
                    <a:pt x="164693" y="184150"/>
                  </a:lnTo>
                  <a:lnTo>
                    <a:pt x="161378" y="181610"/>
                  </a:lnTo>
                  <a:lnTo>
                    <a:pt x="125857" y="181610"/>
                  </a:lnTo>
                  <a:lnTo>
                    <a:pt x="125857" y="154940"/>
                  </a:lnTo>
                  <a:lnTo>
                    <a:pt x="161378" y="154940"/>
                  </a:lnTo>
                  <a:lnTo>
                    <a:pt x="164693" y="152400"/>
                  </a:lnTo>
                  <a:lnTo>
                    <a:pt x="164693" y="116840"/>
                  </a:lnTo>
                  <a:lnTo>
                    <a:pt x="190982" y="116840"/>
                  </a:lnTo>
                  <a:lnTo>
                    <a:pt x="190982" y="152400"/>
                  </a:lnTo>
                  <a:lnTo>
                    <a:pt x="194310" y="154940"/>
                  </a:lnTo>
                  <a:lnTo>
                    <a:pt x="229831" y="154940"/>
                  </a:lnTo>
                  <a:lnTo>
                    <a:pt x="229831" y="139700"/>
                  </a:lnTo>
                  <a:lnTo>
                    <a:pt x="205816" y="139700"/>
                  </a:lnTo>
                  <a:lnTo>
                    <a:pt x="205816" y="116840"/>
                  </a:lnTo>
                  <a:lnTo>
                    <a:pt x="205816" y="107950"/>
                  </a:lnTo>
                  <a:lnTo>
                    <a:pt x="199263" y="101600"/>
                  </a:lnTo>
                  <a:lnTo>
                    <a:pt x="156425" y="101600"/>
                  </a:lnTo>
                  <a:lnTo>
                    <a:pt x="149872" y="107950"/>
                  </a:lnTo>
                  <a:lnTo>
                    <a:pt x="149872" y="139700"/>
                  </a:lnTo>
                  <a:lnTo>
                    <a:pt x="117576" y="139700"/>
                  </a:lnTo>
                  <a:lnTo>
                    <a:pt x="111023" y="147320"/>
                  </a:lnTo>
                  <a:lnTo>
                    <a:pt x="111023" y="189230"/>
                  </a:lnTo>
                  <a:lnTo>
                    <a:pt x="117576" y="196850"/>
                  </a:lnTo>
                  <a:lnTo>
                    <a:pt x="149872" y="196850"/>
                  </a:lnTo>
                  <a:lnTo>
                    <a:pt x="149872" y="228600"/>
                  </a:lnTo>
                  <a:lnTo>
                    <a:pt x="156425" y="234950"/>
                  </a:lnTo>
                  <a:lnTo>
                    <a:pt x="199263" y="234950"/>
                  </a:lnTo>
                  <a:lnTo>
                    <a:pt x="205816" y="228600"/>
                  </a:lnTo>
                  <a:lnTo>
                    <a:pt x="205816" y="219710"/>
                  </a:lnTo>
                  <a:lnTo>
                    <a:pt x="205816" y="196850"/>
                  </a:lnTo>
                  <a:lnTo>
                    <a:pt x="238112" y="196850"/>
                  </a:lnTo>
                  <a:lnTo>
                    <a:pt x="244652" y="189230"/>
                  </a:lnTo>
                  <a:lnTo>
                    <a:pt x="244652" y="147320"/>
                  </a:lnTo>
                  <a:close/>
                </a:path>
                <a:path w="422909" h="1105535" extrusionOk="0">
                  <a:moveTo>
                    <a:pt x="248234" y="892175"/>
                  </a:moveTo>
                  <a:lnTo>
                    <a:pt x="245516" y="889635"/>
                  </a:lnTo>
                  <a:lnTo>
                    <a:pt x="148590" y="889635"/>
                  </a:lnTo>
                  <a:lnTo>
                    <a:pt x="145872" y="892175"/>
                  </a:lnTo>
                  <a:lnTo>
                    <a:pt x="145872" y="898525"/>
                  </a:lnTo>
                  <a:lnTo>
                    <a:pt x="148590" y="902335"/>
                  </a:lnTo>
                  <a:lnTo>
                    <a:pt x="245516" y="902335"/>
                  </a:lnTo>
                  <a:lnTo>
                    <a:pt x="248234" y="898525"/>
                  </a:lnTo>
                  <a:lnTo>
                    <a:pt x="248234" y="892175"/>
                  </a:lnTo>
                  <a:close/>
                </a:path>
                <a:path w="422909" h="1105535" extrusionOk="0">
                  <a:moveTo>
                    <a:pt x="250901" y="728345"/>
                  </a:moveTo>
                  <a:lnTo>
                    <a:pt x="248170" y="725805"/>
                  </a:lnTo>
                  <a:lnTo>
                    <a:pt x="135978" y="725805"/>
                  </a:lnTo>
                  <a:lnTo>
                    <a:pt x="133248" y="728345"/>
                  </a:lnTo>
                  <a:lnTo>
                    <a:pt x="133248" y="735965"/>
                  </a:lnTo>
                  <a:lnTo>
                    <a:pt x="135978" y="738505"/>
                  </a:lnTo>
                  <a:lnTo>
                    <a:pt x="248170" y="738505"/>
                  </a:lnTo>
                  <a:lnTo>
                    <a:pt x="250901" y="735965"/>
                  </a:lnTo>
                  <a:lnTo>
                    <a:pt x="250901" y="728345"/>
                  </a:lnTo>
                  <a:close/>
                </a:path>
                <a:path w="422909" h="1105535" extrusionOk="0">
                  <a:moveTo>
                    <a:pt x="273850" y="969645"/>
                  </a:moveTo>
                  <a:lnTo>
                    <a:pt x="271119" y="967105"/>
                  </a:lnTo>
                  <a:lnTo>
                    <a:pt x="66713" y="967105"/>
                  </a:lnTo>
                  <a:lnTo>
                    <a:pt x="63982" y="969645"/>
                  </a:lnTo>
                  <a:lnTo>
                    <a:pt x="63982" y="977265"/>
                  </a:lnTo>
                  <a:lnTo>
                    <a:pt x="66713" y="979805"/>
                  </a:lnTo>
                  <a:lnTo>
                    <a:pt x="271119" y="979805"/>
                  </a:lnTo>
                  <a:lnTo>
                    <a:pt x="273850" y="977265"/>
                  </a:lnTo>
                  <a:lnTo>
                    <a:pt x="273850" y="969645"/>
                  </a:lnTo>
                  <a:close/>
                </a:path>
                <a:path w="422909" h="1105535" extrusionOk="0">
                  <a:moveTo>
                    <a:pt x="273850" y="841375"/>
                  </a:moveTo>
                  <a:lnTo>
                    <a:pt x="271119" y="838835"/>
                  </a:lnTo>
                  <a:lnTo>
                    <a:pt x="66713" y="838835"/>
                  </a:lnTo>
                  <a:lnTo>
                    <a:pt x="63982" y="841375"/>
                  </a:lnTo>
                  <a:lnTo>
                    <a:pt x="63982" y="848995"/>
                  </a:lnTo>
                  <a:lnTo>
                    <a:pt x="66713" y="851535"/>
                  </a:lnTo>
                  <a:lnTo>
                    <a:pt x="271119" y="851535"/>
                  </a:lnTo>
                  <a:lnTo>
                    <a:pt x="273850" y="848995"/>
                  </a:lnTo>
                  <a:lnTo>
                    <a:pt x="273850" y="841375"/>
                  </a:lnTo>
                  <a:close/>
                </a:path>
                <a:path w="422909" h="1105535" extrusionOk="0">
                  <a:moveTo>
                    <a:pt x="273850" y="805815"/>
                  </a:moveTo>
                  <a:lnTo>
                    <a:pt x="271119" y="802005"/>
                  </a:lnTo>
                  <a:lnTo>
                    <a:pt x="66713" y="802005"/>
                  </a:lnTo>
                  <a:lnTo>
                    <a:pt x="63982" y="805815"/>
                  </a:lnTo>
                  <a:lnTo>
                    <a:pt x="63982" y="812165"/>
                  </a:lnTo>
                  <a:lnTo>
                    <a:pt x="66713" y="814705"/>
                  </a:lnTo>
                  <a:lnTo>
                    <a:pt x="271119" y="814705"/>
                  </a:lnTo>
                  <a:lnTo>
                    <a:pt x="273850" y="812165"/>
                  </a:lnTo>
                  <a:lnTo>
                    <a:pt x="273850" y="805815"/>
                  </a:lnTo>
                  <a:close/>
                </a:path>
                <a:path w="422909" h="1105535" extrusionOk="0">
                  <a:moveTo>
                    <a:pt x="274434" y="1069975"/>
                  </a:moveTo>
                  <a:lnTo>
                    <a:pt x="271703" y="1067435"/>
                  </a:lnTo>
                  <a:lnTo>
                    <a:pt x="195859" y="1067435"/>
                  </a:lnTo>
                  <a:lnTo>
                    <a:pt x="193128" y="1069975"/>
                  </a:lnTo>
                  <a:lnTo>
                    <a:pt x="193128" y="1076325"/>
                  </a:lnTo>
                  <a:lnTo>
                    <a:pt x="195859" y="1078865"/>
                  </a:lnTo>
                  <a:lnTo>
                    <a:pt x="271703" y="1078865"/>
                  </a:lnTo>
                  <a:lnTo>
                    <a:pt x="274434" y="1076325"/>
                  </a:lnTo>
                  <a:lnTo>
                    <a:pt x="274434" y="1069975"/>
                  </a:lnTo>
                  <a:close/>
                </a:path>
                <a:path w="422909" h="1105535" extrusionOk="0">
                  <a:moveTo>
                    <a:pt x="274497" y="1040765"/>
                  </a:moveTo>
                  <a:lnTo>
                    <a:pt x="270751" y="1036955"/>
                  </a:lnTo>
                  <a:lnTo>
                    <a:pt x="267017" y="1033145"/>
                  </a:lnTo>
                  <a:lnTo>
                    <a:pt x="262267" y="1033145"/>
                  </a:lnTo>
                  <a:lnTo>
                    <a:pt x="257594" y="1034415"/>
                  </a:lnTo>
                  <a:lnTo>
                    <a:pt x="256222" y="1035685"/>
                  </a:lnTo>
                  <a:lnTo>
                    <a:pt x="254850" y="1035685"/>
                  </a:lnTo>
                  <a:lnTo>
                    <a:pt x="252387" y="1036955"/>
                  </a:lnTo>
                  <a:lnTo>
                    <a:pt x="251269" y="1036955"/>
                  </a:lnTo>
                  <a:lnTo>
                    <a:pt x="248564" y="1035685"/>
                  </a:lnTo>
                  <a:lnTo>
                    <a:pt x="244856" y="1029335"/>
                  </a:lnTo>
                  <a:lnTo>
                    <a:pt x="244119" y="1028065"/>
                  </a:lnTo>
                  <a:lnTo>
                    <a:pt x="242481" y="1025525"/>
                  </a:lnTo>
                  <a:lnTo>
                    <a:pt x="236816" y="1016635"/>
                  </a:lnTo>
                  <a:lnTo>
                    <a:pt x="232206" y="1015365"/>
                  </a:lnTo>
                  <a:lnTo>
                    <a:pt x="223570" y="1016635"/>
                  </a:lnTo>
                  <a:lnTo>
                    <a:pt x="219290" y="1021715"/>
                  </a:lnTo>
                  <a:lnTo>
                    <a:pt x="216585" y="1026795"/>
                  </a:lnTo>
                  <a:lnTo>
                    <a:pt x="211188" y="1034415"/>
                  </a:lnTo>
                  <a:lnTo>
                    <a:pt x="210019" y="1033145"/>
                  </a:lnTo>
                  <a:lnTo>
                    <a:pt x="208699" y="1031875"/>
                  </a:lnTo>
                  <a:lnTo>
                    <a:pt x="204558" y="1029335"/>
                  </a:lnTo>
                  <a:lnTo>
                    <a:pt x="201510" y="1028065"/>
                  </a:lnTo>
                  <a:lnTo>
                    <a:pt x="195046" y="1030605"/>
                  </a:lnTo>
                  <a:lnTo>
                    <a:pt x="193078" y="1033145"/>
                  </a:lnTo>
                  <a:lnTo>
                    <a:pt x="194652" y="1039495"/>
                  </a:lnTo>
                  <a:lnTo>
                    <a:pt x="197523" y="1042035"/>
                  </a:lnTo>
                  <a:lnTo>
                    <a:pt x="200507" y="1040765"/>
                  </a:lnTo>
                  <a:lnTo>
                    <a:pt x="201599" y="1042035"/>
                  </a:lnTo>
                  <a:lnTo>
                    <a:pt x="204025" y="1045845"/>
                  </a:lnTo>
                  <a:lnTo>
                    <a:pt x="205574" y="1048385"/>
                  </a:lnTo>
                  <a:lnTo>
                    <a:pt x="209219" y="1052195"/>
                  </a:lnTo>
                  <a:lnTo>
                    <a:pt x="212255" y="1052195"/>
                  </a:lnTo>
                  <a:lnTo>
                    <a:pt x="214820" y="1050925"/>
                  </a:lnTo>
                  <a:lnTo>
                    <a:pt x="216344" y="1049655"/>
                  </a:lnTo>
                  <a:lnTo>
                    <a:pt x="221018" y="1043305"/>
                  </a:lnTo>
                  <a:lnTo>
                    <a:pt x="222313" y="1040765"/>
                  </a:lnTo>
                  <a:lnTo>
                    <a:pt x="225577" y="1034415"/>
                  </a:lnTo>
                  <a:lnTo>
                    <a:pt x="226237" y="1033145"/>
                  </a:lnTo>
                  <a:lnTo>
                    <a:pt x="228295" y="1030605"/>
                  </a:lnTo>
                  <a:lnTo>
                    <a:pt x="229285" y="1029335"/>
                  </a:lnTo>
                  <a:lnTo>
                    <a:pt x="230708" y="1029335"/>
                  </a:lnTo>
                  <a:lnTo>
                    <a:pt x="234010" y="1034415"/>
                  </a:lnTo>
                  <a:lnTo>
                    <a:pt x="238480" y="1043305"/>
                  </a:lnTo>
                  <a:lnTo>
                    <a:pt x="248056" y="1049655"/>
                  </a:lnTo>
                  <a:lnTo>
                    <a:pt x="252666" y="1049655"/>
                  </a:lnTo>
                  <a:lnTo>
                    <a:pt x="258356" y="1047115"/>
                  </a:lnTo>
                  <a:lnTo>
                    <a:pt x="259499" y="1047115"/>
                  </a:lnTo>
                  <a:lnTo>
                    <a:pt x="261518" y="1045845"/>
                  </a:lnTo>
                  <a:lnTo>
                    <a:pt x="262394" y="1045845"/>
                  </a:lnTo>
                  <a:lnTo>
                    <a:pt x="265658" y="1049655"/>
                  </a:lnTo>
                  <a:lnTo>
                    <a:pt x="269506" y="1049655"/>
                  </a:lnTo>
                  <a:lnTo>
                    <a:pt x="273164" y="1045845"/>
                  </a:lnTo>
                  <a:lnTo>
                    <a:pt x="274383" y="1044575"/>
                  </a:lnTo>
                  <a:lnTo>
                    <a:pt x="274497" y="1040765"/>
                  </a:lnTo>
                  <a:close/>
                </a:path>
                <a:path w="422909" h="1105535" extrusionOk="0">
                  <a:moveTo>
                    <a:pt x="286067" y="763905"/>
                  </a:moveTo>
                  <a:lnTo>
                    <a:pt x="283337" y="760095"/>
                  </a:lnTo>
                  <a:lnTo>
                    <a:pt x="135978" y="760095"/>
                  </a:lnTo>
                  <a:lnTo>
                    <a:pt x="133248" y="763905"/>
                  </a:lnTo>
                  <a:lnTo>
                    <a:pt x="133248" y="770255"/>
                  </a:lnTo>
                  <a:lnTo>
                    <a:pt x="135978" y="772795"/>
                  </a:lnTo>
                  <a:lnTo>
                    <a:pt x="283337" y="772795"/>
                  </a:lnTo>
                  <a:lnTo>
                    <a:pt x="286067" y="770255"/>
                  </a:lnTo>
                  <a:lnTo>
                    <a:pt x="286067" y="763905"/>
                  </a:lnTo>
                  <a:close/>
                </a:path>
                <a:path w="422909" h="1105535" extrusionOk="0">
                  <a:moveTo>
                    <a:pt x="291236" y="926465"/>
                  </a:moveTo>
                  <a:lnTo>
                    <a:pt x="288518" y="923925"/>
                  </a:lnTo>
                  <a:lnTo>
                    <a:pt x="148590" y="923925"/>
                  </a:lnTo>
                  <a:lnTo>
                    <a:pt x="145872" y="926465"/>
                  </a:lnTo>
                  <a:lnTo>
                    <a:pt x="145872" y="934085"/>
                  </a:lnTo>
                  <a:lnTo>
                    <a:pt x="148590" y="936625"/>
                  </a:lnTo>
                  <a:lnTo>
                    <a:pt x="288518" y="936625"/>
                  </a:lnTo>
                  <a:lnTo>
                    <a:pt x="291236" y="934085"/>
                  </a:lnTo>
                  <a:lnTo>
                    <a:pt x="291236" y="926465"/>
                  </a:lnTo>
                  <a:close/>
                </a:path>
                <a:path w="422909" h="1105535" extrusionOk="0">
                  <a:moveTo>
                    <a:pt x="328193" y="290830"/>
                  </a:moveTo>
                  <a:lnTo>
                    <a:pt x="326580" y="283210"/>
                  </a:lnTo>
                  <a:lnTo>
                    <a:pt x="322135" y="276860"/>
                  </a:lnTo>
                  <a:lnTo>
                    <a:pt x="315480" y="273050"/>
                  </a:lnTo>
                  <a:lnTo>
                    <a:pt x="307238" y="270510"/>
                  </a:lnTo>
                  <a:lnTo>
                    <a:pt x="304050" y="270510"/>
                  </a:lnTo>
                  <a:lnTo>
                    <a:pt x="301104" y="269240"/>
                  </a:lnTo>
                  <a:lnTo>
                    <a:pt x="301104" y="264160"/>
                  </a:lnTo>
                  <a:lnTo>
                    <a:pt x="304050" y="261620"/>
                  </a:lnTo>
                  <a:lnTo>
                    <a:pt x="309029" y="261620"/>
                  </a:lnTo>
                  <a:lnTo>
                    <a:pt x="310692" y="262890"/>
                  </a:lnTo>
                  <a:lnTo>
                    <a:pt x="314934" y="266700"/>
                  </a:lnTo>
                  <a:lnTo>
                    <a:pt x="319620" y="265430"/>
                  </a:lnTo>
                  <a:lnTo>
                    <a:pt x="323710" y="261620"/>
                  </a:lnTo>
                  <a:lnTo>
                    <a:pt x="325069" y="260350"/>
                  </a:lnTo>
                  <a:lnTo>
                    <a:pt x="324802" y="255270"/>
                  </a:lnTo>
                  <a:lnTo>
                    <a:pt x="319697" y="250190"/>
                  </a:lnTo>
                  <a:lnTo>
                    <a:pt x="317246" y="248920"/>
                  </a:lnTo>
                  <a:lnTo>
                    <a:pt x="314515" y="247650"/>
                  </a:lnTo>
                  <a:lnTo>
                    <a:pt x="314477" y="246380"/>
                  </a:lnTo>
                  <a:lnTo>
                    <a:pt x="314375" y="242570"/>
                  </a:lnTo>
                  <a:lnTo>
                    <a:pt x="310972" y="238760"/>
                  </a:lnTo>
                  <a:lnTo>
                    <a:pt x="306882" y="240030"/>
                  </a:lnTo>
                  <a:lnTo>
                    <a:pt x="302793" y="240030"/>
                  </a:lnTo>
                  <a:lnTo>
                    <a:pt x="299554" y="242570"/>
                  </a:lnTo>
                  <a:lnTo>
                    <a:pt x="299681" y="247650"/>
                  </a:lnTo>
                  <a:lnTo>
                    <a:pt x="291744" y="251460"/>
                  </a:lnTo>
                  <a:lnTo>
                    <a:pt x="286270" y="257810"/>
                  </a:lnTo>
                  <a:lnTo>
                    <a:pt x="286270" y="266700"/>
                  </a:lnTo>
                  <a:lnTo>
                    <a:pt x="287883" y="274320"/>
                  </a:lnTo>
                  <a:lnTo>
                    <a:pt x="292328" y="280670"/>
                  </a:lnTo>
                  <a:lnTo>
                    <a:pt x="298983" y="284480"/>
                  </a:lnTo>
                  <a:lnTo>
                    <a:pt x="307238" y="285750"/>
                  </a:lnTo>
                  <a:lnTo>
                    <a:pt x="310413" y="285750"/>
                  </a:lnTo>
                  <a:lnTo>
                    <a:pt x="313372" y="288290"/>
                  </a:lnTo>
                  <a:lnTo>
                    <a:pt x="313372" y="293370"/>
                  </a:lnTo>
                  <a:lnTo>
                    <a:pt x="310400" y="295910"/>
                  </a:lnTo>
                  <a:lnTo>
                    <a:pt x="304355" y="295910"/>
                  </a:lnTo>
                  <a:lnTo>
                    <a:pt x="298030" y="289560"/>
                  </a:lnTo>
                  <a:lnTo>
                    <a:pt x="293331" y="289560"/>
                  </a:lnTo>
                  <a:lnTo>
                    <a:pt x="287705" y="295910"/>
                  </a:lnTo>
                  <a:lnTo>
                    <a:pt x="287832" y="299720"/>
                  </a:lnTo>
                  <a:lnTo>
                    <a:pt x="293878" y="306070"/>
                  </a:lnTo>
                  <a:lnTo>
                    <a:pt x="296595" y="307340"/>
                  </a:lnTo>
                  <a:lnTo>
                    <a:pt x="299948" y="308610"/>
                  </a:lnTo>
                  <a:lnTo>
                    <a:pt x="300062" y="313690"/>
                  </a:lnTo>
                  <a:lnTo>
                    <a:pt x="303453" y="317500"/>
                  </a:lnTo>
                  <a:lnTo>
                    <a:pt x="311632" y="317500"/>
                  </a:lnTo>
                  <a:lnTo>
                    <a:pt x="314883" y="313690"/>
                  </a:lnTo>
                  <a:lnTo>
                    <a:pt x="314769" y="308610"/>
                  </a:lnTo>
                  <a:lnTo>
                    <a:pt x="322707" y="306070"/>
                  </a:lnTo>
                  <a:lnTo>
                    <a:pt x="328193" y="298450"/>
                  </a:lnTo>
                  <a:lnTo>
                    <a:pt x="328193" y="295910"/>
                  </a:lnTo>
                  <a:lnTo>
                    <a:pt x="328193" y="290830"/>
                  </a:lnTo>
                  <a:close/>
                </a:path>
                <a:path w="422909" h="1105535" extrusionOk="0">
                  <a:moveTo>
                    <a:pt x="355130" y="402590"/>
                  </a:moveTo>
                  <a:lnTo>
                    <a:pt x="352552" y="388620"/>
                  </a:lnTo>
                  <a:lnTo>
                    <a:pt x="351688" y="387350"/>
                  </a:lnTo>
                  <a:lnTo>
                    <a:pt x="346494" y="379730"/>
                  </a:lnTo>
                  <a:lnTo>
                    <a:pt x="340321" y="376745"/>
                  </a:lnTo>
                  <a:lnTo>
                    <a:pt x="340321" y="402590"/>
                  </a:lnTo>
                  <a:lnTo>
                    <a:pt x="338035" y="408940"/>
                  </a:lnTo>
                  <a:lnTo>
                    <a:pt x="333070" y="415290"/>
                  </a:lnTo>
                  <a:lnTo>
                    <a:pt x="326326" y="419100"/>
                  </a:lnTo>
                  <a:lnTo>
                    <a:pt x="224993" y="458470"/>
                  </a:lnTo>
                  <a:lnTo>
                    <a:pt x="218973" y="461010"/>
                  </a:lnTo>
                  <a:lnTo>
                    <a:pt x="212712" y="462280"/>
                  </a:lnTo>
                  <a:lnTo>
                    <a:pt x="206286" y="464820"/>
                  </a:lnTo>
                  <a:lnTo>
                    <a:pt x="191046" y="467360"/>
                  </a:lnTo>
                  <a:lnTo>
                    <a:pt x="177698" y="463550"/>
                  </a:lnTo>
                  <a:lnTo>
                    <a:pt x="164350" y="459740"/>
                  </a:lnTo>
                  <a:lnTo>
                    <a:pt x="133210" y="450850"/>
                  </a:lnTo>
                  <a:lnTo>
                    <a:pt x="126339" y="449580"/>
                  </a:lnTo>
                  <a:lnTo>
                    <a:pt x="119595" y="449580"/>
                  </a:lnTo>
                  <a:lnTo>
                    <a:pt x="112953" y="450850"/>
                  </a:lnTo>
                  <a:lnTo>
                    <a:pt x="106413" y="453390"/>
                  </a:lnTo>
                  <a:lnTo>
                    <a:pt x="93332" y="459740"/>
                  </a:lnTo>
                  <a:lnTo>
                    <a:pt x="87553" y="445744"/>
                  </a:lnTo>
                  <a:lnTo>
                    <a:pt x="87553" y="483870"/>
                  </a:lnTo>
                  <a:lnTo>
                    <a:pt x="87553" y="485140"/>
                  </a:lnTo>
                  <a:lnTo>
                    <a:pt x="87249" y="485140"/>
                  </a:lnTo>
                  <a:lnTo>
                    <a:pt x="86906" y="486410"/>
                  </a:lnTo>
                  <a:lnTo>
                    <a:pt x="86347" y="486410"/>
                  </a:lnTo>
                  <a:lnTo>
                    <a:pt x="59524" y="497840"/>
                  </a:lnTo>
                  <a:lnTo>
                    <a:pt x="57746" y="497840"/>
                  </a:lnTo>
                  <a:lnTo>
                    <a:pt x="15278" y="394970"/>
                  </a:lnTo>
                  <a:lnTo>
                    <a:pt x="15913" y="392430"/>
                  </a:lnTo>
                  <a:lnTo>
                    <a:pt x="16471" y="392430"/>
                  </a:lnTo>
                  <a:lnTo>
                    <a:pt x="43307" y="381000"/>
                  </a:lnTo>
                  <a:lnTo>
                    <a:pt x="45097" y="382270"/>
                  </a:lnTo>
                  <a:lnTo>
                    <a:pt x="50165" y="393700"/>
                  </a:lnTo>
                  <a:lnTo>
                    <a:pt x="87553" y="483870"/>
                  </a:lnTo>
                  <a:lnTo>
                    <a:pt x="87553" y="445744"/>
                  </a:lnTo>
                  <a:lnTo>
                    <a:pt x="66598" y="394970"/>
                  </a:lnTo>
                  <a:lnTo>
                    <a:pt x="84150" y="387350"/>
                  </a:lnTo>
                  <a:lnTo>
                    <a:pt x="92900" y="382270"/>
                  </a:lnTo>
                  <a:lnTo>
                    <a:pt x="101638" y="378460"/>
                  </a:lnTo>
                  <a:lnTo>
                    <a:pt x="111302" y="373380"/>
                  </a:lnTo>
                  <a:lnTo>
                    <a:pt x="120281" y="369570"/>
                  </a:lnTo>
                  <a:lnTo>
                    <a:pt x="129057" y="368300"/>
                  </a:lnTo>
                  <a:lnTo>
                    <a:pt x="138087" y="368300"/>
                  </a:lnTo>
                  <a:lnTo>
                    <a:pt x="167436" y="382270"/>
                  </a:lnTo>
                  <a:lnTo>
                    <a:pt x="168249" y="382270"/>
                  </a:lnTo>
                  <a:lnTo>
                    <a:pt x="222897" y="397510"/>
                  </a:lnTo>
                  <a:lnTo>
                    <a:pt x="227457" y="405130"/>
                  </a:lnTo>
                  <a:lnTo>
                    <a:pt x="223393" y="420370"/>
                  </a:lnTo>
                  <a:lnTo>
                    <a:pt x="215519" y="424180"/>
                  </a:lnTo>
                  <a:lnTo>
                    <a:pt x="142557" y="405130"/>
                  </a:lnTo>
                  <a:lnTo>
                    <a:pt x="138480" y="407670"/>
                  </a:lnTo>
                  <a:lnTo>
                    <a:pt x="136372" y="415290"/>
                  </a:lnTo>
                  <a:lnTo>
                    <a:pt x="138722" y="419100"/>
                  </a:lnTo>
                  <a:lnTo>
                    <a:pt x="204101" y="436880"/>
                  </a:lnTo>
                  <a:lnTo>
                    <a:pt x="215607" y="438150"/>
                  </a:lnTo>
                  <a:lnTo>
                    <a:pt x="226161" y="434340"/>
                  </a:lnTo>
                  <a:lnTo>
                    <a:pt x="234594" y="426720"/>
                  </a:lnTo>
                  <a:lnTo>
                    <a:pt x="235877" y="424180"/>
                  </a:lnTo>
                  <a:lnTo>
                    <a:pt x="239737" y="416560"/>
                  </a:lnTo>
                  <a:lnTo>
                    <a:pt x="240449" y="414020"/>
                  </a:lnTo>
                  <a:lnTo>
                    <a:pt x="240766" y="411480"/>
                  </a:lnTo>
                  <a:lnTo>
                    <a:pt x="240728" y="408940"/>
                  </a:lnTo>
                  <a:lnTo>
                    <a:pt x="290436" y="393700"/>
                  </a:lnTo>
                  <a:lnTo>
                    <a:pt x="302869" y="389890"/>
                  </a:lnTo>
                  <a:lnTo>
                    <a:pt x="311264" y="388620"/>
                  </a:lnTo>
                  <a:lnTo>
                    <a:pt x="318541" y="387350"/>
                  </a:lnTo>
                  <a:lnTo>
                    <a:pt x="330009" y="387350"/>
                  </a:lnTo>
                  <a:lnTo>
                    <a:pt x="334645" y="388620"/>
                  </a:lnTo>
                  <a:lnTo>
                    <a:pt x="337578" y="391160"/>
                  </a:lnTo>
                  <a:lnTo>
                    <a:pt x="339026" y="394970"/>
                  </a:lnTo>
                  <a:lnTo>
                    <a:pt x="340321" y="402590"/>
                  </a:lnTo>
                  <a:lnTo>
                    <a:pt x="340321" y="376745"/>
                  </a:lnTo>
                  <a:lnTo>
                    <a:pt x="335991" y="374650"/>
                  </a:lnTo>
                  <a:lnTo>
                    <a:pt x="320294" y="372110"/>
                  </a:lnTo>
                  <a:lnTo>
                    <a:pt x="298691" y="375920"/>
                  </a:lnTo>
                  <a:lnTo>
                    <a:pt x="236753" y="393700"/>
                  </a:lnTo>
                  <a:lnTo>
                    <a:pt x="233006" y="387350"/>
                  </a:lnTo>
                  <a:lnTo>
                    <a:pt x="226847" y="382270"/>
                  </a:lnTo>
                  <a:lnTo>
                    <a:pt x="174205" y="368300"/>
                  </a:lnTo>
                  <a:lnTo>
                    <a:pt x="164630" y="363220"/>
                  </a:lnTo>
                  <a:lnTo>
                    <a:pt x="155841" y="358140"/>
                  </a:lnTo>
                  <a:lnTo>
                    <a:pt x="147701" y="355600"/>
                  </a:lnTo>
                  <a:lnTo>
                    <a:pt x="140081" y="353060"/>
                  </a:lnTo>
                  <a:lnTo>
                    <a:pt x="128955" y="353060"/>
                  </a:lnTo>
                  <a:lnTo>
                    <a:pt x="118110" y="355600"/>
                  </a:lnTo>
                  <a:lnTo>
                    <a:pt x="107010" y="359410"/>
                  </a:lnTo>
                  <a:lnTo>
                    <a:pt x="95123" y="364490"/>
                  </a:lnTo>
                  <a:lnTo>
                    <a:pt x="86588" y="369570"/>
                  </a:lnTo>
                  <a:lnTo>
                    <a:pt x="60896" y="381000"/>
                  </a:lnTo>
                  <a:lnTo>
                    <a:pt x="59423" y="378460"/>
                  </a:lnTo>
                  <a:lnTo>
                    <a:pt x="55448" y="372110"/>
                  </a:lnTo>
                  <a:lnTo>
                    <a:pt x="49733" y="368300"/>
                  </a:lnTo>
                  <a:lnTo>
                    <a:pt x="43014" y="367030"/>
                  </a:lnTo>
                  <a:lnTo>
                    <a:pt x="36080" y="368300"/>
                  </a:lnTo>
                  <a:lnTo>
                    <a:pt x="11544" y="378460"/>
                  </a:lnTo>
                  <a:lnTo>
                    <a:pt x="7023" y="379730"/>
                  </a:lnTo>
                  <a:lnTo>
                    <a:pt x="3771" y="383540"/>
                  </a:lnTo>
                  <a:lnTo>
                    <a:pt x="0" y="392430"/>
                  </a:lnTo>
                  <a:lnTo>
                    <a:pt x="12" y="397510"/>
                  </a:lnTo>
                  <a:lnTo>
                    <a:pt x="1943" y="401320"/>
                  </a:lnTo>
                  <a:lnTo>
                    <a:pt x="43421" y="501650"/>
                  </a:lnTo>
                  <a:lnTo>
                    <a:pt x="47383" y="506730"/>
                  </a:lnTo>
                  <a:lnTo>
                    <a:pt x="53098" y="510540"/>
                  </a:lnTo>
                  <a:lnTo>
                    <a:pt x="59817" y="511810"/>
                  </a:lnTo>
                  <a:lnTo>
                    <a:pt x="66763" y="510540"/>
                  </a:lnTo>
                  <a:lnTo>
                    <a:pt x="91287" y="500380"/>
                  </a:lnTo>
                  <a:lnTo>
                    <a:pt x="95834" y="499110"/>
                  </a:lnTo>
                  <a:lnTo>
                    <a:pt x="96913" y="497840"/>
                  </a:lnTo>
                  <a:lnTo>
                    <a:pt x="99060" y="495300"/>
                  </a:lnTo>
                  <a:lnTo>
                    <a:pt x="100952" y="491490"/>
                  </a:lnTo>
                  <a:lnTo>
                    <a:pt x="102806" y="486410"/>
                  </a:lnTo>
                  <a:lnTo>
                    <a:pt x="102806" y="482600"/>
                  </a:lnTo>
                  <a:lnTo>
                    <a:pt x="99034" y="472440"/>
                  </a:lnTo>
                  <a:lnTo>
                    <a:pt x="118135" y="463550"/>
                  </a:lnTo>
                  <a:lnTo>
                    <a:pt x="123494" y="463550"/>
                  </a:lnTo>
                  <a:lnTo>
                    <a:pt x="129082" y="464820"/>
                  </a:lnTo>
                  <a:lnTo>
                    <a:pt x="180047" y="480060"/>
                  </a:lnTo>
                  <a:lnTo>
                    <a:pt x="193903" y="481330"/>
                  </a:lnTo>
                  <a:lnTo>
                    <a:pt x="208470" y="478790"/>
                  </a:lnTo>
                  <a:lnTo>
                    <a:pt x="222808" y="474980"/>
                  </a:lnTo>
                  <a:lnTo>
                    <a:pt x="242595" y="467360"/>
                  </a:lnTo>
                  <a:lnTo>
                    <a:pt x="331660" y="433070"/>
                  </a:lnTo>
                  <a:lnTo>
                    <a:pt x="343395" y="425450"/>
                  </a:lnTo>
                  <a:lnTo>
                    <a:pt x="351650" y="415290"/>
                  </a:lnTo>
                  <a:lnTo>
                    <a:pt x="355130" y="402590"/>
                  </a:lnTo>
                  <a:close/>
                </a:path>
                <a:path w="422909" h="1105535" extrusionOk="0">
                  <a:moveTo>
                    <a:pt x="366801" y="278130"/>
                  </a:moveTo>
                  <a:lnTo>
                    <a:pt x="362102" y="255270"/>
                  </a:lnTo>
                  <a:lnTo>
                    <a:pt x="351980" y="240233"/>
                  </a:lnTo>
                  <a:lnTo>
                    <a:pt x="351980" y="278130"/>
                  </a:lnTo>
                  <a:lnTo>
                    <a:pt x="348449" y="295910"/>
                  </a:lnTo>
                  <a:lnTo>
                    <a:pt x="338810" y="309880"/>
                  </a:lnTo>
                  <a:lnTo>
                    <a:pt x="324523" y="320040"/>
                  </a:lnTo>
                  <a:lnTo>
                    <a:pt x="307047" y="323850"/>
                  </a:lnTo>
                  <a:lnTo>
                    <a:pt x="289572" y="320040"/>
                  </a:lnTo>
                  <a:lnTo>
                    <a:pt x="275297" y="309880"/>
                  </a:lnTo>
                  <a:lnTo>
                    <a:pt x="265658" y="295910"/>
                  </a:lnTo>
                  <a:lnTo>
                    <a:pt x="262128" y="278130"/>
                  </a:lnTo>
                  <a:lnTo>
                    <a:pt x="265658" y="261620"/>
                  </a:lnTo>
                  <a:lnTo>
                    <a:pt x="275297" y="246380"/>
                  </a:lnTo>
                  <a:lnTo>
                    <a:pt x="289572" y="237490"/>
                  </a:lnTo>
                  <a:lnTo>
                    <a:pt x="307047" y="233680"/>
                  </a:lnTo>
                  <a:lnTo>
                    <a:pt x="324523" y="237490"/>
                  </a:lnTo>
                  <a:lnTo>
                    <a:pt x="338810" y="246380"/>
                  </a:lnTo>
                  <a:lnTo>
                    <a:pt x="348449" y="261620"/>
                  </a:lnTo>
                  <a:lnTo>
                    <a:pt x="351980" y="278130"/>
                  </a:lnTo>
                  <a:lnTo>
                    <a:pt x="351980" y="240233"/>
                  </a:lnTo>
                  <a:lnTo>
                    <a:pt x="349288" y="236220"/>
                  </a:lnTo>
                  <a:lnTo>
                    <a:pt x="345490" y="233680"/>
                  </a:lnTo>
                  <a:lnTo>
                    <a:pt x="330301" y="223520"/>
                  </a:lnTo>
                  <a:lnTo>
                    <a:pt x="307047" y="218440"/>
                  </a:lnTo>
                  <a:lnTo>
                    <a:pt x="283794" y="223520"/>
                  </a:lnTo>
                  <a:lnTo>
                    <a:pt x="264807" y="236220"/>
                  </a:lnTo>
                  <a:lnTo>
                    <a:pt x="251993" y="255270"/>
                  </a:lnTo>
                  <a:lnTo>
                    <a:pt x="247294" y="278130"/>
                  </a:lnTo>
                  <a:lnTo>
                    <a:pt x="251993" y="302260"/>
                  </a:lnTo>
                  <a:lnTo>
                    <a:pt x="264807" y="321310"/>
                  </a:lnTo>
                  <a:lnTo>
                    <a:pt x="283794" y="334010"/>
                  </a:lnTo>
                  <a:lnTo>
                    <a:pt x="307047" y="337820"/>
                  </a:lnTo>
                  <a:lnTo>
                    <a:pt x="330301" y="334010"/>
                  </a:lnTo>
                  <a:lnTo>
                    <a:pt x="345490" y="323850"/>
                  </a:lnTo>
                  <a:lnTo>
                    <a:pt x="349288" y="321310"/>
                  </a:lnTo>
                  <a:lnTo>
                    <a:pt x="362102" y="302260"/>
                  </a:lnTo>
                  <a:lnTo>
                    <a:pt x="366801" y="278130"/>
                  </a:lnTo>
                  <a:close/>
                </a:path>
                <a:path w="422909" h="1105535" extrusionOk="0">
                  <a:moveTo>
                    <a:pt x="391807" y="278130"/>
                  </a:moveTo>
                  <a:lnTo>
                    <a:pt x="385813" y="247650"/>
                  </a:lnTo>
                  <a:lnTo>
                    <a:pt x="376974" y="233311"/>
                  </a:lnTo>
                  <a:lnTo>
                    <a:pt x="376974" y="278130"/>
                  </a:lnTo>
                  <a:lnTo>
                    <a:pt x="371475" y="306070"/>
                  </a:lnTo>
                  <a:lnTo>
                    <a:pt x="356489" y="327660"/>
                  </a:lnTo>
                  <a:lnTo>
                    <a:pt x="334251" y="342900"/>
                  </a:lnTo>
                  <a:lnTo>
                    <a:pt x="307047" y="347980"/>
                  </a:lnTo>
                  <a:lnTo>
                    <a:pt x="279844" y="342900"/>
                  </a:lnTo>
                  <a:lnTo>
                    <a:pt x="257606" y="327660"/>
                  </a:lnTo>
                  <a:lnTo>
                    <a:pt x="253199" y="321310"/>
                  </a:lnTo>
                  <a:lnTo>
                    <a:pt x="242620" y="306070"/>
                  </a:lnTo>
                  <a:lnTo>
                    <a:pt x="237121" y="278130"/>
                  </a:lnTo>
                  <a:lnTo>
                    <a:pt x="242620" y="251460"/>
                  </a:lnTo>
                  <a:lnTo>
                    <a:pt x="257606" y="228600"/>
                  </a:lnTo>
                  <a:lnTo>
                    <a:pt x="279844" y="214630"/>
                  </a:lnTo>
                  <a:lnTo>
                    <a:pt x="307047" y="208280"/>
                  </a:lnTo>
                  <a:lnTo>
                    <a:pt x="334251" y="214630"/>
                  </a:lnTo>
                  <a:lnTo>
                    <a:pt x="356489" y="228600"/>
                  </a:lnTo>
                  <a:lnTo>
                    <a:pt x="371475" y="251460"/>
                  </a:lnTo>
                  <a:lnTo>
                    <a:pt x="376974" y="278130"/>
                  </a:lnTo>
                  <a:lnTo>
                    <a:pt x="376974" y="233311"/>
                  </a:lnTo>
                  <a:lnTo>
                    <a:pt x="369379" y="220980"/>
                  </a:lnTo>
                  <a:lnTo>
                    <a:pt x="351840" y="208280"/>
                  </a:lnTo>
                  <a:lnTo>
                    <a:pt x="344817" y="203200"/>
                  </a:lnTo>
                  <a:lnTo>
                    <a:pt x="314464" y="194310"/>
                  </a:lnTo>
                  <a:lnTo>
                    <a:pt x="314464" y="15240"/>
                  </a:lnTo>
                  <a:lnTo>
                    <a:pt x="314464" y="6350"/>
                  </a:lnTo>
                  <a:lnTo>
                    <a:pt x="307886" y="0"/>
                  </a:lnTo>
                  <a:lnTo>
                    <a:pt x="299631" y="0"/>
                  </a:lnTo>
                  <a:lnTo>
                    <a:pt x="299631" y="15240"/>
                  </a:lnTo>
                  <a:lnTo>
                    <a:pt x="299631" y="194310"/>
                  </a:lnTo>
                  <a:lnTo>
                    <a:pt x="269278" y="203200"/>
                  </a:lnTo>
                  <a:lnTo>
                    <a:pt x="244716" y="220980"/>
                  </a:lnTo>
                  <a:lnTo>
                    <a:pt x="228282" y="247650"/>
                  </a:lnTo>
                  <a:lnTo>
                    <a:pt x="222288" y="278130"/>
                  </a:lnTo>
                  <a:lnTo>
                    <a:pt x="222973" y="288290"/>
                  </a:lnTo>
                  <a:lnTo>
                    <a:pt x="223062" y="289560"/>
                  </a:lnTo>
                  <a:lnTo>
                    <a:pt x="225323" y="300990"/>
                  </a:lnTo>
                  <a:lnTo>
                    <a:pt x="228968" y="311150"/>
                  </a:lnTo>
                  <a:lnTo>
                    <a:pt x="233883" y="321310"/>
                  </a:lnTo>
                  <a:lnTo>
                    <a:pt x="56045" y="321310"/>
                  </a:lnTo>
                  <a:lnTo>
                    <a:pt x="56045" y="68580"/>
                  </a:lnTo>
                  <a:lnTo>
                    <a:pt x="104965" y="68580"/>
                  </a:lnTo>
                  <a:lnTo>
                    <a:pt x="110020" y="63500"/>
                  </a:lnTo>
                  <a:lnTo>
                    <a:pt x="109982" y="53340"/>
                  </a:lnTo>
                  <a:lnTo>
                    <a:pt x="109816" y="25400"/>
                  </a:lnTo>
                  <a:lnTo>
                    <a:pt x="109753" y="15240"/>
                  </a:lnTo>
                  <a:lnTo>
                    <a:pt x="299631" y="15240"/>
                  </a:lnTo>
                  <a:lnTo>
                    <a:pt x="299631" y="0"/>
                  </a:lnTo>
                  <a:lnTo>
                    <a:pt x="100330" y="0"/>
                  </a:lnTo>
                  <a:lnTo>
                    <a:pt x="98437" y="1270"/>
                  </a:lnTo>
                  <a:lnTo>
                    <a:pt x="95161" y="4521"/>
                  </a:lnTo>
                  <a:lnTo>
                    <a:pt x="95161" y="53340"/>
                  </a:lnTo>
                  <a:lnTo>
                    <a:pt x="66662" y="53340"/>
                  </a:lnTo>
                  <a:lnTo>
                    <a:pt x="94983" y="25400"/>
                  </a:lnTo>
                  <a:lnTo>
                    <a:pt x="95161" y="53340"/>
                  </a:lnTo>
                  <a:lnTo>
                    <a:pt x="95161" y="4521"/>
                  </a:lnTo>
                  <a:lnTo>
                    <a:pt x="41998" y="57150"/>
                  </a:lnTo>
                  <a:lnTo>
                    <a:pt x="41224" y="59690"/>
                  </a:lnTo>
                  <a:lnTo>
                    <a:pt x="41224" y="325120"/>
                  </a:lnTo>
                  <a:lnTo>
                    <a:pt x="42773" y="328930"/>
                  </a:lnTo>
                  <a:lnTo>
                    <a:pt x="48285" y="335280"/>
                  </a:lnTo>
                  <a:lnTo>
                    <a:pt x="52019" y="336550"/>
                  </a:lnTo>
                  <a:lnTo>
                    <a:pt x="244919" y="336550"/>
                  </a:lnTo>
                  <a:lnTo>
                    <a:pt x="257708" y="347980"/>
                  </a:lnTo>
                  <a:lnTo>
                    <a:pt x="272592" y="355600"/>
                  </a:lnTo>
                  <a:lnTo>
                    <a:pt x="289166" y="361950"/>
                  </a:lnTo>
                  <a:lnTo>
                    <a:pt x="307047" y="363220"/>
                  </a:lnTo>
                  <a:lnTo>
                    <a:pt x="340029" y="356870"/>
                  </a:lnTo>
                  <a:lnTo>
                    <a:pt x="353504" y="347980"/>
                  </a:lnTo>
                  <a:lnTo>
                    <a:pt x="366979" y="339090"/>
                  </a:lnTo>
                  <a:lnTo>
                    <a:pt x="385140" y="311150"/>
                  </a:lnTo>
                  <a:lnTo>
                    <a:pt x="391807" y="278130"/>
                  </a:lnTo>
                  <a:close/>
                </a:path>
                <a:path w="422909" h="1105535" extrusionOk="0">
                  <a:moveTo>
                    <a:pt x="422440" y="823595"/>
                  </a:moveTo>
                  <a:lnTo>
                    <a:pt x="420547" y="815975"/>
                  </a:lnTo>
                  <a:lnTo>
                    <a:pt x="408647" y="808431"/>
                  </a:lnTo>
                  <a:lnTo>
                    <a:pt x="408647" y="822325"/>
                  </a:lnTo>
                  <a:lnTo>
                    <a:pt x="406019" y="827405"/>
                  </a:lnTo>
                  <a:lnTo>
                    <a:pt x="402818" y="825398"/>
                  </a:lnTo>
                  <a:lnTo>
                    <a:pt x="402818" y="840105"/>
                  </a:lnTo>
                  <a:lnTo>
                    <a:pt x="308876" y="1014095"/>
                  </a:lnTo>
                  <a:lnTo>
                    <a:pt x="304380" y="1011555"/>
                  </a:lnTo>
                  <a:lnTo>
                    <a:pt x="299986" y="1009015"/>
                  </a:lnTo>
                  <a:lnTo>
                    <a:pt x="299935" y="1022985"/>
                  </a:lnTo>
                  <a:lnTo>
                    <a:pt x="294779" y="1026795"/>
                  </a:lnTo>
                  <a:lnTo>
                    <a:pt x="292188" y="1029335"/>
                  </a:lnTo>
                  <a:lnTo>
                    <a:pt x="293192" y="1019175"/>
                  </a:lnTo>
                  <a:lnTo>
                    <a:pt x="299935" y="1022985"/>
                  </a:lnTo>
                  <a:lnTo>
                    <a:pt x="299935" y="1008989"/>
                  </a:lnTo>
                  <a:lnTo>
                    <a:pt x="295732" y="1006475"/>
                  </a:lnTo>
                  <a:lnTo>
                    <a:pt x="338251" y="927735"/>
                  </a:lnTo>
                  <a:lnTo>
                    <a:pt x="389686" y="832485"/>
                  </a:lnTo>
                  <a:lnTo>
                    <a:pt x="402818" y="840105"/>
                  </a:lnTo>
                  <a:lnTo>
                    <a:pt x="402818" y="825398"/>
                  </a:lnTo>
                  <a:lnTo>
                    <a:pt x="397954" y="822325"/>
                  </a:lnTo>
                  <a:lnTo>
                    <a:pt x="400596" y="818515"/>
                  </a:lnTo>
                  <a:lnTo>
                    <a:pt x="408647" y="822325"/>
                  </a:lnTo>
                  <a:lnTo>
                    <a:pt x="408647" y="808431"/>
                  </a:lnTo>
                  <a:lnTo>
                    <a:pt x="400545" y="803275"/>
                  </a:lnTo>
                  <a:lnTo>
                    <a:pt x="393484" y="805815"/>
                  </a:lnTo>
                  <a:lnTo>
                    <a:pt x="387070" y="817245"/>
                  </a:lnTo>
                  <a:lnTo>
                    <a:pt x="385813" y="817245"/>
                  </a:lnTo>
                  <a:lnTo>
                    <a:pt x="384200" y="818515"/>
                  </a:lnTo>
                  <a:lnTo>
                    <a:pt x="382828" y="818515"/>
                  </a:lnTo>
                  <a:lnTo>
                    <a:pt x="324205" y="927735"/>
                  </a:lnTo>
                  <a:lnTo>
                    <a:pt x="324205" y="688975"/>
                  </a:lnTo>
                  <a:lnTo>
                    <a:pt x="324205" y="682625"/>
                  </a:lnTo>
                  <a:lnTo>
                    <a:pt x="318655" y="676275"/>
                  </a:lnTo>
                  <a:lnTo>
                    <a:pt x="312039" y="676275"/>
                  </a:lnTo>
                  <a:lnTo>
                    <a:pt x="312039" y="950595"/>
                  </a:lnTo>
                  <a:lnTo>
                    <a:pt x="282282" y="1005205"/>
                  </a:lnTo>
                  <a:lnTo>
                    <a:pt x="282041" y="1006475"/>
                  </a:lnTo>
                  <a:lnTo>
                    <a:pt x="282016" y="1007745"/>
                  </a:lnTo>
                  <a:lnTo>
                    <a:pt x="281698" y="1011555"/>
                  </a:lnTo>
                  <a:lnTo>
                    <a:pt x="281470" y="1014095"/>
                  </a:lnTo>
                  <a:lnTo>
                    <a:pt x="281355" y="1015365"/>
                  </a:lnTo>
                  <a:lnTo>
                    <a:pt x="281241" y="1016635"/>
                  </a:lnTo>
                  <a:lnTo>
                    <a:pt x="278384" y="1044575"/>
                  </a:lnTo>
                  <a:lnTo>
                    <a:pt x="279603" y="1047115"/>
                  </a:lnTo>
                  <a:lnTo>
                    <a:pt x="283870" y="1049655"/>
                  </a:lnTo>
                  <a:lnTo>
                    <a:pt x="286499" y="1049655"/>
                  </a:lnTo>
                  <a:lnTo>
                    <a:pt x="305346" y="1034415"/>
                  </a:lnTo>
                  <a:lnTo>
                    <a:pt x="312039" y="1029335"/>
                  </a:lnTo>
                  <a:lnTo>
                    <a:pt x="311962" y="1094105"/>
                  </a:lnTo>
                  <a:lnTo>
                    <a:pt x="25933" y="1094105"/>
                  </a:lnTo>
                  <a:lnTo>
                    <a:pt x="25933" y="688975"/>
                  </a:lnTo>
                  <a:lnTo>
                    <a:pt x="311899" y="688975"/>
                  </a:lnTo>
                  <a:lnTo>
                    <a:pt x="311912" y="713105"/>
                  </a:lnTo>
                  <a:lnTo>
                    <a:pt x="312039" y="950595"/>
                  </a:lnTo>
                  <a:lnTo>
                    <a:pt x="312039" y="676275"/>
                  </a:lnTo>
                  <a:lnTo>
                    <a:pt x="19189" y="676275"/>
                  </a:lnTo>
                  <a:lnTo>
                    <a:pt x="13627" y="682625"/>
                  </a:lnTo>
                  <a:lnTo>
                    <a:pt x="13627" y="1100455"/>
                  </a:lnTo>
                  <a:lnTo>
                    <a:pt x="19189" y="1105535"/>
                  </a:lnTo>
                  <a:lnTo>
                    <a:pt x="318655" y="1105535"/>
                  </a:lnTo>
                  <a:lnTo>
                    <a:pt x="324205" y="1100455"/>
                  </a:lnTo>
                  <a:lnTo>
                    <a:pt x="324205" y="1094105"/>
                  </a:lnTo>
                  <a:lnTo>
                    <a:pt x="324205" y="1019175"/>
                  </a:lnTo>
                  <a:lnTo>
                    <a:pt x="324205" y="1014095"/>
                  </a:lnTo>
                  <a:lnTo>
                    <a:pt x="324205" y="1011555"/>
                  </a:lnTo>
                  <a:lnTo>
                    <a:pt x="417309" y="838835"/>
                  </a:lnTo>
                  <a:lnTo>
                    <a:pt x="417169" y="836295"/>
                  </a:lnTo>
                  <a:lnTo>
                    <a:pt x="416077" y="835025"/>
                  </a:lnTo>
                  <a:lnTo>
                    <a:pt x="417487" y="832485"/>
                  </a:lnTo>
                  <a:lnTo>
                    <a:pt x="420319" y="827405"/>
                  </a:lnTo>
                  <a:lnTo>
                    <a:pt x="422440" y="823595"/>
                  </a:lnTo>
                  <a:close/>
                </a:path>
              </a:pathLst>
            </a:custGeom>
            <a:solidFill>
              <a:srgbClr val="F7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09"/>
        <p:cNvGrpSpPr/>
        <p:nvPr/>
      </p:nvGrpSpPr>
      <p:grpSpPr>
        <a:xfrm>
          <a:off x="0" y="0"/>
          <a:ext cx="0" cy="0"/>
          <a:chOff x="0" y="0"/>
          <a:chExt cx="0" cy="0"/>
        </a:xfrm>
      </p:grpSpPr>
      <p:grpSp>
        <p:nvGrpSpPr>
          <p:cNvPr id="2510" name="Google Shape;2510;p13"/>
          <p:cNvGrpSpPr/>
          <p:nvPr/>
        </p:nvGrpSpPr>
        <p:grpSpPr>
          <a:xfrm>
            <a:off x="1181" y="425323"/>
            <a:ext cx="7739020" cy="3749179"/>
            <a:chOff x="1181" y="425323"/>
            <a:chExt cx="7739020" cy="3749179"/>
          </a:xfrm>
        </p:grpSpPr>
        <p:sp>
          <p:nvSpPr>
            <p:cNvPr id="2511" name="Google Shape;2511;p13"/>
            <p:cNvSpPr/>
            <p:nvPr/>
          </p:nvSpPr>
          <p:spPr>
            <a:xfrm>
              <a:off x="1167317" y="1009662"/>
              <a:ext cx="6572884" cy="3164840"/>
            </a:xfrm>
            <a:custGeom>
              <a:avLst/>
              <a:gdLst/>
              <a:ahLst/>
              <a:cxnLst/>
              <a:rect l="l" t="t" r="r" b="b"/>
              <a:pathLst>
                <a:path w="6572884" h="3164840" extrusionOk="0">
                  <a:moveTo>
                    <a:pt x="6572656" y="2081720"/>
                  </a:moveTo>
                  <a:lnTo>
                    <a:pt x="6572656" y="0"/>
                  </a:lnTo>
                  <a:lnTo>
                    <a:pt x="0" y="0"/>
                  </a:lnTo>
                  <a:lnTo>
                    <a:pt x="0" y="3164738"/>
                  </a:lnTo>
                  <a:lnTo>
                    <a:pt x="5284177" y="3164738"/>
                  </a:lnTo>
                </a:path>
              </a:pathLst>
            </a:custGeom>
            <a:noFill/>
            <a:ln w="25400" cap="flat" cmpd="sng">
              <a:solidFill>
                <a:srgbClr val="E1130A"/>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512" name="Google Shape;2512;p13"/>
            <p:cNvSpPr/>
            <p:nvPr/>
          </p:nvSpPr>
          <p:spPr>
            <a:xfrm>
              <a:off x="1181" y="425323"/>
              <a:ext cx="1165860" cy="582930"/>
            </a:xfrm>
            <a:custGeom>
              <a:avLst/>
              <a:gdLst/>
              <a:ahLst/>
              <a:cxnLst/>
              <a:rect l="l" t="t" r="r" b="b"/>
              <a:pathLst>
                <a:path w="1165860" h="582930" extrusionOk="0">
                  <a:moveTo>
                    <a:pt x="1165694" y="0"/>
                  </a:moveTo>
                  <a:lnTo>
                    <a:pt x="0" y="0"/>
                  </a:lnTo>
                  <a:lnTo>
                    <a:pt x="0" y="582853"/>
                  </a:lnTo>
                  <a:lnTo>
                    <a:pt x="1165694" y="582853"/>
                  </a:lnTo>
                  <a:lnTo>
                    <a:pt x="1165694" y="0"/>
                  </a:lnTo>
                  <a:close/>
                </a:path>
              </a:pathLst>
            </a:custGeom>
            <a:solidFill>
              <a:srgbClr val="E2120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513" name="Google Shape;2513;p13"/>
            <p:cNvPicPr preferRelativeResize="0"/>
            <p:nvPr/>
          </p:nvPicPr>
          <p:blipFill rotWithShape="1">
            <a:blip r:embed="rId3">
              <a:alphaModFix/>
            </a:blip>
            <a:srcRect/>
            <a:stretch/>
          </p:blipFill>
          <p:spPr>
            <a:xfrm>
              <a:off x="185190" y="582353"/>
              <a:ext cx="258667" cy="96570"/>
            </a:xfrm>
            <a:prstGeom prst="rect">
              <a:avLst/>
            </a:prstGeom>
            <a:noFill/>
            <a:ln>
              <a:noFill/>
            </a:ln>
          </p:spPr>
        </p:pic>
        <p:pic>
          <p:nvPicPr>
            <p:cNvPr id="2514" name="Google Shape;2514;p13"/>
            <p:cNvPicPr preferRelativeResize="0"/>
            <p:nvPr/>
          </p:nvPicPr>
          <p:blipFill rotWithShape="1">
            <a:blip r:embed="rId4">
              <a:alphaModFix/>
            </a:blip>
            <a:srcRect/>
            <a:stretch/>
          </p:blipFill>
          <p:spPr>
            <a:xfrm>
              <a:off x="464736" y="584079"/>
              <a:ext cx="79527" cy="93256"/>
            </a:xfrm>
            <a:prstGeom prst="rect">
              <a:avLst/>
            </a:prstGeom>
            <a:noFill/>
            <a:ln>
              <a:noFill/>
            </a:ln>
          </p:spPr>
        </p:pic>
        <p:pic>
          <p:nvPicPr>
            <p:cNvPr id="2515" name="Google Shape;2515;p13"/>
            <p:cNvPicPr preferRelativeResize="0"/>
            <p:nvPr/>
          </p:nvPicPr>
          <p:blipFill rotWithShape="1">
            <a:blip r:embed="rId5">
              <a:alphaModFix/>
            </a:blip>
            <a:srcRect/>
            <a:stretch/>
          </p:blipFill>
          <p:spPr>
            <a:xfrm>
              <a:off x="563845" y="582359"/>
              <a:ext cx="91784" cy="96558"/>
            </a:xfrm>
            <a:prstGeom prst="rect">
              <a:avLst/>
            </a:prstGeom>
            <a:noFill/>
            <a:ln>
              <a:noFill/>
            </a:ln>
          </p:spPr>
        </p:pic>
        <p:pic>
          <p:nvPicPr>
            <p:cNvPr id="2516" name="Google Shape;2516;p13"/>
            <p:cNvPicPr preferRelativeResize="0"/>
            <p:nvPr/>
          </p:nvPicPr>
          <p:blipFill rotWithShape="1">
            <a:blip r:embed="rId6">
              <a:alphaModFix/>
            </a:blip>
            <a:srcRect/>
            <a:stretch/>
          </p:blipFill>
          <p:spPr>
            <a:xfrm>
              <a:off x="676511" y="584079"/>
              <a:ext cx="91541" cy="93256"/>
            </a:xfrm>
            <a:prstGeom prst="rect">
              <a:avLst/>
            </a:prstGeom>
            <a:noFill/>
            <a:ln>
              <a:noFill/>
            </a:ln>
          </p:spPr>
        </p:pic>
        <p:sp>
          <p:nvSpPr>
            <p:cNvPr id="2517" name="Google Shape;2517;p13"/>
            <p:cNvSpPr/>
            <p:nvPr/>
          </p:nvSpPr>
          <p:spPr>
            <a:xfrm>
              <a:off x="792506" y="584079"/>
              <a:ext cx="21590" cy="93345"/>
            </a:xfrm>
            <a:custGeom>
              <a:avLst/>
              <a:gdLst/>
              <a:ahLst/>
              <a:cxnLst/>
              <a:rect l="l" t="t" r="r" b="b"/>
              <a:pathLst>
                <a:path w="21590" h="93345" extrusionOk="0">
                  <a:moveTo>
                    <a:pt x="21526" y="0"/>
                  </a:moveTo>
                  <a:lnTo>
                    <a:pt x="0" y="0"/>
                  </a:lnTo>
                  <a:lnTo>
                    <a:pt x="0" y="93256"/>
                  </a:lnTo>
                  <a:lnTo>
                    <a:pt x="21526" y="93256"/>
                  </a:lnTo>
                  <a:lnTo>
                    <a:pt x="21526"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518" name="Google Shape;2518;p13"/>
            <p:cNvPicPr preferRelativeResize="0"/>
            <p:nvPr/>
          </p:nvPicPr>
          <p:blipFill rotWithShape="1">
            <a:blip r:embed="rId7">
              <a:alphaModFix/>
            </a:blip>
            <a:srcRect/>
            <a:stretch/>
          </p:blipFill>
          <p:spPr>
            <a:xfrm>
              <a:off x="834122" y="582366"/>
              <a:ext cx="148752" cy="96558"/>
            </a:xfrm>
            <a:prstGeom prst="rect">
              <a:avLst/>
            </a:prstGeom>
            <a:noFill/>
            <a:ln>
              <a:noFill/>
            </a:ln>
          </p:spPr>
        </p:pic>
        <p:sp>
          <p:nvSpPr>
            <p:cNvPr id="2519" name="Google Shape;2519;p13"/>
            <p:cNvSpPr/>
            <p:nvPr/>
          </p:nvSpPr>
          <p:spPr>
            <a:xfrm>
              <a:off x="336651" y="742607"/>
              <a:ext cx="21590" cy="93345"/>
            </a:xfrm>
            <a:custGeom>
              <a:avLst/>
              <a:gdLst/>
              <a:ahLst/>
              <a:cxnLst/>
              <a:rect l="l" t="t" r="r" b="b"/>
              <a:pathLst>
                <a:path w="21589" h="93344" extrusionOk="0">
                  <a:moveTo>
                    <a:pt x="21526" y="0"/>
                  </a:moveTo>
                  <a:lnTo>
                    <a:pt x="0" y="0"/>
                  </a:lnTo>
                  <a:lnTo>
                    <a:pt x="0" y="93268"/>
                  </a:lnTo>
                  <a:lnTo>
                    <a:pt x="21526" y="93268"/>
                  </a:lnTo>
                  <a:lnTo>
                    <a:pt x="21526"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520" name="Google Shape;2520;p13"/>
            <p:cNvPicPr preferRelativeResize="0"/>
            <p:nvPr/>
          </p:nvPicPr>
          <p:blipFill rotWithShape="1">
            <a:blip r:embed="rId8">
              <a:alphaModFix/>
            </a:blip>
            <a:srcRect/>
            <a:stretch/>
          </p:blipFill>
          <p:spPr>
            <a:xfrm>
              <a:off x="382628" y="742604"/>
              <a:ext cx="91541" cy="93268"/>
            </a:xfrm>
            <a:prstGeom prst="rect">
              <a:avLst/>
            </a:prstGeom>
            <a:noFill/>
            <a:ln>
              <a:noFill/>
            </a:ln>
          </p:spPr>
        </p:pic>
        <p:pic>
          <p:nvPicPr>
            <p:cNvPr id="2521" name="Google Shape;2521;p13"/>
            <p:cNvPicPr preferRelativeResize="0"/>
            <p:nvPr/>
          </p:nvPicPr>
          <p:blipFill rotWithShape="1">
            <a:blip r:embed="rId9">
              <a:alphaModFix/>
            </a:blip>
            <a:srcRect/>
            <a:stretch/>
          </p:blipFill>
          <p:spPr>
            <a:xfrm>
              <a:off x="498623" y="740888"/>
              <a:ext cx="332778" cy="96570"/>
            </a:xfrm>
            <a:prstGeom prst="rect">
              <a:avLst/>
            </a:prstGeom>
            <a:noFill/>
            <a:ln>
              <a:noFill/>
            </a:ln>
          </p:spPr>
        </p:pic>
      </p:grpSp>
      <p:sp>
        <p:nvSpPr>
          <p:cNvPr id="2522" name="Google Shape;2522;p13"/>
          <p:cNvSpPr txBox="1"/>
          <p:nvPr/>
        </p:nvSpPr>
        <p:spPr>
          <a:xfrm>
            <a:off x="4039269" y="1777580"/>
            <a:ext cx="835660" cy="2921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750" b="1">
                <a:solidFill>
                  <a:srgbClr val="29719F"/>
                </a:solidFill>
                <a:latin typeface="Archivo Narrow"/>
                <a:ea typeface="Archivo Narrow"/>
                <a:cs typeface="Archivo Narrow"/>
                <a:sym typeface="Archivo Narrow"/>
              </a:rPr>
              <a:t>Section 2</a:t>
            </a:r>
            <a:endParaRPr sz="1750">
              <a:latin typeface="Archivo Narrow"/>
              <a:ea typeface="Archivo Narrow"/>
              <a:cs typeface="Archivo Narrow"/>
              <a:sym typeface="Archivo Narrow"/>
            </a:endParaRPr>
          </a:p>
        </p:txBody>
      </p:sp>
      <p:sp>
        <p:nvSpPr>
          <p:cNvPr id="2523" name="Google Shape;2523;p13"/>
          <p:cNvSpPr txBox="1">
            <a:spLocks noGrp="1"/>
          </p:cNvSpPr>
          <p:nvPr>
            <p:ph type="title"/>
          </p:nvPr>
        </p:nvSpPr>
        <p:spPr>
          <a:xfrm>
            <a:off x="2530575" y="2212800"/>
            <a:ext cx="3906000" cy="642600"/>
          </a:xfrm>
          <a:prstGeom prst="rect">
            <a:avLst/>
          </a:prstGeom>
          <a:noFill/>
          <a:ln>
            <a:noFill/>
          </a:ln>
        </p:spPr>
        <p:txBody>
          <a:bodyPr spcFirstLastPara="1" wrap="square" lIns="0" tIns="6350" rIns="0" bIns="0" anchor="t" anchorCtr="0">
            <a:spAutoFit/>
          </a:bodyPr>
          <a:lstStyle/>
          <a:p>
            <a:pPr marL="136525" marR="5080" lvl="0" indent="-124460" algn="l" rtl="0">
              <a:lnSpc>
                <a:spcPct val="101600"/>
              </a:lnSpc>
              <a:spcBef>
                <a:spcPts val="0"/>
              </a:spcBef>
              <a:spcAft>
                <a:spcPts val="0"/>
              </a:spcAft>
              <a:buNone/>
            </a:pPr>
            <a:r>
              <a:rPr lang="en-US" sz="2050"/>
              <a:t>Optimizing beneﬁts packages to meet unique needs across the workforce</a:t>
            </a:r>
            <a:endParaRPr sz="2050"/>
          </a:p>
        </p:txBody>
      </p:sp>
      <p:sp>
        <p:nvSpPr>
          <p:cNvPr id="2524" name="Google Shape;2524;p13"/>
          <p:cNvSpPr/>
          <p:nvPr/>
        </p:nvSpPr>
        <p:spPr>
          <a:xfrm>
            <a:off x="3978612" y="2136465"/>
            <a:ext cx="953769" cy="0"/>
          </a:xfrm>
          <a:custGeom>
            <a:avLst/>
            <a:gdLst/>
            <a:ahLst/>
            <a:cxnLst/>
            <a:rect l="l" t="t" r="r" b="b"/>
            <a:pathLst>
              <a:path w="953770" h="120000" extrusionOk="0">
                <a:moveTo>
                  <a:pt x="0" y="0"/>
                </a:moveTo>
                <a:lnTo>
                  <a:pt x="953312" y="0"/>
                </a:lnTo>
              </a:path>
            </a:pathLst>
          </a:custGeom>
          <a:noFill/>
          <a:ln w="19050" cap="flat" cmpd="sng">
            <a:solidFill>
              <a:srgbClr val="29719F"/>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grpSp>
        <p:nvGrpSpPr>
          <p:cNvPr id="2525" name="Google Shape;2525;p13"/>
          <p:cNvGrpSpPr/>
          <p:nvPr/>
        </p:nvGrpSpPr>
        <p:grpSpPr>
          <a:xfrm>
            <a:off x="5847730" y="2437333"/>
            <a:ext cx="3200171" cy="2417895"/>
            <a:chOff x="5720155" y="2437333"/>
            <a:chExt cx="3200171" cy="2417895"/>
          </a:xfrm>
        </p:grpSpPr>
        <p:pic>
          <p:nvPicPr>
            <p:cNvPr id="2526" name="Google Shape;2526;p13"/>
            <p:cNvPicPr preferRelativeResize="0"/>
            <p:nvPr/>
          </p:nvPicPr>
          <p:blipFill rotWithShape="1">
            <a:blip r:embed="rId10">
              <a:alphaModFix/>
            </a:blip>
            <a:srcRect/>
            <a:stretch/>
          </p:blipFill>
          <p:spPr>
            <a:xfrm>
              <a:off x="5720155" y="2868542"/>
              <a:ext cx="3200171" cy="1986686"/>
            </a:xfrm>
            <a:prstGeom prst="rect">
              <a:avLst/>
            </a:prstGeom>
            <a:noFill/>
            <a:ln>
              <a:noFill/>
            </a:ln>
          </p:spPr>
        </p:pic>
        <p:pic>
          <p:nvPicPr>
            <p:cNvPr id="2527" name="Google Shape;2527;p13"/>
            <p:cNvPicPr preferRelativeResize="0"/>
            <p:nvPr/>
          </p:nvPicPr>
          <p:blipFill rotWithShape="1">
            <a:blip r:embed="rId11">
              <a:alphaModFix/>
            </a:blip>
            <a:srcRect/>
            <a:stretch/>
          </p:blipFill>
          <p:spPr>
            <a:xfrm>
              <a:off x="7242378" y="2938602"/>
              <a:ext cx="211632" cy="134759"/>
            </a:xfrm>
            <a:prstGeom prst="rect">
              <a:avLst/>
            </a:prstGeom>
            <a:noFill/>
            <a:ln>
              <a:noFill/>
            </a:ln>
          </p:spPr>
        </p:pic>
        <p:sp>
          <p:nvSpPr>
            <p:cNvPr id="2528" name="Google Shape;2528;p13"/>
            <p:cNvSpPr/>
            <p:nvPr/>
          </p:nvSpPr>
          <p:spPr>
            <a:xfrm>
              <a:off x="7241189" y="2868550"/>
              <a:ext cx="214629" cy="123825"/>
            </a:xfrm>
            <a:custGeom>
              <a:avLst/>
              <a:gdLst/>
              <a:ahLst/>
              <a:cxnLst/>
              <a:rect l="l" t="t" r="r" b="b"/>
              <a:pathLst>
                <a:path w="214629" h="123825" extrusionOk="0">
                  <a:moveTo>
                    <a:pt x="107111" y="0"/>
                  </a:moveTo>
                  <a:lnTo>
                    <a:pt x="64984" y="4795"/>
                  </a:lnTo>
                  <a:lnTo>
                    <a:pt x="30986" y="17943"/>
                  </a:lnTo>
                  <a:lnTo>
                    <a:pt x="8272" y="37585"/>
                  </a:lnTo>
                  <a:lnTo>
                    <a:pt x="0" y="61861"/>
                  </a:lnTo>
                  <a:lnTo>
                    <a:pt x="8303" y="86136"/>
                  </a:lnTo>
                  <a:lnTo>
                    <a:pt x="31067" y="105773"/>
                  </a:lnTo>
                  <a:lnTo>
                    <a:pt x="65075" y="118917"/>
                  </a:lnTo>
                  <a:lnTo>
                    <a:pt x="107111" y="123710"/>
                  </a:lnTo>
                  <a:lnTo>
                    <a:pt x="149238" y="118917"/>
                  </a:lnTo>
                  <a:lnTo>
                    <a:pt x="183237" y="105773"/>
                  </a:lnTo>
                  <a:lnTo>
                    <a:pt x="205950" y="86136"/>
                  </a:lnTo>
                  <a:lnTo>
                    <a:pt x="214223" y="61861"/>
                  </a:lnTo>
                  <a:lnTo>
                    <a:pt x="205950" y="37585"/>
                  </a:lnTo>
                  <a:lnTo>
                    <a:pt x="183237" y="17943"/>
                  </a:lnTo>
                  <a:lnTo>
                    <a:pt x="149238" y="4795"/>
                  </a:lnTo>
                  <a:lnTo>
                    <a:pt x="107111" y="0"/>
                  </a:lnTo>
                  <a:close/>
                </a:path>
              </a:pathLst>
            </a:custGeom>
            <a:solidFill>
              <a:srgbClr val="F8C3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529" name="Google Shape;2529;p13"/>
            <p:cNvPicPr preferRelativeResize="0"/>
            <p:nvPr/>
          </p:nvPicPr>
          <p:blipFill rotWithShape="1">
            <a:blip r:embed="rId12">
              <a:alphaModFix/>
            </a:blip>
            <a:srcRect/>
            <a:stretch/>
          </p:blipFill>
          <p:spPr>
            <a:xfrm>
              <a:off x="7263244" y="2881172"/>
              <a:ext cx="170307" cy="98488"/>
            </a:xfrm>
            <a:prstGeom prst="rect">
              <a:avLst/>
            </a:prstGeom>
            <a:noFill/>
            <a:ln>
              <a:noFill/>
            </a:ln>
          </p:spPr>
        </p:pic>
        <p:sp>
          <p:nvSpPr>
            <p:cNvPr id="2530" name="Google Shape;2530;p13"/>
            <p:cNvSpPr/>
            <p:nvPr/>
          </p:nvSpPr>
          <p:spPr>
            <a:xfrm>
              <a:off x="7264652" y="2900183"/>
              <a:ext cx="167640" cy="80010"/>
            </a:xfrm>
            <a:custGeom>
              <a:avLst/>
              <a:gdLst/>
              <a:ahLst/>
              <a:cxnLst/>
              <a:rect l="l" t="t" r="r" b="b"/>
              <a:pathLst>
                <a:path w="167640" h="80010" extrusionOk="0">
                  <a:moveTo>
                    <a:pt x="83654" y="0"/>
                  </a:moveTo>
                  <a:lnTo>
                    <a:pt x="53746" y="2986"/>
                  </a:lnTo>
                  <a:lnTo>
                    <a:pt x="28663" y="11283"/>
                  </a:lnTo>
                  <a:lnTo>
                    <a:pt x="10163" y="23895"/>
                  </a:lnTo>
                  <a:lnTo>
                    <a:pt x="113" y="39649"/>
                  </a:lnTo>
                  <a:lnTo>
                    <a:pt x="0" y="39827"/>
                  </a:lnTo>
                  <a:lnTo>
                    <a:pt x="10365" y="55655"/>
                  </a:lnTo>
                  <a:lnTo>
                    <a:pt x="28887" y="68214"/>
                  </a:lnTo>
                  <a:lnTo>
                    <a:pt x="53879" y="76492"/>
                  </a:lnTo>
                  <a:lnTo>
                    <a:pt x="83654" y="79476"/>
                  </a:lnTo>
                  <a:lnTo>
                    <a:pt x="113134" y="76492"/>
                  </a:lnTo>
                  <a:lnTo>
                    <a:pt x="113373" y="76492"/>
                  </a:lnTo>
                  <a:lnTo>
                    <a:pt x="138182" y="68214"/>
                  </a:lnTo>
                  <a:lnTo>
                    <a:pt x="138375" y="68214"/>
                  </a:lnTo>
                  <a:lnTo>
                    <a:pt x="157098" y="55403"/>
                  </a:lnTo>
                  <a:lnTo>
                    <a:pt x="167045" y="39827"/>
                  </a:lnTo>
                  <a:lnTo>
                    <a:pt x="167159" y="39649"/>
                  </a:lnTo>
                  <a:lnTo>
                    <a:pt x="167297" y="39649"/>
                  </a:lnTo>
                  <a:lnTo>
                    <a:pt x="157005" y="23895"/>
                  </a:lnTo>
                  <a:lnTo>
                    <a:pt x="138510" y="11283"/>
                  </a:lnTo>
                  <a:lnTo>
                    <a:pt x="113505" y="2986"/>
                  </a:lnTo>
                  <a:lnTo>
                    <a:pt x="83654" y="0"/>
                  </a:lnTo>
                  <a:close/>
                </a:path>
                <a:path w="167640" h="80010" extrusionOk="0">
                  <a:moveTo>
                    <a:pt x="167297" y="39433"/>
                  </a:moveTo>
                  <a:lnTo>
                    <a:pt x="167159" y="39649"/>
                  </a:lnTo>
                  <a:lnTo>
                    <a:pt x="167297" y="39649"/>
                  </a:lnTo>
                  <a:lnTo>
                    <a:pt x="167297" y="39433"/>
                  </a:lnTo>
                  <a:close/>
                </a:path>
              </a:pathLst>
            </a:custGeom>
            <a:solidFill>
              <a:srgbClr val="2C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531" name="Google Shape;2531;p13"/>
            <p:cNvSpPr/>
            <p:nvPr/>
          </p:nvSpPr>
          <p:spPr>
            <a:xfrm>
              <a:off x="7268858" y="2443746"/>
              <a:ext cx="135255" cy="510540"/>
            </a:xfrm>
            <a:custGeom>
              <a:avLst/>
              <a:gdLst/>
              <a:ahLst/>
              <a:cxnLst/>
              <a:rect l="l" t="t" r="r" b="b"/>
              <a:pathLst>
                <a:path w="135254" h="510539" extrusionOk="0">
                  <a:moveTo>
                    <a:pt x="135191" y="426389"/>
                  </a:moveTo>
                  <a:lnTo>
                    <a:pt x="133527" y="372224"/>
                  </a:lnTo>
                  <a:lnTo>
                    <a:pt x="128879" y="314794"/>
                  </a:lnTo>
                  <a:lnTo>
                    <a:pt x="121767" y="262877"/>
                  </a:lnTo>
                  <a:lnTo>
                    <a:pt x="112737" y="225272"/>
                  </a:lnTo>
                  <a:lnTo>
                    <a:pt x="107391" y="217855"/>
                  </a:lnTo>
                  <a:lnTo>
                    <a:pt x="105892" y="195199"/>
                  </a:lnTo>
                  <a:lnTo>
                    <a:pt x="99314" y="135166"/>
                  </a:lnTo>
                  <a:lnTo>
                    <a:pt x="90690" y="81788"/>
                  </a:lnTo>
                  <a:lnTo>
                    <a:pt x="80327" y="38912"/>
                  </a:lnTo>
                  <a:lnTo>
                    <a:pt x="55765" y="0"/>
                  </a:lnTo>
                  <a:lnTo>
                    <a:pt x="42951" y="10363"/>
                  </a:lnTo>
                  <a:lnTo>
                    <a:pt x="20853" y="81788"/>
                  </a:lnTo>
                  <a:lnTo>
                    <a:pt x="12217" y="135166"/>
                  </a:lnTo>
                  <a:lnTo>
                    <a:pt x="5651" y="195199"/>
                  </a:lnTo>
                  <a:lnTo>
                    <a:pt x="1473" y="258064"/>
                  </a:lnTo>
                  <a:lnTo>
                    <a:pt x="0" y="319913"/>
                  </a:lnTo>
                  <a:lnTo>
                    <a:pt x="4368" y="408406"/>
                  </a:lnTo>
                  <a:lnTo>
                    <a:pt x="16306" y="466445"/>
                  </a:lnTo>
                  <a:lnTo>
                    <a:pt x="34023" y="498221"/>
                  </a:lnTo>
                  <a:lnTo>
                    <a:pt x="55765" y="507885"/>
                  </a:lnTo>
                  <a:lnTo>
                    <a:pt x="77508" y="498246"/>
                  </a:lnTo>
                  <a:lnTo>
                    <a:pt x="78320" y="496798"/>
                  </a:lnTo>
                  <a:lnTo>
                    <a:pt x="79019" y="499249"/>
                  </a:lnTo>
                  <a:lnTo>
                    <a:pt x="89471" y="508635"/>
                  </a:lnTo>
                  <a:lnTo>
                    <a:pt x="102311" y="510082"/>
                  </a:lnTo>
                  <a:lnTo>
                    <a:pt x="115150" y="508635"/>
                  </a:lnTo>
                  <a:lnTo>
                    <a:pt x="125603" y="499249"/>
                  </a:lnTo>
                  <a:lnTo>
                    <a:pt x="132626" y="474357"/>
                  </a:lnTo>
                  <a:lnTo>
                    <a:pt x="135191" y="426389"/>
                  </a:lnTo>
                  <a:close/>
                </a:path>
              </a:pathLst>
            </a:custGeom>
            <a:solidFill>
              <a:srgbClr val="F8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532" name="Google Shape;2532;p13"/>
            <p:cNvPicPr preferRelativeResize="0"/>
            <p:nvPr/>
          </p:nvPicPr>
          <p:blipFill rotWithShape="1">
            <a:blip r:embed="rId13">
              <a:alphaModFix/>
            </a:blip>
            <a:srcRect/>
            <a:stretch/>
          </p:blipFill>
          <p:spPr>
            <a:xfrm>
              <a:off x="6110070" y="3689948"/>
              <a:ext cx="371283" cy="145536"/>
            </a:xfrm>
            <a:prstGeom prst="rect">
              <a:avLst/>
            </a:prstGeom>
            <a:noFill/>
            <a:ln>
              <a:noFill/>
            </a:ln>
          </p:spPr>
        </p:pic>
        <p:pic>
          <p:nvPicPr>
            <p:cNvPr id="2533" name="Google Shape;2533;p13"/>
            <p:cNvPicPr preferRelativeResize="0"/>
            <p:nvPr/>
          </p:nvPicPr>
          <p:blipFill rotWithShape="1">
            <a:blip r:embed="rId14">
              <a:alphaModFix/>
            </a:blip>
            <a:srcRect/>
            <a:stretch/>
          </p:blipFill>
          <p:spPr>
            <a:xfrm>
              <a:off x="6096038" y="3660902"/>
              <a:ext cx="211632" cy="134747"/>
            </a:xfrm>
            <a:prstGeom prst="rect">
              <a:avLst/>
            </a:prstGeom>
            <a:noFill/>
            <a:ln>
              <a:noFill/>
            </a:ln>
          </p:spPr>
        </p:pic>
        <p:sp>
          <p:nvSpPr>
            <p:cNvPr id="2534" name="Google Shape;2534;p13"/>
            <p:cNvSpPr/>
            <p:nvPr/>
          </p:nvSpPr>
          <p:spPr>
            <a:xfrm>
              <a:off x="6094822" y="3590844"/>
              <a:ext cx="214629" cy="123825"/>
            </a:xfrm>
            <a:custGeom>
              <a:avLst/>
              <a:gdLst/>
              <a:ahLst/>
              <a:cxnLst/>
              <a:rect l="l" t="t" r="r" b="b"/>
              <a:pathLst>
                <a:path w="214629" h="123825" extrusionOk="0">
                  <a:moveTo>
                    <a:pt x="107111" y="0"/>
                  </a:moveTo>
                  <a:lnTo>
                    <a:pt x="64995" y="4795"/>
                  </a:lnTo>
                  <a:lnTo>
                    <a:pt x="30995" y="17943"/>
                  </a:lnTo>
                  <a:lnTo>
                    <a:pt x="8276" y="37585"/>
                  </a:lnTo>
                  <a:lnTo>
                    <a:pt x="0" y="61861"/>
                  </a:lnTo>
                  <a:lnTo>
                    <a:pt x="8303" y="86136"/>
                  </a:lnTo>
                  <a:lnTo>
                    <a:pt x="31067" y="105773"/>
                  </a:lnTo>
                  <a:lnTo>
                    <a:pt x="65075" y="118917"/>
                  </a:lnTo>
                  <a:lnTo>
                    <a:pt x="107111" y="123710"/>
                  </a:lnTo>
                  <a:lnTo>
                    <a:pt x="149242" y="118917"/>
                  </a:lnTo>
                  <a:lnTo>
                    <a:pt x="183249" y="105773"/>
                  </a:lnTo>
                  <a:lnTo>
                    <a:pt x="205972" y="86136"/>
                  </a:lnTo>
                  <a:lnTo>
                    <a:pt x="214249" y="61861"/>
                  </a:lnTo>
                  <a:lnTo>
                    <a:pt x="205972" y="37585"/>
                  </a:lnTo>
                  <a:lnTo>
                    <a:pt x="183249" y="17943"/>
                  </a:lnTo>
                  <a:lnTo>
                    <a:pt x="149242" y="4795"/>
                  </a:lnTo>
                  <a:lnTo>
                    <a:pt x="107111" y="0"/>
                  </a:lnTo>
                  <a:close/>
                </a:path>
              </a:pathLst>
            </a:custGeom>
            <a:solidFill>
              <a:srgbClr val="F8C3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535" name="Google Shape;2535;p13"/>
            <p:cNvPicPr preferRelativeResize="0"/>
            <p:nvPr/>
          </p:nvPicPr>
          <p:blipFill rotWithShape="1">
            <a:blip r:embed="rId15">
              <a:alphaModFix/>
            </a:blip>
            <a:srcRect/>
            <a:stretch/>
          </p:blipFill>
          <p:spPr>
            <a:xfrm>
              <a:off x="6116904" y="3603472"/>
              <a:ext cx="170294" cy="98488"/>
            </a:xfrm>
            <a:prstGeom prst="rect">
              <a:avLst/>
            </a:prstGeom>
            <a:noFill/>
            <a:ln>
              <a:noFill/>
            </a:ln>
          </p:spPr>
        </p:pic>
        <p:sp>
          <p:nvSpPr>
            <p:cNvPr id="2536" name="Google Shape;2536;p13"/>
            <p:cNvSpPr/>
            <p:nvPr/>
          </p:nvSpPr>
          <p:spPr>
            <a:xfrm>
              <a:off x="6118311" y="3622479"/>
              <a:ext cx="167640" cy="80010"/>
            </a:xfrm>
            <a:custGeom>
              <a:avLst/>
              <a:gdLst/>
              <a:ahLst/>
              <a:cxnLst/>
              <a:rect l="l" t="t" r="r" b="b"/>
              <a:pathLst>
                <a:path w="167639" h="80010" extrusionOk="0">
                  <a:moveTo>
                    <a:pt x="83629" y="0"/>
                  </a:moveTo>
                  <a:lnTo>
                    <a:pt x="53724" y="2986"/>
                  </a:lnTo>
                  <a:lnTo>
                    <a:pt x="28651" y="11283"/>
                  </a:lnTo>
                  <a:lnTo>
                    <a:pt x="10159" y="23895"/>
                  </a:lnTo>
                  <a:lnTo>
                    <a:pt x="113" y="39649"/>
                  </a:lnTo>
                  <a:lnTo>
                    <a:pt x="0" y="39827"/>
                  </a:lnTo>
                  <a:lnTo>
                    <a:pt x="10354" y="55655"/>
                  </a:lnTo>
                  <a:lnTo>
                    <a:pt x="28875" y="68214"/>
                  </a:lnTo>
                  <a:lnTo>
                    <a:pt x="53865" y="76492"/>
                  </a:lnTo>
                  <a:lnTo>
                    <a:pt x="83629" y="79476"/>
                  </a:lnTo>
                  <a:lnTo>
                    <a:pt x="113112" y="76492"/>
                  </a:lnTo>
                  <a:lnTo>
                    <a:pt x="113351" y="76492"/>
                  </a:lnTo>
                  <a:lnTo>
                    <a:pt x="138166" y="68214"/>
                  </a:lnTo>
                  <a:lnTo>
                    <a:pt x="138359" y="68214"/>
                  </a:lnTo>
                  <a:lnTo>
                    <a:pt x="157083" y="55403"/>
                  </a:lnTo>
                  <a:lnTo>
                    <a:pt x="167020" y="39827"/>
                  </a:lnTo>
                  <a:lnTo>
                    <a:pt x="167133" y="39649"/>
                  </a:lnTo>
                  <a:lnTo>
                    <a:pt x="167271" y="39649"/>
                  </a:lnTo>
                  <a:lnTo>
                    <a:pt x="156994" y="23895"/>
                  </a:lnTo>
                  <a:lnTo>
                    <a:pt x="138503" y="11283"/>
                  </a:lnTo>
                  <a:lnTo>
                    <a:pt x="113494" y="2986"/>
                  </a:lnTo>
                  <a:lnTo>
                    <a:pt x="83629" y="0"/>
                  </a:lnTo>
                  <a:close/>
                </a:path>
                <a:path w="167639" h="80010" extrusionOk="0">
                  <a:moveTo>
                    <a:pt x="167271" y="39433"/>
                  </a:moveTo>
                  <a:lnTo>
                    <a:pt x="167133" y="39649"/>
                  </a:lnTo>
                  <a:lnTo>
                    <a:pt x="167271" y="39649"/>
                  </a:lnTo>
                  <a:lnTo>
                    <a:pt x="167271" y="39433"/>
                  </a:lnTo>
                  <a:close/>
                </a:path>
              </a:pathLst>
            </a:custGeom>
            <a:solidFill>
              <a:srgbClr val="2C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537" name="Google Shape;2537;p13"/>
            <p:cNvSpPr/>
            <p:nvPr/>
          </p:nvSpPr>
          <p:spPr>
            <a:xfrm>
              <a:off x="6122517" y="3166046"/>
              <a:ext cx="135255" cy="510540"/>
            </a:xfrm>
            <a:custGeom>
              <a:avLst/>
              <a:gdLst/>
              <a:ahLst/>
              <a:cxnLst/>
              <a:rect l="l" t="t" r="r" b="b"/>
              <a:pathLst>
                <a:path w="135254" h="510539" extrusionOk="0">
                  <a:moveTo>
                    <a:pt x="135191" y="426389"/>
                  </a:moveTo>
                  <a:lnTo>
                    <a:pt x="133527" y="372224"/>
                  </a:lnTo>
                  <a:lnTo>
                    <a:pt x="128866" y="314782"/>
                  </a:lnTo>
                  <a:lnTo>
                    <a:pt x="121754" y="262877"/>
                  </a:lnTo>
                  <a:lnTo>
                    <a:pt x="112712" y="225272"/>
                  </a:lnTo>
                  <a:lnTo>
                    <a:pt x="107365" y="217855"/>
                  </a:lnTo>
                  <a:lnTo>
                    <a:pt x="105867" y="195199"/>
                  </a:lnTo>
                  <a:lnTo>
                    <a:pt x="99301" y="135153"/>
                  </a:lnTo>
                  <a:lnTo>
                    <a:pt x="90678" y="81775"/>
                  </a:lnTo>
                  <a:lnTo>
                    <a:pt x="80327" y="38900"/>
                  </a:lnTo>
                  <a:lnTo>
                    <a:pt x="55765" y="0"/>
                  </a:lnTo>
                  <a:lnTo>
                    <a:pt x="42951" y="10363"/>
                  </a:lnTo>
                  <a:lnTo>
                    <a:pt x="20853" y="81775"/>
                  </a:lnTo>
                  <a:lnTo>
                    <a:pt x="12217" y="135153"/>
                  </a:lnTo>
                  <a:lnTo>
                    <a:pt x="5651" y="195199"/>
                  </a:lnTo>
                  <a:lnTo>
                    <a:pt x="1460" y="258064"/>
                  </a:lnTo>
                  <a:lnTo>
                    <a:pt x="0" y="319913"/>
                  </a:lnTo>
                  <a:lnTo>
                    <a:pt x="4368" y="408406"/>
                  </a:lnTo>
                  <a:lnTo>
                    <a:pt x="16294" y="466445"/>
                  </a:lnTo>
                  <a:lnTo>
                    <a:pt x="34023" y="498221"/>
                  </a:lnTo>
                  <a:lnTo>
                    <a:pt x="55765" y="507885"/>
                  </a:lnTo>
                  <a:lnTo>
                    <a:pt x="77508" y="498246"/>
                  </a:lnTo>
                  <a:lnTo>
                    <a:pt x="78295" y="496824"/>
                  </a:lnTo>
                  <a:lnTo>
                    <a:pt x="78994" y="499249"/>
                  </a:lnTo>
                  <a:lnTo>
                    <a:pt x="89446" y="508635"/>
                  </a:lnTo>
                  <a:lnTo>
                    <a:pt x="102285" y="510082"/>
                  </a:lnTo>
                  <a:lnTo>
                    <a:pt x="115125" y="508635"/>
                  </a:lnTo>
                  <a:lnTo>
                    <a:pt x="125577" y="499249"/>
                  </a:lnTo>
                  <a:lnTo>
                    <a:pt x="132613" y="474357"/>
                  </a:lnTo>
                  <a:lnTo>
                    <a:pt x="135191" y="426389"/>
                  </a:lnTo>
                  <a:close/>
                </a:path>
              </a:pathLst>
            </a:custGeom>
            <a:solidFill>
              <a:srgbClr val="F8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538" name="Google Shape;2538;p13"/>
            <p:cNvPicPr preferRelativeResize="0"/>
            <p:nvPr/>
          </p:nvPicPr>
          <p:blipFill rotWithShape="1">
            <a:blip r:embed="rId16">
              <a:alphaModFix/>
            </a:blip>
            <a:srcRect/>
            <a:stretch/>
          </p:blipFill>
          <p:spPr>
            <a:xfrm>
              <a:off x="6567812" y="3412465"/>
              <a:ext cx="460159" cy="170176"/>
            </a:xfrm>
            <a:prstGeom prst="rect">
              <a:avLst/>
            </a:prstGeom>
            <a:noFill/>
            <a:ln>
              <a:noFill/>
            </a:ln>
          </p:spPr>
        </p:pic>
        <p:pic>
          <p:nvPicPr>
            <p:cNvPr id="2539" name="Google Shape;2539;p13"/>
            <p:cNvPicPr preferRelativeResize="0"/>
            <p:nvPr/>
          </p:nvPicPr>
          <p:blipFill rotWithShape="1">
            <a:blip r:embed="rId17">
              <a:alphaModFix/>
            </a:blip>
            <a:srcRect/>
            <a:stretch/>
          </p:blipFill>
          <p:spPr>
            <a:xfrm>
              <a:off x="6306802" y="2448140"/>
              <a:ext cx="771733" cy="1130680"/>
            </a:xfrm>
            <a:prstGeom prst="rect">
              <a:avLst/>
            </a:prstGeom>
            <a:noFill/>
            <a:ln>
              <a:noFill/>
            </a:ln>
          </p:spPr>
        </p:pic>
        <p:sp>
          <p:nvSpPr>
            <p:cNvPr id="2540" name="Google Shape;2540;p13"/>
            <p:cNvSpPr/>
            <p:nvPr/>
          </p:nvSpPr>
          <p:spPr>
            <a:xfrm>
              <a:off x="6347382" y="2472756"/>
              <a:ext cx="687070" cy="894715"/>
            </a:xfrm>
            <a:custGeom>
              <a:avLst/>
              <a:gdLst/>
              <a:ahLst/>
              <a:cxnLst/>
              <a:rect l="l" t="t" r="r" b="b"/>
              <a:pathLst>
                <a:path w="687070" h="894714" extrusionOk="0">
                  <a:moveTo>
                    <a:pt x="687006" y="0"/>
                  </a:moveTo>
                  <a:lnTo>
                    <a:pt x="0" y="394195"/>
                  </a:lnTo>
                  <a:lnTo>
                    <a:pt x="0" y="894676"/>
                  </a:lnTo>
                  <a:lnTo>
                    <a:pt x="687006" y="500494"/>
                  </a:lnTo>
                  <a:lnTo>
                    <a:pt x="687006"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541" name="Google Shape;2541;p13"/>
            <p:cNvPicPr preferRelativeResize="0"/>
            <p:nvPr/>
          </p:nvPicPr>
          <p:blipFill rotWithShape="1">
            <a:blip r:embed="rId18">
              <a:alphaModFix/>
            </a:blip>
            <a:srcRect/>
            <a:stretch/>
          </p:blipFill>
          <p:spPr>
            <a:xfrm>
              <a:off x="6305257" y="2437333"/>
              <a:ext cx="751789" cy="714082"/>
            </a:xfrm>
            <a:prstGeom prst="rect">
              <a:avLst/>
            </a:prstGeom>
            <a:noFill/>
            <a:ln>
              <a:noFill/>
            </a:ln>
          </p:spPr>
        </p:pic>
        <p:sp>
          <p:nvSpPr>
            <p:cNvPr id="2542" name="Google Shape;2542;p13"/>
            <p:cNvSpPr/>
            <p:nvPr/>
          </p:nvSpPr>
          <p:spPr>
            <a:xfrm>
              <a:off x="6411972" y="2819299"/>
              <a:ext cx="417830" cy="219710"/>
            </a:xfrm>
            <a:custGeom>
              <a:avLst/>
              <a:gdLst/>
              <a:ahLst/>
              <a:cxnLst/>
              <a:rect l="l" t="t" r="r" b="b"/>
              <a:pathLst>
                <a:path w="417829" h="219710" extrusionOk="0">
                  <a:moveTo>
                    <a:pt x="25736" y="211268"/>
                  </a:moveTo>
                  <a:lnTo>
                    <a:pt x="16037" y="211594"/>
                  </a:lnTo>
                  <a:lnTo>
                    <a:pt x="16687" y="211594"/>
                  </a:lnTo>
                  <a:lnTo>
                    <a:pt x="8544" y="213035"/>
                  </a:lnTo>
                  <a:lnTo>
                    <a:pt x="1193" y="216217"/>
                  </a:lnTo>
                  <a:lnTo>
                    <a:pt x="393" y="216801"/>
                  </a:lnTo>
                  <a:lnTo>
                    <a:pt x="0" y="218020"/>
                  </a:lnTo>
                  <a:lnTo>
                    <a:pt x="584" y="218808"/>
                  </a:lnTo>
                  <a:lnTo>
                    <a:pt x="977" y="219214"/>
                  </a:lnTo>
                  <a:lnTo>
                    <a:pt x="2197" y="219608"/>
                  </a:lnTo>
                  <a:lnTo>
                    <a:pt x="2197" y="219214"/>
                  </a:lnTo>
                  <a:lnTo>
                    <a:pt x="2590" y="219214"/>
                  </a:lnTo>
                  <a:lnTo>
                    <a:pt x="2997" y="218998"/>
                  </a:lnTo>
                  <a:lnTo>
                    <a:pt x="3200" y="218998"/>
                  </a:lnTo>
                  <a:lnTo>
                    <a:pt x="9795" y="216217"/>
                  </a:lnTo>
                  <a:lnTo>
                    <a:pt x="17293" y="214998"/>
                  </a:lnTo>
                  <a:lnTo>
                    <a:pt x="16551" y="214998"/>
                  </a:lnTo>
                  <a:lnTo>
                    <a:pt x="25817" y="214750"/>
                  </a:lnTo>
                  <a:lnTo>
                    <a:pt x="55314" y="214750"/>
                  </a:lnTo>
                  <a:lnTo>
                    <a:pt x="63913" y="212898"/>
                  </a:lnTo>
                  <a:lnTo>
                    <a:pt x="65778" y="211907"/>
                  </a:lnTo>
                  <a:lnTo>
                    <a:pt x="44517" y="211907"/>
                  </a:lnTo>
                  <a:lnTo>
                    <a:pt x="25736" y="211268"/>
                  </a:lnTo>
                  <a:close/>
                </a:path>
                <a:path w="417829" h="219710" extrusionOk="0">
                  <a:moveTo>
                    <a:pt x="55314" y="214750"/>
                  </a:moveTo>
                  <a:lnTo>
                    <a:pt x="25817" y="214750"/>
                  </a:lnTo>
                  <a:lnTo>
                    <a:pt x="44794" y="215326"/>
                  </a:lnTo>
                  <a:lnTo>
                    <a:pt x="52138" y="214998"/>
                  </a:lnTo>
                  <a:lnTo>
                    <a:pt x="54161" y="214998"/>
                  </a:lnTo>
                  <a:lnTo>
                    <a:pt x="55314" y="214750"/>
                  </a:lnTo>
                  <a:close/>
                </a:path>
                <a:path w="417829" h="219710" extrusionOk="0">
                  <a:moveTo>
                    <a:pt x="148193" y="125845"/>
                  </a:moveTo>
                  <a:lnTo>
                    <a:pt x="110447" y="157266"/>
                  </a:lnTo>
                  <a:lnTo>
                    <a:pt x="92471" y="180851"/>
                  </a:lnTo>
                  <a:lnTo>
                    <a:pt x="84534" y="190806"/>
                  </a:lnTo>
                  <a:lnTo>
                    <a:pt x="76897" y="199448"/>
                  </a:lnTo>
                  <a:lnTo>
                    <a:pt x="69786" y="206006"/>
                  </a:lnTo>
                  <a:lnTo>
                    <a:pt x="62420" y="209751"/>
                  </a:lnTo>
                  <a:lnTo>
                    <a:pt x="53411" y="211594"/>
                  </a:lnTo>
                  <a:lnTo>
                    <a:pt x="51781" y="211594"/>
                  </a:lnTo>
                  <a:lnTo>
                    <a:pt x="44517" y="211907"/>
                  </a:lnTo>
                  <a:lnTo>
                    <a:pt x="65778" y="211907"/>
                  </a:lnTo>
                  <a:lnTo>
                    <a:pt x="72009" y="208597"/>
                  </a:lnTo>
                  <a:lnTo>
                    <a:pt x="79319" y="201897"/>
                  </a:lnTo>
                  <a:lnTo>
                    <a:pt x="87068" y="193236"/>
                  </a:lnTo>
                  <a:lnTo>
                    <a:pt x="95154" y="183147"/>
                  </a:lnTo>
                  <a:lnTo>
                    <a:pt x="103479" y="172161"/>
                  </a:lnTo>
                  <a:lnTo>
                    <a:pt x="113288" y="159337"/>
                  </a:lnTo>
                  <a:lnTo>
                    <a:pt x="122966" y="147467"/>
                  </a:lnTo>
                  <a:lnTo>
                    <a:pt x="132231" y="137733"/>
                  </a:lnTo>
                  <a:lnTo>
                    <a:pt x="140804" y="131318"/>
                  </a:lnTo>
                  <a:lnTo>
                    <a:pt x="148844" y="129128"/>
                  </a:lnTo>
                  <a:lnTo>
                    <a:pt x="165313" y="129128"/>
                  </a:lnTo>
                  <a:lnTo>
                    <a:pt x="157626" y="126644"/>
                  </a:lnTo>
                  <a:lnTo>
                    <a:pt x="148193" y="125845"/>
                  </a:lnTo>
                  <a:close/>
                </a:path>
                <a:path w="417829" h="219710" extrusionOk="0">
                  <a:moveTo>
                    <a:pt x="165313" y="129128"/>
                  </a:moveTo>
                  <a:lnTo>
                    <a:pt x="148844" y="129128"/>
                  </a:lnTo>
                  <a:lnTo>
                    <a:pt x="157299" y="129994"/>
                  </a:lnTo>
                  <a:lnTo>
                    <a:pt x="166129" y="132921"/>
                  </a:lnTo>
                  <a:lnTo>
                    <a:pt x="175298" y="136918"/>
                  </a:lnTo>
                  <a:lnTo>
                    <a:pt x="184050" y="140825"/>
                  </a:lnTo>
                  <a:lnTo>
                    <a:pt x="192778" y="143830"/>
                  </a:lnTo>
                  <a:lnTo>
                    <a:pt x="201388" y="145030"/>
                  </a:lnTo>
                  <a:lnTo>
                    <a:pt x="209791" y="143522"/>
                  </a:lnTo>
                  <a:lnTo>
                    <a:pt x="213107" y="141665"/>
                  </a:lnTo>
                  <a:lnTo>
                    <a:pt x="200989" y="141665"/>
                  </a:lnTo>
                  <a:lnTo>
                    <a:pt x="193227" y="140500"/>
                  </a:lnTo>
                  <a:lnTo>
                    <a:pt x="185367" y="137733"/>
                  </a:lnTo>
                  <a:lnTo>
                    <a:pt x="183471" y="136918"/>
                  </a:lnTo>
                  <a:lnTo>
                    <a:pt x="167172" y="129729"/>
                  </a:lnTo>
                  <a:lnTo>
                    <a:pt x="165313" y="129128"/>
                  </a:lnTo>
                  <a:close/>
                </a:path>
                <a:path w="417829" h="219710" extrusionOk="0">
                  <a:moveTo>
                    <a:pt x="415798" y="0"/>
                  </a:moveTo>
                  <a:lnTo>
                    <a:pt x="375475" y="36830"/>
                  </a:lnTo>
                  <a:lnTo>
                    <a:pt x="367195" y="47535"/>
                  </a:lnTo>
                  <a:lnTo>
                    <a:pt x="359181" y="57277"/>
                  </a:lnTo>
                  <a:lnTo>
                    <a:pt x="321998" y="74699"/>
                  </a:lnTo>
                  <a:lnTo>
                    <a:pt x="303483" y="76290"/>
                  </a:lnTo>
                  <a:lnTo>
                    <a:pt x="294047" y="77496"/>
                  </a:lnTo>
                  <a:lnTo>
                    <a:pt x="252848" y="101995"/>
                  </a:lnTo>
                  <a:lnTo>
                    <a:pt x="234068" y="120319"/>
                  </a:lnTo>
                  <a:lnTo>
                    <a:pt x="224694" y="128998"/>
                  </a:lnTo>
                  <a:lnTo>
                    <a:pt x="215996" y="135989"/>
                  </a:lnTo>
                  <a:lnTo>
                    <a:pt x="208394" y="140335"/>
                  </a:lnTo>
                  <a:lnTo>
                    <a:pt x="200989" y="141665"/>
                  </a:lnTo>
                  <a:lnTo>
                    <a:pt x="213107" y="141665"/>
                  </a:lnTo>
                  <a:lnTo>
                    <a:pt x="217814" y="139028"/>
                  </a:lnTo>
                  <a:lnTo>
                    <a:pt x="226847" y="131868"/>
                  </a:lnTo>
                  <a:lnTo>
                    <a:pt x="236480" y="122982"/>
                  </a:lnTo>
                  <a:lnTo>
                    <a:pt x="255013" y="104685"/>
                  </a:lnTo>
                  <a:lnTo>
                    <a:pt x="263480" y="96716"/>
                  </a:lnTo>
                  <a:lnTo>
                    <a:pt x="303953" y="79680"/>
                  </a:lnTo>
                  <a:lnTo>
                    <a:pt x="322207" y="78066"/>
                  </a:lnTo>
                  <a:lnTo>
                    <a:pt x="330982" y="76966"/>
                  </a:lnTo>
                  <a:lnTo>
                    <a:pt x="369562" y="50087"/>
                  </a:lnTo>
                  <a:lnTo>
                    <a:pt x="378282" y="38823"/>
                  </a:lnTo>
                  <a:lnTo>
                    <a:pt x="388314" y="26004"/>
                  </a:lnTo>
                  <a:lnTo>
                    <a:pt x="398429" y="14135"/>
                  </a:lnTo>
                  <a:lnTo>
                    <a:pt x="407598" y="5751"/>
                  </a:lnTo>
                  <a:lnTo>
                    <a:pt x="414794" y="3390"/>
                  </a:lnTo>
                  <a:lnTo>
                    <a:pt x="416481" y="3390"/>
                  </a:lnTo>
                  <a:lnTo>
                    <a:pt x="416801" y="3200"/>
                  </a:lnTo>
                  <a:lnTo>
                    <a:pt x="417017" y="2197"/>
                  </a:lnTo>
                  <a:lnTo>
                    <a:pt x="417410" y="1193"/>
                  </a:lnTo>
                  <a:lnTo>
                    <a:pt x="416801" y="203"/>
                  </a:lnTo>
                  <a:lnTo>
                    <a:pt x="415798" y="0"/>
                  </a:lnTo>
                  <a:close/>
                </a:path>
                <a:path w="417829" h="219710" extrusionOk="0">
                  <a:moveTo>
                    <a:pt x="416481" y="3390"/>
                  </a:moveTo>
                  <a:lnTo>
                    <a:pt x="414794" y="3390"/>
                  </a:lnTo>
                  <a:lnTo>
                    <a:pt x="415798" y="3797"/>
                  </a:lnTo>
                  <a:lnTo>
                    <a:pt x="416481" y="3390"/>
                  </a:lnTo>
                  <a:close/>
                </a:path>
              </a:pathLst>
            </a:custGeom>
            <a:solidFill>
              <a:srgbClr val="F8C3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543" name="Google Shape;2543;p13"/>
            <p:cNvPicPr preferRelativeResize="0"/>
            <p:nvPr/>
          </p:nvPicPr>
          <p:blipFill rotWithShape="1">
            <a:blip r:embed="rId19">
              <a:alphaModFix/>
            </a:blip>
            <a:srcRect/>
            <a:stretch/>
          </p:blipFill>
          <p:spPr>
            <a:xfrm>
              <a:off x="6886435" y="2756636"/>
              <a:ext cx="108956" cy="142330"/>
            </a:xfrm>
            <a:prstGeom prst="rect">
              <a:avLst/>
            </a:prstGeom>
            <a:noFill/>
            <a:ln>
              <a:noFill/>
            </a:ln>
          </p:spPr>
        </p:pic>
        <p:pic>
          <p:nvPicPr>
            <p:cNvPr id="2544" name="Google Shape;2544;p13"/>
            <p:cNvPicPr preferRelativeResize="0"/>
            <p:nvPr/>
          </p:nvPicPr>
          <p:blipFill rotWithShape="1">
            <a:blip r:embed="rId20">
              <a:alphaModFix/>
            </a:blip>
            <a:srcRect/>
            <a:stretch/>
          </p:blipFill>
          <p:spPr>
            <a:xfrm>
              <a:off x="6886216" y="2579658"/>
              <a:ext cx="109254" cy="142151"/>
            </a:xfrm>
            <a:prstGeom prst="rect">
              <a:avLst/>
            </a:prstGeom>
            <a:noFill/>
            <a:ln>
              <a:noFill/>
            </a:ln>
          </p:spPr>
        </p:pic>
        <p:pic>
          <p:nvPicPr>
            <p:cNvPr id="2545" name="Google Shape;2545;p13"/>
            <p:cNvPicPr preferRelativeResize="0"/>
            <p:nvPr/>
          </p:nvPicPr>
          <p:blipFill rotWithShape="1">
            <a:blip r:embed="rId21">
              <a:alphaModFix/>
            </a:blip>
            <a:srcRect/>
            <a:stretch/>
          </p:blipFill>
          <p:spPr>
            <a:xfrm>
              <a:off x="6392291" y="2970733"/>
              <a:ext cx="465975" cy="310007"/>
            </a:xfrm>
            <a:prstGeom prst="rect">
              <a:avLst/>
            </a:prstGeom>
            <a:noFill/>
            <a:ln>
              <a:noFill/>
            </a:ln>
          </p:spPr>
        </p:pic>
        <p:pic>
          <p:nvPicPr>
            <p:cNvPr id="2546" name="Google Shape;2546;p13"/>
            <p:cNvPicPr preferRelativeResize="0"/>
            <p:nvPr/>
          </p:nvPicPr>
          <p:blipFill rotWithShape="1">
            <a:blip r:embed="rId22">
              <a:alphaModFix/>
            </a:blip>
            <a:srcRect/>
            <a:stretch/>
          </p:blipFill>
          <p:spPr>
            <a:xfrm>
              <a:off x="7158945" y="3655707"/>
              <a:ext cx="348221" cy="126923"/>
            </a:xfrm>
            <a:prstGeom prst="rect">
              <a:avLst/>
            </a:prstGeom>
            <a:noFill/>
            <a:ln>
              <a:noFill/>
            </a:ln>
          </p:spPr>
        </p:pic>
        <p:sp>
          <p:nvSpPr>
            <p:cNvPr id="2547" name="Google Shape;2547;p13"/>
            <p:cNvSpPr/>
            <p:nvPr/>
          </p:nvSpPr>
          <p:spPr>
            <a:xfrm>
              <a:off x="6880665" y="3060918"/>
              <a:ext cx="73660" cy="52705"/>
            </a:xfrm>
            <a:custGeom>
              <a:avLst/>
              <a:gdLst/>
              <a:ahLst/>
              <a:cxnLst/>
              <a:rect l="l" t="t" r="r" b="b"/>
              <a:pathLst>
                <a:path w="73659" h="52705" extrusionOk="0">
                  <a:moveTo>
                    <a:pt x="73120" y="49680"/>
                  </a:moveTo>
                  <a:lnTo>
                    <a:pt x="63780" y="49680"/>
                  </a:lnTo>
                  <a:lnTo>
                    <a:pt x="73282" y="52463"/>
                  </a:lnTo>
                  <a:lnTo>
                    <a:pt x="73228" y="51548"/>
                  </a:lnTo>
                  <a:lnTo>
                    <a:pt x="73120" y="49680"/>
                  </a:lnTo>
                  <a:close/>
                </a:path>
                <a:path w="73659" h="52705" extrusionOk="0">
                  <a:moveTo>
                    <a:pt x="12874" y="11468"/>
                  </a:moveTo>
                  <a:lnTo>
                    <a:pt x="8090" y="12706"/>
                  </a:lnTo>
                  <a:lnTo>
                    <a:pt x="4079" y="16421"/>
                  </a:lnTo>
                  <a:lnTo>
                    <a:pt x="998" y="22166"/>
                  </a:lnTo>
                  <a:lnTo>
                    <a:pt x="0" y="29767"/>
                  </a:lnTo>
                  <a:lnTo>
                    <a:pt x="2197" y="37404"/>
                  </a:lnTo>
                  <a:lnTo>
                    <a:pt x="8702" y="43256"/>
                  </a:lnTo>
                  <a:lnTo>
                    <a:pt x="18735" y="46648"/>
                  </a:lnTo>
                  <a:lnTo>
                    <a:pt x="32437" y="49680"/>
                  </a:lnTo>
                  <a:lnTo>
                    <a:pt x="45955" y="51548"/>
                  </a:lnTo>
                  <a:lnTo>
                    <a:pt x="54980" y="51548"/>
                  </a:lnTo>
                  <a:lnTo>
                    <a:pt x="63489" y="49680"/>
                  </a:lnTo>
                  <a:lnTo>
                    <a:pt x="73120" y="49680"/>
                  </a:lnTo>
                  <a:lnTo>
                    <a:pt x="71961" y="29767"/>
                  </a:lnTo>
                  <a:lnTo>
                    <a:pt x="71872" y="28244"/>
                  </a:lnTo>
                  <a:lnTo>
                    <a:pt x="72088" y="28244"/>
                  </a:lnTo>
                  <a:lnTo>
                    <a:pt x="62652" y="27241"/>
                  </a:lnTo>
                  <a:lnTo>
                    <a:pt x="61458" y="23634"/>
                  </a:lnTo>
                  <a:lnTo>
                    <a:pt x="60239" y="20231"/>
                  </a:lnTo>
                  <a:lnTo>
                    <a:pt x="53705" y="16421"/>
                  </a:lnTo>
                  <a:lnTo>
                    <a:pt x="37176" y="16421"/>
                  </a:lnTo>
                  <a:lnTo>
                    <a:pt x="21535" y="12706"/>
                  </a:lnTo>
                  <a:lnTo>
                    <a:pt x="12874" y="11468"/>
                  </a:lnTo>
                  <a:close/>
                </a:path>
                <a:path w="73659" h="52705" extrusionOk="0">
                  <a:moveTo>
                    <a:pt x="31765" y="0"/>
                  </a:moveTo>
                  <a:lnTo>
                    <a:pt x="29962" y="4610"/>
                  </a:lnTo>
                  <a:lnTo>
                    <a:pt x="27549" y="10617"/>
                  </a:lnTo>
                  <a:lnTo>
                    <a:pt x="37176" y="16421"/>
                  </a:lnTo>
                  <a:lnTo>
                    <a:pt x="53705" y="16421"/>
                  </a:lnTo>
                  <a:lnTo>
                    <a:pt x="50612" y="14617"/>
                  </a:lnTo>
                  <a:lnTo>
                    <a:pt x="42179" y="8623"/>
                  </a:lnTo>
                  <a:lnTo>
                    <a:pt x="31765" y="0"/>
                  </a:lnTo>
                  <a:close/>
                </a:path>
              </a:pathLst>
            </a:custGeom>
            <a:solidFill>
              <a:srgbClr val="F69A9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548" name="Google Shape;2548;p13"/>
            <p:cNvPicPr preferRelativeResize="0"/>
            <p:nvPr/>
          </p:nvPicPr>
          <p:blipFill rotWithShape="1">
            <a:blip r:embed="rId23">
              <a:alphaModFix/>
            </a:blip>
            <a:srcRect/>
            <a:stretch/>
          </p:blipFill>
          <p:spPr>
            <a:xfrm>
              <a:off x="6938955" y="3086163"/>
              <a:ext cx="20213" cy="30632"/>
            </a:xfrm>
            <a:prstGeom prst="rect">
              <a:avLst/>
            </a:prstGeom>
            <a:noFill/>
            <a:ln>
              <a:noFill/>
            </a:ln>
          </p:spPr>
        </p:pic>
        <p:sp>
          <p:nvSpPr>
            <p:cNvPr id="2549" name="Google Shape;2549;p13"/>
            <p:cNvSpPr/>
            <p:nvPr/>
          </p:nvSpPr>
          <p:spPr>
            <a:xfrm>
              <a:off x="6944597" y="3056942"/>
              <a:ext cx="259715" cy="92075"/>
            </a:xfrm>
            <a:custGeom>
              <a:avLst/>
              <a:gdLst/>
              <a:ahLst/>
              <a:cxnLst/>
              <a:rect l="l" t="t" r="r" b="b"/>
              <a:pathLst>
                <a:path w="259715" h="92075" extrusionOk="0">
                  <a:moveTo>
                    <a:pt x="251796" y="0"/>
                  </a:moveTo>
                  <a:lnTo>
                    <a:pt x="232006" y="1805"/>
                  </a:lnTo>
                  <a:lnTo>
                    <a:pt x="232006" y="1590"/>
                  </a:lnTo>
                  <a:lnTo>
                    <a:pt x="199492" y="10060"/>
                  </a:lnTo>
                  <a:lnTo>
                    <a:pt x="161167" y="24140"/>
                  </a:lnTo>
                  <a:lnTo>
                    <a:pt x="128674" y="37203"/>
                  </a:lnTo>
                  <a:lnTo>
                    <a:pt x="113655" y="42623"/>
                  </a:lnTo>
                  <a:lnTo>
                    <a:pt x="92700" y="38761"/>
                  </a:lnTo>
                  <a:lnTo>
                    <a:pt x="58523" y="33770"/>
                  </a:lnTo>
                  <a:lnTo>
                    <a:pt x="12563" y="27612"/>
                  </a:lnTo>
                  <a:lnTo>
                    <a:pt x="3658" y="40230"/>
                  </a:lnTo>
                  <a:lnTo>
                    <a:pt x="0" y="48211"/>
                  </a:lnTo>
                  <a:lnTo>
                    <a:pt x="965" y="54955"/>
                  </a:lnTo>
                  <a:lnTo>
                    <a:pt x="51668" y="80041"/>
                  </a:lnTo>
                  <a:lnTo>
                    <a:pt x="99588" y="91258"/>
                  </a:lnTo>
                  <a:lnTo>
                    <a:pt x="123891" y="91467"/>
                  </a:lnTo>
                  <a:lnTo>
                    <a:pt x="152611" y="88188"/>
                  </a:lnTo>
                  <a:lnTo>
                    <a:pt x="186375" y="80817"/>
                  </a:lnTo>
                  <a:lnTo>
                    <a:pt x="217881" y="72167"/>
                  </a:lnTo>
                  <a:lnTo>
                    <a:pt x="239829" y="65051"/>
                  </a:lnTo>
                  <a:lnTo>
                    <a:pt x="242636" y="52644"/>
                  </a:lnTo>
                  <a:lnTo>
                    <a:pt x="256115" y="20652"/>
                  </a:lnTo>
                  <a:lnTo>
                    <a:pt x="259500" y="4693"/>
                  </a:lnTo>
                  <a:lnTo>
                    <a:pt x="251796" y="0"/>
                  </a:lnTo>
                  <a:close/>
                </a:path>
              </a:pathLst>
            </a:custGeom>
            <a:solidFill>
              <a:srgbClr val="2C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550" name="Google Shape;2550;p13"/>
            <p:cNvPicPr preferRelativeResize="0"/>
            <p:nvPr/>
          </p:nvPicPr>
          <p:blipFill rotWithShape="1">
            <a:blip r:embed="rId24">
              <a:alphaModFix/>
            </a:blip>
            <a:srcRect/>
            <a:stretch/>
          </p:blipFill>
          <p:spPr>
            <a:xfrm>
              <a:off x="7153782" y="3656295"/>
              <a:ext cx="96426" cy="68681"/>
            </a:xfrm>
            <a:prstGeom prst="rect">
              <a:avLst/>
            </a:prstGeom>
            <a:noFill/>
            <a:ln>
              <a:noFill/>
            </a:ln>
          </p:spPr>
        </p:pic>
        <p:sp>
          <p:nvSpPr>
            <p:cNvPr id="2551" name="Google Shape;2551;p13"/>
            <p:cNvSpPr/>
            <p:nvPr/>
          </p:nvSpPr>
          <p:spPr>
            <a:xfrm>
              <a:off x="7278704" y="3687743"/>
              <a:ext cx="41910" cy="91440"/>
            </a:xfrm>
            <a:custGeom>
              <a:avLst/>
              <a:gdLst/>
              <a:ahLst/>
              <a:cxnLst/>
              <a:rect l="l" t="t" r="r" b="b"/>
              <a:pathLst>
                <a:path w="41909" h="91439" extrusionOk="0">
                  <a:moveTo>
                    <a:pt x="0" y="62852"/>
                  </a:moveTo>
                  <a:lnTo>
                    <a:pt x="22092" y="91008"/>
                  </a:lnTo>
                  <a:lnTo>
                    <a:pt x="29864" y="87730"/>
                  </a:lnTo>
                  <a:lnTo>
                    <a:pt x="36093" y="82125"/>
                  </a:lnTo>
                  <a:lnTo>
                    <a:pt x="40119" y="75476"/>
                  </a:lnTo>
                  <a:lnTo>
                    <a:pt x="41515" y="63786"/>
                  </a:lnTo>
                  <a:lnTo>
                    <a:pt x="41497" y="63068"/>
                  </a:lnTo>
                  <a:lnTo>
                    <a:pt x="190" y="63068"/>
                  </a:lnTo>
                  <a:lnTo>
                    <a:pt x="0" y="62852"/>
                  </a:lnTo>
                  <a:close/>
                </a:path>
                <a:path w="41909" h="91439" extrusionOk="0">
                  <a:moveTo>
                    <a:pt x="38900" y="0"/>
                  </a:moveTo>
                  <a:lnTo>
                    <a:pt x="34886" y="0"/>
                  </a:lnTo>
                  <a:lnTo>
                    <a:pt x="2806" y="1803"/>
                  </a:lnTo>
                  <a:lnTo>
                    <a:pt x="2806" y="11620"/>
                  </a:lnTo>
                  <a:lnTo>
                    <a:pt x="3213" y="21615"/>
                  </a:lnTo>
                  <a:lnTo>
                    <a:pt x="2880" y="30487"/>
                  </a:lnTo>
                  <a:lnTo>
                    <a:pt x="637" y="52731"/>
                  </a:lnTo>
                  <a:lnTo>
                    <a:pt x="199" y="62852"/>
                  </a:lnTo>
                  <a:lnTo>
                    <a:pt x="190" y="63068"/>
                  </a:lnTo>
                  <a:lnTo>
                    <a:pt x="41497" y="63068"/>
                  </a:lnTo>
                  <a:lnTo>
                    <a:pt x="41071" y="46859"/>
                  </a:lnTo>
                  <a:lnTo>
                    <a:pt x="39951" y="31624"/>
                  </a:lnTo>
                  <a:lnTo>
                    <a:pt x="39319" y="25006"/>
                  </a:lnTo>
                  <a:lnTo>
                    <a:pt x="38930" y="1803"/>
                  </a:lnTo>
                  <a:lnTo>
                    <a:pt x="38900" y="0"/>
                  </a:lnTo>
                  <a:close/>
                </a:path>
              </a:pathLst>
            </a:custGeom>
            <a:solidFill>
              <a:srgbClr val="1E1A2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552" name="Google Shape;2552;p13"/>
            <p:cNvSpPr/>
            <p:nvPr/>
          </p:nvSpPr>
          <p:spPr>
            <a:xfrm>
              <a:off x="7160247" y="3251753"/>
              <a:ext cx="158750" cy="444500"/>
            </a:xfrm>
            <a:custGeom>
              <a:avLst/>
              <a:gdLst/>
              <a:ahLst/>
              <a:cxnLst/>
              <a:rect l="l" t="t" r="r" b="b"/>
              <a:pathLst>
                <a:path w="158750" h="444500" extrusionOk="0">
                  <a:moveTo>
                    <a:pt x="139821" y="183549"/>
                  </a:moveTo>
                  <a:lnTo>
                    <a:pt x="71923" y="183549"/>
                  </a:lnTo>
                  <a:lnTo>
                    <a:pt x="73433" y="191403"/>
                  </a:lnTo>
                  <a:lnTo>
                    <a:pt x="76698" y="209620"/>
                  </a:lnTo>
                  <a:lnTo>
                    <a:pt x="81135" y="235121"/>
                  </a:lnTo>
                  <a:lnTo>
                    <a:pt x="86160" y="264829"/>
                  </a:lnTo>
                  <a:lnTo>
                    <a:pt x="93738" y="305795"/>
                  </a:lnTo>
                  <a:lnTo>
                    <a:pt x="104257" y="359539"/>
                  </a:lnTo>
                  <a:lnTo>
                    <a:pt x="114421" y="411055"/>
                  </a:lnTo>
                  <a:lnTo>
                    <a:pt x="120259" y="441790"/>
                  </a:lnTo>
                  <a:lnTo>
                    <a:pt x="125352" y="443405"/>
                  </a:lnTo>
                  <a:lnTo>
                    <a:pt x="136652" y="444342"/>
                  </a:lnTo>
                  <a:lnTo>
                    <a:pt x="149081" y="442799"/>
                  </a:lnTo>
                  <a:lnTo>
                    <a:pt x="157559" y="436977"/>
                  </a:lnTo>
                  <a:lnTo>
                    <a:pt x="157966" y="436177"/>
                  </a:lnTo>
                  <a:lnTo>
                    <a:pt x="158169" y="434577"/>
                  </a:lnTo>
                  <a:lnTo>
                    <a:pt x="158169" y="433789"/>
                  </a:lnTo>
                  <a:lnTo>
                    <a:pt x="155566" y="403551"/>
                  </a:lnTo>
                  <a:lnTo>
                    <a:pt x="151378" y="356188"/>
                  </a:lnTo>
                  <a:lnTo>
                    <a:pt x="146635" y="306454"/>
                  </a:lnTo>
                  <a:lnTo>
                    <a:pt x="142929" y="275433"/>
                  </a:lnTo>
                  <a:lnTo>
                    <a:pt x="140699" y="241908"/>
                  </a:lnTo>
                  <a:lnTo>
                    <a:pt x="139888" y="192082"/>
                  </a:lnTo>
                  <a:lnTo>
                    <a:pt x="139821" y="183549"/>
                  </a:lnTo>
                  <a:close/>
                </a:path>
                <a:path w="158750" h="444500" extrusionOk="0">
                  <a:moveTo>
                    <a:pt x="21178" y="0"/>
                  </a:moveTo>
                  <a:lnTo>
                    <a:pt x="3915" y="377"/>
                  </a:lnTo>
                  <a:lnTo>
                    <a:pt x="6" y="28596"/>
                  </a:lnTo>
                  <a:lnTo>
                    <a:pt x="0" y="31403"/>
                  </a:lnTo>
                  <a:lnTo>
                    <a:pt x="1835" y="89185"/>
                  </a:lnTo>
                  <a:lnTo>
                    <a:pt x="6959" y="160762"/>
                  </a:lnTo>
                  <a:lnTo>
                    <a:pt x="12621" y="224201"/>
                  </a:lnTo>
                  <a:lnTo>
                    <a:pt x="16145" y="259422"/>
                  </a:lnTo>
                  <a:lnTo>
                    <a:pt x="16165" y="259803"/>
                  </a:lnTo>
                  <a:lnTo>
                    <a:pt x="28535" y="333285"/>
                  </a:lnTo>
                  <a:lnTo>
                    <a:pt x="36796" y="377758"/>
                  </a:lnTo>
                  <a:lnTo>
                    <a:pt x="58901" y="411633"/>
                  </a:lnTo>
                  <a:lnTo>
                    <a:pt x="72184" y="411055"/>
                  </a:lnTo>
                  <a:lnTo>
                    <a:pt x="82744" y="405761"/>
                  </a:lnTo>
                  <a:lnTo>
                    <a:pt x="83353" y="405151"/>
                  </a:lnTo>
                  <a:lnTo>
                    <a:pt x="83747" y="403551"/>
                  </a:lnTo>
                  <a:lnTo>
                    <a:pt x="83747" y="402763"/>
                  </a:lnTo>
                  <a:lnTo>
                    <a:pt x="77574" y="333285"/>
                  </a:lnTo>
                  <a:lnTo>
                    <a:pt x="73593" y="288959"/>
                  </a:lnTo>
                  <a:lnTo>
                    <a:pt x="71314" y="265019"/>
                  </a:lnTo>
                  <a:lnTo>
                    <a:pt x="71314" y="263419"/>
                  </a:lnTo>
                  <a:lnTo>
                    <a:pt x="71110" y="260828"/>
                  </a:lnTo>
                  <a:lnTo>
                    <a:pt x="70984" y="258690"/>
                  </a:lnTo>
                  <a:lnTo>
                    <a:pt x="70920" y="257615"/>
                  </a:lnTo>
                  <a:lnTo>
                    <a:pt x="70847" y="235121"/>
                  </a:lnTo>
                  <a:lnTo>
                    <a:pt x="71193" y="212476"/>
                  </a:lnTo>
                  <a:lnTo>
                    <a:pt x="71681" y="192082"/>
                  </a:lnTo>
                  <a:lnTo>
                    <a:pt x="71923" y="183549"/>
                  </a:lnTo>
                  <a:lnTo>
                    <a:pt x="139821" y="183549"/>
                  </a:lnTo>
                  <a:lnTo>
                    <a:pt x="139730" y="160762"/>
                  </a:lnTo>
                  <a:lnTo>
                    <a:pt x="139322" y="99449"/>
                  </a:lnTo>
                  <a:lnTo>
                    <a:pt x="137806" y="51261"/>
                  </a:lnTo>
                  <a:lnTo>
                    <a:pt x="137128" y="31403"/>
                  </a:lnTo>
                  <a:lnTo>
                    <a:pt x="129670" y="31403"/>
                  </a:lnTo>
                  <a:lnTo>
                    <a:pt x="119040" y="28596"/>
                  </a:lnTo>
                  <a:lnTo>
                    <a:pt x="87804" y="19286"/>
                  </a:lnTo>
                  <a:lnTo>
                    <a:pt x="52162" y="8028"/>
                  </a:lnTo>
                  <a:lnTo>
                    <a:pt x="21178" y="0"/>
                  </a:lnTo>
                  <a:close/>
                </a:path>
                <a:path w="158750" h="444500" extrusionOk="0">
                  <a:moveTo>
                    <a:pt x="136909" y="24989"/>
                  </a:moveTo>
                  <a:lnTo>
                    <a:pt x="129670" y="31403"/>
                  </a:lnTo>
                  <a:lnTo>
                    <a:pt x="137128" y="31403"/>
                  </a:lnTo>
                  <a:lnTo>
                    <a:pt x="137032" y="28596"/>
                  </a:lnTo>
                  <a:lnTo>
                    <a:pt x="136909" y="24989"/>
                  </a:lnTo>
                  <a:close/>
                </a:path>
              </a:pathLst>
            </a:custGeom>
            <a:solidFill>
              <a:srgbClr val="2C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553" name="Google Shape;2553;p13"/>
            <p:cNvPicPr preferRelativeResize="0"/>
            <p:nvPr/>
          </p:nvPicPr>
          <p:blipFill rotWithShape="1">
            <a:blip r:embed="rId25">
              <a:alphaModFix/>
            </a:blip>
            <a:srcRect/>
            <a:stretch/>
          </p:blipFill>
          <p:spPr>
            <a:xfrm>
              <a:off x="7158761" y="3059250"/>
              <a:ext cx="147802" cy="256338"/>
            </a:xfrm>
            <a:prstGeom prst="rect">
              <a:avLst/>
            </a:prstGeom>
            <a:noFill/>
            <a:ln>
              <a:noFill/>
            </a:ln>
          </p:spPr>
        </p:pic>
        <p:sp>
          <p:nvSpPr>
            <p:cNvPr id="2554" name="Google Shape;2554;p13"/>
            <p:cNvSpPr/>
            <p:nvPr/>
          </p:nvSpPr>
          <p:spPr>
            <a:xfrm>
              <a:off x="7150326" y="3055876"/>
              <a:ext cx="64769" cy="309880"/>
            </a:xfrm>
            <a:custGeom>
              <a:avLst/>
              <a:gdLst/>
              <a:ahLst/>
              <a:cxnLst/>
              <a:rect l="l" t="t" r="r" b="b"/>
              <a:pathLst>
                <a:path w="64770" h="309879" extrusionOk="0">
                  <a:moveTo>
                    <a:pt x="44196" y="0"/>
                  </a:moveTo>
                  <a:lnTo>
                    <a:pt x="10749" y="19005"/>
                  </a:lnTo>
                  <a:lnTo>
                    <a:pt x="4449" y="68376"/>
                  </a:lnTo>
                  <a:lnTo>
                    <a:pt x="2909" y="185107"/>
                  </a:lnTo>
                  <a:lnTo>
                    <a:pt x="1869" y="220382"/>
                  </a:lnTo>
                  <a:lnTo>
                    <a:pt x="0" y="254704"/>
                  </a:lnTo>
                  <a:lnTo>
                    <a:pt x="1325" y="283055"/>
                  </a:lnTo>
                  <a:lnTo>
                    <a:pt x="7874" y="300788"/>
                  </a:lnTo>
                  <a:lnTo>
                    <a:pt x="16298" y="309142"/>
                  </a:lnTo>
                  <a:lnTo>
                    <a:pt x="23253" y="309352"/>
                  </a:lnTo>
                  <a:lnTo>
                    <a:pt x="26623" y="294911"/>
                  </a:lnTo>
                  <a:lnTo>
                    <a:pt x="28354" y="263505"/>
                  </a:lnTo>
                  <a:lnTo>
                    <a:pt x="28991" y="224442"/>
                  </a:lnTo>
                  <a:lnTo>
                    <a:pt x="29083" y="165195"/>
                  </a:lnTo>
                  <a:lnTo>
                    <a:pt x="29850" y="148103"/>
                  </a:lnTo>
                  <a:lnTo>
                    <a:pt x="36703" y="75605"/>
                  </a:lnTo>
                  <a:lnTo>
                    <a:pt x="57962" y="13049"/>
                  </a:lnTo>
                  <a:lnTo>
                    <a:pt x="61379" y="12871"/>
                  </a:lnTo>
                  <a:lnTo>
                    <a:pt x="63792" y="7854"/>
                  </a:lnTo>
                  <a:lnTo>
                    <a:pt x="64376" y="6445"/>
                  </a:lnTo>
                  <a:lnTo>
                    <a:pt x="63576" y="5467"/>
                  </a:lnTo>
                  <a:lnTo>
                    <a:pt x="61988" y="4248"/>
                  </a:lnTo>
                  <a:lnTo>
                    <a:pt x="54943" y="1485"/>
                  </a:lnTo>
                  <a:lnTo>
                    <a:pt x="44196" y="0"/>
                  </a:lnTo>
                  <a:close/>
                </a:path>
              </a:pathLst>
            </a:custGeom>
            <a:solidFill>
              <a:srgbClr val="2C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555" name="Google Shape;2555;p13"/>
            <p:cNvSpPr/>
            <p:nvPr/>
          </p:nvSpPr>
          <p:spPr>
            <a:xfrm>
              <a:off x="7173186" y="3060340"/>
              <a:ext cx="41910" cy="182880"/>
            </a:xfrm>
            <a:custGeom>
              <a:avLst/>
              <a:gdLst/>
              <a:ahLst/>
              <a:cxnLst/>
              <a:rect l="l" t="t" r="r" b="b"/>
              <a:pathLst>
                <a:path w="41909" h="182880" extrusionOk="0">
                  <a:moveTo>
                    <a:pt x="39522" y="0"/>
                  </a:moveTo>
                  <a:lnTo>
                    <a:pt x="8734" y="34360"/>
                  </a:lnTo>
                  <a:lnTo>
                    <a:pt x="2806" y="55232"/>
                  </a:lnTo>
                  <a:lnTo>
                    <a:pt x="8026" y="68046"/>
                  </a:lnTo>
                  <a:lnTo>
                    <a:pt x="0" y="73850"/>
                  </a:lnTo>
                  <a:lnTo>
                    <a:pt x="1530" y="124901"/>
                  </a:lnTo>
                  <a:lnTo>
                    <a:pt x="3471" y="161857"/>
                  </a:lnTo>
                  <a:lnTo>
                    <a:pt x="6222" y="182562"/>
                  </a:lnTo>
                  <a:lnTo>
                    <a:pt x="6222" y="160731"/>
                  </a:lnTo>
                  <a:lnTo>
                    <a:pt x="6990" y="143639"/>
                  </a:lnTo>
                  <a:lnTo>
                    <a:pt x="13842" y="71141"/>
                  </a:lnTo>
                  <a:lnTo>
                    <a:pt x="35102" y="8585"/>
                  </a:lnTo>
                  <a:lnTo>
                    <a:pt x="38519" y="8407"/>
                  </a:lnTo>
                  <a:lnTo>
                    <a:pt x="40932" y="3390"/>
                  </a:lnTo>
                  <a:lnTo>
                    <a:pt x="41325" y="3390"/>
                  </a:lnTo>
                  <a:lnTo>
                    <a:pt x="41909" y="2197"/>
                  </a:lnTo>
                  <a:lnTo>
                    <a:pt x="41122" y="1193"/>
                  </a:lnTo>
                  <a:lnTo>
                    <a:pt x="39522" y="0"/>
                  </a:lnTo>
                  <a:close/>
                </a:path>
              </a:pathLst>
            </a:custGeom>
            <a:solidFill>
              <a:srgbClr val="E6E6E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556" name="Google Shape;2556;p13"/>
            <p:cNvSpPr/>
            <p:nvPr/>
          </p:nvSpPr>
          <p:spPr>
            <a:xfrm>
              <a:off x="7208099" y="3029304"/>
              <a:ext cx="44450" cy="60960"/>
            </a:xfrm>
            <a:custGeom>
              <a:avLst/>
              <a:gdLst/>
              <a:ahLst/>
              <a:cxnLst/>
              <a:rect l="l" t="t" r="r" b="b"/>
              <a:pathLst>
                <a:path w="44450" h="60960" extrusionOk="0">
                  <a:moveTo>
                    <a:pt x="43116" y="0"/>
                  </a:moveTo>
                  <a:lnTo>
                    <a:pt x="0" y="32219"/>
                  </a:lnTo>
                  <a:lnTo>
                    <a:pt x="0" y="32435"/>
                  </a:lnTo>
                  <a:lnTo>
                    <a:pt x="0" y="45834"/>
                  </a:lnTo>
                  <a:lnTo>
                    <a:pt x="190" y="50253"/>
                  </a:lnTo>
                  <a:lnTo>
                    <a:pt x="1633" y="54018"/>
                  </a:lnTo>
                  <a:lnTo>
                    <a:pt x="4913" y="58180"/>
                  </a:lnTo>
                  <a:lnTo>
                    <a:pt x="11200" y="60581"/>
                  </a:lnTo>
                  <a:lnTo>
                    <a:pt x="21666" y="59067"/>
                  </a:lnTo>
                  <a:lnTo>
                    <a:pt x="30196" y="55357"/>
                  </a:lnTo>
                  <a:lnTo>
                    <a:pt x="37434" y="50922"/>
                  </a:lnTo>
                  <a:lnTo>
                    <a:pt x="42456" y="47203"/>
                  </a:lnTo>
                  <a:lnTo>
                    <a:pt x="44335" y="45643"/>
                  </a:lnTo>
                  <a:lnTo>
                    <a:pt x="43116" y="0"/>
                  </a:lnTo>
                  <a:close/>
                </a:path>
              </a:pathLst>
            </a:custGeom>
            <a:solidFill>
              <a:srgbClr val="F69A9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557" name="Google Shape;2557;p13"/>
            <p:cNvPicPr preferRelativeResize="0"/>
            <p:nvPr/>
          </p:nvPicPr>
          <p:blipFill rotWithShape="1">
            <a:blip r:embed="rId26">
              <a:alphaModFix/>
            </a:blip>
            <a:srcRect/>
            <a:stretch/>
          </p:blipFill>
          <p:spPr>
            <a:xfrm>
              <a:off x="7208100" y="3029305"/>
              <a:ext cx="43319" cy="45834"/>
            </a:xfrm>
            <a:prstGeom prst="rect">
              <a:avLst/>
            </a:prstGeom>
            <a:noFill/>
            <a:ln>
              <a:noFill/>
            </a:ln>
          </p:spPr>
        </p:pic>
        <p:sp>
          <p:nvSpPr>
            <p:cNvPr id="2558" name="Google Shape;2558;p13"/>
            <p:cNvSpPr/>
            <p:nvPr/>
          </p:nvSpPr>
          <p:spPr>
            <a:xfrm>
              <a:off x="7178661" y="2960034"/>
              <a:ext cx="88265" cy="104139"/>
            </a:xfrm>
            <a:custGeom>
              <a:avLst/>
              <a:gdLst/>
              <a:ahLst/>
              <a:cxnLst/>
              <a:rect l="l" t="t" r="r" b="b"/>
              <a:pathLst>
                <a:path w="88265" h="104139" extrusionOk="0">
                  <a:moveTo>
                    <a:pt x="36042" y="0"/>
                  </a:moveTo>
                  <a:lnTo>
                    <a:pt x="14607" y="3323"/>
                  </a:lnTo>
                  <a:lnTo>
                    <a:pt x="3509" y="12736"/>
                  </a:lnTo>
                  <a:lnTo>
                    <a:pt x="0" y="29691"/>
                  </a:lnTo>
                  <a:lnTo>
                    <a:pt x="1332" y="55638"/>
                  </a:lnTo>
                  <a:lnTo>
                    <a:pt x="3895" y="76499"/>
                  </a:lnTo>
                  <a:lnTo>
                    <a:pt x="8109" y="91535"/>
                  </a:lnTo>
                  <a:lnTo>
                    <a:pt x="15107" y="100637"/>
                  </a:lnTo>
                  <a:lnTo>
                    <a:pt x="26021" y="103695"/>
                  </a:lnTo>
                  <a:lnTo>
                    <a:pt x="33556" y="103017"/>
                  </a:lnTo>
                  <a:lnTo>
                    <a:pt x="69168" y="86948"/>
                  </a:lnTo>
                  <a:lnTo>
                    <a:pt x="78167" y="66065"/>
                  </a:lnTo>
                  <a:lnTo>
                    <a:pt x="85381" y="64261"/>
                  </a:lnTo>
                  <a:lnTo>
                    <a:pt x="88010" y="55054"/>
                  </a:lnTo>
                  <a:lnTo>
                    <a:pt x="88010" y="40627"/>
                  </a:lnTo>
                  <a:lnTo>
                    <a:pt x="77380" y="45427"/>
                  </a:lnTo>
                  <a:lnTo>
                    <a:pt x="76364" y="46647"/>
                  </a:lnTo>
                  <a:lnTo>
                    <a:pt x="73143" y="23389"/>
                  </a:lnTo>
                  <a:lnTo>
                    <a:pt x="65309" y="8997"/>
                  </a:lnTo>
                  <a:lnTo>
                    <a:pt x="52922" y="1816"/>
                  </a:lnTo>
                  <a:lnTo>
                    <a:pt x="36042" y="190"/>
                  </a:lnTo>
                  <a:lnTo>
                    <a:pt x="36042" y="0"/>
                  </a:lnTo>
                  <a:close/>
                </a:path>
              </a:pathLst>
            </a:custGeom>
            <a:solidFill>
              <a:srgbClr val="F69A9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559" name="Google Shape;2559;p13"/>
            <p:cNvSpPr/>
            <p:nvPr/>
          </p:nvSpPr>
          <p:spPr>
            <a:xfrm>
              <a:off x="7174804" y="2936801"/>
              <a:ext cx="95885" cy="80010"/>
            </a:xfrm>
            <a:custGeom>
              <a:avLst/>
              <a:gdLst/>
              <a:ahLst/>
              <a:cxnLst/>
              <a:rect l="l" t="t" r="r" b="b"/>
              <a:pathLst>
                <a:path w="95884" h="80010" extrusionOk="0">
                  <a:moveTo>
                    <a:pt x="48120" y="0"/>
                  </a:moveTo>
                  <a:lnTo>
                    <a:pt x="28451" y="5062"/>
                  </a:lnTo>
                  <a:lnTo>
                    <a:pt x="13158" y="15484"/>
                  </a:lnTo>
                  <a:lnTo>
                    <a:pt x="3316" y="27778"/>
                  </a:lnTo>
                  <a:lnTo>
                    <a:pt x="0" y="38455"/>
                  </a:lnTo>
                  <a:lnTo>
                    <a:pt x="2467" y="46020"/>
                  </a:lnTo>
                  <a:lnTo>
                    <a:pt x="9093" y="51065"/>
                  </a:lnTo>
                  <a:lnTo>
                    <a:pt x="19595" y="53259"/>
                  </a:lnTo>
                  <a:lnTo>
                    <a:pt x="33693" y="52273"/>
                  </a:lnTo>
                  <a:lnTo>
                    <a:pt x="44570" y="50055"/>
                  </a:lnTo>
                  <a:lnTo>
                    <a:pt x="51068" y="48407"/>
                  </a:lnTo>
                  <a:lnTo>
                    <a:pt x="55043" y="48038"/>
                  </a:lnTo>
                  <a:lnTo>
                    <a:pt x="58356" y="49656"/>
                  </a:lnTo>
                  <a:lnTo>
                    <a:pt x="63360" y="53466"/>
                  </a:lnTo>
                  <a:lnTo>
                    <a:pt x="61556" y="63868"/>
                  </a:lnTo>
                  <a:lnTo>
                    <a:pt x="69380" y="79489"/>
                  </a:lnTo>
                  <a:lnTo>
                    <a:pt x="75615" y="79082"/>
                  </a:lnTo>
                  <a:lnTo>
                    <a:pt x="75818" y="73278"/>
                  </a:lnTo>
                  <a:lnTo>
                    <a:pt x="81419" y="69481"/>
                  </a:lnTo>
                  <a:lnTo>
                    <a:pt x="87439" y="66890"/>
                  </a:lnTo>
                  <a:lnTo>
                    <a:pt x="90639" y="69481"/>
                  </a:lnTo>
                  <a:lnTo>
                    <a:pt x="91071" y="69672"/>
                  </a:lnTo>
                  <a:lnTo>
                    <a:pt x="91249" y="69087"/>
                  </a:lnTo>
                  <a:lnTo>
                    <a:pt x="91465" y="69087"/>
                  </a:lnTo>
                  <a:lnTo>
                    <a:pt x="92873" y="63527"/>
                  </a:lnTo>
                  <a:lnTo>
                    <a:pt x="94446" y="54924"/>
                  </a:lnTo>
                  <a:lnTo>
                    <a:pt x="95376" y="44592"/>
                  </a:lnTo>
                  <a:lnTo>
                    <a:pt x="94856" y="33845"/>
                  </a:lnTo>
                  <a:lnTo>
                    <a:pt x="90570" y="21361"/>
                  </a:lnTo>
                  <a:lnTo>
                    <a:pt x="81341" y="10183"/>
                  </a:lnTo>
                  <a:lnTo>
                    <a:pt x="67186" y="2375"/>
                  </a:lnTo>
                  <a:lnTo>
                    <a:pt x="48120" y="0"/>
                  </a:lnTo>
                  <a:close/>
                </a:path>
              </a:pathLst>
            </a:custGeom>
            <a:solidFill>
              <a:srgbClr val="6A422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560" name="Google Shape;2560;p13"/>
            <p:cNvPicPr preferRelativeResize="0"/>
            <p:nvPr/>
          </p:nvPicPr>
          <p:blipFill rotWithShape="1">
            <a:blip r:embed="rId27">
              <a:alphaModFix/>
            </a:blip>
            <a:srcRect/>
            <a:stretch/>
          </p:blipFill>
          <p:spPr>
            <a:xfrm>
              <a:off x="7214514" y="3068739"/>
              <a:ext cx="47726" cy="45859"/>
            </a:xfrm>
            <a:prstGeom prst="rect">
              <a:avLst/>
            </a:prstGeom>
            <a:noFill/>
            <a:ln>
              <a:noFill/>
            </a:ln>
          </p:spPr>
        </p:pic>
        <p:sp>
          <p:nvSpPr>
            <p:cNvPr id="2561" name="Google Shape;2561;p13"/>
            <p:cNvSpPr/>
            <p:nvPr/>
          </p:nvSpPr>
          <p:spPr>
            <a:xfrm>
              <a:off x="7181825" y="3088373"/>
              <a:ext cx="40005" cy="203200"/>
            </a:xfrm>
            <a:custGeom>
              <a:avLst/>
              <a:gdLst/>
              <a:ahLst/>
              <a:cxnLst/>
              <a:rect l="l" t="t" r="r" b="b"/>
              <a:pathLst>
                <a:path w="40004" h="203200" extrusionOk="0">
                  <a:moveTo>
                    <a:pt x="39712" y="23025"/>
                  </a:moveTo>
                  <a:lnTo>
                    <a:pt x="32867" y="0"/>
                  </a:lnTo>
                  <a:lnTo>
                    <a:pt x="21196" y="17614"/>
                  </a:lnTo>
                  <a:lnTo>
                    <a:pt x="21094" y="17830"/>
                  </a:lnTo>
                  <a:lnTo>
                    <a:pt x="24041" y="31216"/>
                  </a:lnTo>
                  <a:lnTo>
                    <a:pt x="18249" y="42430"/>
                  </a:lnTo>
                  <a:lnTo>
                    <a:pt x="13817" y="61556"/>
                  </a:lnTo>
                  <a:lnTo>
                    <a:pt x="8483" y="102450"/>
                  </a:lnTo>
                  <a:lnTo>
                    <a:pt x="0" y="178955"/>
                  </a:lnTo>
                  <a:lnTo>
                    <a:pt x="15633" y="203187"/>
                  </a:lnTo>
                  <a:lnTo>
                    <a:pt x="30670" y="184365"/>
                  </a:lnTo>
                  <a:lnTo>
                    <a:pt x="29324" y="171310"/>
                  </a:lnTo>
                  <a:lnTo>
                    <a:pt x="28956" y="151168"/>
                  </a:lnTo>
                  <a:lnTo>
                    <a:pt x="29654" y="109740"/>
                  </a:lnTo>
                  <a:lnTo>
                    <a:pt x="31457" y="32854"/>
                  </a:lnTo>
                  <a:lnTo>
                    <a:pt x="39712" y="23025"/>
                  </a:lnTo>
                  <a:close/>
                </a:path>
              </a:pathLst>
            </a:custGeom>
            <a:solidFill>
              <a:srgbClr val="FFC83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562" name="Google Shape;2562;p13"/>
            <p:cNvPicPr preferRelativeResize="0"/>
            <p:nvPr/>
          </p:nvPicPr>
          <p:blipFill rotWithShape="1">
            <a:blip r:embed="rId28">
              <a:alphaModFix/>
            </a:blip>
            <a:srcRect/>
            <a:stretch/>
          </p:blipFill>
          <p:spPr>
            <a:xfrm>
              <a:off x="7199668" y="3068929"/>
              <a:ext cx="15036" cy="38049"/>
            </a:xfrm>
            <a:prstGeom prst="rect">
              <a:avLst/>
            </a:prstGeom>
            <a:noFill/>
            <a:ln>
              <a:noFill/>
            </a:ln>
          </p:spPr>
        </p:pic>
        <p:sp>
          <p:nvSpPr>
            <p:cNvPr id="2563" name="Google Shape;2563;p13"/>
            <p:cNvSpPr/>
            <p:nvPr/>
          </p:nvSpPr>
          <p:spPr>
            <a:xfrm>
              <a:off x="7208687" y="3348821"/>
              <a:ext cx="23495" cy="160655"/>
            </a:xfrm>
            <a:custGeom>
              <a:avLst/>
              <a:gdLst/>
              <a:ahLst/>
              <a:cxnLst/>
              <a:rect l="l" t="t" r="r" b="b"/>
              <a:pathLst>
                <a:path w="23495" h="160654" extrusionOk="0">
                  <a:moveTo>
                    <a:pt x="0" y="0"/>
                  </a:moveTo>
                  <a:lnTo>
                    <a:pt x="22478" y="160337"/>
                  </a:lnTo>
                  <a:lnTo>
                    <a:pt x="22378" y="139645"/>
                  </a:lnTo>
                  <a:lnTo>
                    <a:pt x="23482" y="86271"/>
                  </a:lnTo>
                  <a:lnTo>
                    <a:pt x="0" y="0"/>
                  </a:lnTo>
                  <a:close/>
                </a:path>
              </a:pathLst>
            </a:custGeom>
            <a:solidFill>
              <a:srgbClr val="E6E6E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564" name="Google Shape;2564;p13"/>
            <p:cNvSpPr/>
            <p:nvPr/>
          </p:nvSpPr>
          <p:spPr>
            <a:xfrm>
              <a:off x="7217326" y="3068745"/>
              <a:ext cx="99060" cy="328930"/>
            </a:xfrm>
            <a:custGeom>
              <a:avLst/>
              <a:gdLst/>
              <a:ahLst/>
              <a:cxnLst/>
              <a:rect l="l" t="t" r="r" b="b"/>
              <a:pathLst>
                <a:path w="99059" h="328929" extrusionOk="0">
                  <a:moveTo>
                    <a:pt x="36902" y="0"/>
                  </a:moveTo>
                  <a:lnTo>
                    <a:pt x="37702" y="2387"/>
                  </a:lnTo>
                  <a:lnTo>
                    <a:pt x="29285" y="22150"/>
                  </a:lnTo>
                  <a:lnTo>
                    <a:pt x="17869" y="63155"/>
                  </a:lnTo>
                  <a:lnTo>
                    <a:pt x="7089" y="118721"/>
                  </a:lnTo>
                  <a:lnTo>
                    <a:pt x="580" y="182168"/>
                  </a:lnTo>
                  <a:lnTo>
                    <a:pt x="0" y="212268"/>
                  </a:lnTo>
                  <a:lnTo>
                    <a:pt x="186" y="222211"/>
                  </a:lnTo>
                  <a:lnTo>
                    <a:pt x="796" y="222605"/>
                  </a:lnTo>
                  <a:lnTo>
                    <a:pt x="4732" y="273532"/>
                  </a:lnTo>
                  <a:lnTo>
                    <a:pt x="11702" y="306112"/>
                  </a:lnTo>
                  <a:lnTo>
                    <a:pt x="21191" y="323412"/>
                  </a:lnTo>
                  <a:lnTo>
                    <a:pt x="32686" y="328498"/>
                  </a:lnTo>
                  <a:lnTo>
                    <a:pt x="34895" y="328498"/>
                  </a:lnTo>
                  <a:lnTo>
                    <a:pt x="37702" y="328104"/>
                  </a:lnTo>
                  <a:lnTo>
                    <a:pt x="40915" y="327520"/>
                  </a:lnTo>
                  <a:lnTo>
                    <a:pt x="42528" y="327113"/>
                  </a:lnTo>
                  <a:lnTo>
                    <a:pt x="44522" y="326720"/>
                  </a:lnTo>
                  <a:lnTo>
                    <a:pt x="47138" y="326110"/>
                  </a:lnTo>
                  <a:lnTo>
                    <a:pt x="48129" y="325907"/>
                  </a:lnTo>
                  <a:lnTo>
                    <a:pt x="49132" y="325500"/>
                  </a:lnTo>
                  <a:lnTo>
                    <a:pt x="49945" y="325310"/>
                  </a:lnTo>
                  <a:lnTo>
                    <a:pt x="50935" y="325107"/>
                  </a:lnTo>
                  <a:lnTo>
                    <a:pt x="51939" y="324713"/>
                  </a:lnTo>
                  <a:lnTo>
                    <a:pt x="53158" y="324307"/>
                  </a:lnTo>
                  <a:lnTo>
                    <a:pt x="54136" y="323913"/>
                  </a:lnTo>
                  <a:lnTo>
                    <a:pt x="55355" y="323697"/>
                  </a:lnTo>
                  <a:lnTo>
                    <a:pt x="97278" y="308495"/>
                  </a:lnTo>
                  <a:lnTo>
                    <a:pt x="98472" y="307898"/>
                  </a:lnTo>
                  <a:lnTo>
                    <a:pt x="88927" y="270649"/>
                  </a:lnTo>
                  <a:lnTo>
                    <a:pt x="83740" y="247889"/>
                  </a:lnTo>
                  <a:lnTo>
                    <a:pt x="81105" y="230308"/>
                  </a:lnTo>
                  <a:lnTo>
                    <a:pt x="79218" y="208597"/>
                  </a:lnTo>
                  <a:lnTo>
                    <a:pt x="79218" y="206006"/>
                  </a:lnTo>
                  <a:lnTo>
                    <a:pt x="79041" y="203796"/>
                  </a:lnTo>
                  <a:lnTo>
                    <a:pt x="78890" y="202266"/>
                  </a:lnTo>
                  <a:lnTo>
                    <a:pt x="78825" y="201599"/>
                  </a:lnTo>
                  <a:lnTo>
                    <a:pt x="80498" y="178734"/>
                  </a:lnTo>
                  <a:lnTo>
                    <a:pt x="84670" y="145865"/>
                  </a:lnTo>
                  <a:lnTo>
                    <a:pt x="89179" y="108377"/>
                  </a:lnTo>
                  <a:lnTo>
                    <a:pt x="91868" y="71653"/>
                  </a:lnTo>
                  <a:lnTo>
                    <a:pt x="91796" y="53426"/>
                  </a:lnTo>
                  <a:lnTo>
                    <a:pt x="90109" y="38084"/>
                  </a:lnTo>
                  <a:lnTo>
                    <a:pt x="59965" y="9429"/>
                  </a:lnTo>
                  <a:lnTo>
                    <a:pt x="39899" y="787"/>
                  </a:lnTo>
                  <a:lnTo>
                    <a:pt x="36902" y="0"/>
                  </a:lnTo>
                  <a:close/>
                </a:path>
              </a:pathLst>
            </a:custGeom>
            <a:solidFill>
              <a:srgbClr val="2C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565" name="Google Shape;2565;p13"/>
            <p:cNvSpPr/>
            <p:nvPr/>
          </p:nvSpPr>
          <p:spPr>
            <a:xfrm>
              <a:off x="7257844" y="3140401"/>
              <a:ext cx="54610" cy="255904"/>
            </a:xfrm>
            <a:custGeom>
              <a:avLst/>
              <a:gdLst/>
              <a:ahLst/>
              <a:cxnLst/>
              <a:rect l="l" t="t" r="r" b="b"/>
              <a:pathLst>
                <a:path w="54609" h="255904" extrusionOk="0">
                  <a:moveTo>
                    <a:pt x="51346" y="0"/>
                  </a:moveTo>
                  <a:lnTo>
                    <a:pt x="14149" y="31083"/>
                  </a:lnTo>
                  <a:lnTo>
                    <a:pt x="14755" y="57259"/>
                  </a:lnTo>
                  <a:lnTo>
                    <a:pt x="22809" y="161196"/>
                  </a:lnTo>
                  <a:lnTo>
                    <a:pt x="24395" y="189789"/>
                  </a:lnTo>
                  <a:lnTo>
                    <a:pt x="19181" y="236497"/>
                  </a:lnTo>
                  <a:lnTo>
                    <a:pt x="0" y="255866"/>
                  </a:lnTo>
                  <a:lnTo>
                    <a:pt x="393" y="255650"/>
                  </a:lnTo>
                  <a:lnTo>
                    <a:pt x="2006" y="255066"/>
                  </a:lnTo>
                  <a:lnTo>
                    <a:pt x="7607" y="254063"/>
                  </a:lnTo>
                  <a:lnTo>
                    <a:pt x="13627" y="252044"/>
                  </a:lnTo>
                  <a:lnTo>
                    <a:pt x="14846" y="251853"/>
                  </a:lnTo>
                  <a:lnTo>
                    <a:pt x="26341" y="248109"/>
                  </a:lnTo>
                  <a:lnTo>
                    <a:pt x="47241" y="240479"/>
                  </a:lnTo>
                  <a:lnTo>
                    <a:pt x="54343" y="237642"/>
                  </a:lnTo>
                  <a:lnTo>
                    <a:pt x="49962" y="214166"/>
                  </a:lnTo>
                  <a:lnTo>
                    <a:pt x="45254" y="186917"/>
                  </a:lnTo>
                  <a:lnTo>
                    <a:pt x="41182" y="159855"/>
                  </a:lnTo>
                  <a:lnTo>
                    <a:pt x="38709" y="136944"/>
                  </a:lnTo>
                  <a:lnTo>
                    <a:pt x="38303" y="129946"/>
                  </a:lnTo>
                  <a:lnTo>
                    <a:pt x="39978" y="107081"/>
                  </a:lnTo>
                  <a:lnTo>
                    <a:pt x="48663" y="36724"/>
                  </a:lnTo>
                  <a:lnTo>
                    <a:pt x="51346" y="0"/>
                  </a:lnTo>
                  <a:close/>
                </a:path>
              </a:pathLst>
            </a:custGeom>
            <a:solidFill>
              <a:srgbClr val="E6E6E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566" name="Google Shape;2566;p13"/>
            <p:cNvSpPr/>
            <p:nvPr/>
          </p:nvSpPr>
          <p:spPr>
            <a:xfrm>
              <a:off x="7276901" y="3344021"/>
              <a:ext cx="49530" cy="84455"/>
            </a:xfrm>
            <a:custGeom>
              <a:avLst/>
              <a:gdLst/>
              <a:ahLst/>
              <a:cxnLst/>
              <a:rect l="l" t="t" r="r" b="b"/>
              <a:pathLst>
                <a:path w="49529" h="84454" extrusionOk="0">
                  <a:moveTo>
                    <a:pt x="49075" y="41427"/>
                  </a:moveTo>
                  <a:lnTo>
                    <a:pt x="15239" y="41427"/>
                  </a:lnTo>
                  <a:lnTo>
                    <a:pt x="13727" y="65060"/>
                  </a:lnTo>
                  <a:lnTo>
                    <a:pt x="13662" y="77379"/>
                  </a:lnTo>
                  <a:lnTo>
                    <a:pt x="15440" y="82380"/>
                  </a:lnTo>
                  <a:lnTo>
                    <a:pt x="19456" y="84061"/>
                  </a:lnTo>
                  <a:lnTo>
                    <a:pt x="26256" y="84217"/>
                  </a:lnTo>
                  <a:lnTo>
                    <a:pt x="34467" y="81840"/>
                  </a:lnTo>
                  <a:lnTo>
                    <a:pt x="42041" y="76722"/>
                  </a:lnTo>
                  <a:lnTo>
                    <a:pt x="46926" y="68656"/>
                  </a:lnTo>
                  <a:lnTo>
                    <a:pt x="48535" y="57667"/>
                  </a:lnTo>
                  <a:lnTo>
                    <a:pt x="49112" y="42476"/>
                  </a:lnTo>
                  <a:lnTo>
                    <a:pt x="49075" y="41427"/>
                  </a:lnTo>
                  <a:close/>
                </a:path>
                <a:path w="49529" h="84454" extrusionOk="0">
                  <a:moveTo>
                    <a:pt x="45123" y="0"/>
                  </a:moveTo>
                  <a:lnTo>
                    <a:pt x="21450" y="5194"/>
                  </a:lnTo>
                  <a:lnTo>
                    <a:pt x="21843" y="14604"/>
                  </a:lnTo>
                  <a:lnTo>
                    <a:pt x="18643" y="16408"/>
                  </a:lnTo>
                  <a:lnTo>
                    <a:pt x="15430" y="18008"/>
                  </a:lnTo>
                  <a:lnTo>
                    <a:pt x="11429" y="28397"/>
                  </a:lnTo>
                  <a:lnTo>
                    <a:pt x="9016" y="33223"/>
                  </a:lnTo>
                  <a:lnTo>
                    <a:pt x="6603" y="37820"/>
                  </a:lnTo>
                  <a:lnTo>
                    <a:pt x="0" y="49428"/>
                  </a:lnTo>
                  <a:lnTo>
                    <a:pt x="4800" y="50431"/>
                  </a:lnTo>
                  <a:lnTo>
                    <a:pt x="11023" y="51841"/>
                  </a:lnTo>
                  <a:lnTo>
                    <a:pt x="15239" y="41427"/>
                  </a:lnTo>
                  <a:lnTo>
                    <a:pt x="49075" y="41427"/>
                  </a:lnTo>
                  <a:lnTo>
                    <a:pt x="48622" y="28397"/>
                  </a:lnTo>
                  <a:lnTo>
                    <a:pt x="48596" y="27660"/>
                  </a:lnTo>
                  <a:lnTo>
                    <a:pt x="46963" y="18008"/>
                  </a:lnTo>
                  <a:lnTo>
                    <a:pt x="46926" y="17792"/>
                  </a:lnTo>
                  <a:lnTo>
                    <a:pt x="43929" y="9994"/>
                  </a:lnTo>
                  <a:lnTo>
                    <a:pt x="45123" y="0"/>
                  </a:lnTo>
                  <a:close/>
                </a:path>
              </a:pathLst>
            </a:custGeom>
            <a:solidFill>
              <a:srgbClr val="F69A9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567" name="Google Shape;2567;p13"/>
            <p:cNvSpPr/>
            <p:nvPr/>
          </p:nvSpPr>
          <p:spPr>
            <a:xfrm>
              <a:off x="7279011" y="3100571"/>
              <a:ext cx="52705" cy="258445"/>
            </a:xfrm>
            <a:custGeom>
              <a:avLst/>
              <a:gdLst/>
              <a:ahLst/>
              <a:cxnLst/>
              <a:rect l="l" t="t" r="r" b="b"/>
              <a:pathLst>
                <a:path w="52704" h="258445" extrusionOk="0">
                  <a:moveTo>
                    <a:pt x="21958" y="0"/>
                  </a:moveTo>
                  <a:lnTo>
                    <a:pt x="3327" y="11352"/>
                  </a:lnTo>
                  <a:lnTo>
                    <a:pt x="0" y="44289"/>
                  </a:lnTo>
                  <a:lnTo>
                    <a:pt x="4645" y="83158"/>
                  </a:lnTo>
                  <a:lnTo>
                    <a:pt x="9931" y="112306"/>
                  </a:lnTo>
                  <a:lnTo>
                    <a:pt x="12467" y="141908"/>
                  </a:lnTo>
                  <a:lnTo>
                    <a:pt x="14158" y="184102"/>
                  </a:lnTo>
                  <a:lnTo>
                    <a:pt x="15133" y="224834"/>
                  </a:lnTo>
                  <a:lnTo>
                    <a:pt x="15519" y="251853"/>
                  </a:lnTo>
                  <a:lnTo>
                    <a:pt x="16929" y="254457"/>
                  </a:lnTo>
                  <a:lnTo>
                    <a:pt x="18541" y="255244"/>
                  </a:lnTo>
                  <a:lnTo>
                    <a:pt x="25599" y="257522"/>
                  </a:lnTo>
                  <a:lnTo>
                    <a:pt x="32754" y="258130"/>
                  </a:lnTo>
                  <a:lnTo>
                    <a:pt x="39274" y="257648"/>
                  </a:lnTo>
                  <a:lnTo>
                    <a:pt x="50865" y="202396"/>
                  </a:lnTo>
                  <a:lnTo>
                    <a:pt x="52001" y="161593"/>
                  </a:lnTo>
                  <a:lnTo>
                    <a:pt x="52031" y="116522"/>
                  </a:lnTo>
                  <a:lnTo>
                    <a:pt x="52247" y="116713"/>
                  </a:lnTo>
                  <a:lnTo>
                    <a:pt x="49097" y="71796"/>
                  </a:lnTo>
                  <a:lnTo>
                    <a:pt x="42217" y="35244"/>
                  </a:lnTo>
                  <a:lnTo>
                    <a:pt x="32781" y="10247"/>
                  </a:lnTo>
                  <a:lnTo>
                    <a:pt x="21958"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568" name="Google Shape;2568;p13"/>
            <p:cNvSpPr/>
            <p:nvPr/>
          </p:nvSpPr>
          <p:spPr>
            <a:xfrm>
              <a:off x="7274502" y="3088947"/>
              <a:ext cx="60325" cy="264160"/>
            </a:xfrm>
            <a:custGeom>
              <a:avLst/>
              <a:gdLst/>
              <a:ahLst/>
              <a:cxnLst/>
              <a:rect l="l" t="t" r="r" b="b"/>
              <a:pathLst>
                <a:path w="60325" h="264160" extrusionOk="0">
                  <a:moveTo>
                    <a:pt x="14438" y="0"/>
                  </a:moveTo>
                  <a:lnTo>
                    <a:pt x="10005" y="7010"/>
                  </a:lnTo>
                  <a:lnTo>
                    <a:pt x="6399" y="11429"/>
                  </a:lnTo>
                  <a:lnTo>
                    <a:pt x="2357" y="19597"/>
                  </a:lnTo>
                  <a:lnTo>
                    <a:pt x="406" y="30565"/>
                  </a:lnTo>
                  <a:lnTo>
                    <a:pt x="0" y="43376"/>
                  </a:lnTo>
                  <a:lnTo>
                    <a:pt x="595" y="57073"/>
                  </a:lnTo>
                  <a:lnTo>
                    <a:pt x="1754" y="70525"/>
                  </a:lnTo>
                  <a:lnTo>
                    <a:pt x="3597" y="84566"/>
                  </a:lnTo>
                  <a:lnTo>
                    <a:pt x="11021" y="127939"/>
                  </a:lnTo>
                  <a:lnTo>
                    <a:pt x="13181" y="157772"/>
                  </a:lnTo>
                  <a:lnTo>
                    <a:pt x="14577" y="194622"/>
                  </a:lnTo>
                  <a:lnTo>
                    <a:pt x="15450" y="230608"/>
                  </a:lnTo>
                  <a:lnTo>
                    <a:pt x="15835" y="255651"/>
                  </a:lnTo>
                  <a:lnTo>
                    <a:pt x="16825" y="257670"/>
                  </a:lnTo>
                  <a:lnTo>
                    <a:pt x="18222" y="259257"/>
                  </a:lnTo>
                  <a:lnTo>
                    <a:pt x="25258" y="262661"/>
                  </a:lnTo>
                  <a:lnTo>
                    <a:pt x="31087" y="263880"/>
                  </a:lnTo>
                  <a:lnTo>
                    <a:pt x="43127" y="263664"/>
                  </a:lnTo>
                  <a:lnTo>
                    <a:pt x="59464" y="204627"/>
                  </a:lnTo>
                  <a:lnTo>
                    <a:pt x="60231" y="167340"/>
                  </a:lnTo>
                  <a:lnTo>
                    <a:pt x="60170" y="128117"/>
                  </a:lnTo>
                  <a:lnTo>
                    <a:pt x="57294" y="85252"/>
                  </a:lnTo>
                  <a:lnTo>
                    <a:pt x="50409" y="45327"/>
                  </a:lnTo>
                  <a:lnTo>
                    <a:pt x="39873" y="15273"/>
                  </a:lnTo>
                  <a:lnTo>
                    <a:pt x="26045" y="2019"/>
                  </a:lnTo>
                  <a:lnTo>
                    <a:pt x="14438" y="0"/>
                  </a:lnTo>
                  <a:close/>
                </a:path>
              </a:pathLst>
            </a:custGeom>
            <a:solidFill>
              <a:srgbClr val="2C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569" name="Google Shape;2569;p13"/>
            <p:cNvSpPr/>
            <p:nvPr/>
          </p:nvSpPr>
          <p:spPr>
            <a:xfrm>
              <a:off x="7265877" y="3415073"/>
              <a:ext cx="1270" cy="1270"/>
            </a:xfrm>
            <a:custGeom>
              <a:avLst/>
              <a:gdLst/>
              <a:ahLst/>
              <a:cxnLst/>
              <a:rect l="l" t="t" r="r" b="b"/>
              <a:pathLst>
                <a:path w="1270" h="1270" extrusionOk="0">
                  <a:moveTo>
                    <a:pt x="244" y="203"/>
                  </a:moveTo>
                  <a:lnTo>
                    <a:pt x="0" y="0"/>
                  </a:lnTo>
                  <a:lnTo>
                    <a:pt x="977" y="812"/>
                  </a:lnTo>
                  <a:lnTo>
                    <a:pt x="244" y="203"/>
                  </a:lnTo>
                  <a:close/>
                </a:path>
              </a:pathLst>
            </a:custGeom>
            <a:solidFill>
              <a:srgbClr val="D2D2D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570" name="Google Shape;2570;p13"/>
            <p:cNvSpPr/>
            <p:nvPr/>
          </p:nvSpPr>
          <p:spPr>
            <a:xfrm>
              <a:off x="7218117" y="3068932"/>
              <a:ext cx="48895" cy="182245"/>
            </a:xfrm>
            <a:custGeom>
              <a:avLst/>
              <a:gdLst/>
              <a:ahLst/>
              <a:cxnLst/>
              <a:rect l="l" t="t" r="r" b="b"/>
              <a:pathLst>
                <a:path w="48895" h="182244" extrusionOk="0">
                  <a:moveTo>
                    <a:pt x="36296" y="0"/>
                  </a:moveTo>
                  <a:lnTo>
                    <a:pt x="37122" y="2413"/>
                  </a:lnTo>
                  <a:lnTo>
                    <a:pt x="28694" y="22165"/>
                  </a:lnTo>
                  <a:lnTo>
                    <a:pt x="17279" y="63169"/>
                  </a:lnTo>
                  <a:lnTo>
                    <a:pt x="6505" y="118738"/>
                  </a:lnTo>
                  <a:lnTo>
                    <a:pt x="0" y="182181"/>
                  </a:lnTo>
                  <a:lnTo>
                    <a:pt x="7102" y="155995"/>
                  </a:lnTo>
                  <a:lnTo>
                    <a:pt x="16673" y="125504"/>
                  </a:lnTo>
                  <a:lnTo>
                    <a:pt x="25079" y="100228"/>
                  </a:lnTo>
                  <a:lnTo>
                    <a:pt x="28689" y="89687"/>
                  </a:lnTo>
                  <a:lnTo>
                    <a:pt x="28879" y="89687"/>
                  </a:lnTo>
                  <a:lnTo>
                    <a:pt x="21056" y="66878"/>
                  </a:lnTo>
                  <a:lnTo>
                    <a:pt x="30899" y="66878"/>
                  </a:lnTo>
                  <a:lnTo>
                    <a:pt x="35955" y="50952"/>
                  </a:lnTo>
                  <a:lnTo>
                    <a:pt x="39063" y="41576"/>
                  </a:lnTo>
                  <a:lnTo>
                    <a:pt x="41502" y="35092"/>
                  </a:lnTo>
                  <a:lnTo>
                    <a:pt x="44551" y="27838"/>
                  </a:lnTo>
                  <a:lnTo>
                    <a:pt x="48552" y="18211"/>
                  </a:lnTo>
                  <a:lnTo>
                    <a:pt x="46748" y="7213"/>
                  </a:lnTo>
                  <a:lnTo>
                    <a:pt x="45745" y="3416"/>
                  </a:lnTo>
                  <a:lnTo>
                    <a:pt x="39319" y="812"/>
                  </a:lnTo>
                  <a:lnTo>
                    <a:pt x="36296" y="0"/>
                  </a:lnTo>
                  <a:close/>
                </a:path>
              </a:pathLst>
            </a:custGeom>
            <a:solidFill>
              <a:srgbClr val="E6E6E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571" name="Google Shape;2571;p13"/>
            <p:cNvSpPr/>
            <p:nvPr/>
          </p:nvSpPr>
          <p:spPr>
            <a:xfrm>
              <a:off x="7150113" y="4198442"/>
              <a:ext cx="39370" cy="39370"/>
            </a:xfrm>
            <a:custGeom>
              <a:avLst/>
              <a:gdLst/>
              <a:ahLst/>
              <a:cxnLst/>
              <a:rect l="l" t="t" r="r" b="b"/>
              <a:pathLst>
                <a:path w="39370" h="39370" extrusionOk="0">
                  <a:moveTo>
                    <a:pt x="38912" y="19596"/>
                  </a:moveTo>
                  <a:lnTo>
                    <a:pt x="38303" y="15405"/>
                  </a:lnTo>
                  <a:lnTo>
                    <a:pt x="36499" y="11595"/>
                  </a:lnTo>
                  <a:lnTo>
                    <a:pt x="33299" y="4584"/>
                  </a:lnTo>
                  <a:lnTo>
                    <a:pt x="27482" y="0"/>
                  </a:lnTo>
                  <a:lnTo>
                    <a:pt x="20066" y="0"/>
                  </a:lnTo>
                  <a:lnTo>
                    <a:pt x="18656" y="393"/>
                  </a:lnTo>
                  <a:lnTo>
                    <a:pt x="17259" y="990"/>
                  </a:lnTo>
                  <a:lnTo>
                    <a:pt x="10439" y="4191"/>
                  </a:lnTo>
                  <a:lnTo>
                    <a:pt x="10223" y="5194"/>
                  </a:lnTo>
                  <a:lnTo>
                    <a:pt x="2006" y="8991"/>
                  </a:lnTo>
                  <a:lnTo>
                    <a:pt x="0" y="18224"/>
                  </a:lnTo>
                  <a:lnTo>
                    <a:pt x="7416" y="34429"/>
                  </a:lnTo>
                  <a:lnTo>
                    <a:pt x="13246" y="39039"/>
                  </a:lnTo>
                  <a:lnTo>
                    <a:pt x="20650" y="39039"/>
                  </a:lnTo>
                  <a:lnTo>
                    <a:pt x="22047" y="38646"/>
                  </a:lnTo>
                  <a:lnTo>
                    <a:pt x="27089" y="36436"/>
                  </a:lnTo>
                  <a:lnTo>
                    <a:pt x="28549" y="34213"/>
                  </a:lnTo>
                  <a:lnTo>
                    <a:pt x="29083" y="34213"/>
                  </a:lnTo>
                  <a:lnTo>
                    <a:pt x="30492" y="33820"/>
                  </a:lnTo>
                  <a:lnTo>
                    <a:pt x="35496" y="31610"/>
                  </a:lnTo>
                  <a:lnTo>
                    <a:pt x="37909" y="28003"/>
                  </a:lnTo>
                  <a:lnTo>
                    <a:pt x="38519" y="23418"/>
                  </a:lnTo>
                  <a:lnTo>
                    <a:pt x="38912" y="19596"/>
                  </a:lnTo>
                  <a:close/>
                </a:path>
              </a:pathLst>
            </a:custGeom>
            <a:solidFill>
              <a:srgbClr val="11172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572" name="Google Shape;2572;p13"/>
            <p:cNvSpPr/>
            <p:nvPr/>
          </p:nvSpPr>
          <p:spPr>
            <a:xfrm>
              <a:off x="7157539" y="4214242"/>
              <a:ext cx="12700" cy="15875"/>
            </a:xfrm>
            <a:custGeom>
              <a:avLst/>
              <a:gdLst/>
              <a:ahLst/>
              <a:cxnLst/>
              <a:rect l="l" t="t" r="r" b="b"/>
              <a:pathLst>
                <a:path w="12700" h="15875" extrusionOk="0">
                  <a:moveTo>
                    <a:pt x="6819" y="0"/>
                  </a:moveTo>
                  <a:lnTo>
                    <a:pt x="3022" y="0"/>
                  </a:lnTo>
                  <a:lnTo>
                    <a:pt x="609" y="1193"/>
                  </a:lnTo>
                  <a:lnTo>
                    <a:pt x="0" y="5194"/>
                  </a:lnTo>
                  <a:lnTo>
                    <a:pt x="1803" y="9410"/>
                  </a:lnTo>
                  <a:lnTo>
                    <a:pt x="3416" y="12814"/>
                  </a:lnTo>
                  <a:lnTo>
                    <a:pt x="6019" y="15011"/>
                  </a:lnTo>
                  <a:lnTo>
                    <a:pt x="8432" y="15011"/>
                  </a:lnTo>
                  <a:lnTo>
                    <a:pt x="8216" y="15405"/>
                  </a:lnTo>
                  <a:lnTo>
                    <a:pt x="8623" y="15405"/>
                  </a:lnTo>
                  <a:lnTo>
                    <a:pt x="9232" y="15227"/>
                  </a:lnTo>
                  <a:lnTo>
                    <a:pt x="9626" y="15011"/>
                  </a:lnTo>
                  <a:lnTo>
                    <a:pt x="10236" y="14820"/>
                  </a:lnTo>
                  <a:lnTo>
                    <a:pt x="11036" y="14033"/>
                  </a:lnTo>
                  <a:lnTo>
                    <a:pt x="12433" y="12230"/>
                  </a:lnTo>
                  <a:lnTo>
                    <a:pt x="12433" y="8801"/>
                  </a:lnTo>
                  <a:lnTo>
                    <a:pt x="11036" y="5626"/>
                  </a:lnTo>
                  <a:lnTo>
                    <a:pt x="9436" y="2197"/>
                  </a:lnTo>
                  <a:lnTo>
                    <a:pt x="6819" y="0"/>
                  </a:lnTo>
                  <a:close/>
                </a:path>
              </a:pathLst>
            </a:custGeom>
            <a:solidFill>
              <a:srgbClr val="565F9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573" name="Google Shape;2573;p13"/>
            <p:cNvSpPr/>
            <p:nvPr/>
          </p:nvSpPr>
          <p:spPr>
            <a:xfrm>
              <a:off x="6970789" y="4095546"/>
              <a:ext cx="39370" cy="39370"/>
            </a:xfrm>
            <a:custGeom>
              <a:avLst/>
              <a:gdLst/>
              <a:ahLst/>
              <a:cxnLst/>
              <a:rect l="l" t="t" r="r" b="b"/>
              <a:pathLst>
                <a:path w="39370" h="39370" extrusionOk="0">
                  <a:moveTo>
                    <a:pt x="38900" y="19596"/>
                  </a:moveTo>
                  <a:lnTo>
                    <a:pt x="38315" y="15405"/>
                  </a:lnTo>
                  <a:lnTo>
                    <a:pt x="33286" y="4597"/>
                  </a:lnTo>
                  <a:lnTo>
                    <a:pt x="27482" y="0"/>
                  </a:lnTo>
                  <a:lnTo>
                    <a:pt x="20053" y="0"/>
                  </a:lnTo>
                  <a:lnTo>
                    <a:pt x="18643" y="393"/>
                  </a:lnTo>
                  <a:lnTo>
                    <a:pt x="17246" y="990"/>
                  </a:lnTo>
                  <a:lnTo>
                    <a:pt x="10426" y="4191"/>
                  </a:lnTo>
                  <a:lnTo>
                    <a:pt x="10198" y="5207"/>
                  </a:lnTo>
                  <a:lnTo>
                    <a:pt x="2006" y="8991"/>
                  </a:lnTo>
                  <a:lnTo>
                    <a:pt x="0" y="18224"/>
                  </a:lnTo>
                  <a:lnTo>
                    <a:pt x="7416" y="34429"/>
                  </a:lnTo>
                  <a:lnTo>
                    <a:pt x="13246" y="39039"/>
                  </a:lnTo>
                  <a:lnTo>
                    <a:pt x="20675" y="39039"/>
                  </a:lnTo>
                  <a:lnTo>
                    <a:pt x="22072" y="38633"/>
                  </a:lnTo>
                  <a:lnTo>
                    <a:pt x="27089" y="36436"/>
                  </a:lnTo>
                  <a:lnTo>
                    <a:pt x="28575" y="34213"/>
                  </a:lnTo>
                  <a:lnTo>
                    <a:pt x="29095" y="34213"/>
                  </a:lnTo>
                  <a:lnTo>
                    <a:pt x="30492" y="33820"/>
                  </a:lnTo>
                  <a:lnTo>
                    <a:pt x="35509" y="31610"/>
                  </a:lnTo>
                  <a:lnTo>
                    <a:pt x="37896" y="28003"/>
                  </a:lnTo>
                  <a:lnTo>
                    <a:pt x="38506" y="23418"/>
                  </a:lnTo>
                  <a:lnTo>
                    <a:pt x="38900" y="19596"/>
                  </a:lnTo>
                  <a:close/>
                </a:path>
              </a:pathLst>
            </a:custGeom>
            <a:solidFill>
              <a:srgbClr val="11172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574" name="Google Shape;2574;p13"/>
            <p:cNvSpPr/>
            <p:nvPr/>
          </p:nvSpPr>
          <p:spPr>
            <a:xfrm>
              <a:off x="6978205" y="4111345"/>
              <a:ext cx="12700" cy="15875"/>
            </a:xfrm>
            <a:custGeom>
              <a:avLst/>
              <a:gdLst/>
              <a:ahLst/>
              <a:cxnLst/>
              <a:rect l="l" t="t" r="r" b="b"/>
              <a:pathLst>
                <a:path w="12700" h="15875" extrusionOk="0">
                  <a:moveTo>
                    <a:pt x="7023" y="0"/>
                  </a:moveTo>
                  <a:lnTo>
                    <a:pt x="3238" y="0"/>
                  </a:lnTo>
                  <a:lnTo>
                    <a:pt x="609" y="1193"/>
                  </a:lnTo>
                  <a:lnTo>
                    <a:pt x="0" y="5194"/>
                  </a:lnTo>
                  <a:lnTo>
                    <a:pt x="1828" y="9410"/>
                  </a:lnTo>
                  <a:lnTo>
                    <a:pt x="3416" y="12814"/>
                  </a:lnTo>
                  <a:lnTo>
                    <a:pt x="6019" y="15011"/>
                  </a:lnTo>
                  <a:lnTo>
                    <a:pt x="8432" y="15011"/>
                  </a:lnTo>
                  <a:lnTo>
                    <a:pt x="8432" y="15405"/>
                  </a:lnTo>
                  <a:lnTo>
                    <a:pt x="8826" y="15405"/>
                  </a:lnTo>
                  <a:lnTo>
                    <a:pt x="9436" y="15227"/>
                  </a:lnTo>
                  <a:lnTo>
                    <a:pt x="9842" y="15011"/>
                  </a:lnTo>
                  <a:lnTo>
                    <a:pt x="10452" y="14795"/>
                  </a:lnTo>
                  <a:lnTo>
                    <a:pt x="11239" y="14008"/>
                  </a:lnTo>
                  <a:lnTo>
                    <a:pt x="12649" y="12204"/>
                  </a:lnTo>
                  <a:lnTo>
                    <a:pt x="12649" y="8801"/>
                  </a:lnTo>
                  <a:lnTo>
                    <a:pt x="11239" y="5600"/>
                  </a:lnTo>
                  <a:lnTo>
                    <a:pt x="9651" y="2197"/>
                  </a:lnTo>
                  <a:lnTo>
                    <a:pt x="7023" y="0"/>
                  </a:lnTo>
                  <a:close/>
                </a:path>
              </a:pathLst>
            </a:custGeom>
            <a:solidFill>
              <a:srgbClr val="565F9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575" name="Google Shape;2575;p13"/>
            <p:cNvSpPr/>
            <p:nvPr/>
          </p:nvSpPr>
          <p:spPr>
            <a:xfrm>
              <a:off x="6964972" y="4198835"/>
              <a:ext cx="39370" cy="39370"/>
            </a:xfrm>
            <a:custGeom>
              <a:avLst/>
              <a:gdLst/>
              <a:ahLst/>
              <a:cxnLst/>
              <a:rect l="l" t="t" r="r" b="b"/>
              <a:pathLst>
                <a:path w="39370" h="39370" extrusionOk="0">
                  <a:moveTo>
                    <a:pt x="38912" y="18224"/>
                  </a:moveTo>
                  <a:lnTo>
                    <a:pt x="36906" y="9017"/>
                  </a:lnTo>
                  <a:lnTo>
                    <a:pt x="30086" y="5803"/>
                  </a:lnTo>
                  <a:lnTo>
                    <a:pt x="28689" y="5207"/>
                  </a:lnTo>
                  <a:lnTo>
                    <a:pt x="28473" y="4191"/>
                  </a:lnTo>
                  <a:lnTo>
                    <a:pt x="21653" y="990"/>
                  </a:lnTo>
                  <a:lnTo>
                    <a:pt x="20256" y="393"/>
                  </a:lnTo>
                  <a:lnTo>
                    <a:pt x="18846" y="0"/>
                  </a:lnTo>
                  <a:lnTo>
                    <a:pt x="11417" y="0"/>
                  </a:lnTo>
                  <a:lnTo>
                    <a:pt x="5613" y="4584"/>
                  </a:lnTo>
                  <a:lnTo>
                    <a:pt x="2413" y="11620"/>
                  </a:lnTo>
                  <a:lnTo>
                    <a:pt x="609" y="15405"/>
                  </a:lnTo>
                  <a:lnTo>
                    <a:pt x="0" y="19596"/>
                  </a:lnTo>
                  <a:lnTo>
                    <a:pt x="393" y="23418"/>
                  </a:lnTo>
                  <a:lnTo>
                    <a:pt x="1003" y="28028"/>
                  </a:lnTo>
                  <a:lnTo>
                    <a:pt x="3416" y="31610"/>
                  </a:lnTo>
                  <a:lnTo>
                    <a:pt x="8420" y="33820"/>
                  </a:lnTo>
                  <a:lnTo>
                    <a:pt x="9829" y="34239"/>
                  </a:lnTo>
                  <a:lnTo>
                    <a:pt x="10375" y="34239"/>
                  </a:lnTo>
                  <a:lnTo>
                    <a:pt x="11849" y="36436"/>
                  </a:lnTo>
                  <a:lnTo>
                    <a:pt x="16865" y="38646"/>
                  </a:lnTo>
                  <a:lnTo>
                    <a:pt x="18262" y="39039"/>
                  </a:lnTo>
                  <a:lnTo>
                    <a:pt x="25692" y="39039"/>
                  </a:lnTo>
                  <a:lnTo>
                    <a:pt x="31496" y="34429"/>
                  </a:lnTo>
                  <a:lnTo>
                    <a:pt x="38912" y="18224"/>
                  </a:lnTo>
                  <a:close/>
                </a:path>
              </a:pathLst>
            </a:custGeom>
            <a:solidFill>
              <a:srgbClr val="11172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576" name="Google Shape;2576;p13"/>
            <p:cNvSpPr/>
            <p:nvPr/>
          </p:nvSpPr>
          <p:spPr>
            <a:xfrm>
              <a:off x="6984043" y="4214639"/>
              <a:ext cx="12700" cy="15875"/>
            </a:xfrm>
            <a:custGeom>
              <a:avLst/>
              <a:gdLst/>
              <a:ahLst/>
              <a:cxnLst/>
              <a:rect l="l" t="t" r="r" b="b"/>
              <a:pathLst>
                <a:path w="12700" h="15875" extrusionOk="0">
                  <a:moveTo>
                    <a:pt x="9410" y="0"/>
                  </a:moveTo>
                  <a:lnTo>
                    <a:pt x="5613" y="0"/>
                  </a:lnTo>
                  <a:lnTo>
                    <a:pt x="2997" y="2197"/>
                  </a:lnTo>
                  <a:lnTo>
                    <a:pt x="1397" y="5626"/>
                  </a:lnTo>
                  <a:lnTo>
                    <a:pt x="0" y="8801"/>
                  </a:lnTo>
                  <a:lnTo>
                    <a:pt x="0" y="12230"/>
                  </a:lnTo>
                  <a:lnTo>
                    <a:pt x="1397" y="14033"/>
                  </a:lnTo>
                  <a:lnTo>
                    <a:pt x="2197" y="14820"/>
                  </a:lnTo>
                  <a:lnTo>
                    <a:pt x="2806" y="15011"/>
                  </a:lnTo>
                  <a:lnTo>
                    <a:pt x="3200" y="15227"/>
                  </a:lnTo>
                  <a:lnTo>
                    <a:pt x="3810" y="15430"/>
                  </a:lnTo>
                  <a:lnTo>
                    <a:pt x="4216" y="15430"/>
                  </a:lnTo>
                  <a:lnTo>
                    <a:pt x="4000" y="15011"/>
                  </a:lnTo>
                  <a:lnTo>
                    <a:pt x="6413" y="15011"/>
                  </a:lnTo>
                  <a:lnTo>
                    <a:pt x="9017" y="12814"/>
                  </a:lnTo>
                  <a:lnTo>
                    <a:pt x="10629" y="9410"/>
                  </a:lnTo>
                  <a:lnTo>
                    <a:pt x="12433" y="5219"/>
                  </a:lnTo>
                  <a:lnTo>
                    <a:pt x="11823" y="1219"/>
                  </a:lnTo>
                  <a:lnTo>
                    <a:pt x="9410" y="0"/>
                  </a:lnTo>
                  <a:close/>
                </a:path>
              </a:pathLst>
            </a:custGeom>
            <a:solidFill>
              <a:srgbClr val="565F9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577" name="Google Shape;2577;p13"/>
            <p:cNvSpPr/>
            <p:nvPr/>
          </p:nvSpPr>
          <p:spPr>
            <a:xfrm>
              <a:off x="7153935" y="4090314"/>
              <a:ext cx="39370" cy="39370"/>
            </a:xfrm>
            <a:custGeom>
              <a:avLst/>
              <a:gdLst/>
              <a:ahLst/>
              <a:cxnLst/>
              <a:rect l="l" t="t" r="r" b="b"/>
              <a:pathLst>
                <a:path w="39370" h="39370" extrusionOk="0">
                  <a:moveTo>
                    <a:pt x="38912" y="18224"/>
                  </a:moveTo>
                  <a:lnTo>
                    <a:pt x="36906" y="9017"/>
                  </a:lnTo>
                  <a:lnTo>
                    <a:pt x="30086" y="5816"/>
                  </a:lnTo>
                  <a:lnTo>
                    <a:pt x="28689" y="5232"/>
                  </a:lnTo>
                  <a:lnTo>
                    <a:pt x="28473" y="4216"/>
                  </a:lnTo>
                  <a:lnTo>
                    <a:pt x="21653" y="1016"/>
                  </a:lnTo>
                  <a:lnTo>
                    <a:pt x="20256" y="419"/>
                  </a:lnTo>
                  <a:lnTo>
                    <a:pt x="18846" y="0"/>
                  </a:lnTo>
                  <a:lnTo>
                    <a:pt x="11430" y="0"/>
                  </a:lnTo>
                  <a:lnTo>
                    <a:pt x="5613" y="4610"/>
                  </a:lnTo>
                  <a:lnTo>
                    <a:pt x="2413" y="11620"/>
                  </a:lnTo>
                  <a:lnTo>
                    <a:pt x="609" y="15430"/>
                  </a:lnTo>
                  <a:lnTo>
                    <a:pt x="0" y="19621"/>
                  </a:lnTo>
                  <a:lnTo>
                    <a:pt x="393" y="23444"/>
                  </a:lnTo>
                  <a:lnTo>
                    <a:pt x="1003" y="28028"/>
                  </a:lnTo>
                  <a:lnTo>
                    <a:pt x="3416" y="31635"/>
                  </a:lnTo>
                  <a:lnTo>
                    <a:pt x="8420" y="33845"/>
                  </a:lnTo>
                  <a:lnTo>
                    <a:pt x="9829" y="34239"/>
                  </a:lnTo>
                  <a:lnTo>
                    <a:pt x="10363" y="34239"/>
                  </a:lnTo>
                  <a:lnTo>
                    <a:pt x="11823" y="36436"/>
                  </a:lnTo>
                  <a:lnTo>
                    <a:pt x="16840" y="38646"/>
                  </a:lnTo>
                  <a:lnTo>
                    <a:pt x="18237" y="39039"/>
                  </a:lnTo>
                  <a:lnTo>
                    <a:pt x="25666" y="39039"/>
                  </a:lnTo>
                  <a:lnTo>
                    <a:pt x="31496" y="34455"/>
                  </a:lnTo>
                  <a:lnTo>
                    <a:pt x="38912" y="18224"/>
                  </a:lnTo>
                  <a:close/>
                </a:path>
              </a:pathLst>
            </a:custGeom>
            <a:solidFill>
              <a:srgbClr val="11172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578" name="Google Shape;2578;p13"/>
            <p:cNvSpPr/>
            <p:nvPr/>
          </p:nvSpPr>
          <p:spPr>
            <a:xfrm>
              <a:off x="7172784" y="4106146"/>
              <a:ext cx="12700" cy="15875"/>
            </a:xfrm>
            <a:custGeom>
              <a:avLst/>
              <a:gdLst/>
              <a:ahLst/>
              <a:cxnLst/>
              <a:rect l="l" t="t" r="r" b="b"/>
              <a:pathLst>
                <a:path w="12700" h="15875" extrusionOk="0">
                  <a:moveTo>
                    <a:pt x="9436" y="0"/>
                  </a:moveTo>
                  <a:lnTo>
                    <a:pt x="5626" y="0"/>
                  </a:lnTo>
                  <a:lnTo>
                    <a:pt x="3022" y="2197"/>
                  </a:lnTo>
                  <a:lnTo>
                    <a:pt x="1409" y="5600"/>
                  </a:lnTo>
                  <a:lnTo>
                    <a:pt x="0" y="8801"/>
                  </a:lnTo>
                  <a:lnTo>
                    <a:pt x="0" y="12204"/>
                  </a:lnTo>
                  <a:lnTo>
                    <a:pt x="1409" y="14008"/>
                  </a:lnTo>
                  <a:lnTo>
                    <a:pt x="2197" y="14795"/>
                  </a:lnTo>
                  <a:lnTo>
                    <a:pt x="2806" y="15011"/>
                  </a:lnTo>
                  <a:lnTo>
                    <a:pt x="3213" y="15201"/>
                  </a:lnTo>
                  <a:lnTo>
                    <a:pt x="3822" y="15405"/>
                  </a:lnTo>
                  <a:lnTo>
                    <a:pt x="4216" y="15405"/>
                  </a:lnTo>
                  <a:lnTo>
                    <a:pt x="4216" y="15011"/>
                  </a:lnTo>
                  <a:lnTo>
                    <a:pt x="6629" y="15011"/>
                  </a:lnTo>
                  <a:lnTo>
                    <a:pt x="9232" y="12814"/>
                  </a:lnTo>
                  <a:lnTo>
                    <a:pt x="10845" y="9385"/>
                  </a:lnTo>
                  <a:lnTo>
                    <a:pt x="12649" y="5194"/>
                  </a:lnTo>
                  <a:lnTo>
                    <a:pt x="12039" y="1193"/>
                  </a:lnTo>
                  <a:lnTo>
                    <a:pt x="9436" y="0"/>
                  </a:lnTo>
                  <a:close/>
                </a:path>
              </a:pathLst>
            </a:custGeom>
            <a:solidFill>
              <a:srgbClr val="565F9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579" name="Google Shape;2579;p13"/>
            <p:cNvPicPr preferRelativeResize="0"/>
            <p:nvPr/>
          </p:nvPicPr>
          <p:blipFill rotWithShape="1">
            <a:blip r:embed="rId29">
              <a:alphaModFix/>
            </a:blip>
            <a:srcRect/>
            <a:stretch/>
          </p:blipFill>
          <p:spPr>
            <a:xfrm>
              <a:off x="6965594" y="4081576"/>
              <a:ext cx="223443" cy="136486"/>
            </a:xfrm>
            <a:prstGeom prst="rect">
              <a:avLst/>
            </a:prstGeom>
            <a:noFill/>
            <a:ln>
              <a:noFill/>
            </a:ln>
          </p:spPr>
        </p:pic>
        <p:pic>
          <p:nvPicPr>
            <p:cNvPr id="2580" name="Google Shape;2580;p13"/>
            <p:cNvPicPr preferRelativeResize="0"/>
            <p:nvPr/>
          </p:nvPicPr>
          <p:blipFill rotWithShape="1">
            <a:blip r:embed="rId30">
              <a:alphaModFix/>
            </a:blip>
            <a:srcRect/>
            <a:stretch/>
          </p:blipFill>
          <p:spPr>
            <a:xfrm>
              <a:off x="7064870" y="4020070"/>
              <a:ext cx="25666" cy="132118"/>
            </a:xfrm>
            <a:prstGeom prst="rect">
              <a:avLst/>
            </a:prstGeom>
            <a:noFill/>
            <a:ln>
              <a:noFill/>
            </a:ln>
          </p:spPr>
        </p:pic>
        <p:pic>
          <p:nvPicPr>
            <p:cNvPr id="2581" name="Google Shape;2581;p13"/>
            <p:cNvPicPr preferRelativeResize="0"/>
            <p:nvPr/>
          </p:nvPicPr>
          <p:blipFill rotWithShape="1">
            <a:blip r:embed="rId31">
              <a:alphaModFix/>
            </a:blip>
            <a:srcRect/>
            <a:stretch/>
          </p:blipFill>
          <p:spPr>
            <a:xfrm>
              <a:off x="7086758" y="3828237"/>
              <a:ext cx="209582" cy="93920"/>
            </a:xfrm>
            <a:prstGeom prst="rect">
              <a:avLst/>
            </a:prstGeom>
            <a:noFill/>
            <a:ln>
              <a:noFill/>
            </a:ln>
          </p:spPr>
        </p:pic>
        <p:pic>
          <p:nvPicPr>
            <p:cNvPr id="2582" name="Google Shape;2582;p13"/>
            <p:cNvPicPr preferRelativeResize="0"/>
            <p:nvPr/>
          </p:nvPicPr>
          <p:blipFill rotWithShape="1">
            <a:blip r:embed="rId32">
              <a:alphaModFix/>
            </a:blip>
            <a:srcRect/>
            <a:stretch/>
          </p:blipFill>
          <p:spPr>
            <a:xfrm>
              <a:off x="6938708" y="3912209"/>
              <a:ext cx="324942" cy="187080"/>
            </a:xfrm>
            <a:prstGeom prst="rect">
              <a:avLst/>
            </a:prstGeom>
            <a:noFill/>
            <a:ln>
              <a:noFill/>
            </a:ln>
          </p:spPr>
        </p:pic>
        <p:sp>
          <p:nvSpPr>
            <p:cNvPr id="2583" name="Google Shape;2583;p13"/>
            <p:cNvSpPr/>
            <p:nvPr/>
          </p:nvSpPr>
          <p:spPr>
            <a:xfrm>
              <a:off x="6941514" y="3892129"/>
              <a:ext cx="317500" cy="188595"/>
            </a:xfrm>
            <a:custGeom>
              <a:avLst/>
              <a:gdLst/>
              <a:ahLst/>
              <a:cxnLst/>
              <a:rect l="l" t="t" r="r" b="b"/>
              <a:pathLst>
                <a:path w="317500" h="188595" extrusionOk="0">
                  <a:moveTo>
                    <a:pt x="149821" y="0"/>
                  </a:moveTo>
                  <a:lnTo>
                    <a:pt x="141211" y="0"/>
                  </a:lnTo>
                  <a:lnTo>
                    <a:pt x="0" y="81470"/>
                  </a:lnTo>
                  <a:lnTo>
                    <a:pt x="0" y="92506"/>
                  </a:lnTo>
                  <a:lnTo>
                    <a:pt x="158864" y="183972"/>
                  </a:lnTo>
                  <a:lnTo>
                    <a:pt x="158864" y="183781"/>
                  </a:lnTo>
                  <a:lnTo>
                    <a:pt x="166790" y="187053"/>
                  </a:lnTo>
                  <a:lnTo>
                    <a:pt x="175209" y="188144"/>
                  </a:lnTo>
                  <a:lnTo>
                    <a:pt x="183628" y="187053"/>
                  </a:lnTo>
                  <a:lnTo>
                    <a:pt x="191554" y="183781"/>
                  </a:lnTo>
                  <a:lnTo>
                    <a:pt x="311099" y="114909"/>
                  </a:lnTo>
                  <a:lnTo>
                    <a:pt x="315842" y="110120"/>
                  </a:lnTo>
                  <a:lnTo>
                    <a:pt x="317423" y="103905"/>
                  </a:lnTo>
                  <a:lnTo>
                    <a:pt x="315842" y="97689"/>
                  </a:lnTo>
                  <a:lnTo>
                    <a:pt x="311099" y="92900"/>
                  </a:lnTo>
                  <a:lnTo>
                    <a:pt x="149821" y="0"/>
                  </a:lnTo>
                  <a:close/>
                </a:path>
              </a:pathLst>
            </a:custGeom>
            <a:solidFill>
              <a:srgbClr val="F8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584" name="Google Shape;2584;p13"/>
            <p:cNvPicPr preferRelativeResize="0"/>
            <p:nvPr/>
          </p:nvPicPr>
          <p:blipFill rotWithShape="1">
            <a:blip r:embed="rId33">
              <a:alphaModFix/>
            </a:blip>
            <a:srcRect/>
            <a:stretch/>
          </p:blipFill>
          <p:spPr>
            <a:xfrm>
              <a:off x="6920458" y="3630764"/>
              <a:ext cx="191960" cy="365061"/>
            </a:xfrm>
            <a:prstGeom prst="rect">
              <a:avLst/>
            </a:prstGeom>
            <a:noFill/>
            <a:ln>
              <a:noFill/>
            </a:ln>
          </p:spPr>
        </p:pic>
        <p:sp>
          <p:nvSpPr>
            <p:cNvPr id="2585" name="Google Shape;2585;p13"/>
            <p:cNvSpPr/>
            <p:nvPr/>
          </p:nvSpPr>
          <p:spPr>
            <a:xfrm>
              <a:off x="6939497" y="3635684"/>
              <a:ext cx="173355" cy="360680"/>
            </a:xfrm>
            <a:custGeom>
              <a:avLst/>
              <a:gdLst/>
              <a:ahLst/>
              <a:cxnLst/>
              <a:rect l="l" t="t" r="r" b="b"/>
              <a:pathLst>
                <a:path w="173354" h="360679" extrusionOk="0">
                  <a:moveTo>
                    <a:pt x="138607" y="0"/>
                  </a:moveTo>
                  <a:lnTo>
                    <a:pt x="21666" y="67068"/>
                  </a:lnTo>
                  <a:lnTo>
                    <a:pt x="0" y="109905"/>
                  </a:lnTo>
                  <a:lnTo>
                    <a:pt x="3663" y="146136"/>
                  </a:lnTo>
                  <a:lnTo>
                    <a:pt x="8020" y="193838"/>
                  </a:lnTo>
                  <a:lnTo>
                    <a:pt x="12511" y="248389"/>
                  </a:lnTo>
                  <a:lnTo>
                    <a:pt x="16581" y="305171"/>
                  </a:lnTo>
                  <a:lnTo>
                    <a:pt x="19672" y="359562"/>
                  </a:lnTo>
                  <a:lnTo>
                    <a:pt x="25298" y="360146"/>
                  </a:lnTo>
                  <a:lnTo>
                    <a:pt x="30886" y="359155"/>
                  </a:lnTo>
                  <a:lnTo>
                    <a:pt x="168300" y="280073"/>
                  </a:lnTo>
                  <a:lnTo>
                    <a:pt x="172923" y="271665"/>
                  </a:lnTo>
                  <a:lnTo>
                    <a:pt x="172707" y="262864"/>
                  </a:lnTo>
                  <a:lnTo>
                    <a:pt x="172516" y="262864"/>
                  </a:lnTo>
                  <a:lnTo>
                    <a:pt x="169635" y="192716"/>
                  </a:lnTo>
                  <a:lnTo>
                    <a:pt x="165054" y="132124"/>
                  </a:lnTo>
                  <a:lnTo>
                    <a:pt x="159428" y="81701"/>
                  </a:lnTo>
                  <a:lnTo>
                    <a:pt x="153408" y="42061"/>
                  </a:lnTo>
                  <a:lnTo>
                    <a:pt x="143040" y="3213"/>
                  </a:lnTo>
                  <a:lnTo>
                    <a:pt x="138607" y="0"/>
                  </a:lnTo>
                  <a:close/>
                </a:path>
              </a:pathLst>
            </a:custGeom>
            <a:solidFill>
              <a:srgbClr val="F8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586" name="Google Shape;2586;p13"/>
            <p:cNvSpPr/>
            <p:nvPr/>
          </p:nvSpPr>
          <p:spPr>
            <a:xfrm>
              <a:off x="7023940" y="3866951"/>
              <a:ext cx="148590" cy="401320"/>
            </a:xfrm>
            <a:custGeom>
              <a:avLst/>
              <a:gdLst/>
              <a:ahLst/>
              <a:cxnLst/>
              <a:rect l="l" t="t" r="r" b="b"/>
              <a:pathLst>
                <a:path w="148590" h="401320" extrusionOk="0">
                  <a:moveTo>
                    <a:pt x="4025" y="28580"/>
                  </a:moveTo>
                  <a:lnTo>
                    <a:pt x="2806" y="107257"/>
                  </a:lnTo>
                  <a:lnTo>
                    <a:pt x="2999" y="131382"/>
                  </a:lnTo>
                  <a:lnTo>
                    <a:pt x="3113" y="145602"/>
                  </a:lnTo>
                  <a:lnTo>
                    <a:pt x="3760" y="193719"/>
                  </a:lnTo>
                  <a:lnTo>
                    <a:pt x="3871" y="202002"/>
                  </a:lnTo>
                  <a:lnTo>
                    <a:pt x="3951" y="257425"/>
                  </a:lnTo>
                  <a:lnTo>
                    <a:pt x="2222" y="292842"/>
                  </a:lnTo>
                  <a:lnTo>
                    <a:pt x="759" y="313002"/>
                  </a:lnTo>
                  <a:lnTo>
                    <a:pt x="635" y="314711"/>
                  </a:lnTo>
                  <a:lnTo>
                    <a:pt x="423" y="338959"/>
                  </a:lnTo>
                  <a:lnTo>
                    <a:pt x="473" y="375363"/>
                  </a:lnTo>
                  <a:lnTo>
                    <a:pt x="215" y="390124"/>
                  </a:lnTo>
                  <a:lnTo>
                    <a:pt x="0" y="391127"/>
                  </a:lnTo>
                  <a:lnTo>
                    <a:pt x="215" y="392740"/>
                  </a:lnTo>
                  <a:lnTo>
                    <a:pt x="825" y="393540"/>
                  </a:lnTo>
                  <a:lnTo>
                    <a:pt x="9934" y="399485"/>
                  </a:lnTo>
                  <a:lnTo>
                    <a:pt x="23140" y="400911"/>
                  </a:lnTo>
                  <a:lnTo>
                    <a:pt x="35063" y="399753"/>
                  </a:lnTo>
                  <a:lnTo>
                    <a:pt x="40322" y="397947"/>
                  </a:lnTo>
                  <a:lnTo>
                    <a:pt x="44249" y="375363"/>
                  </a:lnTo>
                  <a:lnTo>
                    <a:pt x="50012" y="345815"/>
                  </a:lnTo>
                  <a:lnTo>
                    <a:pt x="56299" y="313002"/>
                  </a:lnTo>
                  <a:lnTo>
                    <a:pt x="61798" y="280624"/>
                  </a:lnTo>
                  <a:lnTo>
                    <a:pt x="66627" y="249182"/>
                  </a:lnTo>
                  <a:lnTo>
                    <a:pt x="70859" y="222190"/>
                  </a:lnTo>
                  <a:lnTo>
                    <a:pt x="73865" y="203523"/>
                  </a:lnTo>
                  <a:lnTo>
                    <a:pt x="75425" y="194531"/>
                  </a:lnTo>
                  <a:lnTo>
                    <a:pt x="142025" y="194531"/>
                  </a:lnTo>
                  <a:lnTo>
                    <a:pt x="146018" y="131382"/>
                  </a:lnTo>
                  <a:lnTo>
                    <a:pt x="148595" y="70311"/>
                  </a:lnTo>
                  <a:lnTo>
                    <a:pt x="148456" y="35184"/>
                  </a:lnTo>
                  <a:lnTo>
                    <a:pt x="11645" y="35184"/>
                  </a:lnTo>
                  <a:lnTo>
                    <a:pt x="4025" y="28580"/>
                  </a:lnTo>
                  <a:close/>
                </a:path>
                <a:path w="148590" h="401320" extrusionOk="0">
                  <a:moveTo>
                    <a:pt x="142025" y="194531"/>
                  </a:moveTo>
                  <a:lnTo>
                    <a:pt x="75425" y="194531"/>
                  </a:lnTo>
                  <a:lnTo>
                    <a:pt x="75738" y="202002"/>
                  </a:lnTo>
                  <a:lnTo>
                    <a:pt x="76522" y="222190"/>
                  </a:lnTo>
                  <a:lnTo>
                    <a:pt x="76631" y="225017"/>
                  </a:lnTo>
                  <a:lnTo>
                    <a:pt x="77283" y="245280"/>
                  </a:lnTo>
                  <a:lnTo>
                    <a:pt x="77409" y="249182"/>
                  </a:lnTo>
                  <a:lnTo>
                    <a:pt x="77461" y="250788"/>
                  </a:lnTo>
                  <a:lnTo>
                    <a:pt x="77838" y="272611"/>
                  </a:lnTo>
                  <a:lnTo>
                    <a:pt x="77838" y="276027"/>
                  </a:lnTo>
                  <a:lnTo>
                    <a:pt x="77635" y="278821"/>
                  </a:lnTo>
                  <a:lnTo>
                    <a:pt x="77512" y="294532"/>
                  </a:lnTo>
                  <a:lnTo>
                    <a:pt x="78027" y="313002"/>
                  </a:lnTo>
                  <a:lnTo>
                    <a:pt x="78685" y="338959"/>
                  </a:lnTo>
                  <a:lnTo>
                    <a:pt x="78447" y="356100"/>
                  </a:lnTo>
                  <a:lnTo>
                    <a:pt x="78447" y="357104"/>
                  </a:lnTo>
                  <a:lnTo>
                    <a:pt x="78854" y="358513"/>
                  </a:lnTo>
                  <a:lnTo>
                    <a:pt x="79438" y="359301"/>
                  </a:lnTo>
                  <a:lnTo>
                    <a:pt x="90597" y="364757"/>
                  </a:lnTo>
                  <a:lnTo>
                    <a:pt x="104613" y="365111"/>
                  </a:lnTo>
                  <a:lnTo>
                    <a:pt x="116671" y="362912"/>
                  </a:lnTo>
                  <a:lnTo>
                    <a:pt x="129636" y="316965"/>
                  </a:lnTo>
                  <a:lnTo>
                    <a:pt x="135777" y="274017"/>
                  </a:lnTo>
                  <a:lnTo>
                    <a:pt x="135851" y="273424"/>
                  </a:lnTo>
                  <a:lnTo>
                    <a:pt x="138210" y="245280"/>
                  </a:lnTo>
                  <a:lnTo>
                    <a:pt x="142025" y="194531"/>
                  </a:lnTo>
                  <a:close/>
                </a:path>
                <a:path w="148590" h="401320" extrusionOk="0">
                  <a:moveTo>
                    <a:pt x="125790" y="0"/>
                  </a:moveTo>
                  <a:lnTo>
                    <a:pt x="93262" y="9013"/>
                  </a:lnTo>
                  <a:lnTo>
                    <a:pt x="55885" y="21555"/>
                  </a:lnTo>
                  <a:lnTo>
                    <a:pt x="23088" y="31996"/>
                  </a:lnTo>
                  <a:lnTo>
                    <a:pt x="11645" y="35184"/>
                  </a:lnTo>
                  <a:lnTo>
                    <a:pt x="148456" y="35184"/>
                  </a:lnTo>
                  <a:lnTo>
                    <a:pt x="148407" y="22551"/>
                  </a:lnTo>
                  <a:lnTo>
                    <a:pt x="144043" y="145"/>
                  </a:lnTo>
                  <a:lnTo>
                    <a:pt x="125790" y="0"/>
                  </a:lnTo>
                  <a:close/>
                </a:path>
              </a:pathLst>
            </a:custGeom>
            <a:solidFill>
              <a:srgbClr val="2C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587" name="Google Shape;2587;p13"/>
            <p:cNvSpPr/>
            <p:nvPr/>
          </p:nvSpPr>
          <p:spPr>
            <a:xfrm>
              <a:off x="7015655" y="3655275"/>
              <a:ext cx="159385" cy="280670"/>
            </a:xfrm>
            <a:custGeom>
              <a:avLst/>
              <a:gdLst/>
              <a:ahLst/>
              <a:cxnLst/>
              <a:rect l="l" t="t" r="r" b="b"/>
              <a:pathLst>
                <a:path w="159384" h="280670" extrusionOk="0">
                  <a:moveTo>
                    <a:pt x="120653" y="0"/>
                  </a:moveTo>
                  <a:lnTo>
                    <a:pt x="59243" y="18037"/>
                  </a:lnTo>
                  <a:lnTo>
                    <a:pt x="14388" y="44735"/>
                  </a:lnTo>
                  <a:lnTo>
                    <a:pt x="0" y="74595"/>
                  </a:lnTo>
                  <a:lnTo>
                    <a:pt x="671" y="115344"/>
                  </a:lnTo>
                  <a:lnTo>
                    <a:pt x="5553" y="158965"/>
                  </a:lnTo>
                  <a:lnTo>
                    <a:pt x="13361" y="199602"/>
                  </a:lnTo>
                  <a:lnTo>
                    <a:pt x="18384" y="237049"/>
                  </a:lnTo>
                  <a:lnTo>
                    <a:pt x="14908" y="271097"/>
                  </a:lnTo>
                  <a:lnTo>
                    <a:pt x="18141" y="275164"/>
                  </a:lnTo>
                  <a:lnTo>
                    <a:pt x="28279" y="277396"/>
                  </a:lnTo>
                  <a:lnTo>
                    <a:pt x="59053" y="279898"/>
                  </a:lnTo>
                  <a:lnTo>
                    <a:pt x="62660" y="280292"/>
                  </a:lnTo>
                  <a:lnTo>
                    <a:pt x="108189" y="274094"/>
                  </a:lnTo>
                  <a:lnTo>
                    <a:pt x="118210" y="270297"/>
                  </a:lnTo>
                  <a:lnTo>
                    <a:pt x="118629" y="270487"/>
                  </a:lnTo>
                  <a:lnTo>
                    <a:pt x="140634" y="260495"/>
                  </a:lnTo>
                  <a:lnTo>
                    <a:pt x="153447" y="251369"/>
                  </a:lnTo>
                  <a:lnTo>
                    <a:pt x="158928" y="241493"/>
                  </a:lnTo>
                  <a:lnTo>
                    <a:pt x="158938" y="229250"/>
                  </a:lnTo>
                  <a:lnTo>
                    <a:pt x="157895" y="218234"/>
                  </a:lnTo>
                  <a:lnTo>
                    <a:pt x="156651" y="198793"/>
                  </a:lnTo>
                  <a:lnTo>
                    <a:pt x="155747" y="175565"/>
                  </a:lnTo>
                  <a:lnTo>
                    <a:pt x="155725" y="153190"/>
                  </a:lnTo>
                  <a:lnTo>
                    <a:pt x="156349" y="108362"/>
                  </a:lnTo>
                  <a:lnTo>
                    <a:pt x="155278" y="66371"/>
                  </a:lnTo>
                  <a:lnTo>
                    <a:pt x="151725" y="33055"/>
                  </a:lnTo>
                  <a:lnTo>
                    <a:pt x="144905" y="14252"/>
                  </a:lnTo>
                  <a:lnTo>
                    <a:pt x="133408" y="3267"/>
                  </a:lnTo>
                  <a:lnTo>
                    <a:pt x="120653"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588" name="Google Shape;2588;p13"/>
            <p:cNvPicPr preferRelativeResize="0"/>
            <p:nvPr/>
          </p:nvPicPr>
          <p:blipFill rotWithShape="1">
            <a:blip r:embed="rId34">
              <a:alphaModFix/>
            </a:blip>
            <a:srcRect/>
            <a:stretch/>
          </p:blipFill>
          <p:spPr>
            <a:xfrm>
              <a:off x="7069086" y="3674109"/>
              <a:ext cx="2819" cy="6819"/>
            </a:xfrm>
            <a:prstGeom prst="rect">
              <a:avLst/>
            </a:prstGeom>
            <a:noFill/>
            <a:ln>
              <a:noFill/>
            </a:ln>
          </p:spPr>
        </p:pic>
        <p:sp>
          <p:nvSpPr>
            <p:cNvPr id="2589" name="Google Shape;2589;p13"/>
            <p:cNvSpPr/>
            <p:nvPr/>
          </p:nvSpPr>
          <p:spPr>
            <a:xfrm>
              <a:off x="7111196" y="3659968"/>
              <a:ext cx="73025" cy="327025"/>
            </a:xfrm>
            <a:custGeom>
              <a:avLst/>
              <a:gdLst/>
              <a:ahLst/>
              <a:cxnLst/>
              <a:rect l="l" t="t" r="r" b="b"/>
              <a:pathLst>
                <a:path w="73025" h="327025" extrusionOk="0">
                  <a:moveTo>
                    <a:pt x="31643" y="0"/>
                  </a:moveTo>
                  <a:lnTo>
                    <a:pt x="0" y="8151"/>
                  </a:lnTo>
                  <a:lnTo>
                    <a:pt x="609" y="9345"/>
                  </a:lnTo>
                  <a:lnTo>
                    <a:pt x="3213" y="14755"/>
                  </a:lnTo>
                  <a:lnTo>
                    <a:pt x="6845" y="14755"/>
                  </a:lnTo>
                  <a:lnTo>
                    <a:pt x="19987" y="47440"/>
                  </a:lnTo>
                  <a:lnTo>
                    <a:pt x="36828" y="134990"/>
                  </a:lnTo>
                  <a:lnTo>
                    <a:pt x="40144" y="174902"/>
                  </a:lnTo>
                  <a:lnTo>
                    <a:pt x="40144" y="180922"/>
                  </a:lnTo>
                  <a:lnTo>
                    <a:pt x="40728" y="197927"/>
                  </a:lnTo>
                  <a:lnTo>
                    <a:pt x="41592" y="237473"/>
                  </a:lnTo>
                  <a:lnTo>
                    <a:pt x="42981" y="278686"/>
                  </a:lnTo>
                  <a:lnTo>
                    <a:pt x="45349" y="311755"/>
                  </a:lnTo>
                  <a:lnTo>
                    <a:pt x="49149" y="326870"/>
                  </a:lnTo>
                  <a:lnTo>
                    <a:pt x="56452" y="326458"/>
                  </a:lnTo>
                  <a:lnTo>
                    <a:pt x="65170" y="317477"/>
                  </a:lnTo>
                  <a:lnTo>
                    <a:pt x="71744" y="298625"/>
                  </a:lnTo>
                  <a:lnTo>
                    <a:pt x="72618" y="268602"/>
                  </a:lnTo>
                  <a:lnTo>
                    <a:pt x="70027" y="232446"/>
                  </a:lnTo>
                  <a:lnTo>
                    <a:pt x="68303" y="195252"/>
                  </a:lnTo>
                  <a:lnTo>
                    <a:pt x="64414" y="70005"/>
                  </a:lnTo>
                  <a:lnTo>
                    <a:pt x="61788" y="35221"/>
                  </a:lnTo>
                  <a:lnTo>
                    <a:pt x="55701" y="11923"/>
                  </a:lnTo>
                  <a:lnTo>
                    <a:pt x="43929" y="1547"/>
                  </a:lnTo>
                  <a:lnTo>
                    <a:pt x="31643" y="0"/>
                  </a:lnTo>
                  <a:close/>
                </a:path>
              </a:pathLst>
            </a:custGeom>
            <a:solidFill>
              <a:srgbClr val="2C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590" name="Google Shape;2590;p13"/>
            <p:cNvSpPr/>
            <p:nvPr/>
          </p:nvSpPr>
          <p:spPr>
            <a:xfrm>
              <a:off x="7111196" y="3665706"/>
              <a:ext cx="45720" cy="192405"/>
            </a:xfrm>
            <a:custGeom>
              <a:avLst/>
              <a:gdLst/>
              <a:ahLst/>
              <a:cxnLst/>
              <a:rect l="l" t="t" r="r" b="b"/>
              <a:pathLst>
                <a:path w="45720" h="192404" extrusionOk="0">
                  <a:moveTo>
                    <a:pt x="2413" y="0"/>
                  </a:moveTo>
                  <a:lnTo>
                    <a:pt x="609" y="1219"/>
                  </a:lnTo>
                  <a:lnTo>
                    <a:pt x="0" y="2412"/>
                  </a:lnTo>
                  <a:lnTo>
                    <a:pt x="609" y="3606"/>
                  </a:lnTo>
                  <a:lnTo>
                    <a:pt x="3213" y="9016"/>
                  </a:lnTo>
                  <a:lnTo>
                    <a:pt x="6845" y="9016"/>
                  </a:lnTo>
                  <a:lnTo>
                    <a:pt x="19987" y="41702"/>
                  </a:lnTo>
                  <a:lnTo>
                    <a:pt x="36828" y="129252"/>
                  </a:lnTo>
                  <a:lnTo>
                    <a:pt x="40144" y="169163"/>
                  </a:lnTo>
                  <a:lnTo>
                    <a:pt x="40144" y="175183"/>
                  </a:lnTo>
                  <a:lnTo>
                    <a:pt x="40728" y="192189"/>
                  </a:lnTo>
                  <a:lnTo>
                    <a:pt x="43313" y="170264"/>
                  </a:lnTo>
                  <a:lnTo>
                    <a:pt x="44691" y="131205"/>
                  </a:lnTo>
                  <a:lnTo>
                    <a:pt x="45339" y="77279"/>
                  </a:lnTo>
                  <a:lnTo>
                    <a:pt x="36715" y="71285"/>
                  </a:lnTo>
                  <a:lnTo>
                    <a:pt x="42125" y="57657"/>
                  </a:lnTo>
                  <a:lnTo>
                    <a:pt x="29298" y="21031"/>
                  </a:lnTo>
                  <a:lnTo>
                    <a:pt x="8423" y="1426"/>
                  </a:lnTo>
                  <a:lnTo>
                    <a:pt x="2413" y="0"/>
                  </a:lnTo>
                  <a:close/>
                </a:path>
              </a:pathLst>
            </a:custGeom>
            <a:solidFill>
              <a:srgbClr val="BCBDC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591" name="Google Shape;2591;p13"/>
            <p:cNvSpPr/>
            <p:nvPr/>
          </p:nvSpPr>
          <p:spPr>
            <a:xfrm>
              <a:off x="7071300" y="3633698"/>
              <a:ext cx="46990" cy="63500"/>
            </a:xfrm>
            <a:custGeom>
              <a:avLst/>
              <a:gdLst/>
              <a:ahLst/>
              <a:cxnLst/>
              <a:rect l="l" t="t" r="r" b="b"/>
              <a:pathLst>
                <a:path w="46990" h="63500" extrusionOk="0">
                  <a:moveTo>
                    <a:pt x="393" y="0"/>
                  </a:moveTo>
                  <a:lnTo>
                    <a:pt x="0" y="48031"/>
                  </a:lnTo>
                  <a:lnTo>
                    <a:pt x="35302" y="63354"/>
                  </a:lnTo>
                  <a:lnTo>
                    <a:pt x="41935" y="60721"/>
                  </a:lnTo>
                  <a:lnTo>
                    <a:pt x="45301" y="56246"/>
                  </a:lnTo>
                  <a:lnTo>
                    <a:pt x="46735" y="52235"/>
                  </a:lnTo>
                  <a:lnTo>
                    <a:pt x="46735" y="33413"/>
                  </a:lnTo>
                  <a:lnTo>
                    <a:pt x="393" y="0"/>
                  </a:lnTo>
                  <a:close/>
                </a:path>
              </a:pathLst>
            </a:custGeom>
            <a:solidFill>
              <a:srgbClr val="7C514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592" name="Google Shape;2592;p13"/>
            <p:cNvPicPr preferRelativeResize="0"/>
            <p:nvPr/>
          </p:nvPicPr>
          <p:blipFill rotWithShape="1">
            <a:blip r:embed="rId35">
              <a:alphaModFix/>
            </a:blip>
            <a:srcRect/>
            <a:stretch/>
          </p:blipFill>
          <p:spPr>
            <a:xfrm>
              <a:off x="7071906" y="3633876"/>
              <a:ext cx="46126" cy="47447"/>
            </a:xfrm>
            <a:prstGeom prst="rect">
              <a:avLst/>
            </a:prstGeom>
            <a:noFill/>
            <a:ln>
              <a:noFill/>
            </a:ln>
          </p:spPr>
        </p:pic>
        <p:sp>
          <p:nvSpPr>
            <p:cNvPr id="2593" name="Google Shape;2593;p13"/>
            <p:cNvSpPr/>
            <p:nvPr/>
          </p:nvSpPr>
          <p:spPr>
            <a:xfrm>
              <a:off x="7061276" y="3675330"/>
              <a:ext cx="50800" cy="48260"/>
            </a:xfrm>
            <a:custGeom>
              <a:avLst/>
              <a:gdLst/>
              <a:ahLst/>
              <a:cxnLst/>
              <a:rect l="l" t="t" r="r" b="b"/>
              <a:pathLst>
                <a:path w="50800" h="48260" extrusionOk="0">
                  <a:moveTo>
                    <a:pt x="7810" y="0"/>
                  </a:moveTo>
                  <a:lnTo>
                    <a:pt x="0" y="6794"/>
                  </a:lnTo>
                  <a:lnTo>
                    <a:pt x="4185" y="19246"/>
                  </a:lnTo>
                  <a:lnTo>
                    <a:pt x="4311" y="19621"/>
                  </a:lnTo>
                  <a:lnTo>
                    <a:pt x="4382" y="19830"/>
                  </a:lnTo>
                  <a:lnTo>
                    <a:pt x="10291" y="28451"/>
                  </a:lnTo>
                  <a:lnTo>
                    <a:pt x="21733" y="36505"/>
                  </a:lnTo>
                  <a:lnTo>
                    <a:pt x="42710" y="47840"/>
                  </a:lnTo>
                  <a:lnTo>
                    <a:pt x="50337" y="19830"/>
                  </a:lnTo>
                  <a:lnTo>
                    <a:pt x="50533" y="19621"/>
                  </a:lnTo>
                  <a:lnTo>
                    <a:pt x="10629" y="4991"/>
                  </a:lnTo>
                  <a:lnTo>
                    <a:pt x="9613" y="4000"/>
                  </a:lnTo>
                  <a:lnTo>
                    <a:pt x="7810" y="0"/>
                  </a:lnTo>
                  <a:close/>
                </a:path>
              </a:pathLst>
            </a:custGeom>
            <a:solidFill>
              <a:srgbClr val="E0EBE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594" name="Google Shape;2594;p13"/>
            <p:cNvSpPr/>
            <p:nvPr/>
          </p:nvSpPr>
          <p:spPr>
            <a:xfrm>
              <a:off x="7104990" y="3695141"/>
              <a:ext cx="45085" cy="214629"/>
            </a:xfrm>
            <a:custGeom>
              <a:avLst/>
              <a:gdLst/>
              <a:ahLst/>
              <a:cxnLst/>
              <a:rect l="l" t="t" r="r" b="b"/>
              <a:pathLst>
                <a:path w="45084" h="214629" extrusionOk="0">
                  <a:moveTo>
                    <a:pt x="44729" y="188379"/>
                  </a:moveTo>
                  <a:lnTo>
                    <a:pt x="34353" y="107810"/>
                  </a:lnTo>
                  <a:lnTo>
                    <a:pt x="27965" y="64757"/>
                  </a:lnTo>
                  <a:lnTo>
                    <a:pt x="22948" y="44627"/>
                  </a:lnTo>
                  <a:lnTo>
                    <a:pt x="16675" y="32893"/>
                  </a:lnTo>
                  <a:lnTo>
                    <a:pt x="19456" y="18618"/>
                  </a:lnTo>
                  <a:lnTo>
                    <a:pt x="19646" y="18427"/>
                  </a:lnTo>
                  <a:lnTo>
                    <a:pt x="6807" y="0"/>
                  </a:lnTo>
                  <a:lnTo>
                    <a:pt x="0" y="24422"/>
                  </a:lnTo>
                  <a:lnTo>
                    <a:pt x="8826" y="34848"/>
                  </a:lnTo>
                  <a:lnTo>
                    <a:pt x="12141" y="115951"/>
                  </a:lnTo>
                  <a:lnTo>
                    <a:pt x="13627" y="159626"/>
                  </a:lnTo>
                  <a:lnTo>
                    <a:pt x="13614" y="180848"/>
                  </a:lnTo>
                  <a:lnTo>
                    <a:pt x="12433" y="194576"/>
                  </a:lnTo>
                  <a:lnTo>
                    <a:pt x="28689" y="214210"/>
                  </a:lnTo>
                  <a:lnTo>
                    <a:pt x="44729" y="188379"/>
                  </a:lnTo>
                  <a:close/>
                </a:path>
              </a:pathLst>
            </a:custGeom>
            <a:solidFill>
              <a:srgbClr val="FFC83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595" name="Google Shape;2595;p13"/>
            <p:cNvSpPr/>
            <p:nvPr/>
          </p:nvSpPr>
          <p:spPr>
            <a:xfrm>
              <a:off x="7111801" y="3674936"/>
              <a:ext cx="16510" cy="40640"/>
            </a:xfrm>
            <a:custGeom>
              <a:avLst/>
              <a:gdLst/>
              <a:ahLst/>
              <a:cxnLst/>
              <a:rect l="l" t="t" r="r" b="b"/>
              <a:pathLst>
                <a:path w="16509" h="40639" extrusionOk="0">
                  <a:moveTo>
                    <a:pt x="6235" y="0"/>
                  </a:moveTo>
                  <a:lnTo>
                    <a:pt x="6235" y="4584"/>
                  </a:lnTo>
                  <a:lnTo>
                    <a:pt x="6819" y="17792"/>
                  </a:lnTo>
                  <a:lnTo>
                    <a:pt x="0" y="20421"/>
                  </a:lnTo>
                  <a:lnTo>
                    <a:pt x="13449" y="40017"/>
                  </a:lnTo>
                  <a:lnTo>
                    <a:pt x="14846" y="35026"/>
                  </a:lnTo>
                  <a:lnTo>
                    <a:pt x="16040" y="29413"/>
                  </a:lnTo>
                  <a:lnTo>
                    <a:pt x="15062" y="23418"/>
                  </a:lnTo>
                  <a:lnTo>
                    <a:pt x="15062" y="23202"/>
                  </a:lnTo>
                  <a:lnTo>
                    <a:pt x="13652" y="14401"/>
                  </a:lnTo>
                  <a:lnTo>
                    <a:pt x="6235" y="0"/>
                  </a:lnTo>
                  <a:close/>
                </a:path>
              </a:pathLst>
            </a:custGeom>
            <a:solidFill>
              <a:srgbClr val="E0EBE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596" name="Google Shape;2596;p13"/>
            <p:cNvSpPr/>
            <p:nvPr/>
          </p:nvSpPr>
          <p:spPr>
            <a:xfrm>
              <a:off x="7099371" y="3969993"/>
              <a:ext cx="23495" cy="170180"/>
            </a:xfrm>
            <a:custGeom>
              <a:avLst/>
              <a:gdLst/>
              <a:ahLst/>
              <a:cxnLst/>
              <a:rect l="l" t="t" r="r" b="b"/>
              <a:pathLst>
                <a:path w="23495" h="170179" extrusionOk="0">
                  <a:moveTo>
                    <a:pt x="23279" y="0"/>
                  </a:moveTo>
                  <a:lnTo>
                    <a:pt x="0" y="91490"/>
                  </a:lnTo>
                  <a:lnTo>
                    <a:pt x="2035" y="147747"/>
                  </a:lnTo>
                  <a:lnTo>
                    <a:pt x="2413" y="169570"/>
                  </a:lnTo>
                  <a:lnTo>
                    <a:pt x="23279" y="0"/>
                  </a:lnTo>
                  <a:close/>
                </a:path>
              </a:pathLst>
            </a:custGeom>
            <a:solidFill>
              <a:srgbClr val="BCBDC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597" name="Google Shape;2597;p13"/>
            <p:cNvSpPr/>
            <p:nvPr/>
          </p:nvSpPr>
          <p:spPr>
            <a:xfrm>
              <a:off x="7000287" y="3675724"/>
              <a:ext cx="111125" cy="346710"/>
            </a:xfrm>
            <a:custGeom>
              <a:avLst/>
              <a:gdLst/>
              <a:ahLst/>
              <a:cxnLst/>
              <a:rect l="l" t="t" r="r" b="b"/>
              <a:pathLst>
                <a:path w="111125" h="346710" extrusionOk="0">
                  <a:moveTo>
                    <a:pt x="68198" y="0"/>
                  </a:moveTo>
                  <a:lnTo>
                    <a:pt x="27300" y="20332"/>
                  </a:lnTo>
                  <a:lnTo>
                    <a:pt x="1193" y="60655"/>
                  </a:lnTo>
                  <a:lnTo>
                    <a:pt x="0" y="71666"/>
                  </a:lnTo>
                  <a:lnTo>
                    <a:pt x="406" y="78079"/>
                  </a:lnTo>
                  <a:lnTo>
                    <a:pt x="800" y="78079"/>
                  </a:lnTo>
                  <a:lnTo>
                    <a:pt x="6110" y="116423"/>
                  </a:lnTo>
                  <a:lnTo>
                    <a:pt x="15440" y="155252"/>
                  </a:lnTo>
                  <a:lnTo>
                    <a:pt x="24317" y="189273"/>
                  </a:lnTo>
                  <a:lnTo>
                    <a:pt x="28187" y="212696"/>
                  </a:lnTo>
                  <a:lnTo>
                    <a:pt x="24269" y="252888"/>
                  </a:lnTo>
                  <a:lnTo>
                    <a:pt x="12200" y="314416"/>
                  </a:lnTo>
                  <a:lnTo>
                    <a:pt x="9626" y="325513"/>
                  </a:lnTo>
                  <a:lnTo>
                    <a:pt x="11036" y="326123"/>
                  </a:lnTo>
                  <a:lnTo>
                    <a:pt x="13449" y="327126"/>
                  </a:lnTo>
                  <a:lnTo>
                    <a:pt x="23863" y="330923"/>
                  </a:lnTo>
                  <a:lnTo>
                    <a:pt x="31292" y="333730"/>
                  </a:lnTo>
                  <a:lnTo>
                    <a:pt x="46139" y="338721"/>
                  </a:lnTo>
                  <a:lnTo>
                    <a:pt x="53746" y="340918"/>
                  </a:lnTo>
                  <a:lnTo>
                    <a:pt x="54965" y="341337"/>
                  </a:lnTo>
                  <a:lnTo>
                    <a:pt x="55359" y="341337"/>
                  </a:lnTo>
                  <a:lnTo>
                    <a:pt x="57772" y="342138"/>
                  </a:lnTo>
                  <a:lnTo>
                    <a:pt x="58966" y="342328"/>
                  </a:lnTo>
                  <a:lnTo>
                    <a:pt x="60769" y="342722"/>
                  </a:lnTo>
                  <a:lnTo>
                    <a:pt x="61785" y="343115"/>
                  </a:lnTo>
                  <a:lnTo>
                    <a:pt x="62788" y="343547"/>
                  </a:lnTo>
                  <a:lnTo>
                    <a:pt x="63982" y="343725"/>
                  </a:lnTo>
                  <a:lnTo>
                    <a:pt x="64782" y="343941"/>
                  </a:lnTo>
                  <a:lnTo>
                    <a:pt x="67005" y="344131"/>
                  </a:lnTo>
                  <a:lnTo>
                    <a:pt x="68808" y="344741"/>
                  </a:lnTo>
                  <a:lnTo>
                    <a:pt x="70611" y="345135"/>
                  </a:lnTo>
                  <a:lnTo>
                    <a:pt x="73812" y="345744"/>
                  </a:lnTo>
                  <a:lnTo>
                    <a:pt x="76809" y="346138"/>
                  </a:lnTo>
                  <a:lnTo>
                    <a:pt x="79222" y="346138"/>
                  </a:lnTo>
                  <a:lnTo>
                    <a:pt x="91231" y="340529"/>
                  </a:lnTo>
                  <a:lnTo>
                    <a:pt x="100942" y="322118"/>
                  </a:lnTo>
                  <a:lnTo>
                    <a:pt x="107715" y="287640"/>
                  </a:lnTo>
                  <a:lnTo>
                    <a:pt x="110909" y="233832"/>
                  </a:lnTo>
                  <a:lnTo>
                    <a:pt x="110840" y="212696"/>
                  </a:lnTo>
                  <a:lnTo>
                    <a:pt x="101687" y="124724"/>
                  </a:lnTo>
                  <a:lnTo>
                    <a:pt x="89277" y="66311"/>
                  </a:lnTo>
                  <a:lnTo>
                    <a:pt x="76453" y="23288"/>
                  </a:lnTo>
                  <a:lnTo>
                    <a:pt x="67182" y="2603"/>
                  </a:lnTo>
                  <a:lnTo>
                    <a:pt x="68198" y="0"/>
                  </a:lnTo>
                  <a:close/>
                </a:path>
              </a:pathLst>
            </a:custGeom>
            <a:solidFill>
              <a:srgbClr val="2C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598" name="Google Shape;2598;p13"/>
            <p:cNvSpPr/>
            <p:nvPr/>
          </p:nvSpPr>
          <p:spPr>
            <a:xfrm>
              <a:off x="7000477" y="3736188"/>
              <a:ext cx="70485" cy="285115"/>
            </a:xfrm>
            <a:custGeom>
              <a:avLst/>
              <a:gdLst/>
              <a:ahLst/>
              <a:cxnLst/>
              <a:rect l="l" t="t" r="r" b="b"/>
              <a:pathLst>
                <a:path w="70484" h="285114" extrusionOk="0">
                  <a:moveTo>
                    <a:pt x="1219" y="0"/>
                  </a:moveTo>
                  <a:lnTo>
                    <a:pt x="215" y="5206"/>
                  </a:lnTo>
                  <a:lnTo>
                    <a:pt x="0" y="11010"/>
                  </a:lnTo>
                  <a:lnTo>
                    <a:pt x="393" y="17398"/>
                  </a:lnTo>
                  <a:lnTo>
                    <a:pt x="609" y="17614"/>
                  </a:lnTo>
                  <a:lnTo>
                    <a:pt x="5919" y="55959"/>
                  </a:lnTo>
                  <a:lnTo>
                    <a:pt x="15249" y="94788"/>
                  </a:lnTo>
                  <a:lnTo>
                    <a:pt x="24126" y="128809"/>
                  </a:lnTo>
                  <a:lnTo>
                    <a:pt x="28079" y="152730"/>
                  </a:lnTo>
                  <a:lnTo>
                    <a:pt x="28079" y="157352"/>
                  </a:lnTo>
                  <a:lnTo>
                    <a:pt x="27889" y="160159"/>
                  </a:lnTo>
                  <a:lnTo>
                    <a:pt x="24079" y="192423"/>
                  </a:lnTo>
                  <a:lnTo>
                    <a:pt x="17838" y="226715"/>
                  </a:lnTo>
                  <a:lnTo>
                    <a:pt x="12010" y="253951"/>
                  </a:lnTo>
                  <a:lnTo>
                    <a:pt x="9528" y="264650"/>
                  </a:lnTo>
                  <a:lnTo>
                    <a:pt x="9436" y="265048"/>
                  </a:lnTo>
                  <a:lnTo>
                    <a:pt x="10845" y="265658"/>
                  </a:lnTo>
                  <a:lnTo>
                    <a:pt x="13258" y="266661"/>
                  </a:lnTo>
                  <a:lnTo>
                    <a:pt x="23672" y="270459"/>
                  </a:lnTo>
                  <a:lnTo>
                    <a:pt x="31102" y="273265"/>
                  </a:lnTo>
                  <a:lnTo>
                    <a:pt x="45948" y="278256"/>
                  </a:lnTo>
                  <a:lnTo>
                    <a:pt x="53555" y="280454"/>
                  </a:lnTo>
                  <a:lnTo>
                    <a:pt x="54775" y="280873"/>
                  </a:lnTo>
                  <a:lnTo>
                    <a:pt x="55168" y="280873"/>
                  </a:lnTo>
                  <a:lnTo>
                    <a:pt x="57581" y="281673"/>
                  </a:lnTo>
                  <a:lnTo>
                    <a:pt x="58775" y="281863"/>
                  </a:lnTo>
                  <a:lnTo>
                    <a:pt x="60579" y="282257"/>
                  </a:lnTo>
                  <a:lnTo>
                    <a:pt x="61595" y="282651"/>
                  </a:lnTo>
                  <a:lnTo>
                    <a:pt x="62598" y="283082"/>
                  </a:lnTo>
                  <a:lnTo>
                    <a:pt x="63792" y="283260"/>
                  </a:lnTo>
                  <a:lnTo>
                    <a:pt x="64592" y="283476"/>
                  </a:lnTo>
                  <a:lnTo>
                    <a:pt x="66814" y="283667"/>
                  </a:lnTo>
                  <a:lnTo>
                    <a:pt x="68618" y="284276"/>
                  </a:lnTo>
                  <a:lnTo>
                    <a:pt x="70421" y="284670"/>
                  </a:lnTo>
                  <a:lnTo>
                    <a:pt x="56916" y="275523"/>
                  </a:lnTo>
                  <a:lnTo>
                    <a:pt x="49677" y="264650"/>
                  </a:lnTo>
                  <a:lnTo>
                    <a:pt x="46241" y="251675"/>
                  </a:lnTo>
                  <a:lnTo>
                    <a:pt x="44145" y="236219"/>
                  </a:lnTo>
                  <a:lnTo>
                    <a:pt x="43441" y="215402"/>
                  </a:lnTo>
                  <a:lnTo>
                    <a:pt x="44591" y="185253"/>
                  </a:lnTo>
                  <a:lnTo>
                    <a:pt x="48361" y="121513"/>
                  </a:lnTo>
                  <a:lnTo>
                    <a:pt x="49708" y="102922"/>
                  </a:lnTo>
                  <a:lnTo>
                    <a:pt x="51361" y="75471"/>
                  </a:lnTo>
                  <a:lnTo>
                    <a:pt x="51470" y="55959"/>
                  </a:lnTo>
                  <a:lnTo>
                    <a:pt x="51515" y="47870"/>
                  </a:lnTo>
                  <a:lnTo>
                    <a:pt x="48361" y="28828"/>
                  </a:lnTo>
                  <a:lnTo>
                    <a:pt x="42458" y="22626"/>
                  </a:lnTo>
                  <a:lnTo>
                    <a:pt x="31100" y="15152"/>
                  </a:lnTo>
                  <a:lnTo>
                    <a:pt x="16587" y="7310"/>
                  </a:lnTo>
                  <a:lnTo>
                    <a:pt x="1219" y="0"/>
                  </a:lnTo>
                  <a:close/>
                </a:path>
              </a:pathLst>
            </a:custGeom>
            <a:solidFill>
              <a:srgbClr val="E6E6E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599" name="Google Shape;2599;p13"/>
            <p:cNvSpPr/>
            <p:nvPr/>
          </p:nvSpPr>
          <p:spPr>
            <a:xfrm>
              <a:off x="7059467" y="4040484"/>
              <a:ext cx="4445" cy="1270"/>
            </a:xfrm>
            <a:custGeom>
              <a:avLst/>
              <a:gdLst/>
              <a:ahLst/>
              <a:cxnLst/>
              <a:rect l="l" t="t" r="r" b="b"/>
              <a:pathLst>
                <a:path w="4445" h="1270" extrusionOk="0">
                  <a:moveTo>
                    <a:pt x="3213" y="0"/>
                  </a:moveTo>
                  <a:lnTo>
                    <a:pt x="0" y="393"/>
                  </a:lnTo>
                  <a:lnTo>
                    <a:pt x="1193" y="800"/>
                  </a:lnTo>
                  <a:lnTo>
                    <a:pt x="2997" y="1193"/>
                  </a:lnTo>
                  <a:lnTo>
                    <a:pt x="4000" y="393"/>
                  </a:lnTo>
                  <a:lnTo>
                    <a:pt x="3213" y="0"/>
                  </a:lnTo>
                  <a:close/>
                </a:path>
              </a:pathLst>
            </a:custGeom>
            <a:solidFill>
              <a:srgbClr val="D2D2D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600" name="Google Shape;2600;p13"/>
            <p:cNvPicPr preferRelativeResize="0"/>
            <p:nvPr/>
          </p:nvPicPr>
          <p:blipFill rotWithShape="1">
            <a:blip r:embed="rId36">
              <a:alphaModFix/>
            </a:blip>
            <a:srcRect/>
            <a:stretch/>
          </p:blipFill>
          <p:spPr>
            <a:xfrm>
              <a:off x="7050035" y="3531193"/>
              <a:ext cx="104292" cy="335907"/>
            </a:xfrm>
            <a:prstGeom prst="rect">
              <a:avLst/>
            </a:prstGeom>
            <a:noFill/>
            <a:ln>
              <a:noFill/>
            </a:ln>
          </p:spPr>
        </p:pic>
        <p:pic>
          <p:nvPicPr>
            <p:cNvPr id="2601" name="Google Shape;2601;p13"/>
            <p:cNvPicPr preferRelativeResize="0"/>
            <p:nvPr/>
          </p:nvPicPr>
          <p:blipFill rotWithShape="1">
            <a:blip r:embed="rId37">
              <a:alphaModFix/>
            </a:blip>
            <a:srcRect/>
            <a:stretch/>
          </p:blipFill>
          <p:spPr>
            <a:xfrm>
              <a:off x="6930479" y="3962019"/>
              <a:ext cx="39360" cy="52235"/>
            </a:xfrm>
            <a:prstGeom prst="rect">
              <a:avLst/>
            </a:prstGeom>
            <a:noFill/>
            <a:ln>
              <a:noFill/>
            </a:ln>
          </p:spPr>
        </p:pic>
        <p:pic>
          <p:nvPicPr>
            <p:cNvPr id="2602" name="Google Shape;2602;p13"/>
            <p:cNvPicPr preferRelativeResize="0"/>
            <p:nvPr/>
          </p:nvPicPr>
          <p:blipFill rotWithShape="1">
            <a:blip r:embed="rId38">
              <a:alphaModFix/>
            </a:blip>
            <a:srcRect/>
            <a:stretch/>
          </p:blipFill>
          <p:spPr>
            <a:xfrm>
              <a:off x="6924491" y="3922255"/>
              <a:ext cx="209187" cy="93595"/>
            </a:xfrm>
            <a:prstGeom prst="rect">
              <a:avLst/>
            </a:prstGeom>
            <a:noFill/>
            <a:ln>
              <a:noFill/>
            </a:ln>
          </p:spPr>
        </p:pic>
        <p:sp>
          <p:nvSpPr>
            <p:cNvPr id="2603" name="Google Shape;2603;p13"/>
            <p:cNvSpPr/>
            <p:nvPr/>
          </p:nvSpPr>
          <p:spPr>
            <a:xfrm>
              <a:off x="7524420" y="3992041"/>
              <a:ext cx="39370" cy="39370"/>
            </a:xfrm>
            <a:custGeom>
              <a:avLst/>
              <a:gdLst/>
              <a:ahLst/>
              <a:cxnLst/>
              <a:rect l="l" t="t" r="r" b="b"/>
              <a:pathLst>
                <a:path w="39370" h="39370" extrusionOk="0">
                  <a:moveTo>
                    <a:pt x="38887" y="19621"/>
                  </a:moveTo>
                  <a:lnTo>
                    <a:pt x="38303" y="15405"/>
                  </a:lnTo>
                  <a:lnTo>
                    <a:pt x="36499" y="11620"/>
                  </a:lnTo>
                  <a:lnTo>
                    <a:pt x="33299" y="4610"/>
                  </a:lnTo>
                  <a:lnTo>
                    <a:pt x="27470" y="0"/>
                  </a:lnTo>
                  <a:lnTo>
                    <a:pt x="20040" y="0"/>
                  </a:lnTo>
                  <a:lnTo>
                    <a:pt x="18630" y="393"/>
                  </a:lnTo>
                  <a:lnTo>
                    <a:pt x="10414" y="4191"/>
                  </a:lnTo>
                  <a:lnTo>
                    <a:pt x="10185" y="5219"/>
                  </a:lnTo>
                  <a:lnTo>
                    <a:pt x="1981" y="8991"/>
                  </a:lnTo>
                  <a:lnTo>
                    <a:pt x="0" y="18224"/>
                  </a:lnTo>
                  <a:lnTo>
                    <a:pt x="7416" y="34429"/>
                  </a:lnTo>
                  <a:lnTo>
                    <a:pt x="13220" y="39039"/>
                  </a:lnTo>
                  <a:lnTo>
                    <a:pt x="20650" y="39039"/>
                  </a:lnTo>
                  <a:lnTo>
                    <a:pt x="22059" y="38646"/>
                  </a:lnTo>
                  <a:lnTo>
                    <a:pt x="27063" y="36436"/>
                  </a:lnTo>
                  <a:lnTo>
                    <a:pt x="28524" y="34239"/>
                  </a:lnTo>
                  <a:lnTo>
                    <a:pt x="29083" y="34239"/>
                  </a:lnTo>
                  <a:lnTo>
                    <a:pt x="30480" y="33845"/>
                  </a:lnTo>
                  <a:lnTo>
                    <a:pt x="35496" y="31635"/>
                  </a:lnTo>
                  <a:lnTo>
                    <a:pt x="37909" y="28028"/>
                  </a:lnTo>
                  <a:lnTo>
                    <a:pt x="38493" y="23418"/>
                  </a:lnTo>
                  <a:lnTo>
                    <a:pt x="38887" y="19621"/>
                  </a:lnTo>
                  <a:close/>
                </a:path>
              </a:pathLst>
            </a:custGeom>
            <a:solidFill>
              <a:srgbClr val="11172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604" name="Google Shape;2604;p13"/>
            <p:cNvSpPr/>
            <p:nvPr/>
          </p:nvSpPr>
          <p:spPr>
            <a:xfrm>
              <a:off x="7531636" y="4007838"/>
              <a:ext cx="12700" cy="15875"/>
            </a:xfrm>
            <a:custGeom>
              <a:avLst/>
              <a:gdLst/>
              <a:ahLst/>
              <a:cxnLst/>
              <a:rect l="l" t="t" r="r" b="b"/>
              <a:pathLst>
                <a:path w="12700" h="15875" extrusionOk="0">
                  <a:moveTo>
                    <a:pt x="6819" y="0"/>
                  </a:moveTo>
                  <a:lnTo>
                    <a:pt x="2997" y="0"/>
                  </a:lnTo>
                  <a:lnTo>
                    <a:pt x="609" y="1193"/>
                  </a:lnTo>
                  <a:lnTo>
                    <a:pt x="0" y="5194"/>
                  </a:lnTo>
                  <a:lnTo>
                    <a:pt x="1803" y="9410"/>
                  </a:lnTo>
                  <a:lnTo>
                    <a:pt x="3416" y="12814"/>
                  </a:lnTo>
                  <a:lnTo>
                    <a:pt x="6019" y="15011"/>
                  </a:lnTo>
                  <a:lnTo>
                    <a:pt x="8432" y="15011"/>
                  </a:lnTo>
                  <a:lnTo>
                    <a:pt x="8216" y="15405"/>
                  </a:lnTo>
                  <a:lnTo>
                    <a:pt x="8623" y="15405"/>
                  </a:lnTo>
                  <a:lnTo>
                    <a:pt x="9232" y="15227"/>
                  </a:lnTo>
                  <a:lnTo>
                    <a:pt x="9626" y="15011"/>
                  </a:lnTo>
                  <a:lnTo>
                    <a:pt x="10236" y="14820"/>
                  </a:lnTo>
                  <a:lnTo>
                    <a:pt x="11036" y="14033"/>
                  </a:lnTo>
                  <a:lnTo>
                    <a:pt x="12433" y="12230"/>
                  </a:lnTo>
                  <a:lnTo>
                    <a:pt x="12433" y="8801"/>
                  </a:lnTo>
                  <a:lnTo>
                    <a:pt x="11036" y="5626"/>
                  </a:lnTo>
                  <a:lnTo>
                    <a:pt x="9436" y="2197"/>
                  </a:lnTo>
                  <a:lnTo>
                    <a:pt x="6819" y="0"/>
                  </a:lnTo>
                  <a:close/>
                </a:path>
              </a:pathLst>
            </a:custGeom>
            <a:solidFill>
              <a:srgbClr val="565F9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605" name="Google Shape;2605;p13"/>
            <p:cNvSpPr/>
            <p:nvPr/>
          </p:nvSpPr>
          <p:spPr>
            <a:xfrm>
              <a:off x="7345096" y="3889133"/>
              <a:ext cx="39370" cy="39370"/>
            </a:xfrm>
            <a:custGeom>
              <a:avLst/>
              <a:gdLst/>
              <a:ahLst/>
              <a:cxnLst/>
              <a:rect l="l" t="t" r="r" b="b"/>
              <a:pathLst>
                <a:path w="39370" h="39370" extrusionOk="0">
                  <a:moveTo>
                    <a:pt x="38912" y="19621"/>
                  </a:moveTo>
                  <a:lnTo>
                    <a:pt x="38303" y="15405"/>
                  </a:lnTo>
                  <a:lnTo>
                    <a:pt x="36499" y="11620"/>
                  </a:lnTo>
                  <a:lnTo>
                    <a:pt x="33299" y="4584"/>
                  </a:lnTo>
                  <a:lnTo>
                    <a:pt x="27470" y="0"/>
                  </a:lnTo>
                  <a:lnTo>
                    <a:pt x="20066" y="0"/>
                  </a:lnTo>
                  <a:lnTo>
                    <a:pt x="18656" y="393"/>
                  </a:lnTo>
                  <a:lnTo>
                    <a:pt x="10414" y="4191"/>
                  </a:lnTo>
                  <a:lnTo>
                    <a:pt x="10185" y="5219"/>
                  </a:lnTo>
                  <a:lnTo>
                    <a:pt x="2006" y="8991"/>
                  </a:lnTo>
                  <a:lnTo>
                    <a:pt x="0" y="18224"/>
                  </a:lnTo>
                  <a:lnTo>
                    <a:pt x="7416" y="34429"/>
                  </a:lnTo>
                  <a:lnTo>
                    <a:pt x="13220" y="39039"/>
                  </a:lnTo>
                  <a:lnTo>
                    <a:pt x="20650" y="39039"/>
                  </a:lnTo>
                  <a:lnTo>
                    <a:pt x="22059" y="38646"/>
                  </a:lnTo>
                  <a:lnTo>
                    <a:pt x="27063" y="36436"/>
                  </a:lnTo>
                  <a:lnTo>
                    <a:pt x="28524" y="34239"/>
                  </a:lnTo>
                  <a:lnTo>
                    <a:pt x="29083" y="34239"/>
                  </a:lnTo>
                  <a:lnTo>
                    <a:pt x="30492" y="33845"/>
                  </a:lnTo>
                  <a:lnTo>
                    <a:pt x="35496" y="31635"/>
                  </a:lnTo>
                  <a:lnTo>
                    <a:pt x="37909" y="28028"/>
                  </a:lnTo>
                  <a:lnTo>
                    <a:pt x="38519" y="23418"/>
                  </a:lnTo>
                  <a:lnTo>
                    <a:pt x="38912" y="19621"/>
                  </a:lnTo>
                  <a:close/>
                </a:path>
              </a:pathLst>
            </a:custGeom>
            <a:solidFill>
              <a:srgbClr val="11172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606" name="Google Shape;2606;p13"/>
            <p:cNvSpPr/>
            <p:nvPr/>
          </p:nvSpPr>
          <p:spPr>
            <a:xfrm>
              <a:off x="7352304" y="3904941"/>
              <a:ext cx="12700" cy="15875"/>
            </a:xfrm>
            <a:custGeom>
              <a:avLst/>
              <a:gdLst/>
              <a:ahLst/>
              <a:cxnLst/>
              <a:rect l="l" t="t" r="r" b="b"/>
              <a:pathLst>
                <a:path w="12700" h="15875" extrusionOk="0">
                  <a:moveTo>
                    <a:pt x="7023" y="0"/>
                  </a:moveTo>
                  <a:lnTo>
                    <a:pt x="3213" y="0"/>
                  </a:lnTo>
                  <a:lnTo>
                    <a:pt x="609" y="1193"/>
                  </a:lnTo>
                  <a:lnTo>
                    <a:pt x="0" y="5194"/>
                  </a:lnTo>
                  <a:lnTo>
                    <a:pt x="1803" y="9410"/>
                  </a:lnTo>
                  <a:lnTo>
                    <a:pt x="3416" y="12814"/>
                  </a:lnTo>
                  <a:lnTo>
                    <a:pt x="6019" y="15011"/>
                  </a:lnTo>
                  <a:lnTo>
                    <a:pt x="8432" y="15011"/>
                  </a:lnTo>
                  <a:lnTo>
                    <a:pt x="8432" y="15405"/>
                  </a:lnTo>
                  <a:lnTo>
                    <a:pt x="8826" y="15405"/>
                  </a:lnTo>
                  <a:lnTo>
                    <a:pt x="9436" y="15227"/>
                  </a:lnTo>
                  <a:lnTo>
                    <a:pt x="9842" y="15011"/>
                  </a:lnTo>
                  <a:lnTo>
                    <a:pt x="10452" y="14820"/>
                  </a:lnTo>
                  <a:lnTo>
                    <a:pt x="11239" y="14033"/>
                  </a:lnTo>
                  <a:lnTo>
                    <a:pt x="12649" y="12230"/>
                  </a:lnTo>
                  <a:lnTo>
                    <a:pt x="12649" y="8801"/>
                  </a:lnTo>
                  <a:lnTo>
                    <a:pt x="11239" y="5626"/>
                  </a:lnTo>
                  <a:lnTo>
                    <a:pt x="9626" y="2197"/>
                  </a:lnTo>
                  <a:lnTo>
                    <a:pt x="7023" y="0"/>
                  </a:lnTo>
                  <a:close/>
                </a:path>
              </a:pathLst>
            </a:custGeom>
            <a:solidFill>
              <a:srgbClr val="565F9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607" name="Google Shape;2607;p13"/>
            <p:cNvSpPr/>
            <p:nvPr/>
          </p:nvSpPr>
          <p:spPr>
            <a:xfrm>
              <a:off x="7339279" y="3992435"/>
              <a:ext cx="39370" cy="39370"/>
            </a:xfrm>
            <a:custGeom>
              <a:avLst/>
              <a:gdLst/>
              <a:ahLst/>
              <a:cxnLst/>
              <a:rect l="l" t="t" r="r" b="b"/>
              <a:pathLst>
                <a:path w="39370" h="39370" extrusionOk="0">
                  <a:moveTo>
                    <a:pt x="38887" y="18224"/>
                  </a:moveTo>
                  <a:lnTo>
                    <a:pt x="36906" y="9017"/>
                  </a:lnTo>
                  <a:lnTo>
                    <a:pt x="30060" y="5803"/>
                  </a:lnTo>
                  <a:lnTo>
                    <a:pt x="28676" y="5207"/>
                  </a:lnTo>
                  <a:lnTo>
                    <a:pt x="28473" y="4216"/>
                  </a:lnTo>
                  <a:lnTo>
                    <a:pt x="21653" y="1003"/>
                  </a:lnTo>
                  <a:lnTo>
                    <a:pt x="20256" y="393"/>
                  </a:lnTo>
                  <a:lnTo>
                    <a:pt x="18846" y="0"/>
                  </a:lnTo>
                  <a:lnTo>
                    <a:pt x="11417" y="0"/>
                  </a:lnTo>
                  <a:lnTo>
                    <a:pt x="5588" y="4610"/>
                  </a:lnTo>
                  <a:lnTo>
                    <a:pt x="2387" y="11620"/>
                  </a:lnTo>
                  <a:lnTo>
                    <a:pt x="584" y="15405"/>
                  </a:lnTo>
                  <a:lnTo>
                    <a:pt x="0" y="19621"/>
                  </a:lnTo>
                  <a:lnTo>
                    <a:pt x="393" y="23418"/>
                  </a:lnTo>
                  <a:lnTo>
                    <a:pt x="977" y="28028"/>
                  </a:lnTo>
                  <a:lnTo>
                    <a:pt x="3390" y="31635"/>
                  </a:lnTo>
                  <a:lnTo>
                    <a:pt x="8407" y="33845"/>
                  </a:lnTo>
                  <a:lnTo>
                    <a:pt x="9804" y="34239"/>
                  </a:lnTo>
                  <a:lnTo>
                    <a:pt x="10350" y="34239"/>
                  </a:lnTo>
                  <a:lnTo>
                    <a:pt x="11823" y="36436"/>
                  </a:lnTo>
                  <a:lnTo>
                    <a:pt x="16840" y="38646"/>
                  </a:lnTo>
                  <a:lnTo>
                    <a:pt x="18237" y="39039"/>
                  </a:lnTo>
                  <a:lnTo>
                    <a:pt x="25666" y="39039"/>
                  </a:lnTo>
                  <a:lnTo>
                    <a:pt x="31470" y="34429"/>
                  </a:lnTo>
                  <a:lnTo>
                    <a:pt x="38887" y="18224"/>
                  </a:lnTo>
                  <a:close/>
                </a:path>
              </a:pathLst>
            </a:custGeom>
            <a:solidFill>
              <a:srgbClr val="11172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608" name="Google Shape;2608;p13"/>
            <p:cNvSpPr/>
            <p:nvPr/>
          </p:nvSpPr>
          <p:spPr>
            <a:xfrm>
              <a:off x="7358326" y="4008236"/>
              <a:ext cx="12700" cy="15875"/>
            </a:xfrm>
            <a:custGeom>
              <a:avLst/>
              <a:gdLst/>
              <a:ahLst/>
              <a:cxnLst/>
              <a:rect l="l" t="t" r="r" b="b"/>
              <a:pathLst>
                <a:path w="12700" h="15875" extrusionOk="0">
                  <a:moveTo>
                    <a:pt x="9436" y="0"/>
                  </a:moveTo>
                  <a:lnTo>
                    <a:pt x="5613" y="0"/>
                  </a:lnTo>
                  <a:lnTo>
                    <a:pt x="3022" y="2197"/>
                  </a:lnTo>
                  <a:lnTo>
                    <a:pt x="1409" y="5626"/>
                  </a:lnTo>
                  <a:lnTo>
                    <a:pt x="0" y="8801"/>
                  </a:lnTo>
                  <a:lnTo>
                    <a:pt x="0" y="12230"/>
                  </a:lnTo>
                  <a:lnTo>
                    <a:pt x="1409" y="14033"/>
                  </a:lnTo>
                  <a:lnTo>
                    <a:pt x="2197" y="14820"/>
                  </a:lnTo>
                  <a:lnTo>
                    <a:pt x="2806" y="15011"/>
                  </a:lnTo>
                  <a:lnTo>
                    <a:pt x="3200" y="15227"/>
                  </a:lnTo>
                  <a:lnTo>
                    <a:pt x="3810" y="15430"/>
                  </a:lnTo>
                  <a:lnTo>
                    <a:pt x="4216" y="15430"/>
                  </a:lnTo>
                  <a:lnTo>
                    <a:pt x="4025" y="15011"/>
                  </a:lnTo>
                  <a:lnTo>
                    <a:pt x="6413" y="15011"/>
                  </a:lnTo>
                  <a:lnTo>
                    <a:pt x="9042" y="12814"/>
                  </a:lnTo>
                  <a:lnTo>
                    <a:pt x="10629" y="9410"/>
                  </a:lnTo>
                  <a:lnTo>
                    <a:pt x="12433" y="5219"/>
                  </a:lnTo>
                  <a:lnTo>
                    <a:pt x="11849" y="1219"/>
                  </a:lnTo>
                  <a:lnTo>
                    <a:pt x="9436" y="0"/>
                  </a:lnTo>
                  <a:close/>
                </a:path>
              </a:pathLst>
            </a:custGeom>
            <a:solidFill>
              <a:srgbClr val="565F9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609" name="Google Shape;2609;p13"/>
            <p:cNvSpPr/>
            <p:nvPr/>
          </p:nvSpPr>
          <p:spPr>
            <a:xfrm>
              <a:off x="7528217" y="3883913"/>
              <a:ext cx="39370" cy="39370"/>
            </a:xfrm>
            <a:custGeom>
              <a:avLst/>
              <a:gdLst/>
              <a:ahLst/>
              <a:cxnLst/>
              <a:rect l="l" t="t" r="r" b="b"/>
              <a:pathLst>
                <a:path w="39370" h="39370" extrusionOk="0">
                  <a:moveTo>
                    <a:pt x="38912" y="18249"/>
                  </a:moveTo>
                  <a:lnTo>
                    <a:pt x="36906" y="9017"/>
                  </a:lnTo>
                  <a:lnTo>
                    <a:pt x="28714" y="5245"/>
                  </a:lnTo>
                  <a:lnTo>
                    <a:pt x="28498" y="4216"/>
                  </a:lnTo>
                  <a:lnTo>
                    <a:pt x="20281" y="419"/>
                  </a:lnTo>
                  <a:lnTo>
                    <a:pt x="18872" y="0"/>
                  </a:lnTo>
                  <a:lnTo>
                    <a:pt x="11442" y="0"/>
                  </a:lnTo>
                  <a:lnTo>
                    <a:pt x="5613" y="4622"/>
                  </a:lnTo>
                  <a:lnTo>
                    <a:pt x="2413" y="11620"/>
                  </a:lnTo>
                  <a:lnTo>
                    <a:pt x="609" y="15430"/>
                  </a:lnTo>
                  <a:lnTo>
                    <a:pt x="0" y="19621"/>
                  </a:lnTo>
                  <a:lnTo>
                    <a:pt x="419" y="23444"/>
                  </a:lnTo>
                  <a:lnTo>
                    <a:pt x="1003" y="28028"/>
                  </a:lnTo>
                  <a:lnTo>
                    <a:pt x="3416" y="31635"/>
                  </a:lnTo>
                  <a:lnTo>
                    <a:pt x="8432" y="33845"/>
                  </a:lnTo>
                  <a:lnTo>
                    <a:pt x="9829" y="34239"/>
                  </a:lnTo>
                  <a:lnTo>
                    <a:pt x="10363" y="34239"/>
                  </a:lnTo>
                  <a:lnTo>
                    <a:pt x="11849" y="36436"/>
                  </a:lnTo>
                  <a:lnTo>
                    <a:pt x="16865" y="38671"/>
                  </a:lnTo>
                  <a:lnTo>
                    <a:pt x="18262" y="39065"/>
                  </a:lnTo>
                  <a:lnTo>
                    <a:pt x="25692" y="39065"/>
                  </a:lnTo>
                  <a:lnTo>
                    <a:pt x="31496" y="34455"/>
                  </a:lnTo>
                  <a:lnTo>
                    <a:pt x="38912" y="18249"/>
                  </a:lnTo>
                  <a:close/>
                </a:path>
              </a:pathLst>
            </a:custGeom>
            <a:solidFill>
              <a:srgbClr val="11172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610" name="Google Shape;2610;p13"/>
            <p:cNvSpPr/>
            <p:nvPr/>
          </p:nvSpPr>
          <p:spPr>
            <a:xfrm>
              <a:off x="7547095" y="3899742"/>
              <a:ext cx="12700" cy="15875"/>
            </a:xfrm>
            <a:custGeom>
              <a:avLst/>
              <a:gdLst/>
              <a:ahLst/>
              <a:cxnLst/>
              <a:rect l="l" t="t" r="r" b="b"/>
              <a:pathLst>
                <a:path w="12700" h="15875" extrusionOk="0">
                  <a:moveTo>
                    <a:pt x="9410" y="0"/>
                  </a:moveTo>
                  <a:lnTo>
                    <a:pt x="5600" y="0"/>
                  </a:lnTo>
                  <a:lnTo>
                    <a:pt x="2997" y="2197"/>
                  </a:lnTo>
                  <a:lnTo>
                    <a:pt x="1409" y="5600"/>
                  </a:lnTo>
                  <a:lnTo>
                    <a:pt x="0" y="8801"/>
                  </a:lnTo>
                  <a:lnTo>
                    <a:pt x="0" y="12204"/>
                  </a:lnTo>
                  <a:lnTo>
                    <a:pt x="1409" y="14008"/>
                  </a:lnTo>
                  <a:lnTo>
                    <a:pt x="2197" y="14820"/>
                  </a:lnTo>
                  <a:lnTo>
                    <a:pt x="2781" y="15011"/>
                  </a:lnTo>
                  <a:lnTo>
                    <a:pt x="3213" y="15227"/>
                  </a:lnTo>
                  <a:lnTo>
                    <a:pt x="3797" y="15405"/>
                  </a:lnTo>
                  <a:lnTo>
                    <a:pt x="4191" y="15405"/>
                  </a:lnTo>
                  <a:lnTo>
                    <a:pt x="4191" y="15011"/>
                  </a:lnTo>
                  <a:lnTo>
                    <a:pt x="6604" y="15011"/>
                  </a:lnTo>
                  <a:lnTo>
                    <a:pt x="9220" y="12814"/>
                  </a:lnTo>
                  <a:lnTo>
                    <a:pt x="10820" y="9410"/>
                  </a:lnTo>
                  <a:lnTo>
                    <a:pt x="12623" y="5194"/>
                  </a:lnTo>
                  <a:lnTo>
                    <a:pt x="12039" y="1193"/>
                  </a:lnTo>
                  <a:lnTo>
                    <a:pt x="9410" y="0"/>
                  </a:lnTo>
                  <a:close/>
                </a:path>
              </a:pathLst>
            </a:custGeom>
            <a:solidFill>
              <a:srgbClr val="565F9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611" name="Google Shape;2611;p13"/>
            <p:cNvPicPr preferRelativeResize="0"/>
            <p:nvPr/>
          </p:nvPicPr>
          <p:blipFill rotWithShape="1">
            <a:blip r:embed="rId39">
              <a:alphaModFix/>
            </a:blip>
            <a:srcRect/>
            <a:stretch/>
          </p:blipFill>
          <p:spPr>
            <a:xfrm>
              <a:off x="7339686" y="3875176"/>
              <a:ext cx="223456" cy="136474"/>
            </a:xfrm>
            <a:prstGeom prst="rect">
              <a:avLst/>
            </a:prstGeom>
            <a:noFill/>
            <a:ln>
              <a:noFill/>
            </a:ln>
          </p:spPr>
        </p:pic>
        <p:pic>
          <p:nvPicPr>
            <p:cNvPr id="2612" name="Google Shape;2612;p13"/>
            <p:cNvPicPr preferRelativeResize="0"/>
            <p:nvPr/>
          </p:nvPicPr>
          <p:blipFill rotWithShape="1">
            <a:blip r:embed="rId40">
              <a:alphaModFix/>
            </a:blip>
            <a:srcRect/>
            <a:stretch/>
          </p:blipFill>
          <p:spPr>
            <a:xfrm>
              <a:off x="7439152" y="3812641"/>
              <a:ext cx="25704" cy="132143"/>
            </a:xfrm>
            <a:prstGeom prst="rect">
              <a:avLst/>
            </a:prstGeom>
            <a:noFill/>
            <a:ln>
              <a:noFill/>
            </a:ln>
          </p:spPr>
        </p:pic>
        <p:pic>
          <p:nvPicPr>
            <p:cNvPr id="2613" name="Google Shape;2613;p13"/>
            <p:cNvPicPr preferRelativeResize="0"/>
            <p:nvPr/>
          </p:nvPicPr>
          <p:blipFill rotWithShape="1">
            <a:blip r:embed="rId37">
              <a:alphaModFix/>
            </a:blip>
            <a:srcRect/>
            <a:stretch/>
          </p:blipFill>
          <p:spPr>
            <a:xfrm>
              <a:off x="7467053" y="3661905"/>
              <a:ext cx="39357" cy="52247"/>
            </a:xfrm>
            <a:prstGeom prst="rect">
              <a:avLst/>
            </a:prstGeom>
            <a:noFill/>
            <a:ln>
              <a:noFill/>
            </a:ln>
          </p:spPr>
        </p:pic>
        <p:pic>
          <p:nvPicPr>
            <p:cNvPr id="2614" name="Google Shape;2614;p13"/>
            <p:cNvPicPr preferRelativeResize="0"/>
            <p:nvPr/>
          </p:nvPicPr>
          <p:blipFill rotWithShape="1">
            <a:blip r:embed="rId41">
              <a:alphaModFix/>
            </a:blip>
            <a:srcRect/>
            <a:stretch/>
          </p:blipFill>
          <p:spPr>
            <a:xfrm>
              <a:off x="7461061" y="3622166"/>
              <a:ext cx="209192" cy="93586"/>
            </a:xfrm>
            <a:prstGeom prst="rect">
              <a:avLst/>
            </a:prstGeom>
            <a:noFill/>
            <a:ln>
              <a:noFill/>
            </a:ln>
          </p:spPr>
        </p:pic>
        <p:pic>
          <p:nvPicPr>
            <p:cNvPr id="2615" name="Google Shape;2615;p13"/>
            <p:cNvPicPr preferRelativeResize="0"/>
            <p:nvPr/>
          </p:nvPicPr>
          <p:blipFill rotWithShape="1">
            <a:blip r:embed="rId42">
              <a:alphaModFix/>
            </a:blip>
            <a:srcRect/>
            <a:stretch/>
          </p:blipFill>
          <p:spPr>
            <a:xfrm>
              <a:off x="7312977" y="3705796"/>
              <a:ext cx="324980" cy="187093"/>
            </a:xfrm>
            <a:prstGeom prst="rect">
              <a:avLst/>
            </a:prstGeom>
            <a:noFill/>
            <a:ln>
              <a:noFill/>
            </a:ln>
          </p:spPr>
        </p:pic>
        <p:sp>
          <p:nvSpPr>
            <p:cNvPr id="2616" name="Google Shape;2616;p13"/>
            <p:cNvSpPr/>
            <p:nvPr/>
          </p:nvSpPr>
          <p:spPr>
            <a:xfrm>
              <a:off x="7315799" y="3685724"/>
              <a:ext cx="317500" cy="188595"/>
            </a:xfrm>
            <a:custGeom>
              <a:avLst/>
              <a:gdLst/>
              <a:ahLst/>
              <a:cxnLst/>
              <a:rect l="l" t="t" r="r" b="b"/>
              <a:pathLst>
                <a:path w="317500" h="188595" extrusionOk="0">
                  <a:moveTo>
                    <a:pt x="149847" y="0"/>
                  </a:moveTo>
                  <a:lnTo>
                    <a:pt x="141236" y="0"/>
                  </a:lnTo>
                  <a:lnTo>
                    <a:pt x="0" y="81495"/>
                  </a:lnTo>
                  <a:lnTo>
                    <a:pt x="0" y="92506"/>
                  </a:lnTo>
                  <a:lnTo>
                    <a:pt x="158864" y="183997"/>
                  </a:lnTo>
                  <a:lnTo>
                    <a:pt x="158864" y="183781"/>
                  </a:lnTo>
                  <a:lnTo>
                    <a:pt x="166801" y="187053"/>
                  </a:lnTo>
                  <a:lnTo>
                    <a:pt x="175221" y="188144"/>
                  </a:lnTo>
                  <a:lnTo>
                    <a:pt x="183642" y="187053"/>
                  </a:lnTo>
                  <a:lnTo>
                    <a:pt x="191579" y="183781"/>
                  </a:lnTo>
                  <a:lnTo>
                    <a:pt x="311124" y="114909"/>
                  </a:lnTo>
                  <a:lnTo>
                    <a:pt x="315853" y="110120"/>
                  </a:lnTo>
                  <a:lnTo>
                    <a:pt x="317430" y="103905"/>
                  </a:lnTo>
                  <a:lnTo>
                    <a:pt x="315853" y="97689"/>
                  </a:lnTo>
                  <a:lnTo>
                    <a:pt x="311124" y="92900"/>
                  </a:lnTo>
                  <a:lnTo>
                    <a:pt x="149847" y="0"/>
                  </a:lnTo>
                  <a:close/>
                </a:path>
              </a:pathLst>
            </a:custGeom>
            <a:solidFill>
              <a:srgbClr val="F8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617" name="Google Shape;2617;p13"/>
            <p:cNvPicPr preferRelativeResize="0"/>
            <p:nvPr/>
          </p:nvPicPr>
          <p:blipFill rotWithShape="1">
            <a:blip r:embed="rId43">
              <a:alphaModFix/>
            </a:blip>
            <a:srcRect/>
            <a:stretch/>
          </p:blipFill>
          <p:spPr>
            <a:xfrm>
              <a:off x="7294740" y="3424364"/>
              <a:ext cx="191960" cy="365264"/>
            </a:xfrm>
            <a:prstGeom prst="rect">
              <a:avLst/>
            </a:prstGeom>
            <a:noFill/>
            <a:ln>
              <a:noFill/>
            </a:ln>
          </p:spPr>
        </p:pic>
        <p:sp>
          <p:nvSpPr>
            <p:cNvPr id="2618" name="Google Shape;2618;p13"/>
            <p:cNvSpPr/>
            <p:nvPr/>
          </p:nvSpPr>
          <p:spPr>
            <a:xfrm>
              <a:off x="7313807" y="3429280"/>
              <a:ext cx="173355" cy="360680"/>
            </a:xfrm>
            <a:custGeom>
              <a:avLst/>
              <a:gdLst/>
              <a:ahLst/>
              <a:cxnLst/>
              <a:rect l="l" t="t" r="r" b="b"/>
              <a:pathLst>
                <a:path w="173354" h="360679" extrusionOk="0">
                  <a:moveTo>
                    <a:pt x="138607" y="0"/>
                  </a:moveTo>
                  <a:lnTo>
                    <a:pt x="21666" y="67068"/>
                  </a:lnTo>
                  <a:lnTo>
                    <a:pt x="0" y="109918"/>
                  </a:lnTo>
                  <a:lnTo>
                    <a:pt x="3653" y="146143"/>
                  </a:lnTo>
                  <a:lnTo>
                    <a:pt x="8007" y="193841"/>
                  </a:lnTo>
                  <a:lnTo>
                    <a:pt x="12498" y="248390"/>
                  </a:lnTo>
                  <a:lnTo>
                    <a:pt x="16566" y="305171"/>
                  </a:lnTo>
                  <a:lnTo>
                    <a:pt x="19646" y="359562"/>
                  </a:lnTo>
                  <a:lnTo>
                    <a:pt x="25273" y="360349"/>
                  </a:lnTo>
                  <a:lnTo>
                    <a:pt x="30886" y="359155"/>
                  </a:lnTo>
                  <a:lnTo>
                    <a:pt x="168275" y="280073"/>
                  </a:lnTo>
                  <a:lnTo>
                    <a:pt x="172897" y="271665"/>
                  </a:lnTo>
                  <a:lnTo>
                    <a:pt x="172707" y="262864"/>
                  </a:lnTo>
                  <a:lnTo>
                    <a:pt x="172491" y="262864"/>
                  </a:lnTo>
                  <a:lnTo>
                    <a:pt x="169619" y="192726"/>
                  </a:lnTo>
                  <a:lnTo>
                    <a:pt x="165040" y="132135"/>
                  </a:lnTo>
                  <a:lnTo>
                    <a:pt x="159409" y="81709"/>
                  </a:lnTo>
                  <a:lnTo>
                    <a:pt x="153385" y="42064"/>
                  </a:lnTo>
                  <a:lnTo>
                    <a:pt x="143014" y="3213"/>
                  </a:lnTo>
                  <a:lnTo>
                    <a:pt x="138607" y="0"/>
                  </a:lnTo>
                  <a:close/>
                </a:path>
              </a:pathLst>
            </a:custGeom>
            <a:solidFill>
              <a:srgbClr val="F8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619" name="Google Shape;2619;p13"/>
            <p:cNvPicPr preferRelativeResize="0"/>
            <p:nvPr/>
          </p:nvPicPr>
          <p:blipFill rotWithShape="1">
            <a:blip r:embed="rId37">
              <a:alphaModFix/>
            </a:blip>
            <a:srcRect/>
            <a:stretch/>
          </p:blipFill>
          <p:spPr>
            <a:xfrm>
              <a:off x="7304760" y="3755605"/>
              <a:ext cx="39395" cy="52235"/>
            </a:xfrm>
            <a:prstGeom prst="rect">
              <a:avLst/>
            </a:prstGeom>
            <a:noFill/>
            <a:ln>
              <a:noFill/>
            </a:ln>
          </p:spPr>
        </p:pic>
        <p:pic>
          <p:nvPicPr>
            <p:cNvPr id="2620" name="Google Shape;2620;p13"/>
            <p:cNvPicPr preferRelativeResize="0"/>
            <p:nvPr/>
          </p:nvPicPr>
          <p:blipFill rotWithShape="1">
            <a:blip r:embed="rId44">
              <a:alphaModFix/>
            </a:blip>
            <a:srcRect/>
            <a:stretch/>
          </p:blipFill>
          <p:spPr>
            <a:xfrm>
              <a:off x="7298778" y="3715647"/>
              <a:ext cx="209391" cy="93799"/>
            </a:xfrm>
            <a:prstGeom prst="rect">
              <a:avLst/>
            </a:prstGeom>
            <a:noFill/>
            <a:ln>
              <a:noFill/>
            </a:ln>
          </p:spPr>
        </p:pic>
        <p:pic>
          <p:nvPicPr>
            <p:cNvPr id="2621" name="Google Shape;2621;p13"/>
            <p:cNvPicPr preferRelativeResize="0"/>
            <p:nvPr/>
          </p:nvPicPr>
          <p:blipFill rotWithShape="1">
            <a:blip r:embed="rId45">
              <a:alphaModFix/>
            </a:blip>
            <a:srcRect/>
            <a:stretch/>
          </p:blipFill>
          <p:spPr>
            <a:xfrm>
              <a:off x="8028303" y="3339800"/>
              <a:ext cx="375904" cy="669841"/>
            </a:xfrm>
            <a:prstGeom prst="rect">
              <a:avLst/>
            </a:prstGeom>
            <a:noFill/>
            <a:ln>
              <a:noFill/>
            </a:ln>
          </p:spPr>
        </p:pic>
        <p:pic>
          <p:nvPicPr>
            <p:cNvPr id="2622" name="Google Shape;2622;p13"/>
            <p:cNvPicPr preferRelativeResize="0"/>
            <p:nvPr/>
          </p:nvPicPr>
          <p:blipFill rotWithShape="1">
            <a:blip r:embed="rId46">
              <a:alphaModFix/>
            </a:blip>
            <a:srcRect/>
            <a:stretch/>
          </p:blipFill>
          <p:spPr>
            <a:xfrm>
              <a:off x="6817360" y="3563454"/>
              <a:ext cx="1610106" cy="931723"/>
            </a:xfrm>
            <a:prstGeom prst="rect">
              <a:avLst/>
            </a:prstGeom>
            <a:noFill/>
            <a:ln>
              <a:noFill/>
            </a:ln>
          </p:spPr>
        </p:pic>
        <p:sp>
          <p:nvSpPr>
            <p:cNvPr id="2623" name="Google Shape;2623;p13"/>
            <p:cNvSpPr/>
            <p:nvPr/>
          </p:nvSpPr>
          <p:spPr>
            <a:xfrm>
              <a:off x="6817481" y="3527736"/>
              <a:ext cx="1609725" cy="931544"/>
            </a:xfrm>
            <a:custGeom>
              <a:avLst/>
              <a:gdLst/>
              <a:ahLst/>
              <a:cxnLst/>
              <a:rect l="l" t="t" r="r" b="b"/>
              <a:pathLst>
                <a:path w="1609725" h="931545" extrusionOk="0">
                  <a:moveTo>
                    <a:pt x="1051504" y="0"/>
                  </a:moveTo>
                  <a:lnTo>
                    <a:pt x="1007097" y="6459"/>
                  </a:lnTo>
                  <a:lnTo>
                    <a:pt x="969110" y="21469"/>
                  </a:lnTo>
                  <a:lnTo>
                    <a:pt x="37387" y="558386"/>
                  </a:lnTo>
                  <a:lnTo>
                    <a:pt x="7136" y="586388"/>
                  </a:lnTo>
                  <a:lnTo>
                    <a:pt x="0" y="619370"/>
                  </a:lnTo>
                  <a:lnTo>
                    <a:pt x="15468" y="653293"/>
                  </a:lnTo>
                  <a:lnTo>
                    <a:pt x="53033" y="684116"/>
                  </a:lnTo>
                  <a:lnTo>
                    <a:pt x="422095" y="900918"/>
                  </a:lnTo>
                  <a:lnTo>
                    <a:pt x="464228" y="919248"/>
                  </a:lnTo>
                  <a:lnTo>
                    <a:pt x="510709" y="929458"/>
                  </a:lnTo>
                  <a:lnTo>
                    <a:pt x="557948" y="931404"/>
                  </a:lnTo>
                  <a:lnTo>
                    <a:pt x="602357" y="924945"/>
                  </a:lnTo>
                  <a:lnTo>
                    <a:pt x="640345" y="909935"/>
                  </a:lnTo>
                  <a:lnTo>
                    <a:pt x="1572067" y="373017"/>
                  </a:lnTo>
                  <a:lnTo>
                    <a:pt x="1602318" y="345005"/>
                  </a:lnTo>
                  <a:lnTo>
                    <a:pt x="1609455" y="312024"/>
                  </a:lnTo>
                  <a:lnTo>
                    <a:pt x="1593986" y="278107"/>
                  </a:lnTo>
                  <a:lnTo>
                    <a:pt x="1556421" y="247287"/>
                  </a:lnTo>
                  <a:lnTo>
                    <a:pt x="1187334" y="30486"/>
                  </a:lnTo>
                  <a:lnTo>
                    <a:pt x="1145213" y="12156"/>
                  </a:lnTo>
                  <a:lnTo>
                    <a:pt x="1098739" y="1946"/>
                  </a:lnTo>
                  <a:lnTo>
                    <a:pt x="1051504" y="0"/>
                  </a:lnTo>
                  <a:close/>
                </a:path>
              </a:pathLst>
            </a:custGeom>
            <a:solidFill>
              <a:srgbClr val="9FAED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624" name="Google Shape;2624;p13"/>
            <p:cNvPicPr preferRelativeResize="0"/>
            <p:nvPr/>
          </p:nvPicPr>
          <p:blipFill rotWithShape="1">
            <a:blip r:embed="rId47">
              <a:alphaModFix/>
            </a:blip>
            <a:srcRect/>
            <a:stretch/>
          </p:blipFill>
          <p:spPr>
            <a:xfrm>
              <a:off x="7948866" y="3642791"/>
              <a:ext cx="292849" cy="167462"/>
            </a:xfrm>
            <a:prstGeom prst="rect">
              <a:avLst/>
            </a:prstGeom>
            <a:noFill/>
            <a:ln>
              <a:noFill/>
            </a:ln>
          </p:spPr>
        </p:pic>
        <p:sp>
          <p:nvSpPr>
            <p:cNvPr id="2625" name="Google Shape;2625;p13"/>
            <p:cNvSpPr/>
            <p:nvPr/>
          </p:nvSpPr>
          <p:spPr>
            <a:xfrm>
              <a:off x="7948879" y="3636885"/>
              <a:ext cx="292735" cy="168275"/>
            </a:xfrm>
            <a:custGeom>
              <a:avLst/>
              <a:gdLst/>
              <a:ahLst/>
              <a:cxnLst/>
              <a:rect l="l" t="t" r="r" b="b"/>
              <a:pathLst>
                <a:path w="292734" h="168275" extrusionOk="0">
                  <a:moveTo>
                    <a:pt x="127546" y="0"/>
                  </a:moveTo>
                  <a:lnTo>
                    <a:pt x="121742" y="0"/>
                  </a:lnTo>
                  <a:lnTo>
                    <a:pt x="0" y="69875"/>
                  </a:lnTo>
                  <a:lnTo>
                    <a:pt x="0" y="73075"/>
                  </a:lnTo>
                  <a:lnTo>
                    <a:pt x="161645" y="166166"/>
                  </a:lnTo>
                  <a:lnTo>
                    <a:pt x="165061" y="168160"/>
                  </a:lnTo>
                  <a:lnTo>
                    <a:pt x="170878" y="168160"/>
                  </a:lnTo>
                  <a:lnTo>
                    <a:pt x="292646" y="98298"/>
                  </a:lnTo>
                  <a:lnTo>
                    <a:pt x="292646" y="95097"/>
                  </a:lnTo>
                  <a:lnTo>
                    <a:pt x="127546" y="0"/>
                  </a:lnTo>
                  <a:close/>
                </a:path>
              </a:pathLst>
            </a:custGeom>
            <a:solidFill>
              <a:srgbClr val="2C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626" name="Google Shape;2626;p13"/>
            <p:cNvPicPr preferRelativeResize="0"/>
            <p:nvPr/>
          </p:nvPicPr>
          <p:blipFill rotWithShape="1">
            <a:blip r:embed="rId48">
              <a:alphaModFix/>
            </a:blip>
            <a:srcRect/>
            <a:stretch/>
          </p:blipFill>
          <p:spPr>
            <a:xfrm>
              <a:off x="7926604" y="3588423"/>
              <a:ext cx="253542" cy="216433"/>
            </a:xfrm>
            <a:prstGeom prst="rect">
              <a:avLst/>
            </a:prstGeom>
            <a:noFill/>
            <a:ln>
              <a:noFill/>
            </a:ln>
          </p:spPr>
        </p:pic>
        <p:pic>
          <p:nvPicPr>
            <p:cNvPr id="2627" name="Google Shape;2627;p13"/>
            <p:cNvPicPr preferRelativeResize="0"/>
            <p:nvPr/>
          </p:nvPicPr>
          <p:blipFill rotWithShape="1">
            <a:blip r:embed="rId49">
              <a:alphaModFix/>
            </a:blip>
            <a:srcRect/>
            <a:stretch/>
          </p:blipFill>
          <p:spPr>
            <a:xfrm>
              <a:off x="7136485" y="3880434"/>
              <a:ext cx="292861" cy="167449"/>
            </a:xfrm>
            <a:prstGeom prst="rect">
              <a:avLst/>
            </a:prstGeom>
            <a:noFill/>
            <a:ln>
              <a:noFill/>
            </a:ln>
          </p:spPr>
        </p:pic>
        <p:sp>
          <p:nvSpPr>
            <p:cNvPr id="2628" name="Google Shape;2628;p13"/>
            <p:cNvSpPr/>
            <p:nvPr/>
          </p:nvSpPr>
          <p:spPr>
            <a:xfrm>
              <a:off x="7136675" y="3874517"/>
              <a:ext cx="292735" cy="168275"/>
            </a:xfrm>
            <a:custGeom>
              <a:avLst/>
              <a:gdLst/>
              <a:ahLst/>
              <a:cxnLst/>
              <a:rect l="l" t="t" r="r" b="b"/>
              <a:pathLst>
                <a:path w="292734" h="168275" extrusionOk="0">
                  <a:moveTo>
                    <a:pt x="170903" y="0"/>
                  </a:moveTo>
                  <a:lnTo>
                    <a:pt x="165100" y="0"/>
                  </a:lnTo>
                  <a:lnTo>
                    <a:pt x="0" y="95084"/>
                  </a:lnTo>
                  <a:lnTo>
                    <a:pt x="0" y="98285"/>
                  </a:lnTo>
                  <a:lnTo>
                    <a:pt x="121767" y="168173"/>
                  </a:lnTo>
                  <a:lnTo>
                    <a:pt x="127584" y="168173"/>
                  </a:lnTo>
                  <a:lnTo>
                    <a:pt x="131000" y="166154"/>
                  </a:lnTo>
                  <a:lnTo>
                    <a:pt x="292671" y="73063"/>
                  </a:lnTo>
                  <a:lnTo>
                    <a:pt x="292671" y="69862"/>
                  </a:lnTo>
                  <a:lnTo>
                    <a:pt x="170903" y="0"/>
                  </a:lnTo>
                  <a:close/>
                </a:path>
              </a:pathLst>
            </a:custGeom>
            <a:solidFill>
              <a:srgbClr val="2C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629" name="Google Shape;2629;p13"/>
            <p:cNvPicPr preferRelativeResize="0"/>
            <p:nvPr/>
          </p:nvPicPr>
          <p:blipFill rotWithShape="1">
            <a:blip r:embed="rId50">
              <a:alphaModFix/>
            </a:blip>
            <a:srcRect/>
            <a:stretch/>
          </p:blipFill>
          <p:spPr>
            <a:xfrm>
              <a:off x="7198052" y="3826252"/>
              <a:ext cx="253542" cy="216433"/>
            </a:xfrm>
            <a:prstGeom prst="rect">
              <a:avLst/>
            </a:prstGeom>
            <a:noFill/>
            <a:ln>
              <a:noFill/>
            </a:ln>
          </p:spPr>
        </p:pic>
        <p:pic>
          <p:nvPicPr>
            <p:cNvPr id="2630" name="Google Shape;2630;p13"/>
            <p:cNvPicPr preferRelativeResize="0"/>
            <p:nvPr/>
          </p:nvPicPr>
          <p:blipFill rotWithShape="1">
            <a:blip r:embed="rId51">
              <a:alphaModFix/>
            </a:blip>
            <a:srcRect/>
            <a:stretch/>
          </p:blipFill>
          <p:spPr>
            <a:xfrm>
              <a:off x="7502766" y="3696246"/>
              <a:ext cx="292836" cy="167462"/>
            </a:xfrm>
            <a:prstGeom prst="rect">
              <a:avLst/>
            </a:prstGeom>
            <a:noFill/>
            <a:ln>
              <a:noFill/>
            </a:ln>
          </p:spPr>
        </p:pic>
        <p:sp>
          <p:nvSpPr>
            <p:cNvPr id="2631" name="Google Shape;2631;p13"/>
            <p:cNvSpPr/>
            <p:nvPr/>
          </p:nvSpPr>
          <p:spPr>
            <a:xfrm>
              <a:off x="7502953" y="3690336"/>
              <a:ext cx="292735" cy="168275"/>
            </a:xfrm>
            <a:custGeom>
              <a:avLst/>
              <a:gdLst/>
              <a:ahLst/>
              <a:cxnLst/>
              <a:rect l="l" t="t" r="r" b="b"/>
              <a:pathLst>
                <a:path w="292734" h="168275" extrusionOk="0">
                  <a:moveTo>
                    <a:pt x="170903" y="0"/>
                  </a:moveTo>
                  <a:lnTo>
                    <a:pt x="165099" y="0"/>
                  </a:lnTo>
                  <a:lnTo>
                    <a:pt x="0" y="95110"/>
                  </a:lnTo>
                  <a:lnTo>
                    <a:pt x="0" y="98285"/>
                  </a:lnTo>
                  <a:lnTo>
                    <a:pt x="121742" y="168173"/>
                  </a:lnTo>
                  <a:lnTo>
                    <a:pt x="127584" y="168173"/>
                  </a:lnTo>
                  <a:lnTo>
                    <a:pt x="130975" y="166154"/>
                  </a:lnTo>
                  <a:lnTo>
                    <a:pt x="292646" y="73063"/>
                  </a:lnTo>
                  <a:lnTo>
                    <a:pt x="292646" y="69862"/>
                  </a:lnTo>
                  <a:lnTo>
                    <a:pt x="170903" y="0"/>
                  </a:lnTo>
                  <a:close/>
                </a:path>
              </a:pathLst>
            </a:custGeom>
            <a:solidFill>
              <a:srgbClr val="2C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632" name="Google Shape;2632;p13"/>
            <p:cNvPicPr preferRelativeResize="0"/>
            <p:nvPr/>
          </p:nvPicPr>
          <p:blipFill rotWithShape="1">
            <a:blip r:embed="rId52">
              <a:alphaModFix/>
            </a:blip>
            <a:srcRect/>
            <a:stretch/>
          </p:blipFill>
          <p:spPr>
            <a:xfrm>
              <a:off x="7564329" y="3641885"/>
              <a:ext cx="253542" cy="216408"/>
            </a:xfrm>
            <a:prstGeom prst="rect">
              <a:avLst/>
            </a:prstGeom>
            <a:noFill/>
            <a:ln>
              <a:noFill/>
            </a:ln>
          </p:spPr>
        </p:pic>
        <p:pic>
          <p:nvPicPr>
            <p:cNvPr id="2633" name="Google Shape;2633;p13"/>
            <p:cNvPicPr preferRelativeResize="0"/>
            <p:nvPr/>
          </p:nvPicPr>
          <p:blipFill rotWithShape="1">
            <a:blip r:embed="rId53">
              <a:alphaModFix/>
            </a:blip>
            <a:srcRect/>
            <a:stretch/>
          </p:blipFill>
          <p:spPr>
            <a:xfrm>
              <a:off x="7041197" y="4159897"/>
              <a:ext cx="282854" cy="162052"/>
            </a:xfrm>
            <a:prstGeom prst="rect">
              <a:avLst/>
            </a:prstGeom>
            <a:noFill/>
            <a:ln>
              <a:noFill/>
            </a:ln>
          </p:spPr>
        </p:pic>
        <p:sp>
          <p:nvSpPr>
            <p:cNvPr id="2634" name="Google Shape;2634;p13"/>
            <p:cNvSpPr/>
            <p:nvPr/>
          </p:nvSpPr>
          <p:spPr>
            <a:xfrm>
              <a:off x="7041408" y="4159398"/>
              <a:ext cx="283210" cy="158750"/>
            </a:xfrm>
            <a:custGeom>
              <a:avLst/>
              <a:gdLst/>
              <a:ahLst/>
              <a:cxnLst/>
              <a:rect l="l" t="t" r="r" b="b"/>
              <a:pathLst>
                <a:path w="283209" h="158750" extrusionOk="0">
                  <a:moveTo>
                    <a:pt x="123164" y="0"/>
                  </a:moveTo>
                  <a:lnTo>
                    <a:pt x="117754" y="0"/>
                  </a:lnTo>
                  <a:lnTo>
                    <a:pt x="114325" y="1993"/>
                  </a:lnTo>
                  <a:lnTo>
                    <a:pt x="2819" y="60858"/>
                  </a:lnTo>
                  <a:lnTo>
                    <a:pt x="1015" y="61848"/>
                  </a:lnTo>
                  <a:lnTo>
                    <a:pt x="0" y="64439"/>
                  </a:lnTo>
                  <a:lnTo>
                    <a:pt x="0" y="66852"/>
                  </a:lnTo>
                  <a:lnTo>
                    <a:pt x="155244" y="156730"/>
                  </a:lnTo>
                  <a:lnTo>
                    <a:pt x="159854" y="158356"/>
                  </a:lnTo>
                  <a:lnTo>
                    <a:pt x="164680" y="158356"/>
                  </a:lnTo>
                  <a:lnTo>
                    <a:pt x="167271" y="157746"/>
                  </a:lnTo>
                  <a:lnTo>
                    <a:pt x="169100" y="156730"/>
                  </a:lnTo>
                  <a:lnTo>
                    <a:pt x="281012" y="92684"/>
                  </a:lnTo>
                  <a:lnTo>
                    <a:pt x="282422" y="91071"/>
                  </a:lnTo>
                  <a:lnTo>
                    <a:pt x="282638" y="91071"/>
                  </a:lnTo>
                  <a:lnTo>
                    <a:pt x="282816" y="89077"/>
                  </a:lnTo>
                  <a:lnTo>
                    <a:pt x="282028" y="86880"/>
                  </a:lnTo>
                  <a:lnTo>
                    <a:pt x="280225" y="85470"/>
                  </a:lnTo>
                  <a:lnTo>
                    <a:pt x="126580" y="1993"/>
                  </a:lnTo>
                  <a:lnTo>
                    <a:pt x="123164" y="0"/>
                  </a:lnTo>
                  <a:close/>
                </a:path>
              </a:pathLst>
            </a:custGeom>
            <a:solidFill>
              <a:srgbClr val="2C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635" name="Google Shape;2635;p13"/>
            <p:cNvSpPr/>
            <p:nvPr/>
          </p:nvSpPr>
          <p:spPr>
            <a:xfrm>
              <a:off x="7094144" y="4172800"/>
              <a:ext cx="196850" cy="113664"/>
            </a:xfrm>
            <a:custGeom>
              <a:avLst/>
              <a:gdLst/>
              <a:ahLst/>
              <a:cxnLst/>
              <a:rect l="l" t="t" r="r" b="b"/>
              <a:pathLst>
                <a:path w="196850" h="113664" extrusionOk="0">
                  <a:moveTo>
                    <a:pt x="71031" y="92316"/>
                  </a:moveTo>
                  <a:lnTo>
                    <a:pt x="70205" y="91097"/>
                  </a:lnTo>
                  <a:lnTo>
                    <a:pt x="34518" y="70485"/>
                  </a:lnTo>
                  <a:lnTo>
                    <a:pt x="33693" y="70091"/>
                  </a:lnTo>
                  <a:lnTo>
                    <a:pt x="31711" y="70485"/>
                  </a:lnTo>
                  <a:lnTo>
                    <a:pt x="14046" y="80695"/>
                  </a:lnTo>
                  <a:lnTo>
                    <a:pt x="13258" y="81089"/>
                  </a:lnTo>
                  <a:lnTo>
                    <a:pt x="14046" y="82283"/>
                  </a:lnTo>
                  <a:lnTo>
                    <a:pt x="49911" y="102997"/>
                  </a:lnTo>
                  <a:lnTo>
                    <a:pt x="50076" y="102997"/>
                  </a:lnTo>
                  <a:lnTo>
                    <a:pt x="50634" y="103314"/>
                  </a:lnTo>
                  <a:lnTo>
                    <a:pt x="52184" y="102997"/>
                  </a:lnTo>
                  <a:lnTo>
                    <a:pt x="52438" y="102997"/>
                  </a:lnTo>
                  <a:lnTo>
                    <a:pt x="70205" y="92710"/>
                  </a:lnTo>
                  <a:lnTo>
                    <a:pt x="71031" y="92316"/>
                  </a:lnTo>
                  <a:close/>
                </a:path>
                <a:path w="196850" h="113664" extrusionOk="0">
                  <a:moveTo>
                    <a:pt x="196380" y="73279"/>
                  </a:moveTo>
                  <a:lnTo>
                    <a:pt x="69621" y="0"/>
                  </a:lnTo>
                  <a:lnTo>
                    <a:pt x="65189" y="0"/>
                  </a:lnTo>
                  <a:lnTo>
                    <a:pt x="0" y="37846"/>
                  </a:lnTo>
                  <a:lnTo>
                    <a:pt x="0" y="40259"/>
                  </a:lnTo>
                  <a:lnTo>
                    <a:pt x="124155" y="111912"/>
                  </a:lnTo>
                  <a:lnTo>
                    <a:pt x="126784" y="113525"/>
                  </a:lnTo>
                  <a:lnTo>
                    <a:pt x="131178" y="113525"/>
                  </a:lnTo>
                  <a:lnTo>
                    <a:pt x="196380" y="75679"/>
                  </a:lnTo>
                  <a:lnTo>
                    <a:pt x="196380" y="73279"/>
                  </a:lnTo>
                  <a:close/>
                </a:path>
              </a:pathLst>
            </a:custGeom>
            <a:solidFill>
              <a:srgbClr val="BCBDC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636" name="Google Shape;2636;p13"/>
            <p:cNvSpPr/>
            <p:nvPr/>
          </p:nvSpPr>
          <p:spPr>
            <a:xfrm>
              <a:off x="7164561" y="4031674"/>
              <a:ext cx="186690" cy="218440"/>
            </a:xfrm>
            <a:custGeom>
              <a:avLst/>
              <a:gdLst/>
              <a:ahLst/>
              <a:cxnLst/>
              <a:rect l="l" t="t" r="r" b="b"/>
              <a:pathLst>
                <a:path w="186690" h="218439" extrusionOk="0">
                  <a:moveTo>
                    <a:pt x="31496" y="0"/>
                  </a:moveTo>
                  <a:lnTo>
                    <a:pt x="27470" y="1600"/>
                  </a:lnTo>
                  <a:lnTo>
                    <a:pt x="0" y="124917"/>
                  </a:lnTo>
                  <a:lnTo>
                    <a:pt x="2413" y="130111"/>
                  </a:lnTo>
                  <a:lnTo>
                    <a:pt x="6210" y="132524"/>
                  </a:lnTo>
                  <a:lnTo>
                    <a:pt x="154863" y="218211"/>
                  </a:lnTo>
                  <a:lnTo>
                    <a:pt x="158877" y="216598"/>
                  </a:lnTo>
                  <a:lnTo>
                    <a:pt x="186334" y="93281"/>
                  </a:lnTo>
                  <a:lnTo>
                    <a:pt x="183946" y="88074"/>
                  </a:lnTo>
                  <a:lnTo>
                    <a:pt x="180136" y="85686"/>
                  </a:lnTo>
                  <a:lnTo>
                    <a:pt x="31496" y="0"/>
                  </a:lnTo>
                  <a:close/>
                </a:path>
              </a:pathLst>
            </a:custGeom>
            <a:solidFill>
              <a:srgbClr val="2C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637" name="Google Shape;2637;p13"/>
            <p:cNvPicPr preferRelativeResize="0"/>
            <p:nvPr/>
          </p:nvPicPr>
          <p:blipFill rotWithShape="1">
            <a:blip r:embed="rId54">
              <a:alphaModFix/>
            </a:blip>
            <a:srcRect/>
            <a:stretch/>
          </p:blipFill>
          <p:spPr>
            <a:xfrm>
              <a:off x="7172998" y="4042867"/>
              <a:ext cx="168897" cy="196596"/>
            </a:xfrm>
            <a:prstGeom prst="rect">
              <a:avLst/>
            </a:prstGeom>
            <a:noFill/>
            <a:ln>
              <a:noFill/>
            </a:ln>
          </p:spPr>
        </p:pic>
        <p:sp>
          <p:nvSpPr>
            <p:cNvPr id="2638" name="Google Shape;2638;p13"/>
            <p:cNvSpPr/>
            <p:nvPr/>
          </p:nvSpPr>
          <p:spPr>
            <a:xfrm>
              <a:off x="7172998" y="4071518"/>
              <a:ext cx="169545" cy="144145"/>
            </a:xfrm>
            <a:custGeom>
              <a:avLst/>
              <a:gdLst/>
              <a:ahLst/>
              <a:cxnLst/>
              <a:rect l="l" t="t" r="r" b="b"/>
              <a:pathLst>
                <a:path w="169545" h="144145" extrusionOk="0">
                  <a:moveTo>
                    <a:pt x="111506" y="20612"/>
                  </a:moveTo>
                  <a:lnTo>
                    <a:pt x="76009" y="0"/>
                  </a:lnTo>
                  <a:lnTo>
                    <a:pt x="13436" y="23609"/>
                  </a:lnTo>
                  <a:lnTo>
                    <a:pt x="5397" y="60261"/>
                  </a:lnTo>
                  <a:lnTo>
                    <a:pt x="111506" y="20612"/>
                  </a:lnTo>
                  <a:close/>
                </a:path>
                <a:path w="169545" h="144145" extrusionOk="0">
                  <a:moveTo>
                    <a:pt x="145605" y="40233"/>
                  </a:moveTo>
                  <a:lnTo>
                    <a:pt x="145415" y="40233"/>
                  </a:lnTo>
                  <a:lnTo>
                    <a:pt x="122936" y="27419"/>
                  </a:lnTo>
                  <a:lnTo>
                    <a:pt x="2387" y="72478"/>
                  </a:lnTo>
                  <a:lnTo>
                    <a:pt x="177" y="82473"/>
                  </a:lnTo>
                  <a:lnTo>
                    <a:pt x="0" y="83489"/>
                  </a:lnTo>
                  <a:lnTo>
                    <a:pt x="1587" y="85686"/>
                  </a:lnTo>
                  <a:lnTo>
                    <a:pt x="10629" y="90881"/>
                  </a:lnTo>
                  <a:lnTo>
                    <a:pt x="145605" y="40233"/>
                  </a:lnTo>
                  <a:close/>
                </a:path>
                <a:path w="169545" h="144145" extrusionOk="0">
                  <a:moveTo>
                    <a:pt x="159042" y="100888"/>
                  </a:moveTo>
                  <a:lnTo>
                    <a:pt x="79603" y="130721"/>
                  </a:lnTo>
                  <a:lnTo>
                    <a:pt x="101879" y="143535"/>
                  </a:lnTo>
                  <a:lnTo>
                    <a:pt x="153822" y="124117"/>
                  </a:lnTo>
                  <a:lnTo>
                    <a:pt x="159042" y="100888"/>
                  </a:lnTo>
                  <a:close/>
                </a:path>
                <a:path w="169545" h="144145" extrusionOk="0">
                  <a:moveTo>
                    <a:pt x="169075" y="55448"/>
                  </a:moveTo>
                  <a:lnTo>
                    <a:pt x="167474" y="53251"/>
                  </a:lnTo>
                  <a:lnTo>
                    <a:pt x="167271" y="53251"/>
                  </a:lnTo>
                  <a:lnTo>
                    <a:pt x="32283" y="103695"/>
                  </a:lnTo>
                  <a:lnTo>
                    <a:pt x="67792" y="123926"/>
                  </a:lnTo>
                  <a:lnTo>
                    <a:pt x="161671" y="88684"/>
                  </a:lnTo>
                  <a:lnTo>
                    <a:pt x="168833" y="56248"/>
                  </a:lnTo>
                  <a:lnTo>
                    <a:pt x="168884" y="56057"/>
                  </a:lnTo>
                  <a:lnTo>
                    <a:pt x="169075" y="55448"/>
                  </a:lnTo>
                  <a:close/>
                </a:path>
              </a:pathLst>
            </a:custGeom>
            <a:solidFill>
              <a:srgbClr val="FFFFFF">
                <a:alpha val="19607"/>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639" name="Google Shape;2639;p13"/>
            <p:cNvPicPr preferRelativeResize="0"/>
            <p:nvPr/>
          </p:nvPicPr>
          <p:blipFill rotWithShape="1">
            <a:blip r:embed="rId55">
              <a:alphaModFix/>
            </a:blip>
            <a:srcRect/>
            <a:stretch/>
          </p:blipFill>
          <p:spPr>
            <a:xfrm>
              <a:off x="7573365" y="4069803"/>
              <a:ext cx="282816" cy="162052"/>
            </a:xfrm>
            <a:prstGeom prst="rect">
              <a:avLst/>
            </a:prstGeom>
            <a:noFill/>
            <a:ln>
              <a:noFill/>
            </a:ln>
          </p:spPr>
        </p:pic>
        <p:sp>
          <p:nvSpPr>
            <p:cNvPr id="2640" name="Google Shape;2640;p13"/>
            <p:cNvSpPr/>
            <p:nvPr/>
          </p:nvSpPr>
          <p:spPr>
            <a:xfrm>
              <a:off x="7573163" y="4069308"/>
              <a:ext cx="283210" cy="158750"/>
            </a:xfrm>
            <a:custGeom>
              <a:avLst/>
              <a:gdLst/>
              <a:ahLst/>
              <a:cxnLst/>
              <a:rect l="l" t="t" r="r" b="b"/>
              <a:pathLst>
                <a:path w="283209" h="158750" extrusionOk="0">
                  <a:moveTo>
                    <a:pt x="165087" y="0"/>
                  </a:moveTo>
                  <a:lnTo>
                    <a:pt x="159651" y="0"/>
                  </a:lnTo>
                  <a:lnTo>
                    <a:pt x="156260" y="1993"/>
                  </a:lnTo>
                  <a:lnTo>
                    <a:pt x="2590" y="85470"/>
                  </a:lnTo>
                  <a:lnTo>
                    <a:pt x="787" y="86880"/>
                  </a:lnTo>
                  <a:lnTo>
                    <a:pt x="0" y="89077"/>
                  </a:lnTo>
                  <a:lnTo>
                    <a:pt x="203" y="91097"/>
                  </a:lnTo>
                  <a:lnTo>
                    <a:pt x="393" y="91097"/>
                  </a:lnTo>
                  <a:lnTo>
                    <a:pt x="1803" y="92684"/>
                  </a:lnTo>
                  <a:lnTo>
                    <a:pt x="2806" y="93294"/>
                  </a:lnTo>
                  <a:lnTo>
                    <a:pt x="113741" y="156756"/>
                  </a:lnTo>
                  <a:lnTo>
                    <a:pt x="115544" y="157746"/>
                  </a:lnTo>
                  <a:lnTo>
                    <a:pt x="118135" y="158356"/>
                  </a:lnTo>
                  <a:lnTo>
                    <a:pt x="122961" y="158356"/>
                  </a:lnTo>
                  <a:lnTo>
                    <a:pt x="280415" y="68872"/>
                  </a:lnTo>
                  <a:lnTo>
                    <a:pt x="282828" y="66865"/>
                  </a:lnTo>
                  <a:lnTo>
                    <a:pt x="282828" y="64465"/>
                  </a:lnTo>
                  <a:lnTo>
                    <a:pt x="281825" y="61848"/>
                  </a:lnTo>
                  <a:lnTo>
                    <a:pt x="280022" y="60871"/>
                  </a:lnTo>
                  <a:lnTo>
                    <a:pt x="168490" y="1993"/>
                  </a:lnTo>
                  <a:lnTo>
                    <a:pt x="165087" y="0"/>
                  </a:lnTo>
                  <a:close/>
                </a:path>
              </a:pathLst>
            </a:custGeom>
            <a:solidFill>
              <a:srgbClr val="2C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641" name="Google Shape;2641;p13"/>
            <p:cNvSpPr/>
            <p:nvPr/>
          </p:nvSpPr>
          <p:spPr>
            <a:xfrm>
              <a:off x="7606843" y="4082706"/>
              <a:ext cx="196850" cy="113664"/>
            </a:xfrm>
            <a:custGeom>
              <a:avLst/>
              <a:gdLst/>
              <a:ahLst/>
              <a:cxnLst/>
              <a:rect l="l" t="t" r="r" b="b"/>
              <a:pathLst>
                <a:path w="196850" h="113664" extrusionOk="0">
                  <a:moveTo>
                    <a:pt x="183159" y="81089"/>
                  </a:moveTo>
                  <a:lnTo>
                    <a:pt x="182346" y="80695"/>
                  </a:lnTo>
                  <a:lnTo>
                    <a:pt x="164706" y="70485"/>
                  </a:lnTo>
                  <a:lnTo>
                    <a:pt x="162699" y="70091"/>
                  </a:lnTo>
                  <a:lnTo>
                    <a:pt x="161899" y="70485"/>
                  </a:lnTo>
                  <a:lnTo>
                    <a:pt x="126187" y="91097"/>
                  </a:lnTo>
                  <a:lnTo>
                    <a:pt x="125387" y="92316"/>
                  </a:lnTo>
                  <a:lnTo>
                    <a:pt x="126187" y="92710"/>
                  </a:lnTo>
                  <a:lnTo>
                    <a:pt x="143979" y="103009"/>
                  </a:lnTo>
                  <a:lnTo>
                    <a:pt x="144259" y="103009"/>
                  </a:lnTo>
                  <a:lnTo>
                    <a:pt x="145834" y="103314"/>
                  </a:lnTo>
                  <a:lnTo>
                    <a:pt x="146291" y="103009"/>
                  </a:lnTo>
                  <a:lnTo>
                    <a:pt x="146481" y="103009"/>
                  </a:lnTo>
                  <a:lnTo>
                    <a:pt x="182346" y="82296"/>
                  </a:lnTo>
                  <a:lnTo>
                    <a:pt x="183159" y="81089"/>
                  </a:lnTo>
                  <a:close/>
                </a:path>
                <a:path w="196850" h="113664" extrusionOk="0">
                  <a:moveTo>
                    <a:pt x="196380" y="37846"/>
                  </a:moveTo>
                  <a:lnTo>
                    <a:pt x="131191" y="0"/>
                  </a:lnTo>
                  <a:lnTo>
                    <a:pt x="126784" y="0"/>
                  </a:lnTo>
                  <a:lnTo>
                    <a:pt x="0" y="73279"/>
                  </a:lnTo>
                  <a:lnTo>
                    <a:pt x="0" y="75679"/>
                  </a:lnTo>
                  <a:lnTo>
                    <a:pt x="65201" y="113525"/>
                  </a:lnTo>
                  <a:lnTo>
                    <a:pt x="69596" y="113525"/>
                  </a:lnTo>
                  <a:lnTo>
                    <a:pt x="72224" y="111912"/>
                  </a:lnTo>
                  <a:lnTo>
                    <a:pt x="196380" y="40259"/>
                  </a:lnTo>
                  <a:lnTo>
                    <a:pt x="196380" y="37846"/>
                  </a:lnTo>
                  <a:close/>
                </a:path>
              </a:pathLst>
            </a:custGeom>
            <a:solidFill>
              <a:srgbClr val="BCBDC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642" name="Google Shape;2642;p13"/>
            <p:cNvSpPr/>
            <p:nvPr/>
          </p:nvSpPr>
          <p:spPr>
            <a:xfrm>
              <a:off x="7546490" y="3941561"/>
              <a:ext cx="186690" cy="218440"/>
            </a:xfrm>
            <a:custGeom>
              <a:avLst/>
              <a:gdLst/>
              <a:ahLst/>
              <a:cxnLst/>
              <a:rect l="l" t="t" r="r" b="b"/>
              <a:pathLst>
                <a:path w="186690" h="218439" extrusionOk="0">
                  <a:moveTo>
                    <a:pt x="154851" y="0"/>
                  </a:moveTo>
                  <a:lnTo>
                    <a:pt x="6197" y="85686"/>
                  </a:lnTo>
                  <a:lnTo>
                    <a:pt x="2412" y="88099"/>
                  </a:lnTo>
                  <a:lnTo>
                    <a:pt x="0" y="93306"/>
                  </a:lnTo>
                  <a:lnTo>
                    <a:pt x="27470" y="216623"/>
                  </a:lnTo>
                  <a:lnTo>
                    <a:pt x="31495" y="218236"/>
                  </a:lnTo>
                  <a:lnTo>
                    <a:pt x="180124" y="132549"/>
                  </a:lnTo>
                  <a:lnTo>
                    <a:pt x="183946" y="130136"/>
                  </a:lnTo>
                  <a:lnTo>
                    <a:pt x="186334" y="124942"/>
                  </a:lnTo>
                  <a:lnTo>
                    <a:pt x="158864" y="1625"/>
                  </a:lnTo>
                  <a:lnTo>
                    <a:pt x="154851" y="0"/>
                  </a:lnTo>
                  <a:close/>
                </a:path>
              </a:pathLst>
            </a:custGeom>
            <a:solidFill>
              <a:srgbClr val="2C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643" name="Google Shape;2643;p13"/>
            <p:cNvPicPr preferRelativeResize="0"/>
            <p:nvPr/>
          </p:nvPicPr>
          <p:blipFill rotWithShape="1">
            <a:blip r:embed="rId56">
              <a:alphaModFix/>
            </a:blip>
            <a:srcRect/>
            <a:stretch/>
          </p:blipFill>
          <p:spPr>
            <a:xfrm>
              <a:off x="7555509" y="3952773"/>
              <a:ext cx="168909" cy="196608"/>
            </a:xfrm>
            <a:prstGeom prst="rect">
              <a:avLst/>
            </a:prstGeom>
            <a:noFill/>
            <a:ln>
              <a:noFill/>
            </a:ln>
          </p:spPr>
        </p:pic>
        <p:sp>
          <p:nvSpPr>
            <p:cNvPr id="2644" name="Google Shape;2644;p13"/>
            <p:cNvSpPr/>
            <p:nvPr/>
          </p:nvSpPr>
          <p:spPr>
            <a:xfrm>
              <a:off x="7555306" y="3981424"/>
              <a:ext cx="169545" cy="144145"/>
            </a:xfrm>
            <a:custGeom>
              <a:avLst/>
              <a:gdLst/>
              <a:ahLst/>
              <a:cxnLst/>
              <a:rect l="l" t="t" r="r" b="b"/>
              <a:pathLst>
                <a:path w="169545" h="144145" extrusionOk="0">
                  <a:moveTo>
                    <a:pt x="89458" y="130721"/>
                  </a:moveTo>
                  <a:lnTo>
                    <a:pt x="10020" y="100888"/>
                  </a:lnTo>
                  <a:lnTo>
                    <a:pt x="15430" y="124117"/>
                  </a:lnTo>
                  <a:lnTo>
                    <a:pt x="67183" y="143535"/>
                  </a:lnTo>
                  <a:lnTo>
                    <a:pt x="89458" y="130721"/>
                  </a:lnTo>
                  <a:close/>
                </a:path>
                <a:path w="169545" h="144145" extrusionOk="0">
                  <a:moveTo>
                    <a:pt x="136779" y="103695"/>
                  </a:moveTo>
                  <a:lnTo>
                    <a:pt x="1803" y="53263"/>
                  </a:lnTo>
                  <a:lnTo>
                    <a:pt x="1600" y="53263"/>
                  </a:lnTo>
                  <a:lnTo>
                    <a:pt x="0" y="55460"/>
                  </a:lnTo>
                  <a:lnTo>
                    <a:pt x="190" y="56045"/>
                  </a:lnTo>
                  <a:lnTo>
                    <a:pt x="7429" y="88684"/>
                  </a:lnTo>
                  <a:lnTo>
                    <a:pt x="101282" y="123913"/>
                  </a:lnTo>
                  <a:lnTo>
                    <a:pt x="136779" y="103695"/>
                  </a:lnTo>
                  <a:close/>
                </a:path>
                <a:path w="169545" h="144145" extrusionOk="0">
                  <a:moveTo>
                    <a:pt x="163677" y="60464"/>
                  </a:moveTo>
                  <a:lnTo>
                    <a:pt x="155663" y="23634"/>
                  </a:lnTo>
                  <a:lnTo>
                    <a:pt x="93065" y="0"/>
                  </a:lnTo>
                  <a:lnTo>
                    <a:pt x="57569" y="20612"/>
                  </a:lnTo>
                  <a:lnTo>
                    <a:pt x="163677" y="60464"/>
                  </a:lnTo>
                  <a:close/>
                </a:path>
                <a:path w="169545" h="144145" extrusionOk="0">
                  <a:moveTo>
                    <a:pt x="169100" y="83489"/>
                  </a:moveTo>
                  <a:lnTo>
                    <a:pt x="168897" y="82473"/>
                  </a:lnTo>
                  <a:lnTo>
                    <a:pt x="166687" y="72453"/>
                  </a:lnTo>
                  <a:lnTo>
                    <a:pt x="46139" y="27419"/>
                  </a:lnTo>
                  <a:lnTo>
                    <a:pt x="23596" y="40284"/>
                  </a:lnTo>
                  <a:lnTo>
                    <a:pt x="158470" y="90881"/>
                  </a:lnTo>
                  <a:lnTo>
                    <a:pt x="167487" y="85686"/>
                  </a:lnTo>
                  <a:lnTo>
                    <a:pt x="169100" y="83489"/>
                  </a:lnTo>
                  <a:close/>
                </a:path>
              </a:pathLst>
            </a:custGeom>
            <a:solidFill>
              <a:srgbClr val="FFFFFF">
                <a:alpha val="19607"/>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645" name="Google Shape;2645;p13"/>
            <p:cNvPicPr preferRelativeResize="0"/>
            <p:nvPr/>
          </p:nvPicPr>
          <p:blipFill rotWithShape="1">
            <a:blip r:embed="rId57">
              <a:alphaModFix/>
            </a:blip>
            <a:srcRect/>
            <a:stretch/>
          </p:blipFill>
          <p:spPr>
            <a:xfrm>
              <a:off x="7896123" y="3889629"/>
              <a:ext cx="282803" cy="162039"/>
            </a:xfrm>
            <a:prstGeom prst="rect">
              <a:avLst/>
            </a:prstGeom>
            <a:noFill/>
            <a:ln>
              <a:noFill/>
            </a:ln>
          </p:spPr>
        </p:pic>
        <p:sp>
          <p:nvSpPr>
            <p:cNvPr id="2646" name="Google Shape;2646;p13"/>
            <p:cNvSpPr/>
            <p:nvPr/>
          </p:nvSpPr>
          <p:spPr>
            <a:xfrm>
              <a:off x="7895906" y="3889134"/>
              <a:ext cx="283210" cy="158750"/>
            </a:xfrm>
            <a:custGeom>
              <a:avLst/>
              <a:gdLst/>
              <a:ahLst/>
              <a:cxnLst/>
              <a:rect l="l" t="t" r="r" b="b"/>
              <a:pathLst>
                <a:path w="283209" h="158750" extrusionOk="0">
                  <a:moveTo>
                    <a:pt x="165087" y="0"/>
                  </a:moveTo>
                  <a:lnTo>
                    <a:pt x="159651" y="0"/>
                  </a:lnTo>
                  <a:lnTo>
                    <a:pt x="156260" y="1993"/>
                  </a:lnTo>
                  <a:lnTo>
                    <a:pt x="2616" y="85471"/>
                  </a:lnTo>
                  <a:lnTo>
                    <a:pt x="787" y="86880"/>
                  </a:lnTo>
                  <a:lnTo>
                    <a:pt x="0" y="89077"/>
                  </a:lnTo>
                  <a:lnTo>
                    <a:pt x="203" y="91071"/>
                  </a:lnTo>
                  <a:lnTo>
                    <a:pt x="393" y="91071"/>
                  </a:lnTo>
                  <a:lnTo>
                    <a:pt x="1803" y="92684"/>
                  </a:lnTo>
                  <a:lnTo>
                    <a:pt x="113728" y="156730"/>
                  </a:lnTo>
                  <a:lnTo>
                    <a:pt x="115544" y="157746"/>
                  </a:lnTo>
                  <a:lnTo>
                    <a:pt x="118135" y="158356"/>
                  </a:lnTo>
                  <a:lnTo>
                    <a:pt x="122961" y="158356"/>
                  </a:lnTo>
                  <a:lnTo>
                    <a:pt x="280415" y="68846"/>
                  </a:lnTo>
                  <a:lnTo>
                    <a:pt x="282828" y="66852"/>
                  </a:lnTo>
                  <a:lnTo>
                    <a:pt x="282828" y="64439"/>
                  </a:lnTo>
                  <a:lnTo>
                    <a:pt x="281825" y="61849"/>
                  </a:lnTo>
                  <a:lnTo>
                    <a:pt x="280022" y="60858"/>
                  </a:lnTo>
                  <a:lnTo>
                    <a:pt x="168490" y="1993"/>
                  </a:lnTo>
                  <a:lnTo>
                    <a:pt x="165087" y="0"/>
                  </a:lnTo>
                  <a:close/>
                </a:path>
              </a:pathLst>
            </a:custGeom>
            <a:solidFill>
              <a:srgbClr val="2C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647" name="Google Shape;2647;p13"/>
            <p:cNvSpPr/>
            <p:nvPr/>
          </p:nvSpPr>
          <p:spPr>
            <a:xfrm>
              <a:off x="7929588" y="3902557"/>
              <a:ext cx="196850" cy="113664"/>
            </a:xfrm>
            <a:custGeom>
              <a:avLst/>
              <a:gdLst/>
              <a:ahLst/>
              <a:cxnLst/>
              <a:rect l="l" t="t" r="r" b="b"/>
              <a:pathLst>
                <a:path w="196850" h="113664" extrusionOk="0">
                  <a:moveTo>
                    <a:pt x="183159" y="81064"/>
                  </a:moveTo>
                  <a:lnTo>
                    <a:pt x="182346" y="80670"/>
                  </a:lnTo>
                  <a:lnTo>
                    <a:pt x="164706" y="70459"/>
                  </a:lnTo>
                  <a:lnTo>
                    <a:pt x="162699" y="70065"/>
                  </a:lnTo>
                  <a:lnTo>
                    <a:pt x="161899" y="70459"/>
                  </a:lnTo>
                  <a:lnTo>
                    <a:pt x="126187" y="91071"/>
                  </a:lnTo>
                  <a:lnTo>
                    <a:pt x="125387" y="92265"/>
                  </a:lnTo>
                  <a:lnTo>
                    <a:pt x="126187" y="92684"/>
                  </a:lnTo>
                  <a:lnTo>
                    <a:pt x="143979" y="102984"/>
                  </a:lnTo>
                  <a:lnTo>
                    <a:pt x="144259" y="102984"/>
                  </a:lnTo>
                  <a:lnTo>
                    <a:pt x="145834" y="103289"/>
                  </a:lnTo>
                  <a:lnTo>
                    <a:pt x="146291" y="102984"/>
                  </a:lnTo>
                  <a:lnTo>
                    <a:pt x="146481" y="102984"/>
                  </a:lnTo>
                  <a:lnTo>
                    <a:pt x="182346" y="82257"/>
                  </a:lnTo>
                  <a:lnTo>
                    <a:pt x="183159" y="81064"/>
                  </a:lnTo>
                  <a:close/>
                </a:path>
                <a:path w="196850" h="113664" extrusionOk="0">
                  <a:moveTo>
                    <a:pt x="196380" y="37820"/>
                  </a:moveTo>
                  <a:lnTo>
                    <a:pt x="131191" y="0"/>
                  </a:lnTo>
                  <a:lnTo>
                    <a:pt x="126784" y="0"/>
                  </a:lnTo>
                  <a:lnTo>
                    <a:pt x="0" y="73253"/>
                  </a:lnTo>
                  <a:lnTo>
                    <a:pt x="0" y="75653"/>
                  </a:lnTo>
                  <a:lnTo>
                    <a:pt x="65201" y="113499"/>
                  </a:lnTo>
                  <a:lnTo>
                    <a:pt x="69621" y="113499"/>
                  </a:lnTo>
                  <a:lnTo>
                    <a:pt x="72224" y="111887"/>
                  </a:lnTo>
                  <a:lnTo>
                    <a:pt x="196380" y="40233"/>
                  </a:lnTo>
                  <a:lnTo>
                    <a:pt x="196380" y="37820"/>
                  </a:lnTo>
                  <a:close/>
                </a:path>
              </a:pathLst>
            </a:custGeom>
            <a:solidFill>
              <a:srgbClr val="BCBDC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648" name="Google Shape;2648;p13"/>
            <p:cNvSpPr/>
            <p:nvPr/>
          </p:nvSpPr>
          <p:spPr>
            <a:xfrm>
              <a:off x="7869234" y="3761411"/>
              <a:ext cx="186690" cy="218440"/>
            </a:xfrm>
            <a:custGeom>
              <a:avLst/>
              <a:gdLst/>
              <a:ahLst/>
              <a:cxnLst/>
              <a:rect l="l" t="t" r="r" b="b"/>
              <a:pathLst>
                <a:path w="186690" h="218439" extrusionOk="0">
                  <a:moveTo>
                    <a:pt x="154851" y="0"/>
                  </a:moveTo>
                  <a:lnTo>
                    <a:pt x="6222" y="85686"/>
                  </a:lnTo>
                  <a:lnTo>
                    <a:pt x="2412" y="88074"/>
                  </a:lnTo>
                  <a:lnTo>
                    <a:pt x="0" y="93281"/>
                  </a:lnTo>
                  <a:lnTo>
                    <a:pt x="27470" y="216598"/>
                  </a:lnTo>
                  <a:lnTo>
                    <a:pt x="31495" y="218211"/>
                  </a:lnTo>
                  <a:lnTo>
                    <a:pt x="180124" y="132524"/>
                  </a:lnTo>
                  <a:lnTo>
                    <a:pt x="183946" y="130111"/>
                  </a:lnTo>
                  <a:lnTo>
                    <a:pt x="186334" y="124917"/>
                  </a:lnTo>
                  <a:lnTo>
                    <a:pt x="158864" y="1600"/>
                  </a:lnTo>
                  <a:lnTo>
                    <a:pt x="154851" y="0"/>
                  </a:lnTo>
                  <a:close/>
                </a:path>
              </a:pathLst>
            </a:custGeom>
            <a:solidFill>
              <a:srgbClr val="2C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649" name="Google Shape;2649;p13"/>
            <p:cNvPicPr preferRelativeResize="0"/>
            <p:nvPr/>
          </p:nvPicPr>
          <p:blipFill rotWithShape="1">
            <a:blip r:embed="rId58">
              <a:alphaModFix/>
            </a:blip>
            <a:srcRect/>
            <a:stretch/>
          </p:blipFill>
          <p:spPr>
            <a:xfrm>
              <a:off x="7878241" y="3772636"/>
              <a:ext cx="168909" cy="196570"/>
            </a:xfrm>
            <a:prstGeom prst="rect">
              <a:avLst/>
            </a:prstGeom>
            <a:noFill/>
            <a:ln>
              <a:noFill/>
            </a:ln>
          </p:spPr>
        </p:pic>
        <p:sp>
          <p:nvSpPr>
            <p:cNvPr id="2650" name="Google Shape;2650;p13"/>
            <p:cNvSpPr/>
            <p:nvPr/>
          </p:nvSpPr>
          <p:spPr>
            <a:xfrm>
              <a:off x="7878051" y="3801440"/>
              <a:ext cx="169545" cy="143510"/>
            </a:xfrm>
            <a:custGeom>
              <a:avLst/>
              <a:gdLst/>
              <a:ahLst/>
              <a:cxnLst/>
              <a:rect l="l" t="t" r="r" b="b"/>
              <a:pathLst>
                <a:path w="169545" h="143510" extrusionOk="0">
                  <a:moveTo>
                    <a:pt x="89446" y="130543"/>
                  </a:moveTo>
                  <a:lnTo>
                    <a:pt x="10020" y="100914"/>
                  </a:lnTo>
                  <a:lnTo>
                    <a:pt x="15430" y="123939"/>
                  </a:lnTo>
                  <a:lnTo>
                    <a:pt x="67183" y="143344"/>
                  </a:lnTo>
                  <a:lnTo>
                    <a:pt x="89446" y="130543"/>
                  </a:lnTo>
                  <a:close/>
                </a:path>
                <a:path w="169545" h="143510" extrusionOk="0">
                  <a:moveTo>
                    <a:pt x="136804" y="103517"/>
                  </a:moveTo>
                  <a:lnTo>
                    <a:pt x="1803" y="53073"/>
                  </a:lnTo>
                  <a:lnTo>
                    <a:pt x="1600" y="53073"/>
                  </a:lnTo>
                  <a:lnTo>
                    <a:pt x="0" y="55270"/>
                  </a:lnTo>
                  <a:lnTo>
                    <a:pt x="190" y="55880"/>
                  </a:lnTo>
                  <a:lnTo>
                    <a:pt x="7429" y="88506"/>
                  </a:lnTo>
                  <a:lnTo>
                    <a:pt x="101282" y="123748"/>
                  </a:lnTo>
                  <a:lnTo>
                    <a:pt x="136804" y="103517"/>
                  </a:lnTo>
                  <a:close/>
                </a:path>
                <a:path w="169545" h="143510" extrusionOk="0">
                  <a:moveTo>
                    <a:pt x="163664" y="60274"/>
                  </a:moveTo>
                  <a:lnTo>
                    <a:pt x="155651" y="23444"/>
                  </a:lnTo>
                  <a:lnTo>
                    <a:pt x="93052" y="0"/>
                  </a:lnTo>
                  <a:lnTo>
                    <a:pt x="57556" y="20421"/>
                  </a:lnTo>
                  <a:lnTo>
                    <a:pt x="163664" y="60274"/>
                  </a:lnTo>
                  <a:close/>
                </a:path>
                <a:path w="169545" h="143510" extrusionOk="0">
                  <a:moveTo>
                    <a:pt x="169100" y="83299"/>
                  </a:moveTo>
                  <a:lnTo>
                    <a:pt x="168897" y="82283"/>
                  </a:lnTo>
                  <a:lnTo>
                    <a:pt x="166687" y="72288"/>
                  </a:lnTo>
                  <a:lnTo>
                    <a:pt x="46139" y="27228"/>
                  </a:lnTo>
                  <a:lnTo>
                    <a:pt x="23596" y="40093"/>
                  </a:lnTo>
                  <a:lnTo>
                    <a:pt x="158470" y="90690"/>
                  </a:lnTo>
                  <a:lnTo>
                    <a:pt x="167487" y="85496"/>
                  </a:lnTo>
                  <a:lnTo>
                    <a:pt x="169100" y="83299"/>
                  </a:lnTo>
                  <a:close/>
                </a:path>
              </a:pathLst>
            </a:custGeom>
            <a:solidFill>
              <a:srgbClr val="FFFFFF">
                <a:alpha val="19607"/>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651" name="Google Shape;2651;p13"/>
            <p:cNvPicPr preferRelativeResize="0"/>
            <p:nvPr/>
          </p:nvPicPr>
          <p:blipFill rotWithShape="1">
            <a:blip r:embed="rId59">
              <a:alphaModFix/>
            </a:blip>
            <a:srcRect/>
            <a:stretch/>
          </p:blipFill>
          <p:spPr>
            <a:xfrm>
              <a:off x="7989379" y="4112419"/>
              <a:ext cx="590925" cy="358087"/>
            </a:xfrm>
            <a:prstGeom prst="rect">
              <a:avLst/>
            </a:prstGeom>
            <a:noFill/>
            <a:ln>
              <a:noFill/>
            </a:ln>
          </p:spPr>
        </p:pic>
        <p:pic>
          <p:nvPicPr>
            <p:cNvPr id="2652" name="Google Shape;2652;p13"/>
            <p:cNvPicPr preferRelativeResize="0"/>
            <p:nvPr/>
          </p:nvPicPr>
          <p:blipFill rotWithShape="1">
            <a:blip r:embed="rId60">
              <a:alphaModFix/>
            </a:blip>
            <a:srcRect/>
            <a:stretch/>
          </p:blipFill>
          <p:spPr>
            <a:xfrm>
              <a:off x="8134591" y="4292384"/>
              <a:ext cx="223456" cy="136448"/>
            </a:xfrm>
            <a:prstGeom prst="rect">
              <a:avLst/>
            </a:prstGeom>
            <a:noFill/>
            <a:ln>
              <a:noFill/>
            </a:ln>
          </p:spPr>
        </p:pic>
        <p:pic>
          <p:nvPicPr>
            <p:cNvPr id="2653" name="Google Shape;2653;p13"/>
            <p:cNvPicPr preferRelativeResize="0"/>
            <p:nvPr/>
          </p:nvPicPr>
          <p:blipFill rotWithShape="1">
            <a:blip r:embed="rId61">
              <a:alphaModFix/>
            </a:blip>
            <a:srcRect/>
            <a:stretch/>
          </p:blipFill>
          <p:spPr>
            <a:xfrm>
              <a:off x="8234108" y="4228058"/>
              <a:ext cx="25654" cy="132118"/>
            </a:xfrm>
            <a:prstGeom prst="rect">
              <a:avLst/>
            </a:prstGeom>
            <a:noFill/>
            <a:ln>
              <a:noFill/>
            </a:ln>
          </p:spPr>
        </p:pic>
        <p:pic>
          <p:nvPicPr>
            <p:cNvPr id="2654" name="Google Shape;2654;p13"/>
            <p:cNvPicPr preferRelativeResize="0"/>
            <p:nvPr/>
          </p:nvPicPr>
          <p:blipFill rotWithShape="1">
            <a:blip r:embed="rId62">
              <a:alphaModFix/>
            </a:blip>
            <a:srcRect/>
            <a:stretch/>
          </p:blipFill>
          <p:spPr>
            <a:xfrm>
              <a:off x="8389048" y="4185615"/>
              <a:ext cx="37261" cy="53847"/>
            </a:xfrm>
            <a:prstGeom prst="rect">
              <a:avLst/>
            </a:prstGeom>
            <a:noFill/>
            <a:ln>
              <a:noFill/>
            </a:ln>
          </p:spPr>
        </p:pic>
        <p:pic>
          <p:nvPicPr>
            <p:cNvPr id="2655" name="Google Shape;2655;p13"/>
            <p:cNvPicPr preferRelativeResize="0"/>
            <p:nvPr/>
          </p:nvPicPr>
          <p:blipFill rotWithShape="1">
            <a:blip r:embed="rId63">
              <a:alphaModFix/>
            </a:blip>
            <a:srcRect/>
            <a:stretch/>
          </p:blipFill>
          <p:spPr>
            <a:xfrm>
              <a:off x="8236118" y="4014050"/>
              <a:ext cx="180916" cy="227034"/>
            </a:xfrm>
            <a:prstGeom prst="rect">
              <a:avLst/>
            </a:prstGeom>
            <a:noFill/>
            <a:ln>
              <a:noFill/>
            </a:ln>
          </p:spPr>
        </p:pic>
        <p:pic>
          <p:nvPicPr>
            <p:cNvPr id="2656" name="Google Shape;2656;p13"/>
            <p:cNvPicPr preferRelativeResize="0"/>
            <p:nvPr/>
          </p:nvPicPr>
          <p:blipFill rotWithShape="1">
            <a:blip r:embed="rId64">
              <a:alphaModFix/>
            </a:blip>
            <a:srcRect/>
            <a:stretch/>
          </p:blipFill>
          <p:spPr>
            <a:xfrm>
              <a:off x="8077251" y="4135564"/>
              <a:ext cx="330161" cy="188131"/>
            </a:xfrm>
            <a:prstGeom prst="rect">
              <a:avLst/>
            </a:prstGeom>
            <a:noFill/>
            <a:ln>
              <a:noFill/>
            </a:ln>
          </p:spPr>
        </p:pic>
        <p:sp>
          <p:nvSpPr>
            <p:cNvPr id="2657" name="Google Shape;2657;p13"/>
            <p:cNvSpPr/>
            <p:nvPr/>
          </p:nvSpPr>
          <p:spPr>
            <a:xfrm>
              <a:off x="8084849" y="4115761"/>
              <a:ext cx="322580" cy="188595"/>
            </a:xfrm>
            <a:custGeom>
              <a:avLst/>
              <a:gdLst/>
              <a:ahLst/>
              <a:cxnLst/>
              <a:rect l="l" t="t" r="r" b="b"/>
              <a:pathLst>
                <a:path w="322579" h="188595" extrusionOk="0">
                  <a:moveTo>
                    <a:pt x="139599" y="0"/>
                  </a:moveTo>
                  <a:lnTo>
                    <a:pt x="10239" y="66052"/>
                  </a:lnTo>
                  <a:lnTo>
                    <a:pt x="0" y="83673"/>
                  </a:lnTo>
                  <a:lnTo>
                    <a:pt x="2559" y="93588"/>
                  </a:lnTo>
                  <a:lnTo>
                    <a:pt x="10239" y="101295"/>
                  </a:lnTo>
                  <a:lnTo>
                    <a:pt x="153254" y="183769"/>
                  </a:lnTo>
                  <a:lnTo>
                    <a:pt x="153254" y="183959"/>
                  </a:lnTo>
                  <a:lnTo>
                    <a:pt x="161308" y="187224"/>
                  </a:lnTo>
                  <a:lnTo>
                    <a:pt x="169813" y="188312"/>
                  </a:lnTo>
                  <a:lnTo>
                    <a:pt x="178316" y="187224"/>
                  </a:lnTo>
                  <a:lnTo>
                    <a:pt x="186362" y="183959"/>
                  </a:lnTo>
                  <a:lnTo>
                    <a:pt x="322570" y="105486"/>
                  </a:lnTo>
                  <a:lnTo>
                    <a:pt x="322570" y="97282"/>
                  </a:lnTo>
                  <a:lnTo>
                    <a:pt x="166296" y="7200"/>
                  </a:lnTo>
                  <a:lnTo>
                    <a:pt x="153337" y="1800"/>
                  </a:lnTo>
                  <a:lnTo>
                    <a:pt x="139599" y="0"/>
                  </a:lnTo>
                  <a:close/>
                </a:path>
              </a:pathLst>
            </a:custGeom>
            <a:solidFill>
              <a:srgbClr val="F8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658" name="Google Shape;2658;p13"/>
            <p:cNvPicPr preferRelativeResize="0"/>
            <p:nvPr/>
          </p:nvPicPr>
          <p:blipFill rotWithShape="1">
            <a:blip r:embed="rId65">
              <a:alphaModFix/>
            </a:blip>
            <a:srcRect/>
            <a:stretch/>
          </p:blipFill>
          <p:spPr>
            <a:xfrm>
              <a:off x="8149864" y="4044940"/>
              <a:ext cx="221798" cy="153101"/>
            </a:xfrm>
            <a:prstGeom prst="rect">
              <a:avLst/>
            </a:prstGeom>
            <a:noFill/>
            <a:ln>
              <a:noFill/>
            </a:ln>
          </p:spPr>
        </p:pic>
        <p:sp>
          <p:nvSpPr>
            <p:cNvPr id="2659" name="Google Shape;2659;p13"/>
            <p:cNvSpPr/>
            <p:nvPr/>
          </p:nvSpPr>
          <p:spPr>
            <a:xfrm>
              <a:off x="8039607" y="4093526"/>
              <a:ext cx="311150" cy="151765"/>
            </a:xfrm>
            <a:custGeom>
              <a:avLst/>
              <a:gdLst/>
              <a:ahLst/>
              <a:cxnLst/>
              <a:rect l="l" t="t" r="r" b="b"/>
              <a:pathLst>
                <a:path w="311150" h="151764" extrusionOk="0">
                  <a:moveTo>
                    <a:pt x="43454" y="0"/>
                  </a:moveTo>
                  <a:lnTo>
                    <a:pt x="13198" y="6370"/>
                  </a:lnTo>
                  <a:lnTo>
                    <a:pt x="0" y="14957"/>
                  </a:lnTo>
                  <a:lnTo>
                    <a:pt x="1058" y="31578"/>
                  </a:lnTo>
                  <a:lnTo>
                    <a:pt x="37622" y="74996"/>
                  </a:lnTo>
                  <a:lnTo>
                    <a:pt x="93319" y="104043"/>
                  </a:lnTo>
                  <a:lnTo>
                    <a:pt x="155976" y="134516"/>
                  </a:lnTo>
                  <a:lnTo>
                    <a:pt x="200909" y="151739"/>
                  </a:lnTo>
                  <a:lnTo>
                    <a:pt x="231215" y="148083"/>
                  </a:lnTo>
                  <a:lnTo>
                    <a:pt x="289193" y="110511"/>
                  </a:lnTo>
                  <a:lnTo>
                    <a:pt x="311005" y="74172"/>
                  </a:lnTo>
                  <a:lnTo>
                    <a:pt x="305654" y="57690"/>
                  </a:lnTo>
                  <a:lnTo>
                    <a:pt x="293174" y="28638"/>
                  </a:lnTo>
                  <a:lnTo>
                    <a:pt x="195892" y="56464"/>
                  </a:lnTo>
                  <a:lnTo>
                    <a:pt x="180987" y="46007"/>
                  </a:lnTo>
                  <a:lnTo>
                    <a:pt x="143443" y="23874"/>
                  </a:lnTo>
                  <a:lnTo>
                    <a:pt x="94013" y="3920"/>
                  </a:lnTo>
                  <a:lnTo>
                    <a:pt x="43454" y="0"/>
                  </a:lnTo>
                  <a:close/>
                </a:path>
              </a:pathLst>
            </a:custGeom>
            <a:solidFill>
              <a:srgbClr val="2C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660" name="Google Shape;2660;p13"/>
            <p:cNvPicPr preferRelativeResize="0"/>
            <p:nvPr/>
          </p:nvPicPr>
          <p:blipFill rotWithShape="1">
            <a:blip r:embed="rId66">
              <a:alphaModFix/>
            </a:blip>
            <a:srcRect/>
            <a:stretch/>
          </p:blipFill>
          <p:spPr>
            <a:xfrm>
              <a:off x="8218055" y="3915333"/>
              <a:ext cx="115069" cy="158775"/>
            </a:xfrm>
            <a:prstGeom prst="rect">
              <a:avLst/>
            </a:prstGeom>
            <a:noFill/>
            <a:ln>
              <a:noFill/>
            </a:ln>
          </p:spPr>
        </p:pic>
        <p:sp>
          <p:nvSpPr>
            <p:cNvPr id="2661" name="Google Shape;2661;p13"/>
            <p:cNvSpPr/>
            <p:nvPr/>
          </p:nvSpPr>
          <p:spPr>
            <a:xfrm>
              <a:off x="8246933" y="3913951"/>
              <a:ext cx="59055" cy="24765"/>
            </a:xfrm>
            <a:custGeom>
              <a:avLst/>
              <a:gdLst/>
              <a:ahLst/>
              <a:cxnLst/>
              <a:rect l="l" t="t" r="r" b="b"/>
              <a:pathLst>
                <a:path w="59054" h="24764" extrusionOk="0">
                  <a:moveTo>
                    <a:pt x="47142" y="0"/>
                  </a:moveTo>
                  <a:lnTo>
                    <a:pt x="2603" y="16611"/>
                  </a:lnTo>
                  <a:lnTo>
                    <a:pt x="393" y="23418"/>
                  </a:lnTo>
                  <a:lnTo>
                    <a:pt x="0" y="23418"/>
                  </a:lnTo>
                  <a:lnTo>
                    <a:pt x="0" y="23634"/>
                  </a:lnTo>
                  <a:lnTo>
                    <a:pt x="1003" y="23634"/>
                  </a:lnTo>
                  <a:lnTo>
                    <a:pt x="1409" y="23825"/>
                  </a:lnTo>
                  <a:lnTo>
                    <a:pt x="16690" y="24259"/>
                  </a:lnTo>
                  <a:lnTo>
                    <a:pt x="31467" y="22328"/>
                  </a:lnTo>
                  <a:lnTo>
                    <a:pt x="43800" y="19494"/>
                  </a:lnTo>
                  <a:lnTo>
                    <a:pt x="58572" y="15227"/>
                  </a:lnTo>
                  <a:lnTo>
                    <a:pt x="57088" y="10210"/>
                  </a:lnTo>
                  <a:lnTo>
                    <a:pt x="56972" y="9207"/>
                  </a:lnTo>
                  <a:lnTo>
                    <a:pt x="56578" y="9207"/>
                  </a:lnTo>
                  <a:lnTo>
                    <a:pt x="47142" y="0"/>
                  </a:lnTo>
                  <a:close/>
                </a:path>
              </a:pathLst>
            </a:custGeom>
            <a:solidFill>
              <a:srgbClr val="E6E7E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662" name="Google Shape;2662;p13"/>
            <p:cNvPicPr preferRelativeResize="0"/>
            <p:nvPr/>
          </p:nvPicPr>
          <p:blipFill rotWithShape="1">
            <a:blip r:embed="rId67">
              <a:alphaModFix/>
            </a:blip>
            <a:srcRect/>
            <a:stretch/>
          </p:blipFill>
          <p:spPr>
            <a:xfrm>
              <a:off x="8206039" y="3906570"/>
              <a:ext cx="126950" cy="250040"/>
            </a:xfrm>
            <a:prstGeom prst="rect">
              <a:avLst/>
            </a:prstGeom>
            <a:noFill/>
            <a:ln>
              <a:noFill/>
            </a:ln>
          </p:spPr>
        </p:pic>
        <p:sp>
          <p:nvSpPr>
            <p:cNvPr id="2663" name="Google Shape;2663;p13"/>
            <p:cNvSpPr/>
            <p:nvPr/>
          </p:nvSpPr>
          <p:spPr>
            <a:xfrm>
              <a:off x="7979143" y="3832288"/>
              <a:ext cx="323215" cy="170815"/>
            </a:xfrm>
            <a:custGeom>
              <a:avLst/>
              <a:gdLst/>
              <a:ahLst/>
              <a:cxnLst/>
              <a:rect l="l" t="t" r="r" b="b"/>
              <a:pathLst>
                <a:path w="323215" h="170814" extrusionOk="0">
                  <a:moveTo>
                    <a:pt x="172364" y="151828"/>
                  </a:moveTo>
                  <a:lnTo>
                    <a:pt x="165684" y="150939"/>
                  </a:lnTo>
                  <a:lnTo>
                    <a:pt x="135597" y="146939"/>
                  </a:lnTo>
                  <a:lnTo>
                    <a:pt x="61785" y="150939"/>
                  </a:lnTo>
                  <a:lnTo>
                    <a:pt x="61595" y="150736"/>
                  </a:lnTo>
                  <a:lnTo>
                    <a:pt x="61379" y="150329"/>
                  </a:lnTo>
                  <a:lnTo>
                    <a:pt x="61175" y="150152"/>
                  </a:lnTo>
                  <a:lnTo>
                    <a:pt x="58902" y="147574"/>
                  </a:lnTo>
                  <a:lnTo>
                    <a:pt x="54673" y="143116"/>
                  </a:lnTo>
                  <a:lnTo>
                    <a:pt x="53708" y="142100"/>
                  </a:lnTo>
                  <a:lnTo>
                    <a:pt x="47967" y="137134"/>
                  </a:lnTo>
                  <a:lnTo>
                    <a:pt x="44119" y="136118"/>
                  </a:lnTo>
                  <a:lnTo>
                    <a:pt x="41313" y="138925"/>
                  </a:lnTo>
                  <a:lnTo>
                    <a:pt x="44335" y="143116"/>
                  </a:lnTo>
                  <a:lnTo>
                    <a:pt x="40182" y="141846"/>
                  </a:lnTo>
                  <a:lnTo>
                    <a:pt x="30695" y="139077"/>
                  </a:lnTo>
                  <a:lnTo>
                    <a:pt x="20294" y="136372"/>
                  </a:lnTo>
                  <a:lnTo>
                    <a:pt x="13449" y="135318"/>
                  </a:lnTo>
                  <a:lnTo>
                    <a:pt x="8623" y="135724"/>
                  </a:lnTo>
                  <a:lnTo>
                    <a:pt x="0" y="141528"/>
                  </a:lnTo>
                  <a:lnTo>
                    <a:pt x="1600" y="146723"/>
                  </a:lnTo>
                  <a:lnTo>
                    <a:pt x="37922" y="168160"/>
                  </a:lnTo>
                  <a:lnTo>
                    <a:pt x="43116" y="169557"/>
                  </a:lnTo>
                  <a:lnTo>
                    <a:pt x="50749" y="169557"/>
                  </a:lnTo>
                  <a:lnTo>
                    <a:pt x="72999" y="170192"/>
                  </a:lnTo>
                  <a:lnTo>
                    <a:pt x="115214" y="169291"/>
                  </a:lnTo>
                  <a:lnTo>
                    <a:pt x="154495" y="164198"/>
                  </a:lnTo>
                  <a:lnTo>
                    <a:pt x="155257" y="164198"/>
                  </a:lnTo>
                  <a:lnTo>
                    <a:pt x="171589" y="151828"/>
                  </a:lnTo>
                  <a:lnTo>
                    <a:pt x="172364" y="151828"/>
                  </a:lnTo>
                  <a:close/>
                </a:path>
                <a:path w="323215" h="170814" extrusionOk="0">
                  <a:moveTo>
                    <a:pt x="322948" y="100482"/>
                  </a:moveTo>
                  <a:lnTo>
                    <a:pt x="320967" y="76669"/>
                  </a:lnTo>
                  <a:lnTo>
                    <a:pt x="320865" y="75476"/>
                  </a:lnTo>
                  <a:lnTo>
                    <a:pt x="320065" y="65849"/>
                  </a:lnTo>
                  <a:lnTo>
                    <a:pt x="319925" y="64262"/>
                  </a:lnTo>
                  <a:lnTo>
                    <a:pt x="299885" y="65836"/>
                  </a:lnTo>
                  <a:lnTo>
                    <a:pt x="304076" y="56642"/>
                  </a:lnTo>
                  <a:lnTo>
                    <a:pt x="306489" y="45237"/>
                  </a:lnTo>
                  <a:lnTo>
                    <a:pt x="294449" y="10604"/>
                  </a:lnTo>
                  <a:lnTo>
                    <a:pt x="249326" y="0"/>
                  </a:lnTo>
                  <a:lnTo>
                    <a:pt x="246202" y="38519"/>
                  </a:lnTo>
                  <a:lnTo>
                    <a:pt x="246138" y="45237"/>
                  </a:lnTo>
                  <a:lnTo>
                    <a:pt x="246037" y="58978"/>
                  </a:lnTo>
                  <a:lnTo>
                    <a:pt x="249618" y="68199"/>
                  </a:lnTo>
                  <a:lnTo>
                    <a:pt x="257759" y="73063"/>
                  </a:lnTo>
                  <a:lnTo>
                    <a:pt x="264566" y="76276"/>
                  </a:lnTo>
                  <a:lnTo>
                    <a:pt x="269189" y="75476"/>
                  </a:lnTo>
                  <a:lnTo>
                    <a:pt x="274193" y="76669"/>
                  </a:lnTo>
                  <a:lnTo>
                    <a:pt x="283819" y="103898"/>
                  </a:lnTo>
                  <a:lnTo>
                    <a:pt x="322948" y="100482"/>
                  </a:lnTo>
                  <a:close/>
                </a:path>
              </a:pathLst>
            </a:custGeom>
            <a:solidFill>
              <a:srgbClr val="F7AAA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664" name="Google Shape;2664;p13"/>
            <p:cNvPicPr preferRelativeResize="0"/>
            <p:nvPr/>
          </p:nvPicPr>
          <p:blipFill rotWithShape="1">
            <a:blip r:embed="rId68">
              <a:alphaModFix/>
            </a:blip>
            <a:srcRect/>
            <a:stretch/>
          </p:blipFill>
          <p:spPr>
            <a:xfrm>
              <a:off x="8061210" y="3934383"/>
              <a:ext cx="198227" cy="75653"/>
            </a:xfrm>
            <a:prstGeom prst="rect">
              <a:avLst/>
            </a:prstGeom>
            <a:noFill/>
            <a:ln>
              <a:noFill/>
            </a:ln>
          </p:spPr>
        </p:pic>
        <p:sp>
          <p:nvSpPr>
            <p:cNvPr id="2665" name="Google Shape;2665;p13"/>
            <p:cNvSpPr/>
            <p:nvPr/>
          </p:nvSpPr>
          <p:spPr>
            <a:xfrm>
              <a:off x="8218833" y="3787028"/>
              <a:ext cx="139700" cy="288925"/>
            </a:xfrm>
            <a:custGeom>
              <a:avLst/>
              <a:gdLst/>
              <a:ahLst/>
              <a:cxnLst/>
              <a:rect l="l" t="t" r="r" b="b"/>
              <a:pathLst>
                <a:path w="139700" h="288925" extrusionOk="0">
                  <a:moveTo>
                    <a:pt x="72431" y="0"/>
                  </a:moveTo>
                  <a:lnTo>
                    <a:pt x="40630" y="2040"/>
                  </a:lnTo>
                  <a:lnTo>
                    <a:pt x="21128" y="11210"/>
                  </a:lnTo>
                  <a:lnTo>
                    <a:pt x="11328" y="21281"/>
                  </a:lnTo>
                  <a:lnTo>
                    <a:pt x="8639" y="26022"/>
                  </a:lnTo>
                  <a:lnTo>
                    <a:pt x="8639" y="26631"/>
                  </a:lnTo>
                  <a:lnTo>
                    <a:pt x="1641" y="44182"/>
                  </a:lnTo>
                  <a:lnTo>
                    <a:pt x="0" y="54452"/>
                  </a:lnTo>
                  <a:lnTo>
                    <a:pt x="4335" y="61420"/>
                  </a:lnTo>
                  <a:lnTo>
                    <a:pt x="15268" y="69062"/>
                  </a:lnTo>
                  <a:lnTo>
                    <a:pt x="23394" y="81576"/>
                  </a:lnTo>
                  <a:lnTo>
                    <a:pt x="21955" y="98315"/>
                  </a:lnTo>
                  <a:lnTo>
                    <a:pt x="15515" y="115995"/>
                  </a:lnTo>
                  <a:lnTo>
                    <a:pt x="8639" y="131330"/>
                  </a:lnTo>
                  <a:lnTo>
                    <a:pt x="6203" y="145006"/>
                  </a:lnTo>
                  <a:lnTo>
                    <a:pt x="7489" y="163861"/>
                  </a:lnTo>
                  <a:lnTo>
                    <a:pt x="13214" y="183469"/>
                  </a:lnTo>
                  <a:lnTo>
                    <a:pt x="24095" y="199402"/>
                  </a:lnTo>
                  <a:lnTo>
                    <a:pt x="34370" y="222863"/>
                  </a:lnTo>
                  <a:lnTo>
                    <a:pt x="31130" y="249123"/>
                  </a:lnTo>
                  <a:lnTo>
                    <a:pt x="29138" y="272343"/>
                  </a:lnTo>
                  <a:lnTo>
                    <a:pt x="43157" y="286689"/>
                  </a:lnTo>
                  <a:lnTo>
                    <a:pt x="75392" y="288759"/>
                  </a:lnTo>
                  <a:lnTo>
                    <a:pt x="109393" y="279874"/>
                  </a:lnTo>
                  <a:lnTo>
                    <a:pt x="131884" y="261681"/>
                  </a:lnTo>
                  <a:lnTo>
                    <a:pt x="129593" y="235826"/>
                  </a:lnTo>
                  <a:lnTo>
                    <a:pt x="119828" y="205544"/>
                  </a:lnTo>
                  <a:lnTo>
                    <a:pt x="128019" y="182727"/>
                  </a:lnTo>
                  <a:lnTo>
                    <a:pt x="139105" y="160434"/>
                  </a:lnTo>
                  <a:lnTo>
                    <a:pt x="138026" y="131724"/>
                  </a:lnTo>
                  <a:lnTo>
                    <a:pt x="130242" y="114150"/>
                  </a:lnTo>
                  <a:lnTo>
                    <a:pt x="123307" y="102050"/>
                  </a:lnTo>
                  <a:lnTo>
                    <a:pt x="118820" y="91980"/>
                  </a:lnTo>
                  <a:lnTo>
                    <a:pt x="118379" y="80492"/>
                  </a:lnTo>
                  <a:lnTo>
                    <a:pt x="119742" y="60766"/>
                  </a:lnTo>
                  <a:lnTo>
                    <a:pt x="115936" y="35145"/>
                  </a:lnTo>
                  <a:lnTo>
                    <a:pt x="101865" y="12075"/>
                  </a:lnTo>
                  <a:lnTo>
                    <a:pt x="72431" y="0"/>
                  </a:lnTo>
                  <a:close/>
                </a:path>
              </a:pathLst>
            </a:custGeom>
            <a:solidFill>
              <a:srgbClr val="6A422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666" name="Google Shape;2666;p13"/>
            <p:cNvPicPr preferRelativeResize="0"/>
            <p:nvPr/>
          </p:nvPicPr>
          <p:blipFill rotWithShape="1">
            <a:blip r:embed="rId69">
              <a:alphaModFix/>
            </a:blip>
            <a:srcRect/>
            <a:stretch/>
          </p:blipFill>
          <p:spPr>
            <a:xfrm>
              <a:off x="8240509" y="3942016"/>
              <a:ext cx="206197" cy="384327"/>
            </a:xfrm>
            <a:prstGeom prst="rect">
              <a:avLst/>
            </a:prstGeom>
            <a:noFill/>
            <a:ln>
              <a:noFill/>
            </a:ln>
          </p:spPr>
        </p:pic>
        <p:sp>
          <p:nvSpPr>
            <p:cNvPr id="2667" name="Google Shape;2667;p13"/>
            <p:cNvSpPr/>
            <p:nvPr/>
          </p:nvSpPr>
          <p:spPr>
            <a:xfrm>
              <a:off x="8263369" y="3962998"/>
              <a:ext cx="183515" cy="360680"/>
            </a:xfrm>
            <a:custGeom>
              <a:avLst/>
              <a:gdLst/>
              <a:ahLst/>
              <a:cxnLst/>
              <a:rect l="l" t="t" r="r" b="b"/>
              <a:pathLst>
                <a:path w="183515" h="360679" extrusionOk="0">
                  <a:moveTo>
                    <a:pt x="183337" y="0"/>
                  </a:moveTo>
                  <a:lnTo>
                    <a:pt x="179552" y="0"/>
                  </a:lnTo>
                  <a:lnTo>
                    <a:pt x="175336" y="1003"/>
                  </a:lnTo>
                  <a:lnTo>
                    <a:pt x="82854" y="55257"/>
                  </a:lnTo>
                  <a:lnTo>
                    <a:pt x="47911" y="86234"/>
                  </a:lnTo>
                  <a:lnTo>
                    <a:pt x="33054" y="141801"/>
                  </a:lnTo>
                  <a:lnTo>
                    <a:pt x="23753" y="188830"/>
                  </a:lnTo>
                  <a:lnTo>
                    <a:pt x="14298" y="243218"/>
                  </a:lnTo>
                  <a:lnTo>
                    <a:pt x="5957" y="301585"/>
                  </a:lnTo>
                  <a:lnTo>
                    <a:pt x="121" y="359346"/>
                  </a:lnTo>
                  <a:lnTo>
                    <a:pt x="0" y="360552"/>
                  </a:lnTo>
                  <a:lnTo>
                    <a:pt x="135000" y="283070"/>
                  </a:lnTo>
                  <a:lnTo>
                    <a:pt x="152949" y="201441"/>
                  </a:lnTo>
                  <a:lnTo>
                    <a:pt x="158406" y="146758"/>
                  </a:lnTo>
                  <a:lnTo>
                    <a:pt x="166027" y="94256"/>
                  </a:lnTo>
                  <a:lnTo>
                    <a:pt x="174608" y="46590"/>
                  </a:lnTo>
                  <a:lnTo>
                    <a:pt x="182943" y="6413"/>
                  </a:lnTo>
                  <a:lnTo>
                    <a:pt x="182943" y="6197"/>
                  </a:lnTo>
                  <a:lnTo>
                    <a:pt x="183337" y="4216"/>
                  </a:lnTo>
                  <a:lnTo>
                    <a:pt x="183337" y="0"/>
                  </a:lnTo>
                  <a:close/>
                </a:path>
              </a:pathLst>
            </a:custGeom>
            <a:solidFill>
              <a:srgbClr val="F8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668" name="Google Shape;2668;p13"/>
            <p:cNvPicPr preferRelativeResize="0"/>
            <p:nvPr/>
          </p:nvPicPr>
          <p:blipFill rotWithShape="1">
            <a:blip r:embed="rId70">
              <a:alphaModFix/>
            </a:blip>
            <a:srcRect/>
            <a:stretch/>
          </p:blipFill>
          <p:spPr>
            <a:xfrm>
              <a:off x="8233093" y="4273702"/>
              <a:ext cx="40363" cy="54051"/>
            </a:xfrm>
            <a:prstGeom prst="rect">
              <a:avLst/>
            </a:prstGeom>
            <a:noFill/>
            <a:ln>
              <a:noFill/>
            </a:ln>
          </p:spPr>
        </p:pic>
        <p:pic>
          <p:nvPicPr>
            <p:cNvPr id="2669" name="Google Shape;2669;p13"/>
            <p:cNvPicPr preferRelativeResize="0"/>
            <p:nvPr/>
          </p:nvPicPr>
          <p:blipFill rotWithShape="1">
            <a:blip r:embed="rId71">
              <a:alphaModFix/>
            </a:blip>
            <a:srcRect/>
            <a:stretch/>
          </p:blipFill>
          <p:spPr>
            <a:xfrm>
              <a:off x="8083457" y="4101932"/>
              <a:ext cx="180726" cy="227224"/>
            </a:xfrm>
            <a:prstGeom prst="rect">
              <a:avLst/>
            </a:prstGeom>
            <a:noFill/>
            <a:ln>
              <a:noFill/>
            </a:ln>
          </p:spPr>
        </p:pic>
        <p:pic>
          <p:nvPicPr>
            <p:cNvPr id="2670" name="Google Shape;2670;p13"/>
            <p:cNvPicPr preferRelativeResize="0"/>
            <p:nvPr/>
          </p:nvPicPr>
          <p:blipFill rotWithShape="1">
            <a:blip r:embed="rId72">
              <a:alphaModFix/>
            </a:blip>
            <a:srcRect/>
            <a:stretch/>
          </p:blipFill>
          <p:spPr>
            <a:xfrm>
              <a:off x="8070835" y="3462510"/>
              <a:ext cx="262741" cy="285675"/>
            </a:xfrm>
            <a:prstGeom prst="rect">
              <a:avLst/>
            </a:prstGeom>
            <a:noFill/>
            <a:ln>
              <a:noFill/>
            </a:ln>
          </p:spPr>
        </p:pic>
        <p:pic>
          <p:nvPicPr>
            <p:cNvPr id="2671" name="Google Shape;2671;p13"/>
            <p:cNvPicPr preferRelativeResize="0"/>
            <p:nvPr/>
          </p:nvPicPr>
          <p:blipFill rotWithShape="1">
            <a:blip r:embed="rId73">
              <a:alphaModFix/>
            </a:blip>
            <a:srcRect/>
            <a:stretch/>
          </p:blipFill>
          <p:spPr>
            <a:xfrm>
              <a:off x="6501031" y="3597292"/>
              <a:ext cx="396152" cy="910047"/>
            </a:xfrm>
            <a:prstGeom prst="rect">
              <a:avLst/>
            </a:prstGeom>
            <a:noFill/>
            <a:ln>
              <a:noFill/>
            </a:ln>
          </p:spPr>
        </p:pic>
        <p:pic>
          <p:nvPicPr>
            <p:cNvPr id="2672" name="Google Shape;2672;p13"/>
            <p:cNvPicPr preferRelativeResize="0"/>
            <p:nvPr/>
          </p:nvPicPr>
          <p:blipFill rotWithShape="1">
            <a:blip r:embed="rId74">
              <a:alphaModFix/>
            </a:blip>
            <a:srcRect/>
            <a:stretch/>
          </p:blipFill>
          <p:spPr>
            <a:xfrm>
              <a:off x="6857568" y="3721006"/>
              <a:ext cx="77922" cy="94251"/>
            </a:xfrm>
            <a:prstGeom prst="rect">
              <a:avLst/>
            </a:prstGeom>
            <a:noFill/>
            <a:ln>
              <a:noFill/>
            </a:ln>
          </p:spPr>
        </p:pic>
        <p:pic>
          <p:nvPicPr>
            <p:cNvPr id="2673" name="Google Shape;2673;p13"/>
            <p:cNvPicPr preferRelativeResize="0"/>
            <p:nvPr/>
          </p:nvPicPr>
          <p:blipFill rotWithShape="1">
            <a:blip r:embed="rId75">
              <a:alphaModFix/>
            </a:blip>
            <a:srcRect/>
            <a:stretch/>
          </p:blipFill>
          <p:spPr>
            <a:xfrm>
              <a:off x="6671185" y="3784338"/>
              <a:ext cx="215177" cy="146330"/>
            </a:xfrm>
            <a:prstGeom prst="rect">
              <a:avLst/>
            </a:prstGeom>
            <a:noFill/>
            <a:ln>
              <a:noFill/>
            </a:ln>
          </p:spPr>
        </p:pic>
        <p:pic>
          <p:nvPicPr>
            <p:cNvPr id="2674" name="Google Shape;2674;p13"/>
            <p:cNvPicPr preferRelativeResize="0"/>
            <p:nvPr/>
          </p:nvPicPr>
          <p:blipFill rotWithShape="1">
            <a:blip r:embed="rId76">
              <a:alphaModFix/>
            </a:blip>
            <a:srcRect/>
            <a:stretch/>
          </p:blipFill>
          <p:spPr>
            <a:xfrm>
              <a:off x="6841425" y="4565973"/>
              <a:ext cx="486219" cy="177393"/>
            </a:xfrm>
            <a:prstGeom prst="rect">
              <a:avLst/>
            </a:prstGeom>
            <a:noFill/>
            <a:ln>
              <a:noFill/>
            </a:ln>
          </p:spPr>
        </p:pic>
        <p:pic>
          <p:nvPicPr>
            <p:cNvPr id="2675" name="Google Shape;2675;p13"/>
            <p:cNvPicPr preferRelativeResize="0"/>
            <p:nvPr/>
          </p:nvPicPr>
          <p:blipFill rotWithShape="1">
            <a:blip r:embed="rId77">
              <a:alphaModFix/>
            </a:blip>
            <a:srcRect/>
            <a:stretch/>
          </p:blipFill>
          <p:spPr>
            <a:xfrm>
              <a:off x="6873506" y="4562652"/>
              <a:ext cx="223443" cy="136448"/>
            </a:xfrm>
            <a:prstGeom prst="rect">
              <a:avLst/>
            </a:prstGeom>
            <a:noFill/>
            <a:ln>
              <a:noFill/>
            </a:ln>
          </p:spPr>
        </p:pic>
        <p:pic>
          <p:nvPicPr>
            <p:cNvPr id="2676" name="Google Shape;2676;p13"/>
            <p:cNvPicPr preferRelativeResize="0"/>
            <p:nvPr/>
          </p:nvPicPr>
          <p:blipFill rotWithShape="1">
            <a:blip r:embed="rId78">
              <a:alphaModFix/>
            </a:blip>
            <a:srcRect/>
            <a:stretch/>
          </p:blipFill>
          <p:spPr>
            <a:xfrm>
              <a:off x="6971779" y="4495507"/>
              <a:ext cx="25704" cy="132130"/>
            </a:xfrm>
            <a:prstGeom prst="rect">
              <a:avLst/>
            </a:prstGeom>
            <a:noFill/>
            <a:ln>
              <a:noFill/>
            </a:ln>
          </p:spPr>
        </p:pic>
        <p:pic>
          <p:nvPicPr>
            <p:cNvPr id="2677" name="Google Shape;2677;p13"/>
            <p:cNvPicPr preferRelativeResize="0"/>
            <p:nvPr/>
          </p:nvPicPr>
          <p:blipFill rotWithShape="1">
            <a:blip r:embed="rId79">
              <a:alphaModFix/>
            </a:blip>
            <a:srcRect/>
            <a:stretch/>
          </p:blipFill>
          <p:spPr>
            <a:xfrm>
              <a:off x="6805253" y="4455896"/>
              <a:ext cx="37263" cy="53835"/>
            </a:xfrm>
            <a:prstGeom prst="rect">
              <a:avLst/>
            </a:prstGeom>
            <a:noFill/>
            <a:ln>
              <a:noFill/>
            </a:ln>
          </p:spPr>
        </p:pic>
        <p:pic>
          <p:nvPicPr>
            <p:cNvPr id="2678" name="Google Shape;2678;p13"/>
            <p:cNvPicPr preferRelativeResize="0"/>
            <p:nvPr/>
          </p:nvPicPr>
          <p:blipFill rotWithShape="1">
            <a:blip r:embed="rId80">
              <a:alphaModFix/>
            </a:blip>
            <a:srcRect/>
            <a:stretch/>
          </p:blipFill>
          <p:spPr>
            <a:xfrm>
              <a:off x="6814738" y="4284304"/>
              <a:ext cx="180723" cy="227018"/>
            </a:xfrm>
            <a:prstGeom prst="rect">
              <a:avLst/>
            </a:prstGeom>
            <a:noFill/>
            <a:ln>
              <a:noFill/>
            </a:ln>
          </p:spPr>
        </p:pic>
        <p:pic>
          <p:nvPicPr>
            <p:cNvPr id="2679" name="Google Shape;2679;p13"/>
            <p:cNvPicPr preferRelativeResize="0"/>
            <p:nvPr/>
          </p:nvPicPr>
          <p:blipFill rotWithShape="1">
            <a:blip r:embed="rId81">
              <a:alphaModFix/>
            </a:blip>
            <a:srcRect/>
            <a:stretch/>
          </p:blipFill>
          <p:spPr>
            <a:xfrm>
              <a:off x="6824167" y="4405833"/>
              <a:ext cx="330161" cy="188121"/>
            </a:xfrm>
            <a:prstGeom prst="rect">
              <a:avLst/>
            </a:prstGeom>
            <a:noFill/>
            <a:ln>
              <a:noFill/>
            </a:ln>
          </p:spPr>
        </p:pic>
        <p:sp>
          <p:nvSpPr>
            <p:cNvPr id="2680" name="Google Shape;2680;p13"/>
            <p:cNvSpPr/>
            <p:nvPr/>
          </p:nvSpPr>
          <p:spPr>
            <a:xfrm>
              <a:off x="6824162" y="4386005"/>
              <a:ext cx="322580" cy="188595"/>
            </a:xfrm>
            <a:custGeom>
              <a:avLst/>
              <a:gdLst/>
              <a:ahLst/>
              <a:cxnLst/>
              <a:rect l="l" t="t" r="r" b="b"/>
              <a:pathLst>
                <a:path w="322579" h="188595" extrusionOk="0">
                  <a:moveTo>
                    <a:pt x="182970" y="0"/>
                  </a:moveTo>
                  <a:lnTo>
                    <a:pt x="169233" y="1804"/>
                  </a:lnTo>
                  <a:lnTo>
                    <a:pt x="156273" y="7219"/>
                  </a:lnTo>
                  <a:lnTo>
                    <a:pt x="0" y="97301"/>
                  </a:lnTo>
                  <a:lnTo>
                    <a:pt x="0" y="105505"/>
                  </a:lnTo>
                  <a:lnTo>
                    <a:pt x="136207" y="183978"/>
                  </a:lnTo>
                  <a:lnTo>
                    <a:pt x="144253" y="187243"/>
                  </a:lnTo>
                  <a:lnTo>
                    <a:pt x="152754" y="188331"/>
                  </a:lnTo>
                  <a:lnTo>
                    <a:pt x="161251" y="187243"/>
                  </a:lnTo>
                  <a:lnTo>
                    <a:pt x="169291" y="183978"/>
                  </a:lnTo>
                  <a:lnTo>
                    <a:pt x="169291" y="183788"/>
                  </a:lnTo>
                  <a:lnTo>
                    <a:pt x="312331" y="101314"/>
                  </a:lnTo>
                  <a:lnTo>
                    <a:pt x="319996" y="93603"/>
                  </a:lnTo>
                  <a:lnTo>
                    <a:pt x="322551" y="83683"/>
                  </a:lnTo>
                  <a:lnTo>
                    <a:pt x="319996" y="73767"/>
                  </a:lnTo>
                  <a:lnTo>
                    <a:pt x="312331" y="66071"/>
                  </a:lnTo>
                  <a:lnTo>
                    <a:pt x="209829" y="7219"/>
                  </a:lnTo>
                  <a:lnTo>
                    <a:pt x="196748" y="1804"/>
                  </a:lnTo>
                  <a:lnTo>
                    <a:pt x="182970" y="0"/>
                  </a:lnTo>
                  <a:close/>
                </a:path>
              </a:pathLst>
            </a:custGeom>
            <a:solidFill>
              <a:srgbClr val="F8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681" name="Google Shape;2681;p13"/>
            <p:cNvPicPr preferRelativeResize="0"/>
            <p:nvPr/>
          </p:nvPicPr>
          <p:blipFill rotWithShape="1">
            <a:blip r:embed="rId82">
              <a:alphaModFix/>
            </a:blip>
            <a:srcRect/>
            <a:stretch/>
          </p:blipFill>
          <p:spPr>
            <a:xfrm>
              <a:off x="6784848" y="4212285"/>
              <a:ext cx="206222" cy="384327"/>
            </a:xfrm>
            <a:prstGeom prst="rect">
              <a:avLst/>
            </a:prstGeom>
            <a:noFill/>
            <a:ln>
              <a:noFill/>
            </a:ln>
          </p:spPr>
        </p:pic>
        <p:sp>
          <p:nvSpPr>
            <p:cNvPr id="2682" name="Google Shape;2682;p13"/>
            <p:cNvSpPr/>
            <p:nvPr/>
          </p:nvSpPr>
          <p:spPr>
            <a:xfrm>
              <a:off x="6784853" y="4233260"/>
              <a:ext cx="183515" cy="360680"/>
            </a:xfrm>
            <a:custGeom>
              <a:avLst/>
              <a:gdLst/>
              <a:ahLst/>
              <a:cxnLst/>
              <a:rect l="l" t="t" r="r" b="b"/>
              <a:pathLst>
                <a:path w="183515" h="360679" extrusionOk="0">
                  <a:moveTo>
                    <a:pt x="3809" y="0"/>
                  </a:moveTo>
                  <a:lnTo>
                    <a:pt x="0" y="0"/>
                  </a:lnTo>
                  <a:lnTo>
                    <a:pt x="0" y="4216"/>
                  </a:lnTo>
                  <a:lnTo>
                    <a:pt x="393" y="6197"/>
                  </a:lnTo>
                  <a:lnTo>
                    <a:pt x="393" y="6413"/>
                  </a:lnTo>
                  <a:lnTo>
                    <a:pt x="8741" y="46589"/>
                  </a:lnTo>
                  <a:lnTo>
                    <a:pt x="17329" y="94252"/>
                  </a:lnTo>
                  <a:lnTo>
                    <a:pt x="24954" y="146752"/>
                  </a:lnTo>
                  <a:lnTo>
                    <a:pt x="30412" y="201436"/>
                  </a:lnTo>
                  <a:lnTo>
                    <a:pt x="32499" y="255650"/>
                  </a:lnTo>
                  <a:lnTo>
                    <a:pt x="33593" y="263958"/>
                  </a:lnTo>
                  <a:lnTo>
                    <a:pt x="180924" y="359346"/>
                  </a:lnTo>
                  <a:lnTo>
                    <a:pt x="182537" y="360133"/>
                  </a:lnTo>
                  <a:lnTo>
                    <a:pt x="183337" y="360565"/>
                  </a:lnTo>
                  <a:lnTo>
                    <a:pt x="177390" y="301589"/>
                  </a:lnTo>
                  <a:lnTo>
                    <a:pt x="169054" y="243213"/>
                  </a:lnTo>
                  <a:lnTo>
                    <a:pt x="159599" y="188817"/>
                  </a:lnTo>
                  <a:lnTo>
                    <a:pt x="150296" y="141785"/>
                  </a:lnTo>
                  <a:lnTo>
                    <a:pt x="135444" y="86218"/>
                  </a:lnTo>
                  <a:lnTo>
                    <a:pt x="100507" y="55257"/>
                  </a:lnTo>
                  <a:lnTo>
                    <a:pt x="11849" y="3200"/>
                  </a:lnTo>
                  <a:lnTo>
                    <a:pt x="8026" y="1003"/>
                  </a:lnTo>
                  <a:lnTo>
                    <a:pt x="3809" y="0"/>
                  </a:lnTo>
                  <a:close/>
                </a:path>
              </a:pathLst>
            </a:custGeom>
            <a:solidFill>
              <a:srgbClr val="F8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683" name="Google Shape;2683;p13"/>
            <p:cNvPicPr preferRelativeResize="0"/>
            <p:nvPr/>
          </p:nvPicPr>
          <p:blipFill rotWithShape="1">
            <a:blip r:embed="rId83">
              <a:alphaModFix/>
            </a:blip>
            <a:srcRect/>
            <a:stretch/>
          </p:blipFill>
          <p:spPr>
            <a:xfrm>
              <a:off x="6957961" y="4543958"/>
              <a:ext cx="39116" cy="54051"/>
            </a:xfrm>
            <a:prstGeom prst="rect">
              <a:avLst/>
            </a:prstGeom>
            <a:noFill/>
            <a:ln>
              <a:noFill/>
            </a:ln>
          </p:spPr>
        </p:pic>
        <p:pic>
          <p:nvPicPr>
            <p:cNvPr id="2684" name="Google Shape;2684;p13"/>
            <p:cNvPicPr preferRelativeResize="0"/>
            <p:nvPr/>
          </p:nvPicPr>
          <p:blipFill rotWithShape="1">
            <a:blip r:embed="rId84">
              <a:alphaModFix/>
            </a:blip>
            <a:srcRect/>
            <a:stretch/>
          </p:blipFill>
          <p:spPr>
            <a:xfrm>
              <a:off x="6967392" y="4372411"/>
              <a:ext cx="180707" cy="227011"/>
            </a:xfrm>
            <a:prstGeom prst="rect">
              <a:avLst/>
            </a:prstGeom>
            <a:noFill/>
            <a:ln>
              <a:noFill/>
            </a:ln>
          </p:spPr>
        </p:pic>
        <p:pic>
          <p:nvPicPr>
            <p:cNvPr id="2685" name="Google Shape;2685;p13"/>
            <p:cNvPicPr preferRelativeResize="0"/>
            <p:nvPr/>
          </p:nvPicPr>
          <p:blipFill rotWithShape="1">
            <a:blip r:embed="rId85">
              <a:alphaModFix/>
            </a:blip>
            <a:srcRect/>
            <a:stretch/>
          </p:blipFill>
          <p:spPr>
            <a:xfrm>
              <a:off x="7693713" y="4518132"/>
              <a:ext cx="486219" cy="177368"/>
            </a:xfrm>
            <a:prstGeom prst="rect">
              <a:avLst/>
            </a:prstGeom>
            <a:noFill/>
            <a:ln>
              <a:noFill/>
            </a:ln>
          </p:spPr>
        </p:pic>
        <p:pic>
          <p:nvPicPr>
            <p:cNvPr id="2686" name="Google Shape;2686;p13"/>
            <p:cNvPicPr preferRelativeResize="0"/>
            <p:nvPr/>
          </p:nvPicPr>
          <p:blipFill rotWithShape="1">
            <a:blip r:embed="rId86">
              <a:alphaModFix/>
            </a:blip>
            <a:srcRect/>
            <a:stretch/>
          </p:blipFill>
          <p:spPr>
            <a:xfrm>
              <a:off x="7741246" y="4512005"/>
              <a:ext cx="223456" cy="136448"/>
            </a:xfrm>
            <a:prstGeom prst="rect">
              <a:avLst/>
            </a:prstGeom>
            <a:noFill/>
            <a:ln>
              <a:noFill/>
            </a:ln>
          </p:spPr>
        </p:pic>
        <p:pic>
          <p:nvPicPr>
            <p:cNvPr id="2687" name="Google Shape;2687;p13"/>
            <p:cNvPicPr preferRelativeResize="0"/>
            <p:nvPr/>
          </p:nvPicPr>
          <p:blipFill rotWithShape="1">
            <a:blip r:embed="rId87">
              <a:alphaModFix/>
            </a:blip>
            <a:srcRect/>
            <a:stretch/>
          </p:blipFill>
          <p:spPr>
            <a:xfrm>
              <a:off x="7840752" y="4444860"/>
              <a:ext cx="25666" cy="132118"/>
            </a:xfrm>
            <a:prstGeom prst="rect">
              <a:avLst/>
            </a:prstGeom>
            <a:noFill/>
            <a:ln>
              <a:noFill/>
            </a:ln>
          </p:spPr>
        </p:pic>
        <p:pic>
          <p:nvPicPr>
            <p:cNvPr id="2688" name="Google Shape;2688;p13"/>
            <p:cNvPicPr preferRelativeResize="0"/>
            <p:nvPr/>
          </p:nvPicPr>
          <p:blipFill rotWithShape="1">
            <a:blip r:embed="rId88">
              <a:alphaModFix/>
            </a:blip>
            <a:srcRect/>
            <a:stretch/>
          </p:blipFill>
          <p:spPr>
            <a:xfrm>
              <a:off x="7995695" y="4405236"/>
              <a:ext cx="37261" cy="53835"/>
            </a:xfrm>
            <a:prstGeom prst="rect">
              <a:avLst/>
            </a:prstGeom>
            <a:noFill/>
            <a:ln>
              <a:noFill/>
            </a:ln>
          </p:spPr>
        </p:pic>
        <p:pic>
          <p:nvPicPr>
            <p:cNvPr id="2689" name="Google Shape;2689;p13"/>
            <p:cNvPicPr preferRelativeResize="0"/>
            <p:nvPr/>
          </p:nvPicPr>
          <p:blipFill rotWithShape="1">
            <a:blip r:embed="rId89">
              <a:alphaModFix/>
            </a:blip>
            <a:srcRect/>
            <a:stretch/>
          </p:blipFill>
          <p:spPr>
            <a:xfrm>
              <a:off x="7842746" y="4233661"/>
              <a:ext cx="180732" cy="227034"/>
            </a:xfrm>
            <a:prstGeom prst="rect">
              <a:avLst/>
            </a:prstGeom>
            <a:noFill/>
            <a:ln>
              <a:noFill/>
            </a:ln>
          </p:spPr>
        </p:pic>
        <p:pic>
          <p:nvPicPr>
            <p:cNvPr id="2690" name="Google Shape;2690;p13"/>
            <p:cNvPicPr preferRelativeResize="0"/>
            <p:nvPr/>
          </p:nvPicPr>
          <p:blipFill rotWithShape="1">
            <a:blip r:embed="rId90">
              <a:alphaModFix/>
            </a:blip>
            <a:srcRect/>
            <a:stretch/>
          </p:blipFill>
          <p:spPr>
            <a:xfrm>
              <a:off x="7683868" y="4355185"/>
              <a:ext cx="330174" cy="188121"/>
            </a:xfrm>
            <a:prstGeom prst="rect">
              <a:avLst/>
            </a:prstGeom>
            <a:noFill/>
            <a:ln>
              <a:noFill/>
            </a:ln>
          </p:spPr>
        </p:pic>
        <p:sp>
          <p:nvSpPr>
            <p:cNvPr id="2691" name="Google Shape;2691;p13"/>
            <p:cNvSpPr/>
            <p:nvPr/>
          </p:nvSpPr>
          <p:spPr>
            <a:xfrm>
              <a:off x="7691502" y="4335353"/>
              <a:ext cx="322580" cy="188595"/>
            </a:xfrm>
            <a:custGeom>
              <a:avLst/>
              <a:gdLst/>
              <a:ahLst/>
              <a:cxnLst/>
              <a:rect l="l" t="t" r="r" b="b"/>
              <a:pathLst>
                <a:path w="322579" h="188595" extrusionOk="0">
                  <a:moveTo>
                    <a:pt x="139590" y="0"/>
                  </a:moveTo>
                  <a:lnTo>
                    <a:pt x="10239" y="66071"/>
                  </a:lnTo>
                  <a:lnTo>
                    <a:pt x="0" y="83692"/>
                  </a:lnTo>
                  <a:lnTo>
                    <a:pt x="2559" y="93607"/>
                  </a:lnTo>
                  <a:lnTo>
                    <a:pt x="10239" y="101314"/>
                  </a:lnTo>
                  <a:lnTo>
                    <a:pt x="153254" y="183788"/>
                  </a:lnTo>
                  <a:lnTo>
                    <a:pt x="153254" y="183978"/>
                  </a:lnTo>
                  <a:lnTo>
                    <a:pt x="161304" y="187243"/>
                  </a:lnTo>
                  <a:lnTo>
                    <a:pt x="169800" y="188331"/>
                  </a:lnTo>
                  <a:lnTo>
                    <a:pt x="178294" y="187243"/>
                  </a:lnTo>
                  <a:lnTo>
                    <a:pt x="186337" y="183978"/>
                  </a:lnTo>
                  <a:lnTo>
                    <a:pt x="322545" y="105505"/>
                  </a:lnTo>
                  <a:lnTo>
                    <a:pt x="322545" y="97301"/>
                  </a:lnTo>
                  <a:lnTo>
                    <a:pt x="166296" y="7219"/>
                  </a:lnTo>
                  <a:lnTo>
                    <a:pt x="153326" y="1804"/>
                  </a:lnTo>
                  <a:lnTo>
                    <a:pt x="139590" y="0"/>
                  </a:lnTo>
                  <a:close/>
                </a:path>
              </a:pathLst>
            </a:custGeom>
            <a:solidFill>
              <a:srgbClr val="F8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692" name="Google Shape;2692;p13"/>
            <p:cNvPicPr preferRelativeResize="0"/>
            <p:nvPr/>
          </p:nvPicPr>
          <p:blipFill rotWithShape="1">
            <a:blip r:embed="rId91">
              <a:alphaModFix/>
            </a:blip>
            <a:srcRect/>
            <a:stretch/>
          </p:blipFill>
          <p:spPr>
            <a:xfrm>
              <a:off x="7846961" y="4161637"/>
              <a:ext cx="206209" cy="384340"/>
            </a:xfrm>
            <a:prstGeom prst="rect">
              <a:avLst/>
            </a:prstGeom>
            <a:noFill/>
            <a:ln>
              <a:noFill/>
            </a:ln>
          </p:spPr>
        </p:pic>
        <p:sp>
          <p:nvSpPr>
            <p:cNvPr id="2693" name="Google Shape;2693;p13"/>
            <p:cNvSpPr/>
            <p:nvPr/>
          </p:nvSpPr>
          <p:spPr>
            <a:xfrm>
              <a:off x="7869834" y="4182609"/>
              <a:ext cx="183515" cy="360680"/>
            </a:xfrm>
            <a:custGeom>
              <a:avLst/>
              <a:gdLst/>
              <a:ahLst/>
              <a:cxnLst/>
              <a:rect l="l" t="t" r="r" b="b"/>
              <a:pathLst>
                <a:path w="183515" h="360679" extrusionOk="0">
                  <a:moveTo>
                    <a:pt x="183337" y="0"/>
                  </a:moveTo>
                  <a:lnTo>
                    <a:pt x="179527" y="0"/>
                  </a:lnTo>
                  <a:lnTo>
                    <a:pt x="175310" y="1003"/>
                  </a:lnTo>
                  <a:lnTo>
                    <a:pt x="82829" y="55257"/>
                  </a:lnTo>
                  <a:lnTo>
                    <a:pt x="47892" y="86234"/>
                  </a:lnTo>
                  <a:lnTo>
                    <a:pt x="33040" y="141801"/>
                  </a:lnTo>
                  <a:lnTo>
                    <a:pt x="23737" y="188830"/>
                  </a:lnTo>
                  <a:lnTo>
                    <a:pt x="14282" y="243218"/>
                  </a:lnTo>
                  <a:lnTo>
                    <a:pt x="5946" y="301585"/>
                  </a:lnTo>
                  <a:lnTo>
                    <a:pt x="121" y="359346"/>
                  </a:lnTo>
                  <a:lnTo>
                    <a:pt x="0" y="360553"/>
                  </a:lnTo>
                  <a:lnTo>
                    <a:pt x="134988" y="283070"/>
                  </a:lnTo>
                  <a:lnTo>
                    <a:pt x="152924" y="201441"/>
                  </a:lnTo>
                  <a:lnTo>
                    <a:pt x="158382" y="146758"/>
                  </a:lnTo>
                  <a:lnTo>
                    <a:pt x="166007" y="94256"/>
                  </a:lnTo>
                  <a:lnTo>
                    <a:pt x="174596" y="46590"/>
                  </a:lnTo>
                  <a:lnTo>
                    <a:pt x="182943" y="6413"/>
                  </a:lnTo>
                  <a:lnTo>
                    <a:pt x="182943" y="6197"/>
                  </a:lnTo>
                  <a:lnTo>
                    <a:pt x="183337" y="4216"/>
                  </a:lnTo>
                  <a:lnTo>
                    <a:pt x="183337" y="0"/>
                  </a:lnTo>
                  <a:close/>
                </a:path>
              </a:pathLst>
            </a:custGeom>
            <a:solidFill>
              <a:srgbClr val="F8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694" name="Google Shape;2694;p13"/>
            <p:cNvPicPr preferRelativeResize="0"/>
            <p:nvPr/>
          </p:nvPicPr>
          <p:blipFill rotWithShape="1">
            <a:blip r:embed="rId92">
              <a:alphaModFix/>
            </a:blip>
            <a:srcRect/>
            <a:stretch/>
          </p:blipFill>
          <p:spPr>
            <a:xfrm>
              <a:off x="7840942" y="4493310"/>
              <a:ext cx="39125" cy="54051"/>
            </a:xfrm>
            <a:prstGeom prst="rect">
              <a:avLst/>
            </a:prstGeom>
            <a:noFill/>
            <a:ln>
              <a:noFill/>
            </a:ln>
          </p:spPr>
        </p:pic>
        <p:pic>
          <p:nvPicPr>
            <p:cNvPr id="2695" name="Google Shape;2695;p13"/>
            <p:cNvPicPr preferRelativeResize="0"/>
            <p:nvPr/>
          </p:nvPicPr>
          <p:blipFill rotWithShape="1">
            <a:blip r:embed="rId93">
              <a:alphaModFix/>
            </a:blip>
            <a:srcRect/>
            <a:stretch/>
          </p:blipFill>
          <p:spPr>
            <a:xfrm>
              <a:off x="7689898" y="4321756"/>
              <a:ext cx="180732" cy="227011"/>
            </a:xfrm>
            <a:prstGeom prst="rect">
              <a:avLst/>
            </a:prstGeom>
            <a:noFill/>
            <a:ln>
              <a:noFill/>
            </a:ln>
          </p:spPr>
        </p:pic>
        <p:pic>
          <p:nvPicPr>
            <p:cNvPr id="2696" name="Google Shape;2696;p13"/>
            <p:cNvPicPr preferRelativeResize="0"/>
            <p:nvPr/>
          </p:nvPicPr>
          <p:blipFill rotWithShape="1">
            <a:blip r:embed="rId94">
              <a:alphaModFix/>
            </a:blip>
            <a:srcRect/>
            <a:stretch/>
          </p:blipFill>
          <p:spPr>
            <a:xfrm>
              <a:off x="6998069" y="3661298"/>
              <a:ext cx="326374" cy="332930"/>
            </a:xfrm>
            <a:prstGeom prst="rect">
              <a:avLst/>
            </a:prstGeom>
            <a:noFill/>
            <a:ln>
              <a:noFill/>
            </a:ln>
          </p:spPr>
        </p:pic>
      </p:grpSp>
      <p:pic>
        <p:nvPicPr>
          <p:cNvPr id="2697" name="Google Shape;2697;p13"/>
          <p:cNvPicPr preferRelativeResize="0"/>
          <p:nvPr/>
        </p:nvPicPr>
        <p:blipFill rotWithShape="1">
          <a:blip r:embed="rId95">
            <a:alphaModFix/>
          </a:blip>
          <a:srcRect/>
          <a:stretch/>
        </p:blipFill>
        <p:spPr>
          <a:xfrm>
            <a:off x="8391526" y="4860292"/>
            <a:ext cx="532606" cy="128630"/>
          </a:xfrm>
          <a:prstGeom prst="rect">
            <a:avLst/>
          </a:prstGeom>
          <a:noFill/>
          <a:ln>
            <a:noFill/>
          </a:ln>
        </p:spPr>
      </p:pic>
      <p:sp>
        <p:nvSpPr>
          <p:cNvPr id="2698" name="Google Shape;2698;p13"/>
          <p:cNvSpPr txBox="1"/>
          <p:nvPr/>
        </p:nvSpPr>
        <p:spPr>
          <a:xfrm>
            <a:off x="8385510" y="4735759"/>
            <a:ext cx="421500" cy="83400"/>
          </a:xfrm>
          <a:prstGeom prst="rect">
            <a:avLst/>
          </a:prstGeom>
          <a:noFill/>
          <a:ln>
            <a:noFill/>
          </a:ln>
        </p:spPr>
        <p:txBody>
          <a:bodyPr spcFirstLastPara="1" wrap="square" lIns="0" tIns="13950" rIns="0" bIns="0" anchor="t" anchorCtr="0">
            <a:spAutoFit/>
          </a:bodyPr>
          <a:lstStyle/>
          <a:p>
            <a:pPr marL="12700" lvl="0" indent="0" algn="l" rtl="0">
              <a:lnSpc>
                <a:spcPct val="100000"/>
              </a:lnSpc>
              <a:spcBef>
                <a:spcPts val="0"/>
              </a:spcBef>
              <a:spcAft>
                <a:spcPts val="0"/>
              </a:spcAft>
              <a:buNone/>
            </a:pPr>
            <a:r>
              <a:rPr lang="en-US" sz="450">
                <a:latin typeface="Inter Medium"/>
                <a:ea typeface="Inter Medium"/>
                <a:cs typeface="Inter Medium"/>
                <a:sym typeface="Inter Medium"/>
              </a:rPr>
              <a:t>Sponsored by</a:t>
            </a:r>
            <a:endParaRPr sz="450">
              <a:latin typeface="Inter Medium"/>
              <a:ea typeface="Inter Medium"/>
              <a:cs typeface="Inter Medium"/>
              <a:sym typeface="Inter Medium"/>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Shape 2702"/>
        <p:cNvGrpSpPr/>
        <p:nvPr/>
      </p:nvGrpSpPr>
      <p:grpSpPr>
        <a:xfrm>
          <a:off x="0" y="0"/>
          <a:ext cx="0" cy="0"/>
          <a:chOff x="0" y="0"/>
          <a:chExt cx="0" cy="0"/>
        </a:xfrm>
      </p:grpSpPr>
      <p:grpSp>
        <p:nvGrpSpPr>
          <p:cNvPr id="2703" name="Google Shape;2703;p14"/>
          <p:cNvGrpSpPr/>
          <p:nvPr/>
        </p:nvGrpSpPr>
        <p:grpSpPr>
          <a:xfrm>
            <a:off x="0" y="2629432"/>
            <a:ext cx="9144584" cy="2514131"/>
            <a:chOff x="0" y="2629432"/>
            <a:chExt cx="9144584" cy="2514131"/>
          </a:xfrm>
        </p:grpSpPr>
        <p:sp>
          <p:nvSpPr>
            <p:cNvPr id="2704" name="Google Shape;2704;p14"/>
            <p:cNvSpPr/>
            <p:nvPr/>
          </p:nvSpPr>
          <p:spPr>
            <a:xfrm>
              <a:off x="0" y="2962338"/>
              <a:ext cx="9144000" cy="2181225"/>
            </a:xfrm>
            <a:custGeom>
              <a:avLst/>
              <a:gdLst/>
              <a:ahLst/>
              <a:cxnLst/>
              <a:rect l="l" t="t" r="r" b="b"/>
              <a:pathLst>
                <a:path w="9144000" h="2181225" extrusionOk="0">
                  <a:moveTo>
                    <a:pt x="9144000" y="0"/>
                  </a:moveTo>
                  <a:lnTo>
                    <a:pt x="4561738" y="0"/>
                  </a:lnTo>
                  <a:lnTo>
                    <a:pt x="4560913" y="0"/>
                  </a:lnTo>
                  <a:lnTo>
                    <a:pt x="0" y="0"/>
                  </a:lnTo>
                  <a:lnTo>
                    <a:pt x="0" y="2181161"/>
                  </a:lnTo>
                  <a:lnTo>
                    <a:pt x="4560913" y="2181161"/>
                  </a:lnTo>
                  <a:lnTo>
                    <a:pt x="4561738" y="2181161"/>
                  </a:lnTo>
                  <a:lnTo>
                    <a:pt x="9144000" y="2181161"/>
                  </a:lnTo>
                  <a:lnTo>
                    <a:pt x="9144000" y="0"/>
                  </a:lnTo>
                  <a:close/>
                </a:path>
              </a:pathLst>
            </a:custGeom>
            <a:solidFill>
              <a:srgbClr val="D3E2E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705" name="Google Shape;2705;p14"/>
            <p:cNvSpPr/>
            <p:nvPr/>
          </p:nvSpPr>
          <p:spPr>
            <a:xfrm>
              <a:off x="0" y="2962338"/>
              <a:ext cx="4561840" cy="2181225"/>
            </a:xfrm>
            <a:custGeom>
              <a:avLst/>
              <a:gdLst/>
              <a:ahLst/>
              <a:cxnLst/>
              <a:rect l="l" t="t" r="r" b="b"/>
              <a:pathLst>
                <a:path w="4561840" h="2181225" extrusionOk="0">
                  <a:moveTo>
                    <a:pt x="0" y="0"/>
                  </a:moveTo>
                  <a:lnTo>
                    <a:pt x="4561725" y="0"/>
                  </a:lnTo>
                  <a:lnTo>
                    <a:pt x="4561725" y="2181161"/>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706" name="Google Shape;2706;p14"/>
            <p:cNvSpPr/>
            <p:nvPr/>
          </p:nvSpPr>
          <p:spPr>
            <a:xfrm>
              <a:off x="4389056" y="2629433"/>
              <a:ext cx="4755515" cy="340360"/>
            </a:xfrm>
            <a:custGeom>
              <a:avLst/>
              <a:gdLst/>
              <a:ahLst/>
              <a:cxnLst/>
              <a:rect l="l" t="t" r="r" b="b"/>
              <a:pathLst>
                <a:path w="4755515" h="340360" extrusionOk="0">
                  <a:moveTo>
                    <a:pt x="4754943" y="0"/>
                  </a:moveTo>
                  <a:lnTo>
                    <a:pt x="0" y="0"/>
                  </a:lnTo>
                  <a:lnTo>
                    <a:pt x="0" y="339966"/>
                  </a:lnTo>
                  <a:lnTo>
                    <a:pt x="4754943" y="339966"/>
                  </a:lnTo>
                  <a:lnTo>
                    <a:pt x="4754943" y="0"/>
                  </a:lnTo>
                  <a:close/>
                </a:path>
              </a:pathLst>
            </a:custGeom>
            <a:solidFill>
              <a:srgbClr val="FBE08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707" name="Google Shape;2707;p14"/>
            <p:cNvSpPr/>
            <p:nvPr/>
          </p:nvSpPr>
          <p:spPr>
            <a:xfrm>
              <a:off x="4389069" y="2629433"/>
              <a:ext cx="4755515" cy="340360"/>
            </a:xfrm>
            <a:custGeom>
              <a:avLst/>
              <a:gdLst/>
              <a:ahLst/>
              <a:cxnLst/>
              <a:rect l="l" t="t" r="r" b="b"/>
              <a:pathLst>
                <a:path w="4755515" h="340360" extrusionOk="0">
                  <a:moveTo>
                    <a:pt x="4754930" y="339979"/>
                  </a:moveTo>
                  <a:lnTo>
                    <a:pt x="0" y="339979"/>
                  </a:lnTo>
                  <a:lnTo>
                    <a:pt x="0" y="0"/>
                  </a:lnTo>
                  <a:lnTo>
                    <a:pt x="4754930" y="0"/>
                  </a:lnTo>
                </a:path>
              </a:pathLst>
            </a:custGeom>
            <a:noFill/>
            <a:ln w="952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708" name="Google Shape;2708;p14"/>
            <p:cNvSpPr/>
            <p:nvPr/>
          </p:nvSpPr>
          <p:spPr>
            <a:xfrm>
              <a:off x="8000" y="2629437"/>
              <a:ext cx="4685665" cy="340360"/>
            </a:xfrm>
            <a:custGeom>
              <a:avLst/>
              <a:gdLst/>
              <a:ahLst/>
              <a:cxnLst/>
              <a:rect l="l" t="t" r="r" b="b"/>
              <a:pathLst>
                <a:path w="4685665" h="340360" extrusionOk="0">
                  <a:moveTo>
                    <a:pt x="4550562" y="0"/>
                  </a:moveTo>
                  <a:lnTo>
                    <a:pt x="0" y="0"/>
                  </a:lnTo>
                  <a:lnTo>
                    <a:pt x="0" y="339966"/>
                  </a:lnTo>
                  <a:lnTo>
                    <a:pt x="4550562" y="339966"/>
                  </a:lnTo>
                  <a:lnTo>
                    <a:pt x="4685093" y="169989"/>
                  </a:lnTo>
                  <a:lnTo>
                    <a:pt x="4550562" y="0"/>
                  </a:lnTo>
                  <a:close/>
                </a:path>
              </a:pathLst>
            </a:custGeom>
            <a:solidFill>
              <a:srgbClr val="FBE08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709" name="Google Shape;2709;p14"/>
            <p:cNvSpPr/>
            <p:nvPr/>
          </p:nvSpPr>
          <p:spPr>
            <a:xfrm>
              <a:off x="8006" y="2629432"/>
              <a:ext cx="4685665" cy="340360"/>
            </a:xfrm>
            <a:custGeom>
              <a:avLst/>
              <a:gdLst/>
              <a:ahLst/>
              <a:cxnLst/>
              <a:rect l="l" t="t" r="r" b="b"/>
              <a:pathLst>
                <a:path w="4685665" h="340360" extrusionOk="0">
                  <a:moveTo>
                    <a:pt x="0" y="0"/>
                  </a:moveTo>
                  <a:lnTo>
                    <a:pt x="4550549" y="0"/>
                  </a:lnTo>
                  <a:lnTo>
                    <a:pt x="4685106" y="169989"/>
                  </a:lnTo>
                  <a:lnTo>
                    <a:pt x="4550549" y="339979"/>
                  </a:lnTo>
                  <a:lnTo>
                    <a:pt x="0" y="339979"/>
                  </a:lnTo>
                  <a:lnTo>
                    <a:pt x="0" y="0"/>
                  </a:lnTo>
                  <a:close/>
                </a:path>
              </a:pathLst>
            </a:custGeom>
            <a:noFill/>
            <a:ln w="952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grpSp>
      <p:sp>
        <p:nvSpPr>
          <p:cNvPr id="2710" name="Google Shape;2710;p14"/>
          <p:cNvSpPr txBox="1">
            <a:spLocks noGrp="1"/>
          </p:cNvSpPr>
          <p:nvPr>
            <p:ph type="title"/>
          </p:nvPr>
        </p:nvSpPr>
        <p:spPr>
          <a:xfrm>
            <a:off x="1516137" y="116967"/>
            <a:ext cx="6973323" cy="724528"/>
          </a:xfrm>
          <a:prstGeom prst="rect">
            <a:avLst/>
          </a:prstGeom>
          <a:noFill/>
          <a:ln>
            <a:noFill/>
          </a:ln>
        </p:spPr>
        <p:txBody>
          <a:bodyPr spcFirstLastPara="1" wrap="square" lIns="0" tIns="134375" rIns="0" bIns="0" anchor="t" anchorCtr="0">
            <a:spAutoFit/>
          </a:bodyPr>
          <a:lstStyle/>
          <a:p>
            <a:pPr marL="24765" lvl="0" indent="0" algn="l" rtl="0">
              <a:lnSpc>
                <a:spcPct val="100000"/>
              </a:lnSpc>
              <a:spcBef>
                <a:spcPts val="0"/>
              </a:spcBef>
              <a:spcAft>
                <a:spcPts val="0"/>
              </a:spcAft>
              <a:buNone/>
            </a:pPr>
            <a:r>
              <a:rPr lang="en-US"/>
              <a:t>Education beneﬁts are key to building the workforce of the future</a:t>
            </a:r>
            <a:endParaRPr/>
          </a:p>
        </p:txBody>
      </p:sp>
      <p:sp>
        <p:nvSpPr>
          <p:cNvPr id="2711" name="Google Shape;2711;p14"/>
          <p:cNvSpPr txBox="1"/>
          <p:nvPr/>
        </p:nvSpPr>
        <p:spPr>
          <a:xfrm>
            <a:off x="1843074" y="2647614"/>
            <a:ext cx="902335" cy="2540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500" b="1">
                <a:latin typeface="Archivo Narrow"/>
                <a:ea typeface="Archivo Narrow"/>
                <a:cs typeface="Archivo Narrow"/>
                <a:sym typeface="Archivo Narrow"/>
              </a:rPr>
              <a:t>The context</a:t>
            </a:r>
            <a:endParaRPr sz="1500">
              <a:latin typeface="Archivo Narrow"/>
              <a:ea typeface="Archivo Narrow"/>
              <a:cs typeface="Archivo Narrow"/>
              <a:sym typeface="Archivo Narrow"/>
            </a:endParaRPr>
          </a:p>
        </p:txBody>
      </p:sp>
      <p:sp>
        <p:nvSpPr>
          <p:cNvPr id="2712" name="Google Shape;2712;p14"/>
          <p:cNvSpPr txBox="1"/>
          <p:nvPr/>
        </p:nvSpPr>
        <p:spPr>
          <a:xfrm>
            <a:off x="6455841" y="2669712"/>
            <a:ext cx="815975" cy="2540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500" b="1">
                <a:latin typeface="Archivo Narrow"/>
                <a:ea typeface="Archivo Narrow"/>
                <a:cs typeface="Archivo Narrow"/>
                <a:sym typeface="Archivo Narrow"/>
              </a:rPr>
              <a:t>Next steps</a:t>
            </a:r>
            <a:endParaRPr sz="1500">
              <a:latin typeface="Archivo Narrow"/>
              <a:ea typeface="Archivo Narrow"/>
              <a:cs typeface="Archivo Narrow"/>
              <a:sym typeface="Archivo Narrow"/>
            </a:endParaRPr>
          </a:p>
        </p:txBody>
      </p:sp>
      <p:sp>
        <p:nvSpPr>
          <p:cNvPr id="2713" name="Google Shape;2713;p14"/>
          <p:cNvSpPr txBox="1"/>
          <p:nvPr/>
        </p:nvSpPr>
        <p:spPr>
          <a:xfrm>
            <a:off x="5619638" y="3768228"/>
            <a:ext cx="2228850" cy="330200"/>
          </a:xfrm>
          <a:prstGeom prst="rect">
            <a:avLst/>
          </a:prstGeom>
          <a:noFill/>
          <a:ln>
            <a:noFill/>
          </a:ln>
        </p:spPr>
        <p:txBody>
          <a:bodyPr spcFirstLastPara="1" wrap="square" lIns="0" tIns="12700" rIns="0" bIns="0" anchor="t" anchorCtr="0">
            <a:spAutoFit/>
          </a:bodyPr>
          <a:lstStyle/>
          <a:p>
            <a:pPr marL="12700" marR="5080" lvl="0" indent="0" algn="l" rtl="0">
              <a:lnSpc>
                <a:spcPct val="100000"/>
              </a:lnSpc>
              <a:spcBef>
                <a:spcPts val="0"/>
              </a:spcBef>
              <a:spcAft>
                <a:spcPts val="0"/>
              </a:spcAft>
              <a:buNone/>
            </a:pPr>
            <a:r>
              <a:rPr lang="en-US" sz="1000" b="1">
                <a:solidFill>
                  <a:srgbClr val="29719F"/>
                </a:solidFill>
                <a:latin typeface="Inter"/>
                <a:ea typeface="Inter"/>
                <a:cs typeface="Inter"/>
                <a:sym typeface="Inter"/>
              </a:rPr>
              <a:t>Rotational programs</a:t>
            </a:r>
            <a:r>
              <a:rPr lang="en-US" sz="1000">
                <a:latin typeface="Inter"/>
                <a:ea typeface="Inter"/>
                <a:cs typeface="Inter"/>
                <a:sym typeface="Inter"/>
              </a:rPr>
              <a:t>, where existing workers learn new skills on the job</a:t>
            </a:r>
            <a:endParaRPr sz="1000">
              <a:latin typeface="Inter"/>
              <a:ea typeface="Inter"/>
              <a:cs typeface="Inter"/>
              <a:sym typeface="Inter"/>
            </a:endParaRPr>
          </a:p>
        </p:txBody>
      </p:sp>
      <p:sp>
        <p:nvSpPr>
          <p:cNvPr id="2714" name="Google Shape;2714;p14"/>
          <p:cNvSpPr txBox="1"/>
          <p:nvPr/>
        </p:nvSpPr>
        <p:spPr>
          <a:xfrm>
            <a:off x="1280301" y="3774705"/>
            <a:ext cx="2508373" cy="330200"/>
          </a:xfrm>
          <a:prstGeom prst="rect">
            <a:avLst/>
          </a:prstGeom>
          <a:noFill/>
          <a:ln>
            <a:noFill/>
          </a:ln>
        </p:spPr>
        <p:txBody>
          <a:bodyPr spcFirstLastPara="1" wrap="square" lIns="0" tIns="12700" rIns="0" bIns="0" anchor="t" anchorCtr="0">
            <a:spAutoFit/>
          </a:bodyPr>
          <a:lstStyle/>
          <a:p>
            <a:pPr marL="12700" marR="5080" lvl="0" indent="0" algn="l" rtl="0">
              <a:lnSpc>
                <a:spcPct val="100000"/>
              </a:lnSpc>
              <a:spcBef>
                <a:spcPts val="0"/>
              </a:spcBef>
              <a:spcAft>
                <a:spcPts val="0"/>
              </a:spcAft>
              <a:buNone/>
            </a:pPr>
            <a:r>
              <a:rPr lang="en-US" sz="1000" dirty="0">
                <a:latin typeface="Inter"/>
                <a:ea typeface="Inter"/>
                <a:cs typeface="Inter"/>
                <a:sym typeface="Inter"/>
              </a:rPr>
              <a:t>New expertise is needed to </a:t>
            </a:r>
            <a:r>
              <a:rPr lang="en-US" sz="1000" b="1" dirty="0">
                <a:solidFill>
                  <a:srgbClr val="F79753"/>
                </a:solidFill>
                <a:latin typeface="Inter"/>
                <a:ea typeface="Inter"/>
                <a:cs typeface="Inter"/>
                <a:sym typeface="Inter"/>
              </a:rPr>
              <a:t>integrate renewable technologies</a:t>
            </a:r>
            <a:endParaRPr sz="1000" dirty="0">
              <a:latin typeface="Inter"/>
              <a:ea typeface="Inter"/>
              <a:cs typeface="Inter"/>
              <a:sym typeface="Inter"/>
            </a:endParaRPr>
          </a:p>
        </p:txBody>
      </p:sp>
      <p:sp>
        <p:nvSpPr>
          <p:cNvPr id="2715" name="Google Shape;2715;p14"/>
          <p:cNvSpPr txBox="1"/>
          <p:nvPr/>
        </p:nvSpPr>
        <p:spPr>
          <a:xfrm>
            <a:off x="1260875" y="4436250"/>
            <a:ext cx="2527800" cy="320700"/>
          </a:xfrm>
          <a:prstGeom prst="rect">
            <a:avLst/>
          </a:prstGeom>
          <a:noFill/>
          <a:ln>
            <a:noFill/>
          </a:ln>
        </p:spPr>
        <p:txBody>
          <a:bodyPr spcFirstLastPara="1" wrap="square" lIns="0" tIns="12700" rIns="0" bIns="0" anchor="t" anchorCtr="0">
            <a:spAutoFit/>
          </a:bodyPr>
          <a:lstStyle/>
          <a:p>
            <a:pPr marL="12700" marR="5080" lvl="0" indent="0" algn="l" rtl="0">
              <a:lnSpc>
                <a:spcPct val="100000"/>
              </a:lnSpc>
              <a:spcBef>
                <a:spcPts val="0"/>
              </a:spcBef>
              <a:spcAft>
                <a:spcPts val="0"/>
              </a:spcAft>
              <a:buNone/>
            </a:pPr>
            <a:r>
              <a:rPr lang="en-US" sz="1000">
                <a:latin typeface="Inter"/>
                <a:ea typeface="Inter"/>
                <a:cs typeface="Inter"/>
                <a:sym typeface="Inter"/>
              </a:rPr>
              <a:t>Training and certifications will be crucial in </a:t>
            </a:r>
            <a:r>
              <a:rPr lang="en-US" sz="1000" b="1">
                <a:solidFill>
                  <a:srgbClr val="F79753"/>
                </a:solidFill>
                <a:latin typeface="Inter"/>
                <a:ea typeface="Inter"/>
                <a:cs typeface="Inter"/>
                <a:sym typeface="Inter"/>
              </a:rPr>
              <a:t>meeting demand for new skills</a:t>
            </a:r>
            <a:endParaRPr sz="1000">
              <a:latin typeface="Inter"/>
              <a:ea typeface="Inter"/>
              <a:cs typeface="Inter"/>
              <a:sym typeface="Inter"/>
            </a:endParaRPr>
          </a:p>
        </p:txBody>
      </p:sp>
      <p:sp>
        <p:nvSpPr>
          <p:cNvPr id="2716" name="Google Shape;2716;p14"/>
          <p:cNvSpPr txBox="1"/>
          <p:nvPr/>
        </p:nvSpPr>
        <p:spPr>
          <a:xfrm>
            <a:off x="5616717" y="4441963"/>
            <a:ext cx="2649169" cy="330200"/>
          </a:xfrm>
          <a:prstGeom prst="rect">
            <a:avLst/>
          </a:prstGeom>
          <a:noFill/>
          <a:ln>
            <a:noFill/>
          </a:ln>
        </p:spPr>
        <p:txBody>
          <a:bodyPr spcFirstLastPara="1" wrap="square" lIns="0" tIns="12700" rIns="0" bIns="0" anchor="t" anchorCtr="0">
            <a:spAutoFit/>
          </a:bodyPr>
          <a:lstStyle/>
          <a:p>
            <a:pPr marL="12700" marR="5080" lvl="0" indent="0" algn="l" rtl="0">
              <a:lnSpc>
                <a:spcPct val="100000"/>
              </a:lnSpc>
              <a:spcBef>
                <a:spcPts val="0"/>
              </a:spcBef>
              <a:spcAft>
                <a:spcPts val="0"/>
              </a:spcAft>
              <a:buNone/>
            </a:pPr>
            <a:r>
              <a:rPr lang="en-US" sz="1000" b="1" dirty="0">
                <a:solidFill>
                  <a:srgbClr val="29719F"/>
                </a:solidFill>
                <a:latin typeface="Inter"/>
                <a:ea typeface="Inter"/>
                <a:cs typeface="Inter"/>
                <a:sym typeface="Inter"/>
              </a:rPr>
              <a:t>Student loan assistance</a:t>
            </a:r>
            <a:r>
              <a:rPr lang="en-US" sz="1000" dirty="0">
                <a:latin typeface="Inter"/>
                <a:ea typeface="Inter"/>
                <a:cs typeface="Inter"/>
                <a:sym typeface="Inter"/>
              </a:rPr>
              <a:t>, provided through Educational Assistance Programs</a:t>
            </a:r>
            <a:endParaRPr sz="1000" dirty="0">
              <a:latin typeface="Inter"/>
              <a:ea typeface="Inter"/>
              <a:cs typeface="Inter"/>
              <a:sym typeface="Inter"/>
            </a:endParaRPr>
          </a:p>
        </p:txBody>
      </p:sp>
      <p:sp>
        <p:nvSpPr>
          <p:cNvPr id="2717" name="Google Shape;2717;p14"/>
          <p:cNvSpPr txBox="1"/>
          <p:nvPr/>
        </p:nvSpPr>
        <p:spPr>
          <a:xfrm>
            <a:off x="4008976" y="1734680"/>
            <a:ext cx="3762300" cy="382200"/>
          </a:xfrm>
          <a:prstGeom prst="rect">
            <a:avLst/>
          </a:prstGeom>
          <a:noFill/>
          <a:ln>
            <a:noFill/>
          </a:ln>
        </p:spPr>
        <p:txBody>
          <a:bodyPr spcFirstLastPara="1" wrap="square" lIns="0" tIns="12700" rIns="0" bIns="0" anchor="t" anchorCtr="0">
            <a:spAutoFit/>
          </a:bodyPr>
          <a:lstStyle/>
          <a:p>
            <a:pPr marL="12700" marR="5080" lvl="0" indent="0" algn="l" rtl="0">
              <a:lnSpc>
                <a:spcPct val="100000"/>
              </a:lnSpc>
              <a:spcBef>
                <a:spcPts val="0"/>
              </a:spcBef>
              <a:spcAft>
                <a:spcPts val="0"/>
              </a:spcAft>
              <a:buNone/>
            </a:pPr>
            <a:r>
              <a:rPr lang="en-US" sz="1200" b="1">
                <a:solidFill>
                  <a:srgbClr val="29719F"/>
                </a:solidFill>
                <a:latin typeface="Inter"/>
                <a:ea typeface="Inter"/>
                <a:cs typeface="Inter"/>
                <a:sym typeface="Inter"/>
              </a:rPr>
              <a:t>of Gen Z </a:t>
            </a:r>
            <a:r>
              <a:rPr lang="en-US" sz="1200">
                <a:latin typeface="Inter"/>
                <a:ea typeface="Inter"/>
                <a:cs typeface="Inter"/>
                <a:sym typeface="Inter"/>
              </a:rPr>
              <a:t>say that </a:t>
            </a:r>
            <a:r>
              <a:rPr lang="en-US" sz="1200" b="1">
                <a:solidFill>
                  <a:srgbClr val="29719F"/>
                </a:solidFill>
                <a:latin typeface="Inter"/>
                <a:ea typeface="Inter"/>
                <a:cs typeface="Inter"/>
                <a:sym typeface="Inter"/>
              </a:rPr>
              <a:t>education and training </a:t>
            </a:r>
            <a:r>
              <a:rPr lang="en-US" sz="1200">
                <a:latin typeface="Inter"/>
                <a:ea typeface="Inter"/>
                <a:cs typeface="Inter"/>
                <a:sym typeface="Inter"/>
              </a:rPr>
              <a:t>benefits are an important consideration when choosing a job</a:t>
            </a:r>
            <a:endParaRPr sz="1200">
              <a:latin typeface="Inter"/>
              <a:ea typeface="Inter"/>
              <a:cs typeface="Inter"/>
              <a:sym typeface="Inter"/>
            </a:endParaRPr>
          </a:p>
        </p:txBody>
      </p:sp>
      <p:sp>
        <p:nvSpPr>
          <p:cNvPr id="2718" name="Google Shape;2718;p14"/>
          <p:cNvSpPr txBox="1"/>
          <p:nvPr/>
        </p:nvSpPr>
        <p:spPr>
          <a:xfrm>
            <a:off x="4913700" y="3151250"/>
            <a:ext cx="3762300" cy="351600"/>
          </a:xfrm>
          <a:prstGeom prst="rect">
            <a:avLst/>
          </a:prstGeom>
          <a:noFill/>
          <a:ln>
            <a:noFill/>
          </a:ln>
        </p:spPr>
        <p:txBody>
          <a:bodyPr spcFirstLastPara="1" wrap="square" lIns="0" tIns="12700" rIns="0" bIns="0" anchor="t" anchorCtr="0">
            <a:spAutoFit/>
          </a:bodyPr>
          <a:lstStyle/>
          <a:p>
            <a:pPr marL="12700" marR="5080" lvl="0" indent="0" algn="l" rtl="0">
              <a:lnSpc>
                <a:spcPct val="100000"/>
              </a:lnSpc>
              <a:spcBef>
                <a:spcPts val="0"/>
              </a:spcBef>
              <a:spcAft>
                <a:spcPts val="0"/>
              </a:spcAft>
              <a:buNone/>
            </a:pPr>
            <a:r>
              <a:rPr lang="en-US" sz="1100" b="1">
                <a:latin typeface="Inter SemiBold"/>
                <a:ea typeface="Inter SemiBold"/>
                <a:cs typeface="Inter SemiBold"/>
                <a:sym typeface="Inter SemiBold"/>
              </a:rPr>
              <a:t>Strong education and training benefits </a:t>
            </a:r>
            <a:r>
              <a:rPr lang="en-US" sz="1100" b="1">
                <a:solidFill>
                  <a:srgbClr val="29719F"/>
                </a:solidFill>
                <a:latin typeface="Inter"/>
                <a:ea typeface="Inter"/>
                <a:cs typeface="Inter"/>
                <a:sym typeface="Inter"/>
              </a:rPr>
              <a:t>can provide a competitive advantage</a:t>
            </a:r>
            <a:r>
              <a:rPr lang="en-US" sz="1100" b="1">
                <a:latin typeface="Inter SemiBold"/>
                <a:ea typeface="Inter SemiBold"/>
                <a:cs typeface="Inter SemiBold"/>
                <a:sym typeface="Inter SemiBold"/>
              </a:rPr>
              <a:t>. Some considerations include:</a:t>
            </a:r>
            <a:endParaRPr sz="1100">
              <a:latin typeface="Inter SemiBold"/>
              <a:ea typeface="Inter SemiBold"/>
              <a:cs typeface="Inter SemiBold"/>
              <a:sym typeface="Inter SemiBold"/>
            </a:endParaRPr>
          </a:p>
        </p:txBody>
      </p:sp>
      <p:sp>
        <p:nvSpPr>
          <p:cNvPr id="2719" name="Google Shape;2719;p14"/>
          <p:cNvSpPr txBox="1"/>
          <p:nvPr/>
        </p:nvSpPr>
        <p:spPr>
          <a:xfrm>
            <a:off x="490800" y="3151250"/>
            <a:ext cx="3830400" cy="351600"/>
          </a:xfrm>
          <a:prstGeom prst="rect">
            <a:avLst/>
          </a:prstGeom>
          <a:noFill/>
          <a:ln>
            <a:noFill/>
          </a:ln>
        </p:spPr>
        <p:txBody>
          <a:bodyPr spcFirstLastPara="1" wrap="square" lIns="0" tIns="12700" rIns="0" bIns="0" anchor="t" anchorCtr="0">
            <a:spAutoFit/>
          </a:bodyPr>
          <a:lstStyle/>
          <a:p>
            <a:pPr marL="12700" marR="5080" lvl="0" indent="0" algn="l" rtl="0">
              <a:lnSpc>
                <a:spcPct val="100000"/>
              </a:lnSpc>
              <a:spcBef>
                <a:spcPts val="0"/>
              </a:spcBef>
              <a:spcAft>
                <a:spcPts val="0"/>
              </a:spcAft>
              <a:buNone/>
            </a:pPr>
            <a:r>
              <a:rPr lang="en-US" sz="1100" b="1">
                <a:latin typeface="Inter SemiBold"/>
                <a:ea typeface="Inter SemiBold"/>
                <a:cs typeface="Inter SemiBold"/>
                <a:sym typeface="Inter SemiBold"/>
              </a:rPr>
              <a:t>The industry is </a:t>
            </a:r>
            <a:r>
              <a:rPr lang="en-US" sz="1100" b="1">
                <a:solidFill>
                  <a:srgbClr val="F89752"/>
                </a:solidFill>
                <a:latin typeface="Inter SemiBold"/>
                <a:ea typeface="Inter SemiBold"/>
                <a:cs typeface="Inter SemiBold"/>
                <a:sym typeface="Inter SemiBold"/>
              </a:rPr>
              <a:t>undergoing major transformation</a:t>
            </a:r>
            <a:r>
              <a:rPr lang="en-US" sz="1100" b="1">
                <a:latin typeface="Inter SemiBold"/>
                <a:ea typeface="Inter SemiBold"/>
                <a:cs typeface="Inter SemiBold"/>
                <a:sym typeface="Inter SemiBold"/>
              </a:rPr>
              <a:t>—both in pursuit of net zero and in its workforce</a:t>
            </a:r>
            <a:endParaRPr sz="1100">
              <a:latin typeface="Inter SemiBold"/>
              <a:ea typeface="Inter SemiBold"/>
              <a:cs typeface="Inter SemiBold"/>
              <a:sym typeface="Inter SemiBold"/>
            </a:endParaRPr>
          </a:p>
        </p:txBody>
      </p:sp>
      <p:grpSp>
        <p:nvGrpSpPr>
          <p:cNvPr id="2720" name="Google Shape;2720;p14"/>
          <p:cNvGrpSpPr/>
          <p:nvPr/>
        </p:nvGrpSpPr>
        <p:grpSpPr>
          <a:xfrm>
            <a:off x="520001" y="3698747"/>
            <a:ext cx="8404131" cy="1290175"/>
            <a:chOff x="520001" y="3698747"/>
            <a:chExt cx="8404131" cy="1290175"/>
          </a:xfrm>
        </p:grpSpPr>
        <p:sp>
          <p:nvSpPr>
            <p:cNvPr id="2721" name="Google Shape;2721;p14"/>
            <p:cNvSpPr/>
            <p:nvPr/>
          </p:nvSpPr>
          <p:spPr>
            <a:xfrm>
              <a:off x="520001" y="3705605"/>
              <a:ext cx="422275" cy="1111885"/>
            </a:xfrm>
            <a:custGeom>
              <a:avLst/>
              <a:gdLst/>
              <a:ahLst/>
              <a:cxnLst/>
              <a:rect l="l" t="t" r="r" b="b"/>
              <a:pathLst>
                <a:path w="422275" h="1111885" extrusionOk="0">
                  <a:moveTo>
                    <a:pt x="324802" y="334010"/>
                  </a:moveTo>
                  <a:lnTo>
                    <a:pt x="322821" y="331470"/>
                  </a:lnTo>
                  <a:lnTo>
                    <a:pt x="320027" y="330200"/>
                  </a:lnTo>
                  <a:lnTo>
                    <a:pt x="312039" y="327660"/>
                  </a:lnTo>
                  <a:lnTo>
                    <a:pt x="310388" y="327406"/>
                  </a:lnTo>
                  <a:lnTo>
                    <a:pt x="310388" y="342900"/>
                  </a:lnTo>
                  <a:lnTo>
                    <a:pt x="304393" y="364490"/>
                  </a:lnTo>
                  <a:lnTo>
                    <a:pt x="291566" y="379730"/>
                  </a:lnTo>
                  <a:lnTo>
                    <a:pt x="273202" y="386080"/>
                  </a:lnTo>
                  <a:lnTo>
                    <a:pt x="250609" y="383540"/>
                  </a:lnTo>
                  <a:lnTo>
                    <a:pt x="256603" y="361950"/>
                  </a:lnTo>
                  <a:lnTo>
                    <a:pt x="257771" y="360680"/>
                  </a:lnTo>
                  <a:lnTo>
                    <a:pt x="269430" y="347980"/>
                  </a:lnTo>
                  <a:lnTo>
                    <a:pt x="287794" y="340360"/>
                  </a:lnTo>
                  <a:lnTo>
                    <a:pt x="310388" y="342900"/>
                  </a:lnTo>
                  <a:lnTo>
                    <a:pt x="310388" y="327406"/>
                  </a:lnTo>
                  <a:lnTo>
                    <a:pt x="304126" y="326390"/>
                  </a:lnTo>
                  <a:lnTo>
                    <a:pt x="288734" y="326390"/>
                  </a:lnTo>
                  <a:lnTo>
                    <a:pt x="273481" y="328930"/>
                  </a:lnTo>
                  <a:lnTo>
                    <a:pt x="260273" y="336550"/>
                  </a:lnTo>
                  <a:lnTo>
                    <a:pt x="249555" y="346710"/>
                  </a:lnTo>
                  <a:lnTo>
                    <a:pt x="241769" y="360680"/>
                  </a:lnTo>
                  <a:lnTo>
                    <a:pt x="241769" y="335280"/>
                  </a:lnTo>
                  <a:lnTo>
                    <a:pt x="248831" y="330200"/>
                  </a:lnTo>
                  <a:lnTo>
                    <a:pt x="255168" y="322580"/>
                  </a:lnTo>
                  <a:lnTo>
                    <a:pt x="260718" y="316230"/>
                  </a:lnTo>
                  <a:lnTo>
                    <a:pt x="265417" y="308610"/>
                  </a:lnTo>
                  <a:lnTo>
                    <a:pt x="272567" y="292100"/>
                  </a:lnTo>
                  <a:lnTo>
                    <a:pt x="274942" y="274320"/>
                  </a:lnTo>
                  <a:lnTo>
                    <a:pt x="272567" y="257810"/>
                  </a:lnTo>
                  <a:lnTo>
                    <a:pt x="265417" y="241300"/>
                  </a:lnTo>
                  <a:lnTo>
                    <a:pt x="260769" y="233375"/>
                  </a:lnTo>
                  <a:lnTo>
                    <a:pt x="260769" y="275590"/>
                  </a:lnTo>
                  <a:lnTo>
                    <a:pt x="254241" y="299720"/>
                  </a:lnTo>
                  <a:lnTo>
                    <a:pt x="234670" y="322580"/>
                  </a:lnTo>
                  <a:lnTo>
                    <a:pt x="229146" y="318770"/>
                  </a:lnTo>
                  <a:lnTo>
                    <a:pt x="224193" y="313690"/>
                  </a:lnTo>
                  <a:lnTo>
                    <a:pt x="219849" y="307340"/>
                  </a:lnTo>
                  <a:lnTo>
                    <a:pt x="216154" y="302260"/>
                  </a:lnTo>
                  <a:lnTo>
                    <a:pt x="208902" y="281940"/>
                  </a:lnTo>
                  <a:lnTo>
                    <a:pt x="210451" y="261620"/>
                  </a:lnTo>
                  <a:lnTo>
                    <a:pt x="219481" y="242570"/>
                  </a:lnTo>
                  <a:lnTo>
                    <a:pt x="234670" y="227330"/>
                  </a:lnTo>
                  <a:lnTo>
                    <a:pt x="254241" y="250190"/>
                  </a:lnTo>
                  <a:lnTo>
                    <a:pt x="260769" y="275590"/>
                  </a:lnTo>
                  <a:lnTo>
                    <a:pt x="260769" y="233375"/>
                  </a:lnTo>
                  <a:lnTo>
                    <a:pt x="260210" y="232410"/>
                  </a:lnTo>
                  <a:lnTo>
                    <a:pt x="255257" y="227330"/>
                  </a:lnTo>
                  <a:lnTo>
                    <a:pt x="254025" y="226060"/>
                  </a:lnTo>
                  <a:lnTo>
                    <a:pt x="246900" y="218440"/>
                  </a:lnTo>
                  <a:lnTo>
                    <a:pt x="238937" y="212090"/>
                  </a:lnTo>
                  <a:lnTo>
                    <a:pt x="236499" y="210820"/>
                  </a:lnTo>
                  <a:lnTo>
                    <a:pt x="233083" y="210820"/>
                  </a:lnTo>
                  <a:lnTo>
                    <a:pt x="230505" y="212090"/>
                  </a:lnTo>
                  <a:lnTo>
                    <a:pt x="203885" y="241300"/>
                  </a:lnTo>
                  <a:lnTo>
                    <a:pt x="194373" y="273050"/>
                  </a:lnTo>
                  <a:lnTo>
                    <a:pt x="202184" y="306070"/>
                  </a:lnTo>
                  <a:lnTo>
                    <a:pt x="227558" y="335280"/>
                  </a:lnTo>
                  <a:lnTo>
                    <a:pt x="227558" y="360680"/>
                  </a:lnTo>
                  <a:lnTo>
                    <a:pt x="223989" y="353060"/>
                  </a:lnTo>
                  <a:lnTo>
                    <a:pt x="219544" y="346710"/>
                  </a:lnTo>
                  <a:lnTo>
                    <a:pt x="218744" y="345757"/>
                  </a:lnTo>
                  <a:lnTo>
                    <a:pt x="218744" y="383540"/>
                  </a:lnTo>
                  <a:lnTo>
                    <a:pt x="211696" y="386080"/>
                  </a:lnTo>
                  <a:lnTo>
                    <a:pt x="204787" y="387350"/>
                  </a:lnTo>
                  <a:lnTo>
                    <a:pt x="198247" y="386080"/>
                  </a:lnTo>
                  <a:lnTo>
                    <a:pt x="182168" y="382270"/>
                  </a:lnTo>
                  <a:lnTo>
                    <a:pt x="170256" y="372110"/>
                  </a:lnTo>
                  <a:lnTo>
                    <a:pt x="162521" y="358140"/>
                  </a:lnTo>
                  <a:lnTo>
                    <a:pt x="158965" y="342900"/>
                  </a:lnTo>
                  <a:lnTo>
                    <a:pt x="181546" y="340360"/>
                  </a:lnTo>
                  <a:lnTo>
                    <a:pt x="199923" y="347980"/>
                  </a:lnTo>
                  <a:lnTo>
                    <a:pt x="212750" y="361950"/>
                  </a:lnTo>
                  <a:lnTo>
                    <a:pt x="218744" y="383540"/>
                  </a:lnTo>
                  <a:lnTo>
                    <a:pt x="218744" y="345757"/>
                  </a:lnTo>
                  <a:lnTo>
                    <a:pt x="214210" y="340360"/>
                  </a:lnTo>
                  <a:lnTo>
                    <a:pt x="207987" y="335280"/>
                  </a:lnTo>
                  <a:lnTo>
                    <a:pt x="194322" y="328930"/>
                  </a:lnTo>
                  <a:lnTo>
                    <a:pt x="179628" y="326390"/>
                  </a:lnTo>
                  <a:lnTo>
                    <a:pt x="164452" y="326390"/>
                  </a:lnTo>
                  <a:lnTo>
                    <a:pt x="149301" y="330200"/>
                  </a:lnTo>
                  <a:lnTo>
                    <a:pt x="146507" y="331470"/>
                  </a:lnTo>
                  <a:lnTo>
                    <a:pt x="144526" y="334010"/>
                  </a:lnTo>
                  <a:lnTo>
                    <a:pt x="144564" y="337820"/>
                  </a:lnTo>
                  <a:lnTo>
                    <a:pt x="151422" y="368300"/>
                  </a:lnTo>
                  <a:lnTo>
                    <a:pt x="169291" y="389890"/>
                  </a:lnTo>
                  <a:lnTo>
                    <a:pt x="195554" y="400050"/>
                  </a:lnTo>
                  <a:lnTo>
                    <a:pt x="227571" y="396240"/>
                  </a:lnTo>
                  <a:lnTo>
                    <a:pt x="227571" y="414020"/>
                  </a:lnTo>
                  <a:lnTo>
                    <a:pt x="230733" y="417830"/>
                  </a:lnTo>
                  <a:lnTo>
                    <a:pt x="238556" y="417830"/>
                  </a:lnTo>
                  <a:lnTo>
                    <a:pt x="241757" y="414020"/>
                  </a:lnTo>
                  <a:lnTo>
                    <a:pt x="241757" y="396240"/>
                  </a:lnTo>
                  <a:lnTo>
                    <a:pt x="273773" y="400050"/>
                  </a:lnTo>
                  <a:lnTo>
                    <a:pt x="283616" y="396240"/>
                  </a:lnTo>
                  <a:lnTo>
                    <a:pt x="300024" y="389890"/>
                  </a:lnTo>
                  <a:lnTo>
                    <a:pt x="302133" y="387350"/>
                  </a:lnTo>
                  <a:lnTo>
                    <a:pt x="303187" y="386080"/>
                  </a:lnTo>
                  <a:lnTo>
                    <a:pt x="317893" y="368300"/>
                  </a:lnTo>
                  <a:lnTo>
                    <a:pt x="324192" y="340360"/>
                  </a:lnTo>
                  <a:lnTo>
                    <a:pt x="324764" y="337820"/>
                  </a:lnTo>
                  <a:lnTo>
                    <a:pt x="324802" y="334010"/>
                  </a:lnTo>
                  <a:close/>
                </a:path>
                <a:path w="422275" h="1111885" extrusionOk="0">
                  <a:moveTo>
                    <a:pt x="391020" y="313690"/>
                  </a:moveTo>
                  <a:lnTo>
                    <a:pt x="383044" y="265430"/>
                  </a:lnTo>
                  <a:lnTo>
                    <a:pt x="375170" y="250126"/>
                  </a:lnTo>
                  <a:lnTo>
                    <a:pt x="375170" y="292100"/>
                  </a:lnTo>
                  <a:lnTo>
                    <a:pt x="375170" y="336550"/>
                  </a:lnTo>
                  <a:lnTo>
                    <a:pt x="361848" y="378460"/>
                  </a:lnTo>
                  <a:lnTo>
                    <a:pt x="335203" y="415290"/>
                  </a:lnTo>
                  <a:lnTo>
                    <a:pt x="298310" y="441960"/>
                  </a:lnTo>
                  <a:lnTo>
                    <a:pt x="256438" y="454660"/>
                  </a:lnTo>
                  <a:lnTo>
                    <a:pt x="212915" y="454660"/>
                  </a:lnTo>
                  <a:lnTo>
                    <a:pt x="171030" y="441960"/>
                  </a:lnTo>
                  <a:lnTo>
                    <a:pt x="134137" y="415290"/>
                  </a:lnTo>
                  <a:lnTo>
                    <a:pt x="107492" y="378460"/>
                  </a:lnTo>
                  <a:lnTo>
                    <a:pt x="94170" y="336550"/>
                  </a:lnTo>
                  <a:lnTo>
                    <a:pt x="94170" y="325120"/>
                  </a:lnTo>
                  <a:lnTo>
                    <a:pt x="94170" y="292100"/>
                  </a:lnTo>
                  <a:lnTo>
                    <a:pt x="94576" y="290830"/>
                  </a:lnTo>
                  <a:lnTo>
                    <a:pt x="107492" y="250190"/>
                  </a:lnTo>
                  <a:lnTo>
                    <a:pt x="134137" y="213360"/>
                  </a:lnTo>
                  <a:lnTo>
                    <a:pt x="171043" y="186690"/>
                  </a:lnTo>
                  <a:lnTo>
                    <a:pt x="212915" y="173990"/>
                  </a:lnTo>
                  <a:lnTo>
                    <a:pt x="256451" y="173990"/>
                  </a:lnTo>
                  <a:lnTo>
                    <a:pt x="298310" y="186690"/>
                  </a:lnTo>
                  <a:lnTo>
                    <a:pt x="335203" y="213360"/>
                  </a:lnTo>
                  <a:lnTo>
                    <a:pt x="361848" y="250190"/>
                  </a:lnTo>
                  <a:lnTo>
                    <a:pt x="375170" y="292100"/>
                  </a:lnTo>
                  <a:lnTo>
                    <a:pt x="375170" y="250126"/>
                  </a:lnTo>
                  <a:lnTo>
                    <a:pt x="326999" y="187960"/>
                  </a:lnTo>
                  <a:lnTo>
                    <a:pt x="284086" y="166370"/>
                  </a:lnTo>
                  <a:lnTo>
                    <a:pt x="234683" y="157480"/>
                  </a:lnTo>
                  <a:lnTo>
                    <a:pt x="189865" y="163830"/>
                  </a:lnTo>
                  <a:lnTo>
                    <a:pt x="150025" y="182880"/>
                  </a:lnTo>
                  <a:lnTo>
                    <a:pt x="117132" y="210820"/>
                  </a:lnTo>
                  <a:lnTo>
                    <a:pt x="93179" y="247650"/>
                  </a:lnTo>
                  <a:lnTo>
                    <a:pt x="80137" y="290830"/>
                  </a:lnTo>
                  <a:lnTo>
                    <a:pt x="51854" y="290830"/>
                  </a:lnTo>
                  <a:lnTo>
                    <a:pt x="48818" y="287020"/>
                  </a:lnTo>
                  <a:lnTo>
                    <a:pt x="48818" y="104140"/>
                  </a:lnTo>
                  <a:lnTo>
                    <a:pt x="51879" y="100330"/>
                  </a:lnTo>
                  <a:lnTo>
                    <a:pt x="165658" y="100330"/>
                  </a:lnTo>
                  <a:lnTo>
                    <a:pt x="165658" y="105410"/>
                  </a:lnTo>
                  <a:lnTo>
                    <a:pt x="167855" y="116840"/>
                  </a:lnTo>
                  <a:lnTo>
                    <a:pt x="173824" y="125730"/>
                  </a:lnTo>
                  <a:lnTo>
                    <a:pt x="182689" y="130810"/>
                  </a:lnTo>
                  <a:lnTo>
                    <a:pt x="193509" y="133350"/>
                  </a:lnTo>
                  <a:lnTo>
                    <a:pt x="258648" y="133350"/>
                  </a:lnTo>
                  <a:lnTo>
                    <a:pt x="259499" y="143510"/>
                  </a:lnTo>
                  <a:lnTo>
                    <a:pt x="267589" y="149860"/>
                  </a:lnTo>
                  <a:lnTo>
                    <a:pt x="298475" y="149860"/>
                  </a:lnTo>
                  <a:lnTo>
                    <a:pt x="303149" y="148590"/>
                  </a:lnTo>
                  <a:lnTo>
                    <a:pt x="306539" y="144780"/>
                  </a:lnTo>
                  <a:lnTo>
                    <a:pt x="312686" y="138430"/>
                  </a:lnTo>
                  <a:lnTo>
                    <a:pt x="312407" y="135890"/>
                  </a:lnTo>
                  <a:lnTo>
                    <a:pt x="312000" y="132080"/>
                  </a:lnTo>
                  <a:lnTo>
                    <a:pt x="312000" y="124460"/>
                  </a:lnTo>
                  <a:lnTo>
                    <a:pt x="368503" y="124460"/>
                  </a:lnTo>
                  <a:lnTo>
                    <a:pt x="373722" y="121920"/>
                  </a:lnTo>
                  <a:lnTo>
                    <a:pt x="377507" y="119380"/>
                  </a:lnTo>
                  <a:lnTo>
                    <a:pt x="382054" y="110490"/>
                  </a:lnTo>
                  <a:lnTo>
                    <a:pt x="383362" y="107950"/>
                  </a:lnTo>
                  <a:lnTo>
                    <a:pt x="382003" y="96520"/>
                  </a:lnTo>
                  <a:lnTo>
                    <a:pt x="374688" y="86360"/>
                  </a:lnTo>
                  <a:lnTo>
                    <a:pt x="371703" y="85420"/>
                  </a:lnTo>
                  <a:lnTo>
                    <a:pt x="371703" y="102870"/>
                  </a:lnTo>
                  <a:lnTo>
                    <a:pt x="368706" y="110490"/>
                  </a:lnTo>
                  <a:lnTo>
                    <a:pt x="311988" y="110490"/>
                  </a:lnTo>
                  <a:lnTo>
                    <a:pt x="311988" y="96520"/>
                  </a:lnTo>
                  <a:lnTo>
                    <a:pt x="364566" y="96520"/>
                  </a:lnTo>
                  <a:lnTo>
                    <a:pt x="366255" y="97790"/>
                  </a:lnTo>
                  <a:lnTo>
                    <a:pt x="367461" y="99060"/>
                  </a:lnTo>
                  <a:lnTo>
                    <a:pt x="371703" y="102870"/>
                  </a:lnTo>
                  <a:lnTo>
                    <a:pt x="371703" y="85420"/>
                  </a:lnTo>
                  <a:lnTo>
                    <a:pt x="362686" y="82550"/>
                  </a:lnTo>
                  <a:lnTo>
                    <a:pt x="312000" y="82550"/>
                  </a:lnTo>
                  <a:lnTo>
                    <a:pt x="312000" y="68580"/>
                  </a:lnTo>
                  <a:lnTo>
                    <a:pt x="368503" y="68580"/>
                  </a:lnTo>
                  <a:lnTo>
                    <a:pt x="373722" y="66040"/>
                  </a:lnTo>
                  <a:lnTo>
                    <a:pt x="377507" y="62230"/>
                  </a:lnTo>
                  <a:lnTo>
                    <a:pt x="382054" y="53340"/>
                  </a:lnTo>
                  <a:lnTo>
                    <a:pt x="383362" y="50800"/>
                  </a:lnTo>
                  <a:lnTo>
                    <a:pt x="382155" y="40640"/>
                  </a:lnTo>
                  <a:lnTo>
                    <a:pt x="382003" y="39370"/>
                  </a:lnTo>
                  <a:lnTo>
                    <a:pt x="374688" y="30480"/>
                  </a:lnTo>
                  <a:lnTo>
                    <a:pt x="371703" y="29540"/>
                  </a:lnTo>
                  <a:lnTo>
                    <a:pt x="371703" y="46990"/>
                  </a:lnTo>
                  <a:lnTo>
                    <a:pt x="368706" y="53340"/>
                  </a:lnTo>
                  <a:lnTo>
                    <a:pt x="311988" y="53340"/>
                  </a:lnTo>
                  <a:lnTo>
                    <a:pt x="311988" y="40640"/>
                  </a:lnTo>
                  <a:lnTo>
                    <a:pt x="366255" y="40640"/>
                  </a:lnTo>
                  <a:lnTo>
                    <a:pt x="371703" y="46990"/>
                  </a:lnTo>
                  <a:lnTo>
                    <a:pt x="371703" y="29540"/>
                  </a:lnTo>
                  <a:lnTo>
                    <a:pt x="362686" y="26670"/>
                  </a:lnTo>
                  <a:lnTo>
                    <a:pt x="312000" y="26670"/>
                  </a:lnTo>
                  <a:lnTo>
                    <a:pt x="312000" y="19050"/>
                  </a:lnTo>
                  <a:lnTo>
                    <a:pt x="297827" y="1587"/>
                  </a:lnTo>
                  <a:lnTo>
                    <a:pt x="297827" y="134620"/>
                  </a:lnTo>
                  <a:lnTo>
                    <a:pt x="295795" y="135890"/>
                  </a:lnTo>
                  <a:lnTo>
                    <a:pt x="274815" y="135890"/>
                  </a:lnTo>
                  <a:lnTo>
                    <a:pt x="272745" y="134620"/>
                  </a:lnTo>
                  <a:lnTo>
                    <a:pt x="272745" y="119380"/>
                  </a:lnTo>
                  <a:lnTo>
                    <a:pt x="272745" y="31750"/>
                  </a:lnTo>
                  <a:lnTo>
                    <a:pt x="272745" y="16510"/>
                  </a:lnTo>
                  <a:lnTo>
                    <a:pt x="274815" y="15240"/>
                  </a:lnTo>
                  <a:lnTo>
                    <a:pt x="295783" y="15240"/>
                  </a:lnTo>
                  <a:lnTo>
                    <a:pt x="297802" y="16510"/>
                  </a:lnTo>
                  <a:lnTo>
                    <a:pt x="297827" y="134620"/>
                  </a:lnTo>
                  <a:lnTo>
                    <a:pt x="297827" y="1587"/>
                  </a:lnTo>
                  <a:lnTo>
                    <a:pt x="293293" y="0"/>
                  </a:lnTo>
                  <a:lnTo>
                    <a:pt x="267589" y="0"/>
                  </a:lnTo>
                  <a:lnTo>
                    <a:pt x="259499" y="7620"/>
                  </a:lnTo>
                  <a:lnTo>
                    <a:pt x="258851" y="15240"/>
                  </a:lnTo>
                  <a:lnTo>
                    <a:pt x="258749" y="16510"/>
                  </a:lnTo>
                  <a:lnTo>
                    <a:pt x="258648" y="17780"/>
                  </a:lnTo>
                  <a:lnTo>
                    <a:pt x="258572" y="31750"/>
                  </a:lnTo>
                  <a:lnTo>
                    <a:pt x="258572" y="119380"/>
                  </a:lnTo>
                  <a:lnTo>
                    <a:pt x="185966" y="119380"/>
                  </a:lnTo>
                  <a:lnTo>
                    <a:pt x="179819" y="113030"/>
                  </a:lnTo>
                  <a:lnTo>
                    <a:pt x="179819" y="100330"/>
                  </a:lnTo>
                  <a:lnTo>
                    <a:pt x="179819" y="66040"/>
                  </a:lnTo>
                  <a:lnTo>
                    <a:pt x="179819" y="38100"/>
                  </a:lnTo>
                  <a:lnTo>
                    <a:pt x="185966" y="31750"/>
                  </a:lnTo>
                  <a:lnTo>
                    <a:pt x="258572" y="31750"/>
                  </a:lnTo>
                  <a:lnTo>
                    <a:pt x="258572" y="17780"/>
                  </a:lnTo>
                  <a:lnTo>
                    <a:pt x="193509" y="17780"/>
                  </a:lnTo>
                  <a:lnTo>
                    <a:pt x="182689" y="20320"/>
                  </a:lnTo>
                  <a:lnTo>
                    <a:pt x="173824" y="25400"/>
                  </a:lnTo>
                  <a:lnTo>
                    <a:pt x="167855" y="34290"/>
                  </a:lnTo>
                  <a:lnTo>
                    <a:pt x="165684" y="45593"/>
                  </a:lnTo>
                  <a:lnTo>
                    <a:pt x="165684" y="66040"/>
                  </a:lnTo>
                  <a:lnTo>
                    <a:pt x="165658" y="86360"/>
                  </a:lnTo>
                  <a:lnTo>
                    <a:pt x="55587" y="86360"/>
                  </a:lnTo>
                  <a:lnTo>
                    <a:pt x="47459" y="87630"/>
                  </a:lnTo>
                  <a:lnTo>
                    <a:pt x="40792" y="92710"/>
                  </a:lnTo>
                  <a:lnTo>
                    <a:pt x="36296" y="99060"/>
                  </a:lnTo>
                  <a:lnTo>
                    <a:pt x="34645" y="106680"/>
                  </a:lnTo>
                  <a:lnTo>
                    <a:pt x="34683" y="283210"/>
                  </a:lnTo>
                  <a:lnTo>
                    <a:pt x="36334" y="292100"/>
                  </a:lnTo>
                  <a:lnTo>
                    <a:pt x="40843" y="298450"/>
                  </a:lnTo>
                  <a:lnTo>
                    <a:pt x="47510" y="303530"/>
                  </a:lnTo>
                  <a:lnTo>
                    <a:pt x="55626" y="304800"/>
                  </a:lnTo>
                  <a:lnTo>
                    <a:pt x="78638" y="304800"/>
                  </a:lnTo>
                  <a:lnTo>
                    <a:pt x="78549" y="306070"/>
                  </a:lnTo>
                  <a:lnTo>
                    <a:pt x="78473" y="307340"/>
                  </a:lnTo>
                  <a:lnTo>
                    <a:pt x="78384" y="308610"/>
                  </a:lnTo>
                  <a:lnTo>
                    <a:pt x="78270" y="318770"/>
                  </a:lnTo>
                  <a:lnTo>
                    <a:pt x="78714" y="325120"/>
                  </a:lnTo>
                  <a:lnTo>
                    <a:pt x="55587" y="325120"/>
                  </a:lnTo>
                  <a:lnTo>
                    <a:pt x="39484" y="321310"/>
                  </a:lnTo>
                  <a:lnTo>
                    <a:pt x="26327" y="312420"/>
                  </a:lnTo>
                  <a:lnTo>
                    <a:pt x="17437" y="299720"/>
                  </a:lnTo>
                  <a:lnTo>
                    <a:pt x="14185" y="283210"/>
                  </a:lnTo>
                  <a:lnTo>
                    <a:pt x="14185" y="106680"/>
                  </a:lnTo>
                  <a:lnTo>
                    <a:pt x="17437" y="91440"/>
                  </a:lnTo>
                  <a:lnTo>
                    <a:pt x="26327" y="77470"/>
                  </a:lnTo>
                  <a:lnTo>
                    <a:pt x="39484" y="68580"/>
                  </a:lnTo>
                  <a:lnTo>
                    <a:pt x="55587" y="66040"/>
                  </a:lnTo>
                  <a:lnTo>
                    <a:pt x="165684" y="66040"/>
                  </a:lnTo>
                  <a:lnTo>
                    <a:pt x="165684" y="45593"/>
                  </a:lnTo>
                  <a:lnTo>
                    <a:pt x="165658" y="45720"/>
                  </a:lnTo>
                  <a:lnTo>
                    <a:pt x="165658" y="52070"/>
                  </a:lnTo>
                  <a:lnTo>
                    <a:pt x="55587" y="52070"/>
                  </a:lnTo>
                  <a:lnTo>
                    <a:pt x="33985" y="55880"/>
                  </a:lnTo>
                  <a:lnTo>
                    <a:pt x="16306" y="68580"/>
                  </a:lnTo>
                  <a:lnTo>
                    <a:pt x="4381" y="85090"/>
                  </a:lnTo>
                  <a:lnTo>
                    <a:pt x="0" y="106680"/>
                  </a:lnTo>
                  <a:lnTo>
                    <a:pt x="25" y="283210"/>
                  </a:lnTo>
                  <a:lnTo>
                    <a:pt x="4394" y="304800"/>
                  </a:lnTo>
                  <a:lnTo>
                    <a:pt x="16332" y="322580"/>
                  </a:lnTo>
                  <a:lnTo>
                    <a:pt x="33997" y="335280"/>
                  </a:lnTo>
                  <a:lnTo>
                    <a:pt x="55600" y="339090"/>
                  </a:lnTo>
                  <a:lnTo>
                    <a:pt x="80352" y="339090"/>
                  </a:lnTo>
                  <a:lnTo>
                    <a:pt x="93611" y="382270"/>
                  </a:lnTo>
                  <a:lnTo>
                    <a:pt x="117614" y="417830"/>
                  </a:lnTo>
                  <a:lnTo>
                    <a:pt x="150431" y="445770"/>
                  </a:lnTo>
                  <a:lnTo>
                    <a:pt x="190106" y="463550"/>
                  </a:lnTo>
                  <a:lnTo>
                    <a:pt x="234683" y="469900"/>
                  </a:lnTo>
                  <a:lnTo>
                    <a:pt x="284086" y="462280"/>
                  </a:lnTo>
                  <a:lnTo>
                    <a:pt x="299237" y="454660"/>
                  </a:lnTo>
                  <a:lnTo>
                    <a:pt x="326999" y="440690"/>
                  </a:lnTo>
                  <a:lnTo>
                    <a:pt x="360845" y="406400"/>
                  </a:lnTo>
                  <a:lnTo>
                    <a:pt x="383044" y="363220"/>
                  </a:lnTo>
                  <a:lnTo>
                    <a:pt x="391020" y="313690"/>
                  </a:lnTo>
                  <a:close/>
                </a:path>
                <a:path w="422275" h="1111885" extrusionOk="0">
                  <a:moveTo>
                    <a:pt x="422122" y="738695"/>
                  </a:moveTo>
                  <a:lnTo>
                    <a:pt x="420751" y="731862"/>
                  </a:lnTo>
                  <a:lnTo>
                    <a:pt x="420547" y="730834"/>
                  </a:lnTo>
                  <a:lnTo>
                    <a:pt x="416280" y="724369"/>
                  </a:lnTo>
                  <a:lnTo>
                    <a:pt x="409930" y="719950"/>
                  </a:lnTo>
                  <a:lnTo>
                    <a:pt x="408444" y="719620"/>
                  </a:lnTo>
                  <a:lnTo>
                    <a:pt x="408444" y="734910"/>
                  </a:lnTo>
                  <a:lnTo>
                    <a:pt x="408444" y="1012532"/>
                  </a:lnTo>
                  <a:lnTo>
                    <a:pt x="405384" y="1015593"/>
                  </a:lnTo>
                  <a:lnTo>
                    <a:pt x="202996" y="1015593"/>
                  </a:lnTo>
                  <a:lnTo>
                    <a:pt x="202996" y="1074381"/>
                  </a:lnTo>
                  <a:lnTo>
                    <a:pt x="202996" y="1098207"/>
                  </a:lnTo>
                  <a:lnTo>
                    <a:pt x="32766" y="1098207"/>
                  </a:lnTo>
                  <a:lnTo>
                    <a:pt x="32766" y="1074381"/>
                  </a:lnTo>
                  <a:lnTo>
                    <a:pt x="34404" y="1057694"/>
                  </a:lnTo>
                  <a:lnTo>
                    <a:pt x="56540" y="1015593"/>
                  </a:lnTo>
                  <a:lnTo>
                    <a:pt x="100380" y="991095"/>
                  </a:lnTo>
                  <a:lnTo>
                    <a:pt x="100126" y="991095"/>
                  </a:lnTo>
                  <a:lnTo>
                    <a:pt x="116941" y="989266"/>
                  </a:lnTo>
                  <a:lnTo>
                    <a:pt x="119100" y="989266"/>
                  </a:lnTo>
                  <a:lnTo>
                    <a:pt x="165354" y="1003731"/>
                  </a:lnTo>
                  <a:lnTo>
                    <a:pt x="196519" y="1041806"/>
                  </a:lnTo>
                  <a:lnTo>
                    <a:pt x="202996" y="1074381"/>
                  </a:lnTo>
                  <a:lnTo>
                    <a:pt x="202996" y="1015593"/>
                  </a:lnTo>
                  <a:lnTo>
                    <a:pt x="197281" y="1015593"/>
                  </a:lnTo>
                  <a:lnTo>
                    <a:pt x="194398" y="1011694"/>
                  </a:lnTo>
                  <a:lnTo>
                    <a:pt x="191198" y="1007999"/>
                  </a:lnTo>
                  <a:lnTo>
                    <a:pt x="187731" y="1004531"/>
                  </a:lnTo>
                  <a:lnTo>
                    <a:pt x="179349" y="997038"/>
                  </a:lnTo>
                  <a:lnTo>
                    <a:pt x="170256" y="990612"/>
                  </a:lnTo>
                  <a:lnTo>
                    <a:pt x="167805" y="989266"/>
                  </a:lnTo>
                  <a:lnTo>
                    <a:pt x="160540" y="985266"/>
                  </a:lnTo>
                  <a:lnTo>
                    <a:pt x="150304" y="981062"/>
                  </a:lnTo>
                  <a:lnTo>
                    <a:pt x="157835" y="975575"/>
                  </a:lnTo>
                  <a:lnTo>
                    <a:pt x="164846" y="970470"/>
                  </a:lnTo>
                  <a:lnTo>
                    <a:pt x="176136" y="956462"/>
                  </a:lnTo>
                  <a:lnTo>
                    <a:pt x="183426" y="939774"/>
                  </a:lnTo>
                  <a:lnTo>
                    <a:pt x="186029" y="921118"/>
                  </a:lnTo>
                  <a:lnTo>
                    <a:pt x="180657" y="894600"/>
                  </a:lnTo>
                  <a:lnTo>
                    <a:pt x="172351" y="882294"/>
                  </a:lnTo>
                  <a:lnTo>
                    <a:pt x="172351" y="921118"/>
                  </a:lnTo>
                  <a:lnTo>
                    <a:pt x="168148" y="942086"/>
                  </a:lnTo>
                  <a:lnTo>
                    <a:pt x="156705" y="959294"/>
                  </a:lnTo>
                  <a:lnTo>
                    <a:pt x="139712" y="971016"/>
                  </a:lnTo>
                  <a:lnTo>
                    <a:pt x="118872" y="975575"/>
                  </a:lnTo>
                  <a:lnTo>
                    <a:pt x="116738" y="975575"/>
                  </a:lnTo>
                  <a:lnTo>
                    <a:pt x="79057" y="959294"/>
                  </a:lnTo>
                  <a:lnTo>
                    <a:pt x="63411" y="921118"/>
                  </a:lnTo>
                  <a:lnTo>
                    <a:pt x="67691" y="899934"/>
                  </a:lnTo>
                  <a:lnTo>
                    <a:pt x="79362" y="882624"/>
                  </a:lnTo>
                  <a:lnTo>
                    <a:pt x="96672" y="870953"/>
                  </a:lnTo>
                  <a:lnTo>
                    <a:pt x="117881" y="866673"/>
                  </a:lnTo>
                  <a:lnTo>
                    <a:pt x="139065" y="870953"/>
                  </a:lnTo>
                  <a:lnTo>
                    <a:pt x="156387" y="882624"/>
                  </a:lnTo>
                  <a:lnTo>
                    <a:pt x="168059" y="899934"/>
                  </a:lnTo>
                  <a:lnTo>
                    <a:pt x="172351" y="921118"/>
                  </a:lnTo>
                  <a:lnTo>
                    <a:pt x="172351" y="882294"/>
                  </a:lnTo>
                  <a:lnTo>
                    <a:pt x="166052" y="872947"/>
                  </a:lnTo>
                  <a:lnTo>
                    <a:pt x="156730" y="866673"/>
                  </a:lnTo>
                  <a:lnTo>
                    <a:pt x="144386" y="858342"/>
                  </a:lnTo>
                  <a:lnTo>
                    <a:pt x="117881" y="852995"/>
                  </a:lnTo>
                  <a:lnTo>
                    <a:pt x="91363" y="858342"/>
                  </a:lnTo>
                  <a:lnTo>
                    <a:pt x="69697" y="872947"/>
                  </a:lnTo>
                  <a:lnTo>
                    <a:pt x="55092" y="894600"/>
                  </a:lnTo>
                  <a:lnTo>
                    <a:pt x="49733" y="921118"/>
                  </a:lnTo>
                  <a:lnTo>
                    <a:pt x="52311" y="939774"/>
                  </a:lnTo>
                  <a:lnTo>
                    <a:pt x="59613" y="956462"/>
                  </a:lnTo>
                  <a:lnTo>
                    <a:pt x="70891" y="970470"/>
                  </a:lnTo>
                  <a:lnTo>
                    <a:pt x="85458" y="981062"/>
                  </a:lnTo>
                  <a:lnTo>
                    <a:pt x="75209" y="985266"/>
                  </a:lnTo>
                  <a:lnTo>
                    <a:pt x="44551" y="1007999"/>
                  </a:lnTo>
                  <a:lnTo>
                    <a:pt x="38468" y="1015593"/>
                  </a:lnTo>
                  <a:lnTo>
                    <a:pt x="30607" y="1015593"/>
                  </a:lnTo>
                  <a:lnTo>
                    <a:pt x="28867" y="1014869"/>
                  </a:lnTo>
                  <a:lnTo>
                    <a:pt x="26301" y="1012304"/>
                  </a:lnTo>
                  <a:lnTo>
                    <a:pt x="25577" y="1010577"/>
                  </a:lnTo>
                  <a:lnTo>
                    <a:pt x="25577" y="734910"/>
                  </a:lnTo>
                  <a:lnTo>
                    <a:pt x="28638" y="731862"/>
                  </a:lnTo>
                  <a:lnTo>
                    <a:pt x="405384" y="731862"/>
                  </a:lnTo>
                  <a:lnTo>
                    <a:pt x="408444" y="734910"/>
                  </a:lnTo>
                  <a:lnTo>
                    <a:pt x="408444" y="719620"/>
                  </a:lnTo>
                  <a:lnTo>
                    <a:pt x="402145" y="718197"/>
                  </a:lnTo>
                  <a:lnTo>
                    <a:pt x="32359" y="718197"/>
                  </a:lnTo>
                  <a:lnTo>
                    <a:pt x="24434" y="719797"/>
                  </a:lnTo>
                  <a:lnTo>
                    <a:pt x="17919" y="724192"/>
                  </a:lnTo>
                  <a:lnTo>
                    <a:pt x="13500" y="730834"/>
                  </a:lnTo>
                  <a:lnTo>
                    <a:pt x="11912" y="738695"/>
                  </a:lnTo>
                  <a:lnTo>
                    <a:pt x="11912" y="1014209"/>
                  </a:lnTo>
                  <a:lnTo>
                    <a:pt x="14071" y="1019416"/>
                  </a:lnTo>
                  <a:lnTo>
                    <a:pt x="21209" y="1026553"/>
                  </a:lnTo>
                  <a:lnTo>
                    <a:pt x="25488" y="1028611"/>
                  </a:lnTo>
                  <a:lnTo>
                    <a:pt x="30060" y="1029131"/>
                  </a:lnTo>
                  <a:lnTo>
                    <a:pt x="25298" y="1039926"/>
                  </a:lnTo>
                  <a:lnTo>
                    <a:pt x="21882" y="1051077"/>
                  </a:lnTo>
                  <a:lnTo>
                    <a:pt x="19786" y="1062596"/>
                  </a:lnTo>
                  <a:lnTo>
                    <a:pt x="19088" y="1074381"/>
                  </a:lnTo>
                  <a:lnTo>
                    <a:pt x="19088" y="1108824"/>
                  </a:lnTo>
                  <a:lnTo>
                    <a:pt x="22148" y="1111885"/>
                  </a:lnTo>
                  <a:lnTo>
                    <a:pt x="213614" y="1111885"/>
                  </a:lnTo>
                  <a:lnTo>
                    <a:pt x="216674" y="1108824"/>
                  </a:lnTo>
                  <a:lnTo>
                    <a:pt x="216674" y="1098207"/>
                  </a:lnTo>
                  <a:lnTo>
                    <a:pt x="216674" y="1074381"/>
                  </a:lnTo>
                  <a:lnTo>
                    <a:pt x="215963" y="1062596"/>
                  </a:lnTo>
                  <a:lnTo>
                    <a:pt x="213880" y="1051077"/>
                  </a:lnTo>
                  <a:lnTo>
                    <a:pt x="210464" y="1039926"/>
                  </a:lnTo>
                  <a:lnTo>
                    <a:pt x="205765" y="1029271"/>
                  </a:lnTo>
                  <a:lnTo>
                    <a:pt x="401612" y="1029271"/>
                  </a:lnTo>
                  <a:lnTo>
                    <a:pt x="422122" y="1008761"/>
                  </a:lnTo>
                  <a:lnTo>
                    <a:pt x="422122" y="738695"/>
                  </a:lnTo>
                  <a:close/>
                </a:path>
              </a:pathLst>
            </a:custGeom>
            <a:solidFill>
              <a:srgbClr val="F7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722" name="Google Shape;2722;p14"/>
            <p:cNvPicPr preferRelativeResize="0"/>
            <p:nvPr/>
          </p:nvPicPr>
          <p:blipFill rotWithShape="1">
            <a:blip r:embed="rId3">
              <a:alphaModFix/>
            </a:blip>
            <a:srcRect/>
            <a:stretch/>
          </p:blipFill>
          <p:spPr>
            <a:xfrm>
              <a:off x="581487" y="4456817"/>
              <a:ext cx="308241" cy="246042"/>
            </a:xfrm>
            <a:prstGeom prst="rect">
              <a:avLst/>
            </a:prstGeom>
            <a:noFill/>
            <a:ln>
              <a:noFill/>
            </a:ln>
          </p:spPr>
        </p:pic>
        <p:sp>
          <p:nvSpPr>
            <p:cNvPr id="2723" name="Google Shape;2723;p14"/>
            <p:cNvSpPr/>
            <p:nvPr/>
          </p:nvSpPr>
          <p:spPr>
            <a:xfrm>
              <a:off x="4947399" y="3698747"/>
              <a:ext cx="476884" cy="1096645"/>
            </a:xfrm>
            <a:custGeom>
              <a:avLst/>
              <a:gdLst/>
              <a:ahLst/>
              <a:cxnLst/>
              <a:rect l="l" t="t" r="r" b="b"/>
              <a:pathLst>
                <a:path w="476885" h="1096645" extrusionOk="0">
                  <a:moveTo>
                    <a:pt x="416039" y="213360"/>
                  </a:moveTo>
                  <a:lnTo>
                    <a:pt x="413258" y="200660"/>
                  </a:lnTo>
                  <a:lnTo>
                    <a:pt x="405091" y="186690"/>
                  </a:lnTo>
                  <a:lnTo>
                    <a:pt x="398856" y="181330"/>
                  </a:lnTo>
                  <a:lnTo>
                    <a:pt x="398856" y="208280"/>
                  </a:lnTo>
                  <a:lnTo>
                    <a:pt x="398856" y="213360"/>
                  </a:lnTo>
                  <a:lnTo>
                    <a:pt x="374662" y="243840"/>
                  </a:lnTo>
                  <a:lnTo>
                    <a:pt x="337223" y="259080"/>
                  </a:lnTo>
                  <a:lnTo>
                    <a:pt x="287985" y="270510"/>
                  </a:lnTo>
                  <a:lnTo>
                    <a:pt x="288836" y="264160"/>
                  </a:lnTo>
                  <a:lnTo>
                    <a:pt x="289572" y="257810"/>
                  </a:lnTo>
                  <a:lnTo>
                    <a:pt x="288899" y="255270"/>
                  </a:lnTo>
                  <a:lnTo>
                    <a:pt x="287464" y="252730"/>
                  </a:lnTo>
                  <a:lnTo>
                    <a:pt x="286029" y="251460"/>
                  </a:lnTo>
                  <a:lnTo>
                    <a:pt x="283984" y="250190"/>
                  </a:lnTo>
                  <a:lnTo>
                    <a:pt x="277190" y="250190"/>
                  </a:lnTo>
                  <a:lnTo>
                    <a:pt x="273596" y="254000"/>
                  </a:lnTo>
                  <a:lnTo>
                    <a:pt x="272478" y="255270"/>
                  </a:lnTo>
                  <a:lnTo>
                    <a:pt x="271932" y="260350"/>
                  </a:lnTo>
                  <a:lnTo>
                    <a:pt x="271322" y="265430"/>
                  </a:lnTo>
                  <a:lnTo>
                    <a:pt x="270827" y="269240"/>
                  </a:lnTo>
                  <a:lnTo>
                    <a:pt x="270294" y="273050"/>
                  </a:lnTo>
                  <a:lnTo>
                    <a:pt x="265264" y="274320"/>
                  </a:lnTo>
                  <a:lnTo>
                    <a:pt x="252882" y="274320"/>
                  </a:lnTo>
                  <a:lnTo>
                    <a:pt x="250812" y="275590"/>
                  </a:lnTo>
                  <a:lnTo>
                    <a:pt x="247853" y="279400"/>
                  </a:lnTo>
                  <a:lnTo>
                    <a:pt x="247142" y="281940"/>
                  </a:lnTo>
                  <a:lnTo>
                    <a:pt x="247624" y="287020"/>
                  </a:lnTo>
                  <a:lnTo>
                    <a:pt x="247738" y="288290"/>
                  </a:lnTo>
                  <a:lnTo>
                    <a:pt x="251968" y="292100"/>
                  </a:lnTo>
                  <a:lnTo>
                    <a:pt x="260235" y="292100"/>
                  </a:lnTo>
                  <a:lnTo>
                    <a:pt x="263855" y="290830"/>
                  </a:lnTo>
                  <a:lnTo>
                    <a:pt x="267411" y="290830"/>
                  </a:lnTo>
                  <a:lnTo>
                    <a:pt x="255879" y="335280"/>
                  </a:lnTo>
                  <a:lnTo>
                    <a:pt x="233311" y="378460"/>
                  </a:lnTo>
                  <a:lnTo>
                    <a:pt x="212483" y="389890"/>
                  </a:lnTo>
                  <a:lnTo>
                    <a:pt x="206984" y="389890"/>
                  </a:lnTo>
                  <a:lnTo>
                    <a:pt x="178117" y="356870"/>
                  </a:lnTo>
                  <a:lnTo>
                    <a:pt x="161594" y="309880"/>
                  </a:lnTo>
                  <a:lnTo>
                    <a:pt x="157518" y="290830"/>
                  </a:lnTo>
                  <a:lnTo>
                    <a:pt x="182168" y="293370"/>
                  </a:lnTo>
                  <a:lnTo>
                    <a:pt x="207403" y="293370"/>
                  </a:lnTo>
                  <a:lnTo>
                    <a:pt x="194970" y="306070"/>
                  </a:lnTo>
                  <a:lnTo>
                    <a:pt x="194081" y="308610"/>
                  </a:lnTo>
                  <a:lnTo>
                    <a:pt x="194081" y="312420"/>
                  </a:lnTo>
                  <a:lnTo>
                    <a:pt x="194983" y="314960"/>
                  </a:lnTo>
                  <a:lnTo>
                    <a:pt x="198221" y="318770"/>
                  </a:lnTo>
                  <a:lnTo>
                    <a:pt x="207137" y="318770"/>
                  </a:lnTo>
                  <a:lnTo>
                    <a:pt x="234556" y="290830"/>
                  </a:lnTo>
                  <a:lnTo>
                    <a:pt x="235800" y="289560"/>
                  </a:lnTo>
                  <a:lnTo>
                    <a:pt x="236702" y="287020"/>
                  </a:lnTo>
                  <a:lnTo>
                    <a:pt x="236702" y="283210"/>
                  </a:lnTo>
                  <a:lnTo>
                    <a:pt x="235813" y="280670"/>
                  </a:lnTo>
                  <a:lnTo>
                    <a:pt x="232079" y="276860"/>
                  </a:lnTo>
                  <a:lnTo>
                    <a:pt x="207137" y="251460"/>
                  </a:lnTo>
                  <a:lnTo>
                    <a:pt x="198221" y="251460"/>
                  </a:lnTo>
                  <a:lnTo>
                    <a:pt x="194983" y="255270"/>
                  </a:lnTo>
                  <a:lnTo>
                    <a:pt x="194081" y="257810"/>
                  </a:lnTo>
                  <a:lnTo>
                    <a:pt x="194081" y="261620"/>
                  </a:lnTo>
                  <a:lnTo>
                    <a:pt x="194970" y="264160"/>
                  </a:lnTo>
                  <a:lnTo>
                    <a:pt x="207352" y="276860"/>
                  </a:lnTo>
                  <a:lnTo>
                    <a:pt x="193903" y="275590"/>
                  </a:lnTo>
                  <a:lnTo>
                    <a:pt x="180594" y="275590"/>
                  </a:lnTo>
                  <a:lnTo>
                    <a:pt x="154622" y="273050"/>
                  </a:lnTo>
                  <a:lnTo>
                    <a:pt x="154305" y="270510"/>
                  </a:lnTo>
                  <a:lnTo>
                    <a:pt x="152552" y="256540"/>
                  </a:lnTo>
                  <a:lnTo>
                    <a:pt x="151168" y="240030"/>
                  </a:lnTo>
                  <a:lnTo>
                    <a:pt x="151066" y="238760"/>
                  </a:lnTo>
                  <a:lnTo>
                    <a:pt x="150164" y="220980"/>
                  </a:lnTo>
                  <a:lnTo>
                    <a:pt x="150241" y="184150"/>
                  </a:lnTo>
                  <a:lnTo>
                    <a:pt x="150393" y="180340"/>
                  </a:lnTo>
                  <a:lnTo>
                    <a:pt x="150431" y="179070"/>
                  </a:lnTo>
                  <a:lnTo>
                    <a:pt x="151142" y="166370"/>
                  </a:lnTo>
                  <a:lnTo>
                    <a:pt x="151917" y="157480"/>
                  </a:lnTo>
                  <a:lnTo>
                    <a:pt x="152031" y="156210"/>
                  </a:lnTo>
                  <a:lnTo>
                    <a:pt x="152133" y="154940"/>
                  </a:lnTo>
                  <a:lnTo>
                    <a:pt x="197015" y="151130"/>
                  </a:lnTo>
                  <a:lnTo>
                    <a:pt x="227952" y="151130"/>
                  </a:lnTo>
                  <a:lnTo>
                    <a:pt x="272821" y="154940"/>
                  </a:lnTo>
                  <a:lnTo>
                    <a:pt x="273812" y="166370"/>
                  </a:lnTo>
                  <a:lnTo>
                    <a:pt x="274523" y="179070"/>
                  </a:lnTo>
                  <a:lnTo>
                    <a:pt x="274713" y="184150"/>
                  </a:lnTo>
                  <a:lnTo>
                    <a:pt x="274815" y="186690"/>
                  </a:lnTo>
                  <a:lnTo>
                    <a:pt x="274853" y="187960"/>
                  </a:lnTo>
                  <a:lnTo>
                    <a:pt x="274955" y="190500"/>
                  </a:lnTo>
                  <a:lnTo>
                    <a:pt x="275031" y="210820"/>
                  </a:lnTo>
                  <a:lnTo>
                    <a:pt x="263067" y="198120"/>
                  </a:lnTo>
                  <a:lnTo>
                    <a:pt x="260934" y="196850"/>
                  </a:lnTo>
                  <a:lnTo>
                    <a:pt x="256286" y="196850"/>
                  </a:lnTo>
                  <a:lnTo>
                    <a:pt x="254165" y="198120"/>
                  </a:lnTo>
                  <a:lnTo>
                    <a:pt x="249021" y="203200"/>
                  </a:lnTo>
                  <a:lnTo>
                    <a:pt x="248907" y="205740"/>
                  </a:lnTo>
                  <a:lnTo>
                    <a:pt x="248793" y="208280"/>
                  </a:lnTo>
                  <a:lnTo>
                    <a:pt x="251980" y="212090"/>
                  </a:lnTo>
                  <a:lnTo>
                    <a:pt x="277380" y="238760"/>
                  </a:lnTo>
                  <a:lnTo>
                    <a:pt x="279501" y="240030"/>
                  </a:lnTo>
                  <a:lnTo>
                    <a:pt x="286270" y="240030"/>
                  </a:lnTo>
                  <a:lnTo>
                    <a:pt x="317296" y="210820"/>
                  </a:lnTo>
                  <a:lnTo>
                    <a:pt x="317411" y="208280"/>
                  </a:lnTo>
                  <a:lnTo>
                    <a:pt x="317512" y="205740"/>
                  </a:lnTo>
                  <a:lnTo>
                    <a:pt x="311086" y="198120"/>
                  </a:lnTo>
                  <a:lnTo>
                    <a:pt x="305650" y="198120"/>
                  </a:lnTo>
                  <a:lnTo>
                    <a:pt x="302145" y="201930"/>
                  </a:lnTo>
                  <a:lnTo>
                    <a:pt x="292227" y="210820"/>
                  </a:lnTo>
                  <a:lnTo>
                    <a:pt x="292112" y="190500"/>
                  </a:lnTo>
                  <a:lnTo>
                    <a:pt x="291985" y="186690"/>
                  </a:lnTo>
                  <a:lnTo>
                    <a:pt x="291909" y="184150"/>
                  </a:lnTo>
                  <a:lnTo>
                    <a:pt x="291782" y="180340"/>
                  </a:lnTo>
                  <a:lnTo>
                    <a:pt x="291147" y="168910"/>
                  </a:lnTo>
                  <a:lnTo>
                    <a:pt x="290271" y="157480"/>
                  </a:lnTo>
                  <a:lnTo>
                    <a:pt x="312064" y="161290"/>
                  </a:lnTo>
                  <a:lnTo>
                    <a:pt x="332117" y="166370"/>
                  </a:lnTo>
                  <a:lnTo>
                    <a:pt x="350177" y="172720"/>
                  </a:lnTo>
                  <a:lnTo>
                    <a:pt x="365975" y="179070"/>
                  </a:lnTo>
                  <a:lnTo>
                    <a:pt x="373773" y="184150"/>
                  </a:lnTo>
                  <a:lnTo>
                    <a:pt x="380580" y="187960"/>
                  </a:lnTo>
                  <a:lnTo>
                    <a:pt x="386384" y="193040"/>
                  </a:lnTo>
                  <a:lnTo>
                    <a:pt x="391160" y="196850"/>
                  </a:lnTo>
                  <a:lnTo>
                    <a:pt x="396265" y="203200"/>
                  </a:lnTo>
                  <a:lnTo>
                    <a:pt x="398856" y="208280"/>
                  </a:lnTo>
                  <a:lnTo>
                    <a:pt x="398856" y="181330"/>
                  </a:lnTo>
                  <a:lnTo>
                    <a:pt x="391795" y="175260"/>
                  </a:lnTo>
                  <a:lnTo>
                    <a:pt x="373634" y="163830"/>
                  </a:lnTo>
                  <a:lnTo>
                    <a:pt x="358800" y="157480"/>
                  </a:lnTo>
                  <a:lnTo>
                    <a:pt x="355841" y="156210"/>
                  </a:lnTo>
                  <a:lnTo>
                    <a:pt x="339572" y="151130"/>
                  </a:lnTo>
                  <a:lnTo>
                    <a:pt x="335495" y="149860"/>
                  </a:lnTo>
                  <a:lnTo>
                    <a:pt x="312928" y="143510"/>
                  </a:lnTo>
                  <a:lnTo>
                    <a:pt x="288404" y="139700"/>
                  </a:lnTo>
                  <a:lnTo>
                    <a:pt x="288010" y="137160"/>
                  </a:lnTo>
                  <a:lnTo>
                    <a:pt x="283984" y="111760"/>
                  </a:lnTo>
                  <a:lnTo>
                    <a:pt x="278091" y="85090"/>
                  </a:lnTo>
                  <a:lnTo>
                    <a:pt x="270814" y="62280"/>
                  </a:lnTo>
                  <a:lnTo>
                    <a:pt x="270814" y="137160"/>
                  </a:lnTo>
                  <a:lnTo>
                    <a:pt x="242062" y="134620"/>
                  </a:lnTo>
                  <a:lnTo>
                    <a:pt x="182892" y="134620"/>
                  </a:lnTo>
                  <a:lnTo>
                    <a:pt x="154139" y="137160"/>
                  </a:lnTo>
                  <a:lnTo>
                    <a:pt x="158330" y="111760"/>
                  </a:lnTo>
                  <a:lnTo>
                    <a:pt x="170395" y="68580"/>
                  </a:lnTo>
                  <a:lnTo>
                    <a:pt x="191185" y="29210"/>
                  </a:lnTo>
                  <a:lnTo>
                    <a:pt x="212471" y="16510"/>
                  </a:lnTo>
                  <a:lnTo>
                    <a:pt x="220814" y="19050"/>
                  </a:lnTo>
                  <a:lnTo>
                    <a:pt x="246824" y="49530"/>
                  </a:lnTo>
                  <a:lnTo>
                    <a:pt x="261188" y="88900"/>
                  </a:lnTo>
                  <a:lnTo>
                    <a:pt x="270814" y="137160"/>
                  </a:lnTo>
                  <a:lnTo>
                    <a:pt x="270814" y="62280"/>
                  </a:lnTo>
                  <a:lnTo>
                    <a:pt x="262216" y="41910"/>
                  </a:lnTo>
                  <a:lnTo>
                    <a:pt x="251294" y="24130"/>
                  </a:lnTo>
                  <a:lnTo>
                    <a:pt x="244005" y="16510"/>
                  </a:lnTo>
                  <a:lnTo>
                    <a:pt x="239153" y="11430"/>
                  </a:lnTo>
                  <a:lnTo>
                    <a:pt x="226123" y="2540"/>
                  </a:lnTo>
                  <a:lnTo>
                    <a:pt x="212483" y="0"/>
                  </a:lnTo>
                  <a:lnTo>
                    <a:pt x="198843" y="2540"/>
                  </a:lnTo>
                  <a:lnTo>
                    <a:pt x="162737" y="41910"/>
                  </a:lnTo>
                  <a:lnTo>
                    <a:pt x="146913" y="85090"/>
                  </a:lnTo>
                  <a:lnTo>
                    <a:pt x="136982" y="136982"/>
                  </a:lnTo>
                  <a:lnTo>
                    <a:pt x="136982" y="270510"/>
                  </a:lnTo>
                  <a:lnTo>
                    <a:pt x="114503" y="266700"/>
                  </a:lnTo>
                  <a:lnTo>
                    <a:pt x="75234" y="255270"/>
                  </a:lnTo>
                  <a:lnTo>
                    <a:pt x="38557" y="234950"/>
                  </a:lnTo>
                  <a:lnTo>
                    <a:pt x="33794" y="231140"/>
                  </a:lnTo>
                  <a:lnTo>
                    <a:pt x="28613" y="224790"/>
                  </a:lnTo>
                  <a:lnTo>
                    <a:pt x="26085" y="219710"/>
                  </a:lnTo>
                  <a:lnTo>
                    <a:pt x="26085" y="208280"/>
                  </a:lnTo>
                  <a:lnTo>
                    <a:pt x="28689" y="203200"/>
                  </a:lnTo>
                  <a:lnTo>
                    <a:pt x="33782" y="196850"/>
                  </a:lnTo>
                  <a:lnTo>
                    <a:pt x="38557" y="193040"/>
                  </a:lnTo>
                  <a:lnTo>
                    <a:pt x="44361" y="187960"/>
                  </a:lnTo>
                  <a:lnTo>
                    <a:pt x="51168" y="184150"/>
                  </a:lnTo>
                  <a:lnTo>
                    <a:pt x="58966" y="179070"/>
                  </a:lnTo>
                  <a:lnTo>
                    <a:pt x="74777" y="172720"/>
                  </a:lnTo>
                  <a:lnTo>
                    <a:pt x="92837" y="166370"/>
                  </a:lnTo>
                  <a:lnTo>
                    <a:pt x="112877" y="161290"/>
                  </a:lnTo>
                  <a:lnTo>
                    <a:pt x="134670" y="157480"/>
                  </a:lnTo>
                  <a:lnTo>
                    <a:pt x="133807" y="168910"/>
                  </a:lnTo>
                  <a:lnTo>
                    <a:pt x="133248" y="179070"/>
                  </a:lnTo>
                  <a:lnTo>
                    <a:pt x="133184" y="180340"/>
                  </a:lnTo>
                  <a:lnTo>
                    <a:pt x="133057" y="184150"/>
                  </a:lnTo>
                  <a:lnTo>
                    <a:pt x="132956" y="220980"/>
                  </a:lnTo>
                  <a:lnTo>
                    <a:pt x="133642" y="234950"/>
                  </a:lnTo>
                  <a:lnTo>
                    <a:pt x="133769" y="237490"/>
                  </a:lnTo>
                  <a:lnTo>
                    <a:pt x="134797" y="250190"/>
                  </a:lnTo>
                  <a:lnTo>
                    <a:pt x="134912" y="251460"/>
                  </a:lnTo>
                  <a:lnTo>
                    <a:pt x="135013" y="252730"/>
                  </a:lnTo>
                  <a:lnTo>
                    <a:pt x="135115" y="254000"/>
                  </a:lnTo>
                  <a:lnTo>
                    <a:pt x="136982" y="270510"/>
                  </a:lnTo>
                  <a:lnTo>
                    <a:pt x="136982" y="136982"/>
                  </a:lnTo>
                  <a:lnTo>
                    <a:pt x="136550" y="139700"/>
                  </a:lnTo>
                  <a:lnTo>
                    <a:pt x="112026" y="143510"/>
                  </a:lnTo>
                  <a:lnTo>
                    <a:pt x="69113" y="156210"/>
                  </a:lnTo>
                  <a:lnTo>
                    <a:pt x="33159" y="175260"/>
                  </a:lnTo>
                  <a:lnTo>
                    <a:pt x="8915" y="213360"/>
                  </a:lnTo>
                  <a:lnTo>
                    <a:pt x="11696" y="227330"/>
                  </a:lnTo>
                  <a:lnTo>
                    <a:pt x="51308" y="264160"/>
                  </a:lnTo>
                  <a:lnTo>
                    <a:pt x="90805" y="278130"/>
                  </a:lnTo>
                  <a:lnTo>
                    <a:pt x="139700" y="288290"/>
                  </a:lnTo>
                  <a:lnTo>
                    <a:pt x="144106" y="309880"/>
                  </a:lnTo>
                  <a:lnTo>
                    <a:pt x="155702" y="347980"/>
                  </a:lnTo>
                  <a:lnTo>
                    <a:pt x="173672" y="382270"/>
                  </a:lnTo>
                  <a:lnTo>
                    <a:pt x="212483" y="406400"/>
                  </a:lnTo>
                  <a:lnTo>
                    <a:pt x="223799" y="405130"/>
                  </a:lnTo>
                  <a:lnTo>
                    <a:pt x="254635" y="378460"/>
                  </a:lnTo>
                  <a:lnTo>
                    <a:pt x="272516" y="339090"/>
                  </a:lnTo>
                  <a:lnTo>
                    <a:pt x="284734" y="290830"/>
                  </a:lnTo>
                  <a:lnTo>
                    <a:pt x="285267" y="288290"/>
                  </a:lnTo>
                  <a:lnTo>
                    <a:pt x="314452" y="283210"/>
                  </a:lnTo>
                  <a:lnTo>
                    <a:pt x="357530" y="270510"/>
                  </a:lnTo>
                  <a:lnTo>
                    <a:pt x="397446" y="247650"/>
                  </a:lnTo>
                  <a:lnTo>
                    <a:pt x="413905" y="226060"/>
                  </a:lnTo>
                  <a:lnTo>
                    <a:pt x="416039" y="213360"/>
                  </a:lnTo>
                  <a:close/>
                </a:path>
                <a:path w="476885" h="1096645" extrusionOk="0">
                  <a:moveTo>
                    <a:pt x="418007" y="1020699"/>
                  </a:moveTo>
                  <a:lnTo>
                    <a:pt x="383336" y="991552"/>
                  </a:lnTo>
                  <a:lnTo>
                    <a:pt x="378815" y="989037"/>
                  </a:lnTo>
                  <a:lnTo>
                    <a:pt x="378815" y="980490"/>
                  </a:lnTo>
                  <a:lnTo>
                    <a:pt x="381825" y="976985"/>
                  </a:lnTo>
                  <a:lnTo>
                    <a:pt x="399923" y="976985"/>
                  </a:lnTo>
                  <a:lnTo>
                    <a:pt x="409968" y="981506"/>
                  </a:lnTo>
                  <a:lnTo>
                    <a:pt x="413994" y="966431"/>
                  </a:lnTo>
                  <a:lnTo>
                    <a:pt x="409460" y="963917"/>
                  </a:lnTo>
                  <a:lnTo>
                    <a:pt x="403440" y="962406"/>
                  </a:lnTo>
                  <a:lnTo>
                    <a:pt x="394385" y="961910"/>
                  </a:lnTo>
                  <a:lnTo>
                    <a:pt x="394385" y="949845"/>
                  </a:lnTo>
                  <a:lnTo>
                    <a:pt x="381330" y="949845"/>
                  </a:lnTo>
                  <a:lnTo>
                    <a:pt x="381330" y="962406"/>
                  </a:lnTo>
                  <a:lnTo>
                    <a:pt x="371652" y="965758"/>
                  </a:lnTo>
                  <a:lnTo>
                    <a:pt x="364553" y="971080"/>
                  </a:lnTo>
                  <a:lnTo>
                    <a:pt x="360197" y="978103"/>
                  </a:lnTo>
                  <a:lnTo>
                    <a:pt x="358711" y="986523"/>
                  </a:lnTo>
                  <a:lnTo>
                    <a:pt x="360502" y="995184"/>
                  </a:lnTo>
                  <a:lnTo>
                    <a:pt x="365506" y="1001852"/>
                  </a:lnTo>
                  <a:lnTo>
                    <a:pt x="373138" y="1007021"/>
                  </a:lnTo>
                  <a:lnTo>
                    <a:pt x="382828" y="1011148"/>
                  </a:lnTo>
                  <a:lnTo>
                    <a:pt x="392887" y="1014666"/>
                  </a:lnTo>
                  <a:lnTo>
                    <a:pt x="396900" y="1017676"/>
                  </a:lnTo>
                  <a:lnTo>
                    <a:pt x="396900" y="1028230"/>
                  </a:lnTo>
                  <a:lnTo>
                    <a:pt x="391883" y="1031252"/>
                  </a:lnTo>
                  <a:lnTo>
                    <a:pt x="375297" y="1031252"/>
                  </a:lnTo>
                  <a:lnTo>
                    <a:pt x="367258" y="1028230"/>
                  </a:lnTo>
                  <a:lnTo>
                    <a:pt x="361734" y="1025220"/>
                  </a:lnTo>
                  <a:lnTo>
                    <a:pt x="357708" y="1040790"/>
                  </a:lnTo>
                  <a:lnTo>
                    <a:pt x="362737" y="1043813"/>
                  </a:lnTo>
                  <a:lnTo>
                    <a:pt x="371779" y="1046327"/>
                  </a:lnTo>
                  <a:lnTo>
                    <a:pt x="380822" y="1046822"/>
                  </a:lnTo>
                  <a:lnTo>
                    <a:pt x="380822" y="1059383"/>
                  </a:lnTo>
                  <a:lnTo>
                    <a:pt x="393890" y="1059383"/>
                  </a:lnTo>
                  <a:lnTo>
                    <a:pt x="393890" y="1045819"/>
                  </a:lnTo>
                  <a:lnTo>
                    <a:pt x="404228" y="1042530"/>
                  </a:lnTo>
                  <a:lnTo>
                    <a:pt x="411797" y="1036840"/>
                  </a:lnTo>
                  <a:lnTo>
                    <a:pt x="416433" y="1029360"/>
                  </a:lnTo>
                  <a:lnTo>
                    <a:pt x="418007" y="1020699"/>
                  </a:lnTo>
                  <a:close/>
                </a:path>
                <a:path w="476885" h="1096645" extrusionOk="0">
                  <a:moveTo>
                    <a:pt x="476796" y="1013167"/>
                  </a:moveTo>
                  <a:lnTo>
                    <a:pt x="473570" y="977722"/>
                  </a:lnTo>
                  <a:lnTo>
                    <a:pt x="472630" y="975779"/>
                  </a:lnTo>
                  <a:lnTo>
                    <a:pt x="458025" y="947280"/>
                  </a:lnTo>
                  <a:lnTo>
                    <a:pt x="457708" y="947000"/>
                  </a:lnTo>
                  <a:lnTo>
                    <a:pt x="457708" y="1003617"/>
                  </a:lnTo>
                  <a:lnTo>
                    <a:pt x="451967" y="1032116"/>
                  </a:lnTo>
                  <a:lnTo>
                    <a:pt x="436410" y="1055433"/>
                  </a:lnTo>
                  <a:lnTo>
                    <a:pt x="436295" y="1055624"/>
                  </a:lnTo>
                  <a:lnTo>
                    <a:pt x="412864" y="1071664"/>
                  </a:lnTo>
                  <a:lnTo>
                    <a:pt x="412597" y="1071664"/>
                  </a:lnTo>
                  <a:lnTo>
                    <a:pt x="384340" y="1077480"/>
                  </a:lnTo>
                  <a:lnTo>
                    <a:pt x="355714" y="1071664"/>
                  </a:lnTo>
                  <a:lnTo>
                    <a:pt x="332397" y="1055878"/>
                  </a:lnTo>
                  <a:lnTo>
                    <a:pt x="316712" y="1032535"/>
                  </a:lnTo>
                  <a:lnTo>
                    <a:pt x="315239" y="1025220"/>
                  </a:lnTo>
                  <a:lnTo>
                    <a:pt x="311975" y="1009027"/>
                  </a:lnTo>
                  <a:lnTo>
                    <a:pt x="332587" y="952106"/>
                  </a:lnTo>
                  <a:lnTo>
                    <a:pt x="384340" y="930249"/>
                  </a:lnTo>
                  <a:lnTo>
                    <a:pt x="413143" y="936129"/>
                  </a:lnTo>
                  <a:lnTo>
                    <a:pt x="412877" y="936129"/>
                  </a:lnTo>
                  <a:lnTo>
                    <a:pt x="436105" y="951852"/>
                  </a:lnTo>
                  <a:lnTo>
                    <a:pt x="451904" y="975194"/>
                  </a:lnTo>
                  <a:lnTo>
                    <a:pt x="457708" y="1003617"/>
                  </a:lnTo>
                  <a:lnTo>
                    <a:pt x="457708" y="947000"/>
                  </a:lnTo>
                  <a:lnTo>
                    <a:pt x="438924" y="930249"/>
                  </a:lnTo>
                  <a:lnTo>
                    <a:pt x="432777" y="924763"/>
                  </a:lnTo>
                  <a:lnTo>
                    <a:pt x="403136" y="913676"/>
                  </a:lnTo>
                  <a:lnTo>
                    <a:pt x="400418" y="912660"/>
                  </a:lnTo>
                  <a:lnTo>
                    <a:pt x="400418" y="873975"/>
                  </a:lnTo>
                  <a:lnTo>
                    <a:pt x="400418" y="865936"/>
                  </a:lnTo>
                  <a:lnTo>
                    <a:pt x="473786" y="834783"/>
                  </a:lnTo>
                  <a:lnTo>
                    <a:pt x="476300" y="831265"/>
                  </a:lnTo>
                  <a:lnTo>
                    <a:pt x="476300" y="823226"/>
                  </a:lnTo>
                  <a:lnTo>
                    <a:pt x="473786" y="819708"/>
                  </a:lnTo>
                  <a:lnTo>
                    <a:pt x="470268" y="818197"/>
                  </a:lnTo>
                  <a:lnTo>
                    <a:pt x="441617" y="806450"/>
                  </a:lnTo>
                  <a:lnTo>
                    <a:pt x="441617" y="827747"/>
                  </a:lnTo>
                  <a:lnTo>
                    <a:pt x="391375" y="848855"/>
                  </a:lnTo>
                  <a:lnTo>
                    <a:pt x="385635" y="851052"/>
                  </a:lnTo>
                  <a:lnTo>
                    <a:pt x="381330" y="852932"/>
                  </a:lnTo>
                  <a:lnTo>
                    <a:pt x="381330" y="873975"/>
                  </a:lnTo>
                  <a:lnTo>
                    <a:pt x="381330" y="911161"/>
                  </a:lnTo>
                  <a:lnTo>
                    <a:pt x="375297" y="911161"/>
                  </a:lnTo>
                  <a:lnTo>
                    <a:pt x="369265" y="912164"/>
                  </a:lnTo>
                  <a:lnTo>
                    <a:pt x="363232" y="913676"/>
                  </a:lnTo>
                  <a:lnTo>
                    <a:pt x="363232" y="889546"/>
                  </a:lnTo>
                  <a:lnTo>
                    <a:pt x="363232" y="882015"/>
                  </a:lnTo>
                  <a:lnTo>
                    <a:pt x="367258" y="880008"/>
                  </a:lnTo>
                  <a:lnTo>
                    <a:pt x="381330" y="873975"/>
                  </a:lnTo>
                  <a:lnTo>
                    <a:pt x="381330" y="852932"/>
                  </a:lnTo>
                  <a:lnTo>
                    <a:pt x="374484" y="855891"/>
                  </a:lnTo>
                  <a:lnTo>
                    <a:pt x="358711" y="862926"/>
                  </a:lnTo>
                  <a:lnTo>
                    <a:pt x="343141" y="869454"/>
                  </a:lnTo>
                  <a:lnTo>
                    <a:pt x="343141" y="889546"/>
                  </a:lnTo>
                  <a:lnTo>
                    <a:pt x="343141" y="920711"/>
                  </a:lnTo>
                  <a:lnTo>
                    <a:pt x="322046" y="934948"/>
                  </a:lnTo>
                  <a:lnTo>
                    <a:pt x="305523" y="954303"/>
                  </a:lnTo>
                  <a:lnTo>
                    <a:pt x="294741" y="977722"/>
                  </a:lnTo>
                  <a:lnTo>
                    <a:pt x="290957" y="1003617"/>
                  </a:lnTo>
                  <a:lnTo>
                    <a:pt x="290880" y="1006132"/>
                  </a:lnTo>
                  <a:lnTo>
                    <a:pt x="278879" y="1007719"/>
                  </a:lnTo>
                  <a:lnTo>
                    <a:pt x="266763" y="1008710"/>
                  </a:lnTo>
                  <a:lnTo>
                    <a:pt x="254279" y="1009027"/>
                  </a:lnTo>
                  <a:lnTo>
                    <a:pt x="243255" y="1008710"/>
                  </a:lnTo>
                  <a:lnTo>
                    <a:pt x="241617" y="1008710"/>
                  </a:lnTo>
                  <a:lnTo>
                    <a:pt x="184708" y="1001268"/>
                  </a:lnTo>
                  <a:lnTo>
                    <a:pt x="146227" y="988847"/>
                  </a:lnTo>
                  <a:lnTo>
                    <a:pt x="111988" y="966431"/>
                  </a:lnTo>
                  <a:lnTo>
                    <a:pt x="111874" y="955217"/>
                  </a:lnTo>
                  <a:lnTo>
                    <a:pt x="111785" y="947280"/>
                  </a:lnTo>
                  <a:lnTo>
                    <a:pt x="111658" y="936129"/>
                  </a:lnTo>
                  <a:lnTo>
                    <a:pt x="111531" y="924763"/>
                  </a:lnTo>
                  <a:lnTo>
                    <a:pt x="111404" y="913676"/>
                  </a:lnTo>
                  <a:lnTo>
                    <a:pt x="111315" y="905510"/>
                  </a:lnTo>
                  <a:lnTo>
                    <a:pt x="111264" y="900607"/>
                  </a:lnTo>
                  <a:lnTo>
                    <a:pt x="111137" y="889546"/>
                  </a:lnTo>
                  <a:lnTo>
                    <a:pt x="111023" y="880008"/>
                  </a:lnTo>
                  <a:lnTo>
                    <a:pt x="110985" y="876490"/>
                  </a:lnTo>
                  <a:lnTo>
                    <a:pt x="240626" y="929754"/>
                  </a:lnTo>
                  <a:lnTo>
                    <a:pt x="241630" y="930249"/>
                  </a:lnTo>
                  <a:lnTo>
                    <a:pt x="246659" y="930249"/>
                  </a:lnTo>
                  <a:lnTo>
                    <a:pt x="247662" y="929754"/>
                  </a:lnTo>
                  <a:lnTo>
                    <a:pt x="293027" y="910653"/>
                  </a:lnTo>
                  <a:lnTo>
                    <a:pt x="343141" y="889546"/>
                  </a:lnTo>
                  <a:lnTo>
                    <a:pt x="343141" y="869454"/>
                  </a:lnTo>
                  <a:lnTo>
                    <a:pt x="244652" y="910653"/>
                  </a:lnTo>
                  <a:lnTo>
                    <a:pt x="162077" y="876490"/>
                  </a:lnTo>
                  <a:lnTo>
                    <a:pt x="95275" y="848855"/>
                  </a:lnTo>
                  <a:lnTo>
                    <a:pt x="46672" y="828751"/>
                  </a:lnTo>
                  <a:lnTo>
                    <a:pt x="245148" y="746848"/>
                  </a:lnTo>
                  <a:lnTo>
                    <a:pt x="441617" y="827747"/>
                  </a:lnTo>
                  <a:lnTo>
                    <a:pt x="441617" y="806450"/>
                  </a:lnTo>
                  <a:lnTo>
                    <a:pt x="296418" y="746848"/>
                  </a:lnTo>
                  <a:lnTo>
                    <a:pt x="248666" y="727252"/>
                  </a:lnTo>
                  <a:lnTo>
                    <a:pt x="246151" y="726249"/>
                  </a:lnTo>
                  <a:lnTo>
                    <a:pt x="243649" y="726249"/>
                  </a:lnTo>
                  <a:lnTo>
                    <a:pt x="241134" y="727252"/>
                  </a:lnTo>
                  <a:lnTo>
                    <a:pt x="41592" y="809993"/>
                  </a:lnTo>
                  <a:lnTo>
                    <a:pt x="26073" y="816190"/>
                  </a:lnTo>
                  <a:lnTo>
                    <a:pt x="24561" y="816686"/>
                  </a:lnTo>
                  <a:lnTo>
                    <a:pt x="23558" y="817194"/>
                  </a:lnTo>
                  <a:lnTo>
                    <a:pt x="22047" y="818197"/>
                  </a:lnTo>
                  <a:lnTo>
                    <a:pt x="18034" y="821220"/>
                  </a:lnTo>
                  <a:lnTo>
                    <a:pt x="15011" y="823226"/>
                  </a:lnTo>
                  <a:lnTo>
                    <a:pt x="13004" y="826744"/>
                  </a:lnTo>
                  <a:lnTo>
                    <a:pt x="13004" y="833780"/>
                  </a:lnTo>
                  <a:lnTo>
                    <a:pt x="15519" y="837298"/>
                  </a:lnTo>
                  <a:lnTo>
                    <a:pt x="19037" y="838796"/>
                  </a:lnTo>
                  <a:lnTo>
                    <a:pt x="25565" y="841311"/>
                  </a:lnTo>
                  <a:lnTo>
                    <a:pt x="25565" y="900607"/>
                  </a:lnTo>
                  <a:lnTo>
                    <a:pt x="12712" y="907211"/>
                  </a:lnTo>
                  <a:lnTo>
                    <a:pt x="3721" y="918387"/>
                  </a:lnTo>
                  <a:lnTo>
                    <a:pt x="0" y="932472"/>
                  </a:lnTo>
                  <a:lnTo>
                    <a:pt x="2857" y="947280"/>
                  </a:lnTo>
                  <a:lnTo>
                    <a:pt x="2959" y="947839"/>
                  </a:lnTo>
                  <a:lnTo>
                    <a:pt x="7620" y="955217"/>
                  </a:lnTo>
                  <a:lnTo>
                    <a:pt x="13830" y="961275"/>
                  </a:lnTo>
                  <a:lnTo>
                    <a:pt x="21259" y="965644"/>
                  </a:lnTo>
                  <a:lnTo>
                    <a:pt x="29591" y="967943"/>
                  </a:lnTo>
                  <a:lnTo>
                    <a:pt x="44691" y="966762"/>
                  </a:lnTo>
                  <a:lnTo>
                    <a:pt x="57353" y="959700"/>
                  </a:lnTo>
                  <a:lnTo>
                    <a:pt x="65582" y="948842"/>
                  </a:lnTo>
                  <a:lnTo>
                    <a:pt x="66052" y="948220"/>
                  </a:lnTo>
                  <a:lnTo>
                    <a:pt x="69278" y="933767"/>
                  </a:lnTo>
                  <a:lnTo>
                    <a:pt x="67411" y="922655"/>
                  </a:lnTo>
                  <a:lnTo>
                    <a:pt x="64744" y="917689"/>
                  </a:lnTo>
                  <a:lnTo>
                    <a:pt x="62255" y="913041"/>
                  </a:lnTo>
                  <a:lnTo>
                    <a:pt x="54457" y="905510"/>
                  </a:lnTo>
                  <a:lnTo>
                    <a:pt x="50190" y="903376"/>
                  </a:lnTo>
                  <a:lnTo>
                    <a:pt x="50190" y="924763"/>
                  </a:lnTo>
                  <a:lnTo>
                    <a:pt x="50190" y="941806"/>
                  </a:lnTo>
                  <a:lnTo>
                    <a:pt x="43154" y="948842"/>
                  </a:lnTo>
                  <a:lnTo>
                    <a:pt x="26073" y="948842"/>
                  </a:lnTo>
                  <a:lnTo>
                    <a:pt x="19037" y="941806"/>
                  </a:lnTo>
                  <a:lnTo>
                    <a:pt x="19037" y="924763"/>
                  </a:lnTo>
                  <a:lnTo>
                    <a:pt x="21120" y="922655"/>
                  </a:lnTo>
                  <a:lnTo>
                    <a:pt x="26073" y="917689"/>
                  </a:lnTo>
                  <a:lnTo>
                    <a:pt x="34607" y="917689"/>
                  </a:lnTo>
                  <a:lnTo>
                    <a:pt x="43154" y="918197"/>
                  </a:lnTo>
                  <a:lnTo>
                    <a:pt x="47967" y="922655"/>
                  </a:lnTo>
                  <a:lnTo>
                    <a:pt x="50190" y="924763"/>
                  </a:lnTo>
                  <a:lnTo>
                    <a:pt x="50190" y="903376"/>
                  </a:lnTo>
                  <a:lnTo>
                    <a:pt x="44665" y="900607"/>
                  </a:lnTo>
                  <a:lnTo>
                    <a:pt x="44665" y="848855"/>
                  </a:lnTo>
                  <a:lnTo>
                    <a:pt x="91389" y="868451"/>
                  </a:lnTo>
                  <a:lnTo>
                    <a:pt x="91503" y="880008"/>
                  </a:lnTo>
                  <a:lnTo>
                    <a:pt x="91605" y="889546"/>
                  </a:lnTo>
                  <a:lnTo>
                    <a:pt x="91706" y="900607"/>
                  </a:lnTo>
                  <a:lnTo>
                    <a:pt x="91808" y="910653"/>
                  </a:lnTo>
                  <a:lnTo>
                    <a:pt x="91935" y="922655"/>
                  </a:lnTo>
                  <a:lnTo>
                    <a:pt x="92049" y="934948"/>
                  </a:lnTo>
                  <a:lnTo>
                    <a:pt x="92176" y="947280"/>
                  </a:lnTo>
                  <a:lnTo>
                    <a:pt x="92290" y="959700"/>
                  </a:lnTo>
                  <a:lnTo>
                    <a:pt x="92392" y="971956"/>
                  </a:lnTo>
                  <a:lnTo>
                    <a:pt x="92900" y="973467"/>
                  </a:lnTo>
                  <a:lnTo>
                    <a:pt x="124942" y="1000277"/>
                  </a:lnTo>
                  <a:lnTo>
                    <a:pt x="169379" y="1017524"/>
                  </a:lnTo>
                  <a:lnTo>
                    <a:pt x="239623" y="1027734"/>
                  </a:lnTo>
                  <a:lnTo>
                    <a:pt x="244652" y="1028242"/>
                  </a:lnTo>
                  <a:lnTo>
                    <a:pt x="255206" y="1028242"/>
                  </a:lnTo>
                  <a:lnTo>
                    <a:pt x="265277" y="1028052"/>
                  </a:lnTo>
                  <a:lnTo>
                    <a:pt x="275120" y="1027480"/>
                  </a:lnTo>
                  <a:lnTo>
                    <a:pt x="284670" y="1026541"/>
                  </a:lnTo>
                  <a:lnTo>
                    <a:pt x="293890" y="1025220"/>
                  </a:lnTo>
                  <a:lnTo>
                    <a:pt x="306984" y="1055433"/>
                  </a:lnTo>
                  <a:lnTo>
                    <a:pt x="329641" y="1078928"/>
                  </a:lnTo>
                  <a:lnTo>
                    <a:pt x="359537" y="1093266"/>
                  </a:lnTo>
                  <a:lnTo>
                    <a:pt x="394385" y="1096073"/>
                  </a:lnTo>
                  <a:lnTo>
                    <a:pt x="424942" y="1087285"/>
                  </a:lnTo>
                  <a:lnTo>
                    <a:pt x="438632" y="1077480"/>
                  </a:lnTo>
                  <a:lnTo>
                    <a:pt x="450303" y="1069124"/>
                  </a:lnTo>
                  <a:lnTo>
                    <a:pt x="468312" y="1043711"/>
                  </a:lnTo>
                  <a:lnTo>
                    <a:pt x="476796" y="1013167"/>
                  </a:lnTo>
                  <a:close/>
                </a:path>
              </a:pathLst>
            </a:custGeom>
            <a:solidFill>
              <a:srgbClr val="29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724" name="Google Shape;2724;p14"/>
            <p:cNvPicPr preferRelativeResize="0"/>
            <p:nvPr/>
          </p:nvPicPr>
          <p:blipFill rotWithShape="1">
            <a:blip r:embed="rId4">
              <a:alphaModFix/>
            </a:blip>
            <a:srcRect/>
            <a:stretch/>
          </p:blipFill>
          <p:spPr>
            <a:xfrm>
              <a:off x="8391526" y="4860292"/>
              <a:ext cx="532606" cy="128630"/>
            </a:xfrm>
            <a:prstGeom prst="rect">
              <a:avLst/>
            </a:prstGeom>
            <a:noFill/>
            <a:ln>
              <a:noFill/>
            </a:ln>
          </p:spPr>
        </p:pic>
      </p:grpSp>
      <p:sp>
        <p:nvSpPr>
          <p:cNvPr id="2725" name="Google Shape;2725;p14"/>
          <p:cNvSpPr txBox="1"/>
          <p:nvPr/>
        </p:nvSpPr>
        <p:spPr>
          <a:xfrm>
            <a:off x="4014209" y="1083446"/>
            <a:ext cx="963300" cy="7056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4500" b="1">
                <a:solidFill>
                  <a:srgbClr val="29719F"/>
                </a:solidFill>
                <a:latin typeface="Archivo Narrow"/>
                <a:ea typeface="Archivo Narrow"/>
                <a:cs typeface="Archivo Narrow"/>
                <a:sym typeface="Archivo Narrow"/>
              </a:rPr>
              <a:t>80%</a:t>
            </a:r>
            <a:endParaRPr sz="4500">
              <a:latin typeface="Archivo Narrow"/>
              <a:ea typeface="Archivo Narrow"/>
              <a:cs typeface="Archivo Narrow"/>
              <a:sym typeface="Archivo Narrow"/>
            </a:endParaRPr>
          </a:p>
        </p:txBody>
      </p:sp>
      <p:grpSp>
        <p:nvGrpSpPr>
          <p:cNvPr id="2726" name="Google Shape;2726;p14"/>
          <p:cNvGrpSpPr/>
          <p:nvPr/>
        </p:nvGrpSpPr>
        <p:grpSpPr>
          <a:xfrm>
            <a:off x="-1511" y="176034"/>
            <a:ext cx="798195" cy="399415"/>
            <a:chOff x="-1511" y="176034"/>
            <a:chExt cx="798195" cy="399415"/>
          </a:xfrm>
        </p:grpSpPr>
        <p:sp>
          <p:nvSpPr>
            <p:cNvPr id="2727" name="Google Shape;2727;p14"/>
            <p:cNvSpPr/>
            <p:nvPr/>
          </p:nvSpPr>
          <p:spPr>
            <a:xfrm>
              <a:off x="-1511" y="176034"/>
              <a:ext cx="798195" cy="399415"/>
            </a:xfrm>
            <a:custGeom>
              <a:avLst/>
              <a:gdLst/>
              <a:ahLst/>
              <a:cxnLst/>
              <a:rect l="l" t="t" r="r" b="b"/>
              <a:pathLst>
                <a:path w="798195" h="399415" extrusionOk="0">
                  <a:moveTo>
                    <a:pt x="798093" y="0"/>
                  </a:moveTo>
                  <a:lnTo>
                    <a:pt x="0" y="0"/>
                  </a:lnTo>
                  <a:lnTo>
                    <a:pt x="0" y="399046"/>
                  </a:lnTo>
                  <a:lnTo>
                    <a:pt x="798093" y="399046"/>
                  </a:lnTo>
                  <a:lnTo>
                    <a:pt x="798093" y="0"/>
                  </a:lnTo>
                  <a:close/>
                </a:path>
              </a:pathLst>
            </a:custGeom>
            <a:solidFill>
              <a:srgbClr val="E2120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728" name="Google Shape;2728;p14"/>
            <p:cNvSpPr/>
            <p:nvPr/>
          </p:nvSpPr>
          <p:spPr>
            <a:xfrm>
              <a:off x="124472" y="283552"/>
              <a:ext cx="546735" cy="66675"/>
            </a:xfrm>
            <a:custGeom>
              <a:avLst/>
              <a:gdLst/>
              <a:ahLst/>
              <a:cxnLst/>
              <a:rect l="l" t="t" r="r" b="b"/>
              <a:pathLst>
                <a:path w="546735" h="66675" extrusionOk="0">
                  <a:moveTo>
                    <a:pt x="42138" y="51828"/>
                  </a:moveTo>
                  <a:lnTo>
                    <a:pt x="14655" y="51828"/>
                  </a:lnTo>
                  <a:lnTo>
                    <a:pt x="14655" y="38620"/>
                  </a:lnTo>
                  <a:lnTo>
                    <a:pt x="38430" y="38620"/>
                  </a:lnTo>
                  <a:lnTo>
                    <a:pt x="38430" y="25869"/>
                  </a:lnTo>
                  <a:lnTo>
                    <a:pt x="14655" y="25869"/>
                  </a:lnTo>
                  <a:lnTo>
                    <a:pt x="14655" y="14287"/>
                  </a:lnTo>
                  <a:lnTo>
                    <a:pt x="40424" y="14287"/>
                  </a:lnTo>
                  <a:lnTo>
                    <a:pt x="40424" y="1181"/>
                  </a:lnTo>
                  <a:lnTo>
                    <a:pt x="0" y="1181"/>
                  </a:lnTo>
                  <a:lnTo>
                    <a:pt x="0" y="65024"/>
                  </a:lnTo>
                  <a:lnTo>
                    <a:pt x="42138" y="65024"/>
                  </a:lnTo>
                  <a:lnTo>
                    <a:pt x="42138" y="51828"/>
                  </a:lnTo>
                  <a:close/>
                </a:path>
                <a:path w="546735" h="66675" extrusionOk="0">
                  <a:moveTo>
                    <a:pt x="104648" y="48298"/>
                  </a:moveTo>
                  <a:lnTo>
                    <a:pt x="99580" y="51371"/>
                  </a:lnTo>
                  <a:lnTo>
                    <a:pt x="94157" y="53365"/>
                  </a:lnTo>
                  <a:lnTo>
                    <a:pt x="87909" y="53365"/>
                  </a:lnTo>
                  <a:lnTo>
                    <a:pt x="79895" y="52120"/>
                  </a:lnTo>
                  <a:lnTo>
                    <a:pt x="73304" y="48374"/>
                  </a:lnTo>
                  <a:lnTo>
                    <a:pt x="68834" y="42024"/>
                  </a:lnTo>
                  <a:lnTo>
                    <a:pt x="67195" y="33020"/>
                  </a:lnTo>
                  <a:lnTo>
                    <a:pt x="68694" y="24282"/>
                  </a:lnTo>
                  <a:lnTo>
                    <a:pt x="72859" y="17932"/>
                  </a:lnTo>
                  <a:lnTo>
                    <a:pt x="79209" y="14071"/>
                  </a:lnTo>
                  <a:lnTo>
                    <a:pt x="87274" y="12763"/>
                  </a:lnTo>
                  <a:lnTo>
                    <a:pt x="93421" y="12763"/>
                  </a:lnTo>
                  <a:lnTo>
                    <a:pt x="99847" y="14287"/>
                  </a:lnTo>
                  <a:lnTo>
                    <a:pt x="104546" y="18275"/>
                  </a:lnTo>
                  <a:lnTo>
                    <a:pt x="104546" y="4699"/>
                  </a:lnTo>
                  <a:lnTo>
                    <a:pt x="99847" y="1447"/>
                  </a:lnTo>
                  <a:lnTo>
                    <a:pt x="93700" y="0"/>
                  </a:lnTo>
                  <a:lnTo>
                    <a:pt x="84467" y="0"/>
                  </a:lnTo>
                  <a:lnTo>
                    <a:pt x="71742" y="2311"/>
                  </a:lnTo>
                  <a:lnTo>
                    <a:pt x="61404" y="8940"/>
                  </a:lnTo>
                  <a:lnTo>
                    <a:pt x="54457" y="19418"/>
                  </a:lnTo>
                  <a:lnTo>
                    <a:pt x="51917" y="33286"/>
                  </a:lnTo>
                  <a:lnTo>
                    <a:pt x="54406" y="47078"/>
                  </a:lnTo>
                  <a:lnTo>
                    <a:pt x="61264" y="57391"/>
                  </a:lnTo>
                  <a:lnTo>
                    <a:pt x="71488" y="63868"/>
                  </a:lnTo>
                  <a:lnTo>
                    <a:pt x="84112" y="66116"/>
                  </a:lnTo>
                  <a:lnTo>
                    <a:pt x="92798" y="66116"/>
                  </a:lnTo>
                  <a:lnTo>
                    <a:pt x="99402" y="64401"/>
                  </a:lnTo>
                  <a:lnTo>
                    <a:pt x="104648" y="61226"/>
                  </a:lnTo>
                  <a:lnTo>
                    <a:pt x="104648" y="48298"/>
                  </a:lnTo>
                  <a:close/>
                </a:path>
                <a:path w="546735" h="66675" extrusionOk="0">
                  <a:moveTo>
                    <a:pt x="177088" y="32372"/>
                  </a:moveTo>
                  <a:lnTo>
                    <a:pt x="161886" y="4343"/>
                  </a:lnTo>
                  <a:lnTo>
                    <a:pt x="161886" y="33274"/>
                  </a:lnTo>
                  <a:lnTo>
                    <a:pt x="160756" y="41871"/>
                  </a:lnTo>
                  <a:lnTo>
                    <a:pt x="160731" y="42062"/>
                  </a:lnTo>
                  <a:lnTo>
                    <a:pt x="157441" y="48336"/>
                  </a:lnTo>
                  <a:lnTo>
                    <a:pt x="152361" y="52095"/>
                  </a:lnTo>
                  <a:lnTo>
                    <a:pt x="145796" y="53352"/>
                  </a:lnTo>
                  <a:lnTo>
                    <a:pt x="139395" y="52095"/>
                  </a:lnTo>
                  <a:lnTo>
                    <a:pt x="129552" y="33274"/>
                  </a:lnTo>
                  <a:lnTo>
                    <a:pt x="129603" y="32372"/>
                  </a:lnTo>
                  <a:lnTo>
                    <a:pt x="146062" y="12839"/>
                  </a:lnTo>
                  <a:lnTo>
                    <a:pt x="152476" y="14084"/>
                  </a:lnTo>
                  <a:lnTo>
                    <a:pt x="161886" y="33274"/>
                  </a:lnTo>
                  <a:lnTo>
                    <a:pt x="161886" y="4343"/>
                  </a:lnTo>
                  <a:lnTo>
                    <a:pt x="159042" y="2387"/>
                  </a:lnTo>
                  <a:lnTo>
                    <a:pt x="146151" y="0"/>
                  </a:lnTo>
                  <a:lnTo>
                    <a:pt x="133210" y="2387"/>
                  </a:lnTo>
                  <a:lnTo>
                    <a:pt x="123139" y="9093"/>
                  </a:lnTo>
                  <a:lnTo>
                    <a:pt x="116573" y="19532"/>
                  </a:lnTo>
                  <a:lnTo>
                    <a:pt x="114350" y="32372"/>
                  </a:lnTo>
                  <a:lnTo>
                    <a:pt x="114261" y="33274"/>
                  </a:lnTo>
                  <a:lnTo>
                    <a:pt x="116446" y="46456"/>
                  </a:lnTo>
                  <a:lnTo>
                    <a:pt x="116484" y="46685"/>
                  </a:lnTo>
                  <a:lnTo>
                    <a:pt x="122809" y="57099"/>
                  </a:lnTo>
                  <a:lnTo>
                    <a:pt x="132664" y="63779"/>
                  </a:lnTo>
                  <a:lnTo>
                    <a:pt x="145161" y="66116"/>
                  </a:lnTo>
                  <a:lnTo>
                    <a:pt x="158089" y="63779"/>
                  </a:lnTo>
                  <a:lnTo>
                    <a:pt x="176974" y="33096"/>
                  </a:lnTo>
                  <a:lnTo>
                    <a:pt x="177088" y="32372"/>
                  </a:lnTo>
                  <a:close/>
                </a:path>
                <a:path w="546735" h="66675" extrusionOk="0">
                  <a:moveTo>
                    <a:pt x="245833" y="1181"/>
                  </a:moveTo>
                  <a:lnTo>
                    <a:pt x="231813" y="1181"/>
                  </a:lnTo>
                  <a:lnTo>
                    <a:pt x="231889" y="26060"/>
                  </a:lnTo>
                  <a:lnTo>
                    <a:pt x="232181" y="39878"/>
                  </a:lnTo>
                  <a:lnTo>
                    <a:pt x="229095" y="35255"/>
                  </a:lnTo>
                  <a:lnTo>
                    <a:pt x="205041" y="1181"/>
                  </a:lnTo>
                  <a:lnTo>
                    <a:pt x="191389" y="1181"/>
                  </a:lnTo>
                  <a:lnTo>
                    <a:pt x="191389" y="65024"/>
                  </a:lnTo>
                  <a:lnTo>
                    <a:pt x="205498" y="65024"/>
                  </a:lnTo>
                  <a:lnTo>
                    <a:pt x="205473" y="33997"/>
                  </a:lnTo>
                  <a:lnTo>
                    <a:pt x="205320" y="23520"/>
                  </a:lnTo>
                  <a:lnTo>
                    <a:pt x="208178" y="27940"/>
                  </a:lnTo>
                  <a:lnTo>
                    <a:pt x="233260" y="65024"/>
                  </a:lnTo>
                  <a:lnTo>
                    <a:pt x="245833" y="65024"/>
                  </a:lnTo>
                  <a:lnTo>
                    <a:pt x="245833" y="1181"/>
                  </a:lnTo>
                  <a:close/>
                </a:path>
                <a:path w="546735" h="66675" extrusionOk="0">
                  <a:moveTo>
                    <a:pt x="322084" y="32372"/>
                  </a:moveTo>
                  <a:lnTo>
                    <a:pt x="319976" y="19532"/>
                  </a:lnTo>
                  <a:lnTo>
                    <a:pt x="319938" y="19304"/>
                  </a:lnTo>
                  <a:lnTo>
                    <a:pt x="316039" y="12839"/>
                  </a:lnTo>
                  <a:lnTo>
                    <a:pt x="313791" y="9093"/>
                  </a:lnTo>
                  <a:lnTo>
                    <a:pt x="306882" y="4343"/>
                  </a:lnTo>
                  <a:lnTo>
                    <a:pt x="306882" y="33274"/>
                  </a:lnTo>
                  <a:lnTo>
                    <a:pt x="305739" y="41871"/>
                  </a:lnTo>
                  <a:lnTo>
                    <a:pt x="305714" y="42062"/>
                  </a:lnTo>
                  <a:lnTo>
                    <a:pt x="302437" y="48336"/>
                  </a:lnTo>
                  <a:lnTo>
                    <a:pt x="297345" y="52095"/>
                  </a:lnTo>
                  <a:lnTo>
                    <a:pt x="290791" y="53352"/>
                  </a:lnTo>
                  <a:lnTo>
                    <a:pt x="284391" y="52095"/>
                  </a:lnTo>
                  <a:lnTo>
                    <a:pt x="279222" y="48336"/>
                  </a:lnTo>
                  <a:lnTo>
                    <a:pt x="278269" y="46685"/>
                  </a:lnTo>
                  <a:lnTo>
                    <a:pt x="275818" y="42062"/>
                  </a:lnTo>
                  <a:lnTo>
                    <a:pt x="275717" y="41871"/>
                  </a:lnTo>
                  <a:lnTo>
                    <a:pt x="274548" y="33274"/>
                  </a:lnTo>
                  <a:lnTo>
                    <a:pt x="274599" y="32372"/>
                  </a:lnTo>
                  <a:lnTo>
                    <a:pt x="275742" y="24244"/>
                  </a:lnTo>
                  <a:lnTo>
                    <a:pt x="275755" y="24091"/>
                  </a:lnTo>
                  <a:lnTo>
                    <a:pt x="279184" y="17868"/>
                  </a:lnTo>
                  <a:lnTo>
                    <a:pt x="284441" y="14084"/>
                  </a:lnTo>
                  <a:lnTo>
                    <a:pt x="291058" y="12839"/>
                  </a:lnTo>
                  <a:lnTo>
                    <a:pt x="297459" y="14084"/>
                  </a:lnTo>
                  <a:lnTo>
                    <a:pt x="306882" y="33274"/>
                  </a:lnTo>
                  <a:lnTo>
                    <a:pt x="306882" y="4343"/>
                  </a:lnTo>
                  <a:lnTo>
                    <a:pt x="304038" y="2387"/>
                  </a:lnTo>
                  <a:lnTo>
                    <a:pt x="291147" y="0"/>
                  </a:lnTo>
                  <a:lnTo>
                    <a:pt x="278206" y="2387"/>
                  </a:lnTo>
                  <a:lnTo>
                    <a:pt x="268135" y="9093"/>
                  </a:lnTo>
                  <a:lnTo>
                    <a:pt x="261569" y="19532"/>
                  </a:lnTo>
                  <a:lnTo>
                    <a:pt x="259346" y="32372"/>
                  </a:lnTo>
                  <a:lnTo>
                    <a:pt x="259245" y="33274"/>
                  </a:lnTo>
                  <a:lnTo>
                    <a:pt x="261429" y="46456"/>
                  </a:lnTo>
                  <a:lnTo>
                    <a:pt x="261467" y="46685"/>
                  </a:lnTo>
                  <a:lnTo>
                    <a:pt x="267804" y="57099"/>
                  </a:lnTo>
                  <a:lnTo>
                    <a:pt x="277647" y="63779"/>
                  </a:lnTo>
                  <a:lnTo>
                    <a:pt x="290156" y="66116"/>
                  </a:lnTo>
                  <a:lnTo>
                    <a:pt x="303085" y="63779"/>
                  </a:lnTo>
                  <a:lnTo>
                    <a:pt x="313143" y="57099"/>
                  </a:lnTo>
                  <a:lnTo>
                    <a:pt x="315480" y="53352"/>
                  </a:lnTo>
                  <a:lnTo>
                    <a:pt x="319735" y="46456"/>
                  </a:lnTo>
                  <a:lnTo>
                    <a:pt x="321932" y="33274"/>
                  </a:lnTo>
                  <a:lnTo>
                    <a:pt x="321970" y="33096"/>
                  </a:lnTo>
                  <a:lnTo>
                    <a:pt x="322084" y="32372"/>
                  </a:lnTo>
                  <a:close/>
                </a:path>
                <a:path w="546735" h="66675" extrusionOk="0">
                  <a:moveTo>
                    <a:pt x="399059" y="1181"/>
                  </a:moveTo>
                  <a:lnTo>
                    <a:pt x="383413" y="1181"/>
                  </a:lnTo>
                  <a:lnTo>
                    <a:pt x="372364" y="18681"/>
                  </a:lnTo>
                  <a:lnTo>
                    <a:pt x="367766" y="26416"/>
                  </a:lnTo>
                  <a:lnTo>
                    <a:pt x="365848" y="23139"/>
                  </a:lnTo>
                  <a:lnTo>
                    <a:pt x="352209" y="1181"/>
                  </a:lnTo>
                  <a:lnTo>
                    <a:pt x="336384" y="1181"/>
                  </a:lnTo>
                  <a:lnTo>
                    <a:pt x="336384" y="65024"/>
                  </a:lnTo>
                  <a:lnTo>
                    <a:pt x="350862" y="65024"/>
                  </a:lnTo>
                  <a:lnTo>
                    <a:pt x="350837" y="34975"/>
                  </a:lnTo>
                  <a:lnTo>
                    <a:pt x="350672" y="21615"/>
                  </a:lnTo>
                  <a:lnTo>
                    <a:pt x="367677" y="48120"/>
                  </a:lnTo>
                  <a:lnTo>
                    <a:pt x="375208" y="36690"/>
                  </a:lnTo>
                  <a:lnTo>
                    <a:pt x="384949" y="21615"/>
                  </a:lnTo>
                  <a:lnTo>
                    <a:pt x="384670" y="34798"/>
                  </a:lnTo>
                  <a:lnTo>
                    <a:pt x="384594" y="65024"/>
                  </a:lnTo>
                  <a:lnTo>
                    <a:pt x="399059" y="65024"/>
                  </a:lnTo>
                  <a:lnTo>
                    <a:pt x="399059" y="1181"/>
                  </a:lnTo>
                  <a:close/>
                </a:path>
                <a:path w="546735" h="66675" extrusionOk="0">
                  <a:moveTo>
                    <a:pt x="430542" y="1181"/>
                  </a:moveTo>
                  <a:lnTo>
                    <a:pt x="415798" y="1181"/>
                  </a:lnTo>
                  <a:lnTo>
                    <a:pt x="415798" y="65024"/>
                  </a:lnTo>
                  <a:lnTo>
                    <a:pt x="430542" y="65024"/>
                  </a:lnTo>
                  <a:lnTo>
                    <a:pt x="430542" y="1181"/>
                  </a:lnTo>
                  <a:close/>
                </a:path>
                <a:path w="546735" h="66675" extrusionOk="0">
                  <a:moveTo>
                    <a:pt x="490677" y="46926"/>
                  </a:moveTo>
                  <a:lnTo>
                    <a:pt x="461200" y="22783"/>
                  </a:lnTo>
                  <a:lnTo>
                    <a:pt x="459295" y="21526"/>
                  </a:lnTo>
                  <a:lnTo>
                    <a:pt x="459295" y="14922"/>
                  </a:lnTo>
                  <a:lnTo>
                    <a:pt x="461822" y="12750"/>
                  </a:lnTo>
                  <a:lnTo>
                    <a:pt x="473684" y="12750"/>
                  </a:lnTo>
                  <a:lnTo>
                    <a:pt x="481914" y="15100"/>
                  </a:lnTo>
                  <a:lnTo>
                    <a:pt x="487159" y="18986"/>
                  </a:lnTo>
                  <a:lnTo>
                    <a:pt x="487159" y="4787"/>
                  </a:lnTo>
                  <a:lnTo>
                    <a:pt x="482815" y="1892"/>
                  </a:lnTo>
                  <a:lnTo>
                    <a:pt x="475221" y="0"/>
                  </a:lnTo>
                  <a:lnTo>
                    <a:pt x="468528" y="0"/>
                  </a:lnTo>
                  <a:lnTo>
                    <a:pt x="457936" y="1371"/>
                  </a:lnTo>
                  <a:lnTo>
                    <a:pt x="450430" y="5207"/>
                  </a:lnTo>
                  <a:lnTo>
                    <a:pt x="445947" y="11074"/>
                  </a:lnTo>
                  <a:lnTo>
                    <a:pt x="444461" y="18542"/>
                  </a:lnTo>
                  <a:lnTo>
                    <a:pt x="444461" y="28028"/>
                  </a:lnTo>
                  <a:lnTo>
                    <a:pt x="449072" y="33553"/>
                  </a:lnTo>
                  <a:lnTo>
                    <a:pt x="460387" y="37706"/>
                  </a:lnTo>
                  <a:lnTo>
                    <a:pt x="473862" y="42862"/>
                  </a:lnTo>
                  <a:lnTo>
                    <a:pt x="475754" y="44488"/>
                  </a:lnTo>
                  <a:lnTo>
                    <a:pt x="475754" y="51269"/>
                  </a:lnTo>
                  <a:lnTo>
                    <a:pt x="473138" y="53352"/>
                  </a:lnTo>
                  <a:lnTo>
                    <a:pt x="460197" y="53352"/>
                  </a:lnTo>
                  <a:lnTo>
                    <a:pt x="450519" y="50546"/>
                  </a:lnTo>
                  <a:lnTo>
                    <a:pt x="444284" y="45212"/>
                  </a:lnTo>
                  <a:lnTo>
                    <a:pt x="444284" y="59778"/>
                  </a:lnTo>
                  <a:lnTo>
                    <a:pt x="448894" y="63207"/>
                  </a:lnTo>
                  <a:lnTo>
                    <a:pt x="457314" y="66103"/>
                  </a:lnTo>
                  <a:lnTo>
                    <a:pt x="466166" y="66103"/>
                  </a:lnTo>
                  <a:lnTo>
                    <a:pt x="477329" y="64579"/>
                  </a:lnTo>
                  <a:lnTo>
                    <a:pt x="484936" y="60426"/>
                  </a:lnTo>
                  <a:lnTo>
                    <a:pt x="489292" y="54317"/>
                  </a:lnTo>
                  <a:lnTo>
                    <a:pt x="490677" y="46926"/>
                  </a:lnTo>
                  <a:close/>
                </a:path>
                <a:path w="546735" h="66675" extrusionOk="0">
                  <a:moveTo>
                    <a:pt x="546125" y="1181"/>
                  </a:moveTo>
                  <a:lnTo>
                    <a:pt x="496023" y="1181"/>
                  </a:lnTo>
                  <a:lnTo>
                    <a:pt x="496023" y="14465"/>
                  </a:lnTo>
                  <a:lnTo>
                    <a:pt x="513562" y="14465"/>
                  </a:lnTo>
                  <a:lnTo>
                    <a:pt x="513562" y="65024"/>
                  </a:lnTo>
                  <a:lnTo>
                    <a:pt x="528307" y="65024"/>
                  </a:lnTo>
                  <a:lnTo>
                    <a:pt x="528307" y="14465"/>
                  </a:lnTo>
                  <a:lnTo>
                    <a:pt x="546125" y="14465"/>
                  </a:lnTo>
                  <a:lnTo>
                    <a:pt x="546125" y="1181"/>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729" name="Google Shape;2729;p14"/>
            <p:cNvPicPr preferRelativeResize="0"/>
            <p:nvPr/>
          </p:nvPicPr>
          <p:blipFill rotWithShape="1">
            <a:blip r:embed="rId5">
              <a:alphaModFix/>
            </a:blip>
            <a:srcRect/>
            <a:stretch/>
          </p:blipFill>
          <p:spPr>
            <a:xfrm>
              <a:off x="228168" y="392082"/>
              <a:ext cx="338744" cy="66116"/>
            </a:xfrm>
            <a:prstGeom prst="rect">
              <a:avLst/>
            </a:prstGeom>
            <a:noFill/>
            <a:ln>
              <a:noFill/>
            </a:ln>
          </p:spPr>
        </p:pic>
      </p:grpSp>
      <p:grpSp>
        <p:nvGrpSpPr>
          <p:cNvPr id="2730" name="Google Shape;2730;p14"/>
          <p:cNvGrpSpPr/>
          <p:nvPr/>
        </p:nvGrpSpPr>
        <p:grpSpPr>
          <a:xfrm>
            <a:off x="1538776" y="778931"/>
            <a:ext cx="2014342" cy="1619062"/>
            <a:chOff x="1533326" y="845331"/>
            <a:chExt cx="2014342" cy="1619062"/>
          </a:xfrm>
        </p:grpSpPr>
        <p:sp>
          <p:nvSpPr>
            <p:cNvPr id="2731" name="Google Shape;2731;p14"/>
            <p:cNvSpPr/>
            <p:nvPr/>
          </p:nvSpPr>
          <p:spPr>
            <a:xfrm>
              <a:off x="1950643" y="1474634"/>
              <a:ext cx="1597025" cy="979805"/>
            </a:xfrm>
            <a:custGeom>
              <a:avLst/>
              <a:gdLst/>
              <a:ahLst/>
              <a:cxnLst/>
              <a:rect l="l" t="t" r="r" b="b"/>
              <a:pathLst>
                <a:path w="1597025" h="979805" extrusionOk="0">
                  <a:moveTo>
                    <a:pt x="334264" y="473951"/>
                  </a:moveTo>
                  <a:lnTo>
                    <a:pt x="167132" y="376212"/>
                  </a:lnTo>
                  <a:lnTo>
                    <a:pt x="0" y="473951"/>
                  </a:lnTo>
                  <a:lnTo>
                    <a:pt x="167132" y="564692"/>
                  </a:lnTo>
                  <a:lnTo>
                    <a:pt x="334264" y="473951"/>
                  </a:lnTo>
                  <a:close/>
                </a:path>
                <a:path w="1597025" h="979805" extrusionOk="0">
                  <a:moveTo>
                    <a:pt x="671360" y="675881"/>
                  </a:moveTo>
                  <a:lnTo>
                    <a:pt x="504228" y="578142"/>
                  </a:lnTo>
                  <a:lnTo>
                    <a:pt x="337096" y="675881"/>
                  </a:lnTo>
                  <a:lnTo>
                    <a:pt x="504228" y="766622"/>
                  </a:lnTo>
                  <a:lnTo>
                    <a:pt x="671360" y="675881"/>
                  </a:lnTo>
                  <a:close/>
                </a:path>
                <a:path w="1597025" h="979805" extrusionOk="0">
                  <a:moveTo>
                    <a:pt x="1018603" y="888631"/>
                  </a:moveTo>
                  <a:lnTo>
                    <a:pt x="851471" y="790892"/>
                  </a:lnTo>
                  <a:lnTo>
                    <a:pt x="684352" y="888631"/>
                  </a:lnTo>
                  <a:lnTo>
                    <a:pt x="851471" y="979373"/>
                  </a:lnTo>
                  <a:lnTo>
                    <a:pt x="1018603" y="888631"/>
                  </a:lnTo>
                  <a:close/>
                </a:path>
                <a:path w="1597025" h="979805" extrusionOk="0">
                  <a:moveTo>
                    <a:pt x="1596732" y="545744"/>
                  </a:moveTo>
                  <a:lnTo>
                    <a:pt x="1594408" y="534581"/>
                  </a:lnTo>
                  <a:lnTo>
                    <a:pt x="1585861" y="525868"/>
                  </a:lnTo>
                  <a:lnTo>
                    <a:pt x="647204" y="457"/>
                  </a:lnTo>
                  <a:lnTo>
                    <a:pt x="640435" y="0"/>
                  </a:lnTo>
                  <a:lnTo>
                    <a:pt x="524268" y="46736"/>
                  </a:lnTo>
                  <a:lnTo>
                    <a:pt x="514654" y="54267"/>
                  </a:lnTo>
                  <a:lnTo>
                    <a:pt x="510921" y="65036"/>
                  </a:lnTo>
                  <a:lnTo>
                    <a:pt x="513232" y="76200"/>
                  </a:lnTo>
                  <a:lnTo>
                    <a:pt x="521792" y="84924"/>
                  </a:lnTo>
                  <a:lnTo>
                    <a:pt x="1460449" y="610336"/>
                  </a:lnTo>
                  <a:lnTo>
                    <a:pt x="1467218" y="610781"/>
                  </a:lnTo>
                  <a:lnTo>
                    <a:pt x="1583385" y="564057"/>
                  </a:lnTo>
                  <a:lnTo>
                    <a:pt x="1592986" y="556514"/>
                  </a:lnTo>
                  <a:lnTo>
                    <a:pt x="1596732" y="545744"/>
                  </a:lnTo>
                  <a:close/>
                </a:path>
              </a:pathLst>
            </a:custGeom>
            <a:solidFill>
              <a:srgbClr val="C4C4C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732" name="Google Shape;2732;p14"/>
            <p:cNvPicPr preferRelativeResize="0"/>
            <p:nvPr/>
          </p:nvPicPr>
          <p:blipFill rotWithShape="1">
            <a:blip r:embed="rId6">
              <a:alphaModFix/>
            </a:blip>
            <a:srcRect/>
            <a:stretch/>
          </p:blipFill>
          <p:spPr>
            <a:xfrm>
              <a:off x="1935827" y="1534944"/>
              <a:ext cx="301609" cy="471636"/>
            </a:xfrm>
            <a:prstGeom prst="rect">
              <a:avLst/>
            </a:prstGeom>
            <a:noFill/>
            <a:ln>
              <a:noFill/>
            </a:ln>
          </p:spPr>
        </p:pic>
        <p:sp>
          <p:nvSpPr>
            <p:cNvPr id="2733" name="Google Shape;2733;p14"/>
            <p:cNvSpPr/>
            <p:nvPr/>
          </p:nvSpPr>
          <p:spPr>
            <a:xfrm>
              <a:off x="2524947" y="845331"/>
              <a:ext cx="961390" cy="1193165"/>
            </a:xfrm>
            <a:custGeom>
              <a:avLst/>
              <a:gdLst/>
              <a:ahLst/>
              <a:cxnLst/>
              <a:rect l="l" t="t" r="r" b="b"/>
              <a:pathLst>
                <a:path w="961389" h="1193164" extrusionOk="0">
                  <a:moveTo>
                    <a:pt x="40601" y="0"/>
                  </a:moveTo>
                  <a:lnTo>
                    <a:pt x="20240" y="6822"/>
                  </a:lnTo>
                  <a:lnTo>
                    <a:pt x="5609" y="19490"/>
                  </a:lnTo>
                  <a:lnTo>
                    <a:pt x="0" y="32966"/>
                  </a:lnTo>
                  <a:lnTo>
                    <a:pt x="0" y="649386"/>
                  </a:lnTo>
                  <a:lnTo>
                    <a:pt x="6400" y="691118"/>
                  </a:lnTo>
                  <a:lnTo>
                    <a:pt x="895108" y="1189619"/>
                  </a:lnTo>
                  <a:lnTo>
                    <a:pt x="910986" y="1192800"/>
                  </a:lnTo>
                  <a:lnTo>
                    <a:pt x="920408" y="1191919"/>
                  </a:lnTo>
                  <a:lnTo>
                    <a:pt x="949540" y="1159799"/>
                  </a:lnTo>
                  <a:lnTo>
                    <a:pt x="961161" y="507552"/>
                  </a:lnTo>
                  <a:lnTo>
                    <a:pt x="958691" y="494720"/>
                  </a:lnTo>
                  <a:lnTo>
                    <a:pt x="929868" y="461007"/>
                  </a:lnTo>
                  <a:lnTo>
                    <a:pt x="63398" y="4061"/>
                  </a:lnTo>
                  <a:lnTo>
                    <a:pt x="40601" y="0"/>
                  </a:lnTo>
                  <a:close/>
                </a:path>
              </a:pathLst>
            </a:custGeom>
            <a:solidFill>
              <a:srgbClr val="929FD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734" name="Google Shape;2734;p14"/>
            <p:cNvSpPr/>
            <p:nvPr/>
          </p:nvSpPr>
          <p:spPr>
            <a:xfrm>
              <a:off x="2525041" y="857574"/>
              <a:ext cx="935990" cy="1174115"/>
            </a:xfrm>
            <a:custGeom>
              <a:avLst/>
              <a:gdLst/>
              <a:ahLst/>
              <a:cxnLst/>
              <a:rect l="l" t="t" r="r" b="b"/>
              <a:pathLst>
                <a:path w="935989" h="1174114" extrusionOk="0">
                  <a:moveTo>
                    <a:pt x="20375" y="0"/>
                  </a:moveTo>
                  <a:lnTo>
                    <a:pt x="8529" y="3786"/>
                  </a:lnTo>
                  <a:lnTo>
                    <a:pt x="2000" y="13198"/>
                  </a:lnTo>
                  <a:lnTo>
                    <a:pt x="0" y="25081"/>
                  </a:lnTo>
                  <a:lnTo>
                    <a:pt x="279" y="650239"/>
                  </a:lnTo>
                  <a:lnTo>
                    <a:pt x="16706" y="694079"/>
                  </a:lnTo>
                  <a:lnTo>
                    <a:pt x="892632" y="1169834"/>
                  </a:lnTo>
                  <a:lnTo>
                    <a:pt x="904511" y="1174060"/>
                  </a:lnTo>
                  <a:lnTo>
                    <a:pt x="914225" y="1173104"/>
                  </a:lnTo>
                  <a:lnTo>
                    <a:pt x="920782" y="1167376"/>
                  </a:lnTo>
                  <a:lnTo>
                    <a:pt x="923188" y="1157286"/>
                  </a:lnTo>
                  <a:lnTo>
                    <a:pt x="935443" y="514768"/>
                  </a:lnTo>
                  <a:lnTo>
                    <a:pt x="933037" y="502068"/>
                  </a:lnTo>
                  <a:lnTo>
                    <a:pt x="904887" y="468578"/>
                  </a:lnTo>
                  <a:lnTo>
                    <a:pt x="38328" y="4990"/>
                  </a:lnTo>
                  <a:lnTo>
                    <a:pt x="20375"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735" name="Google Shape;2735;p14"/>
            <p:cNvSpPr/>
            <p:nvPr/>
          </p:nvSpPr>
          <p:spPr>
            <a:xfrm>
              <a:off x="2532813" y="866797"/>
              <a:ext cx="920750" cy="1160145"/>
            </a:xfrm>
            <a:custGeom>
              <a:avLst/>
              <a:gdLst/>
              <a:ahLst/>
              <a:cxnLst/>
              <a:rect l="l" t="t" r="r" b="b"/>
              <a:pathLst>
                <a:path w="920750" h="1160145" extrusionOk="0">
                  <a:moveTo>
                    <a:pt x="18682" y="0"/>
                  </a:moveTo>
                  <a:lnTo>
                    <a:pt x="8967" y="951"/>
                  </a:lnTo>
                  <a:lnTo>
                    <a:pt x="2408" y="6678"/>
                  </a:lnTo>
                  <a:lnTo>
                    <a:pt x="0" y="16768"/>
                  </a:lnTo>
                  <a:lnTo>
                    <a:pt x="0" y="632464"/>
                  </a:lnTo>
                  <a:lnTo>
                    <a:pt x="11230" y="672770"/>
                  </a:lnTo>
                  <a:lnTo>
                    <a:pt x="878192" y="1155881"/>
                  </a:lnTo>
                  <a:lnTo>
                    <a:pt x="890065" y="1160107"/>
                  </a:lnTo>
                  <a:lnTo>
                    <a:pt x="899780" y="1159152"/>
                  </a:lnTo>
                  <a:lnTo>
                    <a:pt x="906340" y="1153424"/>
                  </a:lnTo>
                  <a:lnTo>
                    <a:pt x="908748" y="1143334"/>
                  </a:lnTo>
                  <a:lnTo>
                    <a:pt x="920356" y="509540"/>
                  </a:lnTo>
                  <a:lnTo>
                    <a:pt x="917950" y="496841"/>
                  </a:lnTo>
                  <a:lnTo>
                    <a:pt x="889800" y="463363"/>
                  </a:lnTo>
                  <a:lnTo>
                    <a:pt x="30556" y="4233"/>
                  </a:lnTo>
                  <a:lnTo>
                    <a:pt x="18682" y="0"/>
                  </a:lnTo>
                  <a:close/>
                </a:path>
              </a:pathLst>
            </a:custGeom>
            <a:solidFill>
              <a:srgbClr val="D6DEE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736" name="Google Shape;2736;p14"/>
            <p:cNvSpPr/>
            <p:nvPr/>
          </p:nvSpPr>
          <p:spPr>
            <a:xfrm>
              <a:off x="2592185" y="940935"/>
              <a:ext cx="804545" cy="1010919"/>
            </a:xfrm>
            <a:custGeom>
              <a:avLst/>
              <a:gdLst/>
              <a:ahLst/>
              <a:cxnLst/>
              <a:rect l="l" t="t" r="r" b="b"/>
              <a:pathLst>
                <a:path w="804545" h="1010919" extrusionOk="0">
                  <a:moveTo>
                    <a:pt x="0" y="0"/>
                  </a:moveTo>
                  <a:lnTo>
                    <a:pt x="0" y="577240"/>
                  </a:lnTo>
                  <a:lnTo>
                    <a:pt x="792645" y="1010729"/>
                  </a:lnTo>
                  <a:lnTo>
                    <a:pt x="804278" y="429501"/>
                  </a:lnTo>
                  <a:lnTo>
                    <a:pt x="0" y="0"/>
                  </a:lnTo>
                  <a:close/>
                </a:path>
              </a:pathLst>
            </a:custGeom>
            <a:solidFill>
              <a:srgbClr val="2B719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737" name="Google Shape;2737;p14"/>
            <p:cNvPicPr preferRelativeResize="0"/>
            <p:nvPr/>
          </p:nvPicPr>
          <p:blipFill rotWithShape="1">
            <a:blip r:embed="rId7">
              <a:alphaModFix/>
            </a:blip>
            <a:srcRect/>
            <a:stretch/>
          </p:blipFill>
          <p:spPr>
            <a:xfrm>
              <a:off x="2279968" y="1741605"/>
              <a:ext cx="301699" cy="471630"/>
            </a:xfrm>
            <a:prstGeom prst="rect">
              <a:avLst/>
            </a:prstGeom>
            <a:noFill/>
            <a:ln>
              <a:noFill/>
            </a:ln>
          </p:spPr>
        </p:pic>
        <p:sp>
          <p:nvSpPr>
            <p:cNvPr id="2738" name="Google Shape;2738;p14"/>
            <p:cNvSpPr/>
            <p:nvPr/>
          </p:nvSpPr>
          <p:spPr>
            <a:xfrm>
              <a:off x="2014776" y="1553359"/>
              <a:ext cx="29209" cy="60325"/>
            </a:xfrm>
            <a:custGeom>
              <a:avLst/>
              <a:gdLst/>
              <a:ahLst/>
              <a:cxnLst/>
              <a:rect l="l" t="t" r="r" b="b"/>
              <a:pathLst>
                <a:path w="29210" h="60325" extrusionOk="0">
                  <a:moveTo>
                    <a:pt x="14363" y="0"/>
                  </a:moveTo>
                  <a:lnTo>
                    <a:pt x="8776" y="2358"/>
                  </a:lnTo>
                  <a:lnTo>
                    <a:pt x="4210" y="8789"/>
                  </a:lnTo>
                  <a:lnTo>
                    <a:pt x="1129" y="18329"/>
                  </a:lnTo>
                  <a:lnTo>
                    <a:pt x="0" y="30010"/>
                  </a:lnTo>
                  <a:lnTo>
                    <a:pt x="1129" y="41683"/>
                  </a:lnTo>
                  <a:lnTo>
                    <a:pt x="4210" y="51219"/>
                  </a:lnTo>
                  <a:lnTo>
                    <a:pt x="8776" y="57649"/>
                  </a:lnTo>
                  <a:lnTo>
                    <a:pt x="14363" y="60007"/>
                  </a:lnTo>
                  <a:lnTo>
                    <a:pt x="19956" y="57649"/>
                  </a:lnTo>
                  <a:lnTo>
                    <a:pt x="24522" y="51219"/>
                  </a:lnTo>
                  <a:lnTo>
                    <a:pt x="27599" y="41683"/>
                  </a:lnTo>
                  <a:lnTo>
                    <a:pt x="28727" y="30010"/>
                  </a:lnTo>
                  <a:lnTo>
                    <a:pt x="27599" y="18329"/>
                  </a:lnTo>
                  <a:lnTo>
                    <a:pt x="24522" y="8789"/>
                  </a:lnTo>
                  <a:lnTo>
                    <a:pt x="19956" y="2358"/>
                  </a:lnTo>
                  <a:lnTo>
                    <a:pt x="14363" y="0"/>
                  </a:lnTo>
                  <a:close/>
                </a:path>
              </a:pathLst>
            </a:custGeom>
            <a:solidFill>
              <a:srgbClr val="0A16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739" name="Google Shape;2739;p14"/>
            <p:cNvPicPr preferRelativeResize="0"/>
            <p:nvPr/>
          </p:nvPicPr>
          <p:blipFill rotWithShape="1">
            <a:blip r:embed="rId8">
              <a:alphaModFix/>
            </a:blip>
            <a:srcRect/>
            <a:stretch/>
          </p:blipFill>
          <p:spPr>
            <a:xfrm>
              <a:off x="2637186" y="1947170"/>
              <a:ext cx="301611" cy="471634"/>
            </a:xfrm>
            <a:prstGeom prst="rect">
              <a:avLst/>
            </a:prstGeom>
            <a:noFill/>
            <a:ln>
              <a:noFill/>
            </a:ln>
          </p:spPr>
        </p:pic>
        <p:sp>
          <p:nvSpPr>
            <p:cNvPr id="2740" name="Google Shape;2740;p14"/>
            <p:cNvSpPr/>
            <p:nvPr/>
          </p:nvSpPr>
          <p:spPr>
            <a:xfrm>
              <a:off x="1900518" y="2275798"/>
              <a:ext cx="334645" cy="188595"/>
            </a:xfrm>
            <a:custGeom>
              <a:avLst/>
              <a:gdLst/>
              <a:ahLst/>
              <a:cxnLst/>
              <a:rect l="l" t="t" r="r" b="b"/>
              <a:pathLst>
                <a:path w="334644" h="188594" extrusionOk="0">
                  <a:moveTo>
                    <a:pt x="167131" y="0"/>
                  </a:moveTo>
                  <a:lnTo>
                    <a:pt x="0" y="97726"/>
                  </a:lnTo>
                  <a:lnTo>
                    <a:pt x="167131" y="188467"/>
                  </a:lnTo>
                  <a:lnTo>
                    <a:pt x="334263" y="97726"/>
                  </a:lnTo>
                  <a:lnTo>
                    <a:pt x="167131" y="0"/>
                  </a:lnTo>
                  <a:close/>
                </a:path>
              </a:pathLst>
            </a:custGeom>
            <a:solidFill>
              <a:srgbClr val="C4C4C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741" name="Google Shape;2741;p14"/>
            <p:cNvPicPr preferRelativeResize="0"/>
            <p:nvPr/>
          </p:nvPicPr>
          <p:blipFill rotWithShape="1">
            <a:blip r:embed="rId9">
              <a:alphaModFix/>
            </a:blip>
            <a:srcRect/>
            <a:stretch/>
          </p:blipFill>
          <p:spPr>
            <a:xfrm>
              <a:off x="1885697" y="1959898"/>
              <a:ext cx="301702" cy="471636"/>
            </a:xfrm>
            <a:prstGeom prst="rect">
              <a:avLst/>
            </a:prstGeom>
            <a:noFill/>
            <a:ln>
              <a:noFill/>
            </a:ln>
          </p:spPr>
        </p:pic>
        <p:sp>
          <p:nvSpPr>
            <p:cNvPr id="2742" name="Google Shape;2742;p14"/>
            <p:cNvSpPr/>
            <p:nvPr/>
          </p:nvSpPr>
          <p:spPr>
            <a:xfrm>
              <a:off x="2183368" y="1432446"/>
              <a:ext cx="145415" cy="83820"/>
            </a:xfrm>
            <a:custGeom>
              <a:avLst/>
              <a:gdLst/>
              <a:ahLst/>
              <a:cxnLst/>
              <a:rect l="l" t="t" r="r" b="b"/>
              <a:pathLst>
                <a:path w="145414" h="83819" extrusionOk="0">
                  <a:moveTo>
                    <a:pt x="72453" y="0"/>
                  </a:moveTo>
                  <a:lnTo>
                    <a:pt x="44250" y="3270"/>
                  </a:lnTo>
                  <a:lnTo>
                    <a:pt x="21220" y="12190"/>
                  </a:lnTo>
                  <a:lnTo>
                    <a:pt x="5693" y="25422"/>
                  </a:lnTo>
                  <a:lnTo>
                    <a:pt x="0" y="41630"/>
                  </a:lnTo>
                  <a:lnTo>
                    <a:pt x="5693" y="57840"/>
                  </a:lnTo>
                  <a:lnTo>
                    <a:pt x="21220" y="71077"/>
                  </a:lnTo>
                  <a:lnTo>
                    <a:pt x="44250" y="80001"/>
                  </a:lnTo>
                  <a:lnTo>
                    <a:pt x="72453" y="83273"/>
                  </a:lnTo>
                  <a:lnTo>
                    <a:pt x="100656" y="80001"/>
                  </a:lnTo>
                  <a:lnTo>
                    <a:pt x="123686" y="71077"/>
                  </a:lnTo>
                  <a:lnTo>
                    <a:pt x="139213" y="57840"/>
                  </a:lnTo>
                  <a:lnTo>
                    <a:pt x="144907" y="41630"/>
                  </a:lnTo>
                  <a:lnTo>
                    <a:pt x="139213" y="25422"/>
                  </a:lnTo>
                  <a:lnTo>
                    <a:pt x="123686" y="12190"/>
                  </a:lnTo>
                  <a:lnTo>
                    <a:pt x="100656" y="3270"/>
                  </a:lnTo>
                  <a:lnTo>
                    <a:pt x="72453" y="0"/>
                  </a:lnTo>
                  <a:close/>
                </a:path>
              </a:pathLst>
            </a:custGeom>
            <a:solidFill>
              <a:srgbClr val="1B1B1A">
                <a:alpha val="13725"/>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743" name="Google Shape;2743;p14"/>
            <p:cNvSpPr/>
            <p:nvPr/>
          </p:nvSpPr>
          <p:spPr>
            <a:xfrm>
              <a:off x="2097836" y="1131233"/>
              <a:ext cx="50800" cy="34925"/>
            </a:xfrm>
            <a:custGeom>
              <a:avLst/>
              <a:gdLst/>
              <a:ahLst/>
              <a:cxnLst/>
              <a:rect l="l" t="t" r="r" b="b"/>
              <a:pathLst>
                <a:path w="50800" h="34925" extrusionOk="0">
                  <a:moveTo>
                    <a:pt x="49411" y="29819"/>
                  </a:moveTo>
                  <a:lnTo>
                    <a:pt x="17195" y="29819"/>
                  </a:lnTo>
                  <a:lnTo>
                    <a:pt x="24533" y="31988"/>
                  </a:lnTo>
                  <a:lnTo>
                    <a:pt x="32726" y="33797"/>
                  </a:lnTo>
                  <a:lnTo>
                    <a:pt x="41021" y="34345"/>
                  </a:lnTo>
                  <a:lnTo>
                    <a:pt x="48666" y="32727"/>
                  </a:lnTo>
                  <a:lnTo>
                    <a:pt x="49366" y="29997"/>
                  </a:lnTo>
                  <a:lnTo>
                    <a:pt x="49411" y="29819"/>
                  </a:lnTo>
                  <a:close/>
                </a:path>
                <a:path w="50800" h="34925" extrusionOk="0">
                  <a:moveTo>
                    <a:pt x="6222" y="9004"/>
                  </a:moveTo>
                  <a:lnTo>
                    <a:pt x="3657" y="10452"/>
                  </a:lnTo>
                  <a:lnTo>
                    <a:pt x="3479" y="10629"/>
                  </a:lnTo>
                  <a:lnTo>
                    <a:pt x="3022" y="10998"/>
                  </a:lnTo>
                  <a:lnTo>
                    <a:pt x="2933" y="11277"/>
                  </a:lnTo>
                  <a:lnTo>
                    <a:pt x="0" y="14452"/>
                  </a:lnTo>
                  <a:lnTo>
                    <a:pt x="6959" y="21907"/>
                  </a:lnTo>
                  <a:lnTo>
                    <a:pt x="10248" y="23914"/>
                  </a:lnTo>
                  <a:lnTo>
                    <a:pt x="11163" y="26365"/>
                  </a:lnTo>
                  <a:lnTo>
                    <a:pt x="12884" y="28549"/>
                  </a:lnTo>
                  <a:lnTo>
                    <a:pt x="15824" y="28549"/>
                  </a:lnTo>
                  <a:lnTo>
                    <a:pt x="16192" y="29184"/>
                  </a:lnTo>
                  <a:lnTo>
                    <a:pt x="17017" y="29997"/>
                  </a:lnTo>
                  <a:lnTo>
                    <a:pt x="17195" y="29819"/>
                  </a:lnTo>
                  <a:lnTo>
                    <a:pt x="49411" y="29819"/>
                  </a:lnTo>
                  <a:lnTo>
                    <a:pt x="50228" y="26631"/>
                  </a:lnTo>
                  <a:lnTo>
                    <a:pt x="49533" y="21907"/>
                  </a:lnTo>
                  <a:lnTo>
                    <a:pt x="49479" y="21539"/>
                  </a:lnTo>
                  <a:lnTo>
                    <a:pt x="22593" y="21539"/>
                  </a:lnTo>
                  <a:lnTo>
                    <a:pt x="21221" y="20548"/>
                  </a:lnTo>
                  <a:lnTo>
                    <a:pt x="19476" y="19176"/>
                  </a:lnTo>
                  <a:lnTo>
                    <a:pt x="15468" y="19176"/>
                  </a:lnTo>
                  <a:lnTo>
                    <a:pt x="15189" y="16814"/>
                  </a:lnTo>
                  <a:lnTo>
                    <a:pt x="13217" y="15455"/>
                  </a:lnTo>
                  <a:lnTo>
                    <a:pt x="10337" y="15455"/>
                  </a:lnTo>
                  <a:lnTo>
                    <a:pt x="9613" y="12636"/>
                  </a:lnTo>
                  <a:lnTo>
                    <a:pt x="6222" y="9004"/>
                  </a:lnTo>
                  <a:close/>
                </a:path>
                <a:path w="50800" h="34925" extrusionOk="0">
                  <a:moveTo>
                    <a:pt x="30378" y="0"/>
                  </a:moveTo>
                  <a:lnTo>
                    <a:pt x="29552" y="266"/>
                  </a:lnTo>
                  <a:lnTo>
                    <a:pt x="29362" y="266"/>
                  </a:lnTo>
                  <a:lnTo>
                    <a:pt x="27266" y="1092"/>
                  </a:lnTo>
                  <a:lnTo>
                    <a:pt x="27338" y="2628"/>
                  </a:lnTo>
                  <a:lnTo>
                    <a:pt x="27415" y="3086"/>
                  </a:lnTo>
                  <a:lnTo>
                    <a:pt x="28638" y="4902"/>
                  </a:lnTo>
                  <a:lnTo>
                    <a:pt x="30098" y="6083"/>
                  </a:lnTo>
                  <a:lnTo>
                    <a:pt x="32842" y="8635"/>
                  </a:lnTo>
                  <a:lnTo>
                    <a:pt x="34493" y="10274"/>
                  </a:lnTo>
                  <a:lnTo>
                    <a:pt x="35298" y="11277"/>
                  </a:lnTo>
                  <a:lnTo>
                    <a:pt x="35055" y="11277"/>
                  </a:lnTo>
                  <a:lnTo>
                    <a:pt x="30733" y="13995"/>
                  </a:lnTo>
                  <a:lnTo>
                    <a:pt x="26076" y="17906"/>
                  </a:lnTo>
                  <a:lnTo>
                    <a:pt x="22593" y="21539"/>
                  </a:lnTo>
                  <a:lnTo>
                    <a:pt x="49479" y="21539"/>
                  </a:lnTo>
                  <a:lnTo>
                    <a:pt x="49132" y="19176"/>
                  </a:lnTo>
                  <a:lnTo>
                    <a:pt x="49039" y="18541"/>
                  </a:lnTo>
                  <a:lnTo>
                    <a:pt x="48945" y="17906"/>
                  </a:lnTo>
                  <a:lnTo>
                    <a:pt x="48862" y="16814"/>
                  </a:lnTo>
                  <a:lnTo>
                    <a:pt x="48758" y="15455"/>
                  </a:lnTo>
                  <a:lnTo>
                    <a:pt x="48647" y="13995"/>
                  </a:lnTo>
                  <a:lnTo>
                    <a:pt x="48543" y="12636"/>
                  </a:lnTo>
                  <a:lnTo>
                    <a:pt x="43091" y="3543"/>
                  </a:lnTo>
                  <a:lnTo>
                    <a:pt x="42876" y="3365"/>
                  </a:lnTo>
                  <a:lnTo>
                    <a:pt x="38150" y="3365"/>
                  </a:lnTo>
                  <a:lnTo>
                    <a:pt x="36499" y="3086"/>
                  </a:lnTo>
                  <a:lnTo>
                    <a:pt x="35407" y="2819"/>
                  </a:lnTo>
                  <a:lnTo>
                    <a:pt x="30378" y="0"/>
                  </a:lnTo>
                  <a:close/>
                </a:path>
                <a:path w="50800" h="34925" extrusionOk="0">
                  <a:moveTo>
                    <a:pt x="17475" y="18275"/>
                  </a:moveTo>
                  <a:lnTo>
                    <a:pt x="16381" y="18275"/>
                  </a:lnTo>
                  <a:lnTo>
                    <a:pt x="15468" y="19176"/>
                  </a:lnTo>
                  <a:lnTo>
                    <a:pt x="19476" y="19176"/>
                  </a:lnTo>
                  <a:lnTo>
                    <a:pt x="19137" y="18910"/>
                  </a:lnTo>
                  <a:lnTo>
                    <a:pt x="18389" y="18910"/>
                  </a:lnTo>
                  <a:lnTo>
                    <a:pt x="17475" y="18275"/>
                  </a:lnTo>
                  <a:close/>
                </a:path>
                <a:path w="50800" h="34925" extrusionOk="0">
                  <a:moveTo>
                    <a:pt x="18668" y="18541"/>
                  </a:moveTo>
                  <a:lnTo>
                    <a:pt x="18389" y="18910"/>
                  </a:lnTo>
                  <a:lnTo>
                    <a:pt x="19137" y="18910"/>
                  </a:lnTo>
                  <a:lnTo>
                    <a:pt x="18668" y="18541"/>
                  </a:lnTo>
                  <a:close/>
                </a:path>
                <a:path w="50800" h="34925" extrusionOk="0">
                  <a:moveTo>
                    <a:pt x="12166" y="14731"/>
                  </a:moveTo>
                  <a:lnTo>
                    <a:pt x="10337" y="15455"/>
                  </a:lnTo>
                  <a:lnTo>
                    <a:pt x="13217" y="15455"/>
                  </a:lnTo>
                  <a:lnTo>
                    <a:pt x="12166" y="14731"/>
                  </a:lnTo>
                  <a:close/>
                </a:path>
                <a:path w="50800" h="34925" extrusionOk="0">
                  <a:moveTo>
                    <a:pt x="41986" y="2628"/>
                  </a:moveTo>
                  <a:lnTo>
                    <a:pt x="38150" y="3365"/>
                  </a:lnTo>
                  <a:lnTo>
                    <a:pt x="42876" y="3365"/>
                  </a:lnTo>
                  <a:lnTo>
                    <a:pt x="41986" y="2628"/>
                  </a:lnTo>
                  <a:close/>
                </a:path>
              </a:pathLst>
            </a:custGeom>
            <a:solidFill>
              <a:srgbClr val="EAB18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744" name="Google Shape;2744;p14"/>
            <p:cNvSpPr/>
            <p:nvPr/>
          </p:nvSpPr>
          <p:spPr>
            <a:xfrm>
              <a:off x="2144680" y="1142872"/>
              <a:ext cx="8890" cy="26670"/>
            </a:xfrm>
            <a:custGeom>
              <a:avLst/>
              <a:gdLst/>
              <a:ahLst/>
              <a:cxnLst/>
              <a:rect l="l" t="t" r="r" b="b"/>
              <a:pathLst>
                <a:path w="8889" h="26669" extrusionOk="0">
                  <a:moveTo>
                    <a:pt x="1828" y="0"/>
                  </a:moveTo>
                  <a:lnTo>
                    <a:pt x="2286" y="5994"/>
                  </a:lnTo>
                  <a:lnTo>
                    <a:pt x="3568" y="14719"/>
                  </a:lnTo>
                  <a:lnTo>
                    <a:pt x="2006" y="20815"/>
                  </a:lnTo>
                  <a:lnTo>
                    <a:pt x="1549" y="22542"/>
                  </a:lnTo>
                  <a:lnTo>
                    <a:pt x="914" y="24003"/>
                  </a:lnTo>
                  <a:lnTo>
                    <a:pt x="0" y="25184"/>
                  </a:lnTo>
                  <a:lnTo>
                    <a:pt x="1739" y="26365"/>
                  </a:lnTo>
                  <a:lnTo>
                    <a:pt x="3746" y="26543"/>
                  </a:lnTo>
                  <a:lnTo>
                    <a:pt x="5854" y="26365"/>
                  </a:lnTo>
                  <a:lnTo>
                    <a:pt x="7548" y="20323"/>
                  </a:lnTo>
                  <a:lnTo>
                    <a:pt x="8320" y="13566"/>
                  </a:lnTo>
                  <a:lnTo>
                    <a:pt x="8474" y="6777"/>
                  </a:lnTo>
                  <a:lnTo>
                    <a:pt x="8318" y="635"/>
                  </a:lnTo>
                  <a:lnTo>
                    <a:pt x="6578" y="990"/>
                  </a:lnTo>
                  <a:lnTo>
                    <a:pt x="3924" y="723"/>
                  </a:lnTo>
                  <a:close/>
                </a:path>
              </a:pathLst>
            </a:custGeom>
            <a:solidFill>
              <a:srgbClr val="C5E0F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745" name="Google Shape;2745;p14"/>
            <p:cNvSpPr/>
            <p:nvPr/>
          </p:nvSpPr>
          <p:spPr>
            <a:xfrm>
              <a:off x="2187209" y="1435618"/>
              <a:ext cx="57785" cy="45085"/>
            </a:xfrm>
            <a:custGeom>
              <a:avLst/>
              <a:gdLst/>
              <a:ahLst/>
              <a:cxnLst/>
              <a:rect l="l" t="t" r="r" b="b"/>
              <a:pathLst>
                <a:path w="57785" h="45084" extrusionOk="0">
                  <a:moveTo>
                    <a:pt x="55625" y="0"/>
                  </a:moveTo>
                  <a:lnTo>
                    <a:pt x="49068" y="5858"/>
                  </a:lnTo>
                  <a:lnTo>
                    <a:pt x="42573" y="8402"/>
                  </a:lnTo>
                  <a:lnTo>
                    <a:pt x="36130" y="8406"/>
                  </a:lnTo>
                  <a:lnTo>
                    <a:pt x="29730" y="6642"/>
                  </a:lnTo>
                  <a:lnTo>
                    <a:pt x="20586" y="3098"/>
                  </a:lnTo>
                  <a:lnTo>
                    <a:pt x="19494" y="2006"/>
                  </a:lnTo>
                  <a:lnTo>
                    <a:pt x="18935" y="4914"/>
                  </a:lnTo>
                  <a:lnTo>
                    <a:pt x="14909" y="10464"/>
                  </a:lnTo>
                  <a:lnTo>
                    <a:pt x="12814" y="14008"/>
                  </a:lnTo>
                  <a:lnTo>
                    <a:pt x="7873" y="21920"/>
                  </a:lnTo>
                  <a:lnTo>
                    <a:pt x="101" y="22364"/>
                  </a:lnTo>
                  <a:lnTo>
                    <a:pt x="279" y="29006"/>
                  </a:lnTo>
                  <a:lnTo>
                    <a:pt x="0" y="29730"/>
                  </a:lnTo>
                  <a:lnTo>
                    <a:pt x="0" y="30365"/>
                  </a:lnTo>
                  <a:lnTo>
                    <a:pt x="279" y="31102"/>
                  </a:lnTo>
                  <a:lnTo>
                    <a:pt x="101" y="31546"/>
                  </a:lnTo>
                  <a:lnTo>
                    <a:pt x="1015" y="37642"/>
                  </a:lnTo>
                  <a:lnTo>
                    <a:pt x="15366" y="44462"/>
                  </a:lnTo>
                  <a:lnTo>
                    <a:pt x="17475" y="44462"/>
                  </a:lnTo>
                  <a:lnTo>
                    <a:pt x="43726" y="23190"/>
                  </a:lnTo>
                  <a:lnTo>
                    <a:pt x="46837" y="20827"/>
                  </a:lnTo>
                  <a:lnTo>
                    <a:pt x="48945" y="20192"/>
                  </a:lnTo>
                  <a:lnTo>
                    <a:pt x="49860" y="21374"/>
                  </a:lnTo>
                  <a:lnTo>
                    <a:pt x="55537" y="16459"/>
                  </a:lnTo>
                  <a:lnTo>
                    <a:pt x="57454" y="14554"/>
                  </a:lnTo>
                  <a:lnTo>
                    <a:pt x="57175" y="10909"/>
                  </a:lnTo>
                  <a:lnTo>
                    <a:pt x="56718" y="8737"/>
                  </a:lnTo>
                  <a:lnTo>
                    <a:pt x="56260" y="6642"/>
                  </a:lnTo>
                  <a:close/>
                </a:path>
              </a:pathLst>
            </a:custGeom>
            <a:solidFill>
              <a:srgbClr val="10202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746" name="Google Shape;2746;p14"/>
            <p:cNvSpPr/>
            <p:nvPr/>
          </p:nvSpPr>
          <p:spPr>
            <a:xfrm>
              <a:off x="2235335" y="1076769"/>
              <a:ext cx="12065" cy="38100"/>
            </a:xfrm>
            <a:custGeom>
              <a:avLst/>
              <a:gdLst/>
              <a:ahLst/>
              <a:cxnLst/>
              <a:rect l="l" t="t" r="r" b="b"/>
              <a:pathLst>
                <a:path w="12064" h="38100" extrusionOk="0">
                  <a:moveTo>
                    <a:pt x="9880" y="0"/>
                  </a:moveTo>
                  <a:lnTo>
                    <a:pt x="266" y="35280"/>
                  </a:lnTo>
                  <a:lnTo>
                    <a:pt x="177" y="36093"/>
                  </a:lnTo>
                  <a:lnTo>
                    <a:pt x="0" y="36830"/>
                  </a:lnTo>
                  <a:lnTo>
                    <a:pt x="0" y="37553"/>
                  </a:lnTo>
                  <a:lnTo>
                    <a:pt x="1669" y="31033"/>
                  </a:lnTo>
                  <a:lnTo>
                    <a:pt x="3995" y="24880"/>
                  </a:lnTo>
                  <a:lnTo>
                    <a:pt x="6838" y="18949"/>
                  </a:lnTo>
                  <a:lnTo>
                    <a:pt x="10058" y="13093"/>
                  </a:lnTo>
                  <a:lnTo>
                    <a:pt x="10058" y="12827"/>
                  </a:lnTo>
                  <a:lnTo>
                    <a:pt x="10236" y="12369"/>
                  </a:lnTo>
                  <a:lnTo>
                    <a:pt x="10795" y="9906"/>
                  </a:lnTo>
                  <a:lnTo>
                    <a:pt x="11150" y="6731"/>
                  </a:lnTo>
                  <a:lnTo>
                    <a:pt x="11887" y="4089"/>
                  </a:lnTo>
                  <a:lnTo>
                    <a:pt x="11430" y="4457"/>
                  </a:lnTo>
                  <a:lnTo>
                    <a:pt x="10515" y="4914"/>
                  </a:lnTo>
                  <a:lnTo>
                    <a:pt x="9690" y="3187"/>
                  </a:lnTo>
                  <a:lnTo>
                    <a:pt x="9690" y="1638"/>
                  </a:lnTo>
                  <a:close/>
                </a:path>
              </a:pathLst>
            </a:custGeom>
            <a:solidFill>
              <a:srgbClr val="C5E0F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747" name="Google Shape;2747;p14"/>
            <p:cNvSpPr/>
            <p:nvPr/>
          </p:nvSpPr>
          <p:spPr>
            <a:xfrm>
              <a:off x="2245390" y="1077045"/>
              <a:ext cx="10795" cy="13335"/>
            </a:xfrm>
            <a:custGeom>
              <a:avLst/>
              <a:gdLst/>
              <a:ahLst/>
              <a:cxnLst/>
              <a:rect l="l" t="t" r="r" b="b"/>
              <a:pathLst>
                <a:path w="10794" h="13334" extrusionOk="0">
                  <a:moveTo>
                    <a:pt x="8242" y="0"/>
                  </a:moveTo>
                  <a:lnTo>
                    <a:pt x="6591" y="635"/>
                  </a:lnTo>
                  <a:lnTo>
                    <a:pt x="5029" y="1638"/>
                  </a:lnTo>
                  <a:lnTo>
                    <a:pt x="3848" y="2273"/>
                  </a:lnTo>
                  <a:lnTo>
                    <a:pt x="2743" y="3175"/>
                  </a:lnTo>
                  <a:lnTo>
                    <a:pt x="1650" y="3911"/>
                  </a:lnTo>
                  <a:lnTo>
                    <a:pt x="914" y="6540"/>
                  </a:lnTo>
                  <a:lnTo>
                    <a:pt x="546" y="9728"/>
                  </a:lnTo>
                  <a:lnTo>
                    <a:pt x="0" y="12179"/>
                  </a:lnTo>
                  <a:lnTo>
                    <a:pt x="279" y="12179"/>
                  </a:lnTo>
                  <a:lnTo>
                    <a:pt x="1739" y="12547"/>
                  </a:lnTo>
                  <a:lnTo>
                    <a:pt x="2387" y="13004"/>
                  </a:lnTo>
                  <a:lnTo>
                    <a:pt x="4114" y="9728"/>
                  </a:lnTo>
                  <a:lnTo>
                    <a:pt x="5943" y="6642"/>
                  </a:lnTo>
                  <a:lnTo>
                    <a:pt x="7962" y="3822"/>
                  </a:lnTo>
                  <a:lnTo>
                    <a:pt x="8699" y="2730"/>
                  </a:lnTo>
                  <a:lnTo>
                    <a:pt x="10159" y="723"/>
                  </a:lnTo>
                  <a:lnTo>
                    <a:pt x="10248" y="368"/>
                  </a:lnTo>
                  <a:lnTo>
                    <a:pt x="10071" y="368"/>
                  </a:lnTo>
                  <a:close/>
                </a:path>
              </a:pathLst>
            </a:custGeom>
            <a:solidFill>
              <a:srgbClr val="331D1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748" name="Google Shape;2748;p14"/>
            <p:cNvSpPr/>
            <p:nvPr/>
          </p:nvSpPr>
          <p:spPr>
            <a:xfrm>
              <a:off x="2247955" y="1077408"/>
              <a:ext cx="11430" cy="14604"/>
            </a:xfrm>
            <a:custGeom>
              <a:avLst/>
              <a:gdLst/>
              <a:ahLst/>
              <a:cxnLst/>
              <a:rect l="l" t="t" r="r" b="b"/>
              <a:pathLst>
                <a:path w="11430" h="14605" extrusionOk="0">
                  <a:moveTo>
                    <a:pt x="8454" y="0"/>
                  </a:moveTo>
                  <a:lnTo>
                    <a:pt x="7962" y="0"/>
                  </a:lnTo>
                  <a:lnTo>
                    <a:pt x="7772" y="177"/>
                  </a:lnTo>
                  <a:lnTo>
                    <a:pt x="7035" y="1092"/>
                  </a:lnTo>
                  <a:lnTo>
                    <a:pt x="5575" y="3276"/>
                  </a:lnTo>
                  <a:lnTo>
                    <a:pt x="3568" y="6095"/>
                  </a:lnTo>
                  <a:lnTo>
                    <a:pt x="1739" y="9182"/>
                  </a:lnTo>
                  <a:lnTo>
                    <a:pt x="0" y="12458"/>
                  </a:lnTo>
                  <a:lnTo>
                    <a:pt x="825" y="12903"/>
                  </a:lnTo>
                  <a:lnTo>
                    <a:pt x="1549" y="13550"/>
                  </a:lnTo>
                  <a:lnTo>
                    <a:pt x="2376" y="14363"/>
                  </a:lnTo>
                  <a:lnTo>
                    <a:pt x="4017" y="13550"/>
                  </a:lnTo>
                  <a:lnTo>
                    <a:pt x="5397" y="12903"/>
                  </a:lnTo>
                  <a:lnTo>
                    <a:pt x="8597" y="10274"/>
                  </a:lnTo>
                  <a:lnTo>
                    <a:pt x="10972" y="7823"/>
                  </a:lnTo>
                  <a:lnTo>
                    <a:pt x="10972" y="7543"/>
                  </a:lnTo>
                  <a:lnTo>
                    <a:pt x="10795" y="7277"/>
                  </a:lnTo>
                  <a:lnTo>
                    <a:pt x="10795" y="6997"/>
                  </a:lnTo>
                  <a:lnTo>
                    <a:pt x="10058" y="4457"/>
                  </a:lnTo>
                  <a:lnTo>
                    <a:pt x="9232" y="1993"/>
                  </a:lnTo>
                  <a:lnTo>
                    <a:pt x="8524" y="177"/>
                  </a:lnTo>
                  <a:lnTo>
                    <a:pt x="8454" y="0"/>
                  </a:lnTo>
                  <a:close/>
                </a:path>
              </a:pathLst>
            </a:custGeom>
            <a:solidFill>
              <a:srgbClr val="46281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749" name="Google Shape;2749;p14"/>
            <p:cNvSpPr/>
            <p:nvPr/>
          </p:nvSpPr>
          <p:spPr>
            <a:xfrm>
              <a:off x="2244665" y="1015677"/>
              <a:ext cx="33655" cy="53975"/>
            </a:xfrm>
            <a:custGeom>
              <a:avLst/>
              <a:gdLst/>
              <a:ahLst/>
              <a:cxnLst/>
              <a:rect l="l" t="t" r="r" b="b"/>
              <a:pathLst>
                <a:path w="33655" h="53975" extrusionOk="0">
                  <a:moveTo>
                    <a:pt x="4381" y="0"/>
                  </a:moveTo>
                  <a:lnTo>
                    <a:pt x="3289" y="3721"/>
                  </a:lnTo>
                  <a:lnTo>
                    <a:pt x="2743" y="6451"/>
                  </a:lnTo>
                  <a:lnTo>
                    <a:pt x="3854" y="11544"/>
                  </a:lnTo>
                  <a:lnTo>
                    <a:pt x="2921" y="11544"/>
                  </a:lnTo>
                  <a:lnTo>
                    <a:pt x="1371" y="17449"/>
                  </a:lnTo>
                  <a:lnTo>
                    <a:pt x="1282" y="17995"/>
                  </a:lnTo>
                  <a:lnTo>
                    <a:pt x="546" y="21361"/>
                  </a:lnTo>
                  <a:lnTo>
                    <a:pt x="1027" y="24002"/>
                  </a:lnTo>
                  <a:lnTo>
                    <a:pt x="974" y="34366"/>
                  </a:lnTo>
                  <a:lnTo>
                    <a:pt x="825" y="36906"/>
                  </a:lnTo>
                  <a:lnTo>
                    <a:pt x="0" y="40182"/>
                  </a:lnTo>
                  <a:lnTo>
                    <a:pt x="330" y="43268"/>
                  </a:lnTo>
                  <a:lnTo>
                    <a:pt x="457" y="44449"/>
                  </a:lnTo>
                  <a:lnTo>
                    <a:pt x="266" y="45821"/>
                  </a:lnTo>
                  <a:lnTo>
                    <a:pt x="1460" y="47269"/>
                  </a:lnTo>
                  <a:lnTo>
                    <a:pt x="5207" y="50177"/>
                  </a:lnTo>
                  <a:lnTo>
                    <a:pt x="8318" y="51638"/>
                  </a:lnTo>
                  <a:lnTo>
                    <a:pt x="10604" y="52450"/>
                  </a:lnTo>
                  <a:lnTo>
                    <a:pt x="10081" y="52450"/>
                  </a:lnTo>
                  <a:lnTo>
                    <a:pt x="12890" y="52997"/>
                  </a:lnTo>
                  <a:lnTo>
                    <a:pt x="13169" y="52997"/>
                  </a:lnTo>
                  <a:lnTo>
                    <a:pt x="13169" y="53365"/>
                  </a:lnTo>
                  <a:lnTo>
                    <a:pt x="15087" y="53632"/>
                  </a:lnTo>
                  <a:lnTo>
                    <a:pt x="22504" y="52450"/>
                  </a:lnTo>
                  <a:lnTo>
                    <a:pt x="29730" y="50457"/>
                  </a:lnTo>
                  <a:lnTo>
                    <a:pt x="29374" y="47269"/>
                  </a:lnTo>
                  <a:lnTo>
                    <a:pt x="29273" y="46367"/>
                  </a:lnTo>
                  <a:lnTo>
                    <a:pt x="30454" y="43268"/>
                  </a:lnTo>
                  <a:lnTo>
                    <a:pt x="30303" y="40182"/>
                  </a:lnTo>
                  <a:lnTo>
                    <a:pt x="30187" y="34366"/>
                  </a:lnTo>
                  <a:lnTo>
                    <a:pt x="29451" y="31813"/>
                  </a:lnTo>
                  <a:lnTo>
                    <a:pt x="31718" y="24358"/>
                  </a:lnTo>
                  <a:lnTo>
                    <a:pt x="31826" y="24002"/>
                  </a:lnTo>
                  <a:lnTo>
                    <a:pt x="32740" y="24002"/>
                  </a:lnTo>
                  <a:lnTo>
                    <a:pt x="31470" y="19723"/>
                  </a:lnTo>
                  <a:lnTo>
                    <a:pt x="32194" y="16548"/>
                  </a:lnTo>
                  <a:lnTo>
                    <a:pt x="33655" y="12725"/>
                  </a:lnTo>
                  <a:lnTo>
                    <a:pt x="27165" y="12725"/>
                  </a:lnTo>
                  <a:lnTo>
                    <a:pt x="19392" y="9448"/>
                  </a:lnTo>
                  <a:lnTo>
                    <a:pt x="9880" y="5727"/>
                  </a:lnTo>
                  <a:lnTo>
                    <a:pt x="6946" y="3174"/>
                  </a:lnTo>
                  <a:lnTo>
                    <a:pt x="4381" y="0"/>
                  </a:lnTo>
                  <a:close/>
                </a:path>
              </a:pathLst>
            </a:custGeom>
            <a:solidFill>
              <a:srgbClr val="EAB18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750" name="Google Shape;2750;p14"/>
            <p:cNvSpPr/>
            <p:nvPr/>
          </p:nvSpPr>
          <p:spPr>
            <a:xfrm>
              <a:off x="2273934" y="1028489"/>
              <a:ext cx="15875" cy="38100"/>
            </a:xfrm>
            <a:custGeom>
              <a:avLst/>
              <a:gdLst/>
              <a:ahLst/>
              <a:cxnLst/>
              <a:rect l="l" t="t" r="r" b="b"/>
              <a:pathLst>
                <a:path w="15875" h="38100" extrusionOk="0">
                  <a:moveTo>
                    <a:pt x="8673" y="0"/>
                  </a:moveTo>
                  <a:lnTo>
                    <a:pt x="4394" y="0"/>
                  </a:lnTo>
                  <a:lnTo>
                    <a:pt x="2920" y="3822"/>
                  </a:lnTo>
                  <a:lnTo>
                    <a:pt x="2197" y="7010"/>
                  </a:lnTo>
                  <a:lnTo>
                    <a:pt x="3403" y="11277"/>
                  </a:lnTo>
                  <a:lnTo>
                    <a:pt x="2565" y="11277"/>
                  </a:lnTo>
                  <a:lnTo>
                    <a:pt x="177" y="19100"/>
                  </a:lnTo>
                  <a:lnTo>
                    <a:pt x="825" y="21640"/>
                  </a:lnTo>
                  <a:lnTo>
                    <a:pt x="841" y="22275"/>
                  </a:lnTo>
                  <a:lnTo>
                    <a:pt x="956" y="25920"/>
                  </a:lnTo>
                  <a:lnTo>
                    <a:pt x="1045" y="27647"/>
                  </a:lnTo>
                  <a:lnTo>
                    <a:pt x="1156" y="29819"/>
                  </a:lnTo>
                  <a:lnTo>
                    <a:pt x="1193" y="30556"/>
                  </a:lnTo>
                  <a:lnTo>
                    <a:pt x="0" y="33553"/>
                  </a:lnTo>
                  <a:lnTo>
                    <a:pt x="169" y="35102"/>
                  </a:lnTo>
                  <a:lnTo>
                    <a:pt x="277" y="36093"/>
                  </a:lnTo>
                  <a:lnTo>
                    <a:pt x="377" y="37007"/>
                  </a:lnTo>
                  <a:lnTo>
                    <a:pt x="457" y="37731"/>
                  </a:lnTo>
                  <a:lnTo>
                    <a:pt x="13817" y="27647"/>
                  </a:lnTo>
                  <a:lnTo>
                    <a:pt x="13627" y="27647"/>
                  </a:lnTo>
                  <a:lnTo>
                    <a:pt x="14274" y="25920"/>
                  </a:lnTo>
                  <a:lnTo>
                    <a:pt x="14662" y="24460"/>
                  </a:lnTo>
                  <a:lnTo>
                    <a:pt x="9969" y="24460"/>
                  </a:lnTo>
                  <a:lnTo>
                    <a:pt x="12166" y="16001"/>
                  </a:lnTo>
                  <a:lnTo>
                    <a:pt x="9969" y="12915"/>
                  </a:lnTo>
                  <a:lnTo>
                    <a:pt x="9601" y="8826"/>
                  </a:lnTo>
                  <a:lnTo>
                    <a:pt x="9143" y="5283"/>
                  </a:lnTo>
                  <a:lnTo>
                    <a:pt x="8597" y="2641"/>
                  </a:lnTo>
                  <a:lnTo>
                    <a:pt x="8673" y="0"/>
                  </a:lnTo>
                  <a:close/>
                </a:path>
                <a:path w="15875" h="38100" extrusionOk="0">
                  <a:moveTo>
                    <a:pt x="15557" y="21094"/>
                  </a:moveTo>
                  <a:lnTo>
                    <a:pt x="13817" y="22275"/>
                  </a:lnTo>
                  <a:lnTo>
                    <a:pt x="9969" y="24460"/>
                  </a:lnTo>
                  <a:lnTo>
                    <a:pt x="14662" y="24460"/>
                  </a:lnTo>
                  <a:lnTo>
                    <a:pt x="15557" y="21094"/>
                  </a:lnTo>
                  <a:close/>
                </a:path>
              </a:pathLst>
            </a:custGeom>
            <a:solidFill>
              <a:srgbClr val="E7A47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751" name="Google Shape;2751;p14"/>
            <p:cNvSpPr/>
            <p:nvPr/>
          </p:nvSpPr>
          <p:spPr>
            <a:xfrm>
              <a:off x="2255917" y="1055862"/>
              <a:ext cx="34290" cy="25400"/>
            </a:xfrm>
            <a:custGeom>
              <a:avLst/>
              <a:gdLst/>
              <a:ahLst/>
              <a:cxnLst/>
              <a:rect l="l" t="t" r="r" b="b"/>
              <a:pathLst>
                <a:path w="34289" h="25400" extrusionOk="0">
                  <a:moveTo>
                    <a:pt x="31737" y="0"/>
                  </a:moveTo>
                  <a:lnTo>
                    <a:pt x="30822" y="2273"/>
                  </a:lnTo>
                  <a:lnTo>
                    <a:pt x="29273" y="5181"/>
                  </a:lnTo>
                  <a:lnTo>
                    <a:pt x="26162" y="7454"/>
                  </a:lnTo>
                  <a:lnTo>
                    <a:pt x="23964" y="8635"/>
                  </a:lnTo>
                  <a:lnTo>
                    <a:pt x="21221" y="9537"/>
                  </a:lnTo>
                  <a:lnTo>
                    <a:pt x="18478" y="10185"/>
                  </a:lnTo>
                  <a:lnTo>
                    <a:pt x="11252" y="12179"/>
                  </a:lnTo>
                  <a:lnTo>
                    <a:pt x="3835" y="13271"/>
                  </a:lnTo>
                  <a:lnTo>
                    <a:pt x="1638" y="13093"/>
                  </a:lnTo>
                  <a:lnTo>
                    <a:pt x="825" y="12903"/>
                  </a:lnTo>
                  <a:lnTo>
                    <a:pt x="635" y="13182"/>
                  </a:lnTo>
                  <a:lnTo>
                    <a:pt x="457" y="14820"/>
                  </a:lnTo>
                  <a:lnTo>
                    <a:pt x="355" y="16548"/>
                  </a:lnTo>
                  <a:lnTo>
                    <a:pt x="88" y="18186"/>
                  </a:lnTo>
                  <a:lnTo>
                    <a:pt x="88" y="18999"/>
                  </a:lnTo>
                  <a:lnTo>
                    <a:pt x="0" y="19456"/>
                  </a:lnTo>
                  <a:lnTo>
                    <a:pt x="4465" y="23299"/>
                  </a:lnTo>
                  <a:lnTo>
                    <a:pt x="13912" y="25133"/>
                  </a:lnTo>
                  <a:lnTo>
                    <a:pt x="24474" y="23899"/>
                  </a:lnTo>
                  <a:lnTo>
                    <a:pt x="32283" y="18541"/>
                  </a:lnTo>
                  <a:lnTo>
                    <a:pt x="32651" y="15722"/>
                  </a:lnTo>
                  <a:lnTo>
                    <a:pt x="33197" y="10083"/>
                  </a:lnTo>
                  <a:lnTo>
                    <a:pt x="33388" y="8635"/>
                  </a:lnTo>
                  <a:lnTo>
                    <a:pt x="33477" y="7175"/>
                  </a:lnTo>
                  <a:lnTo>
                    <a:pt x="33655" y="5181"/>
                  </a:lnTo>
                  <a:lnTo>
                    <a:pt x="33756" y="5003"/>
                  </a:lnTo>
                  <a:lnTo>
                    <a:pt x="33934" y="3632"/>
                  </a:lnTo>
                  <a:lnTo>
                    <a:pt x="34023" y="2273"/>
                  </a:lnTo>
                  <a:lnTo>
                    <a:pt x="34213" y="812"/>
                  </a:lnTo>
                  <a:lnTo>
                    <a:pt x="33477" y="812"/>
                  </a:lnTo>
                  <a:lnTo>
                    <a:pt x="32651" y="634"/>
                  </a:lnTo>
                  <a:close/>
                </a:path>
              </a:pathLst>
            </a:custGeom>
            <a:solidFill>
              <a:srgbClr val="E3946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752" name="Google Shape;2752;p14"/>
            <p:cNvSpPr/>
            <p:nvPr/>
          </p:nvSpPr>
          <p:spPr>
            <a:xfrm>
              <a:off x="2287533" y="1039308"/>
              <a:ext cx="12065" cy="17780"/>
            </a:xfrm>
            <a:custGeom>
              <a:avLst/>
              <a:gdLst/>
              <a:ahLst/>
              <a:cxnLst/>
              <a:rect l="l" t="t" r="r" b="b"/>
              <a:pathLst>
                <a:path w="12064" h="17780" extrusionOk="0">
                  <a:moveTo>
                    <a:pt x="6066" y="0"/>
                  </a:moveTo>
                  <a:lnTo>
                    <a:pt x="4149" y="1549"/>
                  </a:lnTo>
                  <a:lnTo>
                    <a:pt x="3501" y="3454"/>
                  </a:lnTo>
                  <a:lnTo>
                    <a:pt x="2777" y="6819"/>
                  </a:lnTo>
                  <a:lnTo>
                    <a:pt x="1317" y="12547"/>
                  </a:lnTo>
                  <a:lnTo>
                    <a:pt x="669" y="14909"/>
                  </a:lnTo>
                  <a:lnTo>
                    <a:pt x="0" y="16637"/>
                  </a:lnTo>
                  <a:lnTo>
                    <a:pt x="212" y="16637"/>
                  </a:lnTo>
                  <a:lnTo>
                    <a:pt x="1126" y="17284"/>
                  </a:lnTo>
                  <a:lnTo>
                    <a:pt x="1863" y="17551"/>
                  </a:lnTo>
                  <a:lnTo>
                    <a:pt x="1994" y="17551"/>
                  </a:lnTo>
                  <a:lnTo>
                    <a:pt x="6257" y="17005"/>
                  </a:lnTo>
                  <a:lnTo>
                    <a:pt x="7895" y="9283"/>
                  </a:lnTo>
                  <a:lnTo>
                    <a:pt x="9457" y="5829"/>
                  </a:lnTo>
                  <a:lnTo>
                    <a:pt x="11336" y="1549"/>
                  </a:lnTo>
                  <a:lnTo>
                    <a:pt x="11698" y="1549"/>
                  </a:lnTo>
                  <a:lnTo>
                    <a:pt x="6066" y="0"/>
                  </a:lnTo>
                  <a:close/>
                </a:path>
              </a:pathLst>
            </a:custGeom>
            <a:solidFill>
              <a:srgbClr val="EAB18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753" name="Google Shape;2753;p14"/>
            <p:cNvSpPr/>
            <p:nvPr/>
          </p:nvSpPr>
          <p:spPr>
            <a:xfrm>
              <a:off x="2252431" y="1468438"/>
              <a:ext cx="61594" cy="41275"/>
            </a:xfrm>
            <a:custGeom>
              <a:avLst/>
              <a:gdLst/>
              <a:ahLst/>
              <a:cxnLst/>
              <a:rect l="l" t="t" r="r" b="b"/>
              <a:pathLst>
                <a:path w="61594" h="41275" extrusionOk="0">
                  <a:moveTo>
                    <a:pt x="18934" y="1625"/>
                  </a:moveTo>
                  <a:lnTo>
                    <a:pt x="18329" y="2856"/>
                  </a:lnTo>
                  <a:lnTo>
                    <a:pt x="18049" y="3365"/>
                  </a:lnTo>
                  <a:lnTo>
                    <a:pt x="13817" y="8458"/>
                  </a:lnTo>
                  <a:lnTo>
                    <a:pt x="12992" y="9639"/>
                  </a:lnTo>
                  <a:lnTo>
                    <a:pt x="8331" y="16636"/>
                  </a:lnTo>
                  <a:lnTo>
                    <a:pt x="101" y="17284"/>
                  </a:lnTo>
                  <a:lnTo>
                    <a:pt x="222" y="22097"/>
                  </a:lnTo>
                  <a:lnTo>
                    <a:pt x="279" y="24371"/>
                  </a:lnTo>
                  <a:lnTo>
                    <a:pt x="0" y="25006"/>
                  </a:lnTo>
                  <a:lnTo>
                    <a:pt x="0" y="25730"/>
                  </a:lnTo>
                  <a:lnTo>
                    <a:pt x="279" y="26555"/>
                  </a:lnTo>
                  <a:lnTo>
                    <a:pt x="101" y="27101"/>
                  </a:lnTo>
                  <a:lnTo>
                    <a:pt x="1185" y="33767"/>
                  </a:lnTo>
                  <a:lnTo>
                    <a:pt x="15557" y="41008"/>
                  </a:lnTo>
                  <a:lnTo>
                    <a:pt x="18935" y="41008"/>
                  </a:lnTo>
                  <a:lnTo>
                    <a:pt x="47205" y="17729"/>
                  </a:lnTo>
                  <a:lnTo>
                    <a:pt x="49225" y="16192"/>
                  </a:lnTo>
                  <a:lnTo>
                    <a:pt x="50495" y="15278"/>
                  </a:lnTo>
                  <a:lnTo>
                    <a:pt x="52793" y="14643"/>
                  </a:lnTo>
                  <a:lnTo>
                    <a:pt x="55413" y="14643"/>
                  </a:lnTo>
                  <a:lnTo>
                    <a:pt x="56997" y="13284"/>
                  </a:lnTo>
                  <a:lnTo>
                    <a:pt x="59651" y="10909"/>
                  </a:lnTo>
                  <a:lnTo>
                    <a:pt x="61201" y="9372"/>
                  </a:lnTo>
                  <a:lnTo>
                    <a:pt x="61120" y="8458"/>
                  </a:lnTo>
                  <a:lnTo>
                    <a:pt x="61023" y="7365"/>
                  </a:lnTo>
                  <a:lnTo>
                    <a:pt x="60934" y="5549"/>
                  </a:lnTo>
                  <a:lnTo>
                    <a:pt x="60720" y="4402"/>
                  </a:lnTo>
                  <a:lnTo>
                    <a:pt x="33467" y="4402"/>
                  </a:lnTo>
                  <a:lnTo>
                    <a:pt x="24333" y="3365"/>
                  </a:lnTo>
                  <a:lnTo>
                    <a:pt x="23939" y="3365"/>
                  </a:lnTo>
                  <a:lnTo>
                    <a:pt x="20956" y="2856"/>
                  </a:lnTo>
                  <a:lnTo>
                    <a:pt x="20364" y="2856"/>
                  </a:lnTo>
                  <a:lnTo>
                    <a:pt x="18934" y="1625"/>
                  </a:lnTo>
                  <a:close/>
                </a:path>
                <a:path w="61594" h="41275" extrusionOk="0">
                  <a:moveTo>
                    <a:pt x="55413" y="14643"/>
                  </a:moveTo>
                  <a:lnTo>
                    <a:pt x="52793" y="14643"/>
                  </a:lnTo>
                  <a:lnTo>
                    <a:pt x="53606" y="16192"/>
                  </a:lnTo>
                  <a:lnTo>
                    <a:pt x="55413" y="14643"/>
                  </a:lnTo>
                  <a:close/>
                </a:path>
                <a:path w="61594" h="41275" extrusionOk="0">
                  <a:moveTo>
                    <a:pt x="59740" y="0"/>
                  </a:moveTo>
                  <a:lnTo>
                    <a:pt x="52870" y="2856"/>
                  </a:lnTo>
                  <a:lnTo>
                    <a:pt x="42733" y="4402"/>
                  </a:lnTo>
                  <a:lnTo>
                    <a:pt x="60720" y="4402"/>
                  </a:lnTo>
                  <a:lnTo>
                    <a:pt x="60527" y="3365"/>
                  </a:lnTo>
                  <a:lnTo>
                    <a:pt x="60443" y="2856"/>
                  </a:lnTo>
                  <a:lnTo>
                    <a:pt x="60375" y="2374"/>
                  </a:lnTo>
                  <a:lnTo>
                    <a:pt x="59740" y="0"/>
                  </a:lnTo>
                  <a:close/>
                </a:path>
              </a:pathLst>
            </a:custGeom>
            <a:solidFill>
              <a:srgbClr val="10202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754" name="Google Shape;2754;p14"/>
            <p:cNvSpPr/>
            <p:nvPr/>
          </p:nvSpPr>
          <p:spPr>
            <a:xfrm>
              <a:off x="2241727" y="988673"/>
              <a:ext cx="71755" cy="72390"/>
            </a:xfrm>
            <a:custGeom>
              <a:avLst/>
              <a:gdLst/>
              <a:ahLst/>
              <a:cxnLst/>
              <a:rect l="l" t="t" r="r" b="b"/>
              <a:pathLst>
                <a:path w="71755" h="72390" extrusionOk="0">
                  <a:moveTo>
                    <a:pt x="62555" y="50723"/>
                  </a:moveTo>
                  <a:lnTo>
                    <a:pt x="51879" y="50723"/>
                  </a:lnTo>
                  <a:lnTo>
                    <a:pt x="57497" y="52273"/>
                  </a:lnTo>
                  <a:lnTo>
                    <a:pt x="57136" y="52273"/>
                  </a:lnTo>
                  <a:lnTo>
                    <a:pt x="55257" y="56553"/>
                  </a:lnTo>
                  <a:lnTo>
                    <a:pt x="53708" y="60007"/>
                  </a:lnTo>
                  <a:lnTo>
                    <a:pt x="52155" y="67271"/>
                  </a:lnTo>
                  <a:lnTo>
                    <a:pt x="52057" y="67729"/>
                  </a:lnTo>
                  <a:lnTo>
                    <a:pt x="48488" y="68186"/>
                  </a:lnTo>
                  <a:lnTo>
                    <a:pt x="48393" y="68910"/>
                  </a:lnTo>
                  <a:lnTo>
                    <a:pt x="48310" y="69545"/>
                  </a:lnTo>
                  <a:lnTo>
                    <a:pt x="48209" y="70916"/>
                  </a:lnTo>
                  <a:lnTo>
                    <a:pt x="48142" y="71462"/>
                  </a:lnTo>
                  <a:lnTo>
                    <a:pt x="48031" y="72364"/>
                  </a:lnTo>
                  <a:lnTo>
                    <a:pt x="48310" y="72364"/>
                  </a:lnTo>
                  <a:lnTo>
                    <a:pt x="49491" y="71462"/>
                  </a:lnTo>
                  <a:lnTo>
                    <a:pt x="50967" y="71462"/>
                  </a:lnTo>
                  <a:lnTo>
                    <a:pt x="51828" y="70916"/>
                  </a:lnTo>
                  <a:lnTo>
                    <a:pt x="52333" y="69545"/>
                  </a:lnTo>
                  <a:lnTo>
                    <a:pt x="52514" y="68910"/>
                  </a:lnTo>
                  <a:lnTo>
                    <a:pt x="53428" y="67271"/>
                  </a:lnTo>
                  <a:lnTo>
                    <a:pt x="54406" y="65646"/>
                  </a:lnTo>
                  <a:lnTo>
                    <a:pt x="54521" y="65455"/>
                  </a:lnTo>
                  <a:lnTo>
                    <a:pt x="54913" y="65455"/>
                  </a:lnTo>
                  <a:lnTo>
                    <a:pt x="58853" y="58842"/>
                  </a:lnTo>
                  <a:lnTo>
                    <a:pt x="62041" y="51935"/>
                  </a:lnTo>
                  <a:lnTo>
                    <a:pt x="62555" y="50723"/>
                  </a:lnTo>
                  <a:close/>
                </a:path>
                <a:path w="71755" h="72390" extrusionOk="0">
                  <a:moveTo>
                    <a:pt x="50967" y="71462"/>
                  </a:moveTo>
                  <a:lnTo>
                    <a:pt x="49491" y="71462"/>
                  </a:lnTo>
                  <a:lnTo>
                    <a:pt x="50406" y="71818"/>
                  </a:lnTo>
                  <a:lnTo>
                    <a:pt x="50967" y="71462"/>
                  </a:lnTo>
                  <a:close/>
                </a:path>
                <a:path w="71755" h="72390" extrusionOk="0">
                  <a:moveTo>
                    <a:pt x="54913" y="65455"/>
                  </a:moveTo>
                  <a:lnTo>
                    <a:pt x="54521" y="65455"/>
                  </a:lnTo>
                  <a:lnTo>
                    <a:pt x="54800" y="65646"/>
                  </a:lnTo>
                  <a:lnTo>
                    <a:pt x="54913" y="65455"/>
                  </a:lnTo>
                  <a:close/>
                </a:path>
                <a:path w="71755" h="72390" extrusionOk="0">
                  <a:moveTo>
                    <a:pt x="67704" y="39281"/>
                  </a:moveTo>
                  <a:lnTo>
                    <a:pt x="40893" y="39281"/>
                  </a:lnTo>
                  <a:lnTo>
                    <a:pt x="40805" y="42367"/>
                  </a:lnTo>
                  <a:lnTo>
                    <a:pt x="41258" y="44551"/>
                  </a:lnTo>
                  <a:lnTo>
                    <a:pt x="41364" y="45097"/>
                  </a:lnTo>
                  <a:lnTo>
                    <a:pt x="41808" y="48552"/>
                  </a:lnTo>
                  <a:lnTo>
                    <a:pt x="42003" y="50723"/>
                  </a:lnTo>
                  <a:lnTo>
                    <a:pt x="42113" y="51935"/>
                  </a:lnTo>
                  <a:lnTo>
                    <a:pt x="42176" y="52641"/>
                  </a:lnTo>
                  <a:lnTo>
                    <a:pt x="44373" y="55727"/>
                  </a:lnTo>
                  <a:lnTo>
                    <a:pt x="42176" y="64185"/>
                  </a:lnTo>
                  <a:lnTo>
                    <a:pt x="46024" y="62001"/>
                  </a:lnTo>
                  <a:lnTo>
                    <a:pt x="47751" y="60820"/>
                  </a:lnTo>
                  <a:lnTo>
                    <a:pt x="48577" y="57543"/>
                  </a:lnTo>
                  <a:lnTo>
                    <a:pt x="49314" y="54190"/>
                  </a:lnTo>
                  <a:lnTo>
                    <a:pt x="49827" y="52641"/>
                  </a:lnTo>
                  <a:lnTo>
                    <a:pt x="49949" y="52273"/>
                  </a:lnTo>
                  <a:lnTo>
                    <a:pt x="51879" y="50723"/>
                  </a:lnTo>
                  <a:lnTo>
                    <a:pt x="62555" y="50723"/>
                  </a:lnTo>
                  <a:lnTo>
                    <a:pt x="65107" y="44720"/>
                  </a:lnTo>
                  <a:lnTo>
                    <a:pt x="67619" y="39458"/>
                  </a:lnTo>
                  <a:lnTo>
                    <a:pt x="67704" y="39281"/>
                  </a:lnTo>
                  <a:close/>
                </a:path>
                <a:path w="71755" h="72390" extrusionOk="0">
                  <a:moveTo>
                    <a:pt x="16014" y="4457"/>
                  </a:moveTo>
                  <a:lnTo>
                    <a:pt x="9423" y="7454"/>
                  </a:lnTo>
                  <a:lnTo>
                    <a:pt x="0" y="14820"/>
                  </a:lnTo>
                  <a:lnTo>
                    <a:pt x="2755" y="19824"/>
                  </a:lnTo>
                  <a:lnTo>
                    <a:pt x="4394" y="22733"/>
                  </a:lnTo>
                  <a:lnTo>
                    <a:pt x="5308" y="24091"/>
                  </a:lnTo>
                  <a:lnTo>
                    <a:pt x="4743" y="27089"/>
                  </a:lnTo>
                  <a:lnTo>
                    <a:pt x="3213" y="36550"/>
                  </a:lnTo>
                  <a:lnTo>
                    <a:pt x="3111" y="37185"/>
                  </a:lnTo>
                  <a:lnTo>
                    <a:pt x="4140" y="44551"/>
                  </a:lnTo>
                  <a:lnTo>
                    <a:pt x="4163" y="44720"/>
                  </a:lnTo>
                  <a:lnTo>
                    <a:pt x="4305" y="44551"/>
                  </a:lnTo>
                  <a:lnTo>
                    <a:pt x="5867" y="38633"/>
                  </a:lnTo>
                  <a:lnTo>
                    <a:pt x="6788" y="38633"/>
                  </a:lnTo>
                  <a:lnTo>
                    <a:pt x="5676" y="33553"/>
                  </a:lnTo>
                  <a:lnTo>
                    <a:pt x="6222" y="30822"/>
                  </a:lnTo>
                  <a:lnTo>
                    <a:pt x="7218" y="27457"/>
                  </a:lnTo>
                  <a:lnTo>
                    <a:pt x="7327" y="27089"/>
                  </a:lnTo>
                  <a:lnTo>
                    <a:pt x="70740" y="27089"/>
                  </a:lnTo>
                  <a:lnTo>
                    <a:pt x="70624" y="26276"/>
                  </a:lnTo>
                  <a:lnTo>
                    <a:pt x="67970" y="20726"/>
                  </a:lnTo>
                  <a:lnTo>
                    <a:pt x="65963" y="16357"/>
                  </a:lnTo>
                  <a:lnTo>
                    <a:pt x="65895" y="14820"/>
                  </a:lnTo>
                  <a:lnTo>
                    <a:pt x="65773" y="12090"/>
                  </a:lnTo>
                  <a:lnTo>
                    <a:pt x="61937" y="8902"/>
                  </a:lnTo>
                  <a:lnTo>
                    <a:pt x="58458" y="5905"/>
                  </a:lnTo>
                  <a:lnTo>
                    <a:pt x="56109" y="4635"/>
                  </a:lnTo>
                  <a:lnTo>
                    <a:pt x="16014" y="4635"/>
                  </a:lnTo>
                  <a:lnTo>
                    <a:pt x="16014" y="4457"/>
                  </a:lnTo>
                  <a:close/>
                </a:path>
                <a:path w="71755" h="72390" extrusionOk="0">
                  <a:moveTo>
                    <a:pt x="70740" y="27089"/>
                  </a:moveTo>
                  <a:lnTo>
                    <a:pt x="7327" y="27089"/>
                  </a:lnTo>
                  <a:lnTo>
                    <a:pt x="9880" y="30276"/>
                  </a:lnTo>
                  <a:lnTo>
                    <a:pt x="12814" y="32816"/>
                  </a:lnTo>
                  <a:lnTo>
                    <a:pt x="22326" y="36550"/>
                  </a:lnTo>
                  <a:lnTo>
                    <a:pt x="30098" y="39814"/>
                  </a:lnTo>
                  <a:lnTo>
                    <a:pt x="38519" y="39814"/>
                  </a:lnTo>
                  <a:lnTo>
                    <a:pt x="40436" y="39458"/>
                  </a:lnTo>
                  <a:lnTo>
                    <a:pt x="40893" y="39281"/>
                  </a:lnTo>
                  <a:lnTo>
                    <a:pt x="67704" y="39281"/>
                  </a:lnTo>
                  <a:lnTo>
                    <a:pt x="68704" y="37185"/>
                  </a:lnTo>
                  <a:lnTo>
                    <a:pt x="71450" y="32092"/>
                  </a:lnTo>
                  <a:lnTo>
                    <a:pt x="70792" y="27457"/>
                  </a:lnTo>
                  <a:lnTo>
                    <a:pt x="70740" y="27089"/>
                  </a:lnTo>
                  <a:close/>
                </a:path>
                <a:path w="71755" h="72390" extrusionOk="0">
                  <a:moveTo>
                    <a:pt x="38061" y="0"/>
                  </a:moveTo>
                  <a:lnTo>
                    <a:pt x="32207" y="723"/>
                  </a:lnTo>
                  <a:lnTo>
                    <a:pt x="29641" y="1181"/>
                  </a:lnTo>
                  <a:lnTo>
                    <a:pt x="20777" y="2540"/>
                  </a:lnTo>
                  <a:lnTo>
                    <a:pt x="16014" y="4635"/>
                  </a:lnTo>
                  <a:lnTo>
                    <a:pt x="56109" y="4635"/>
                  </a:lnTo>
                  <a:lnTo>
                    <a:pt x="54254" y="3632"/>
                  </a:lnTo>
                  <a:lnTo>
                    <a:pt x="49682" y="2273"/>
                  </a:lnTo>
                  <a:lnTo>
                    <a:pt x="44094" y="546"/>
                  </a:lnTo>
                  <a:lnTo>
                    <a:pt x="38061" y="0"/>
                  </a:lnTo>
                  <a:close/>
                </a:path>
              </a:pathLst>
            </a:custGeom>
            <a:solidFill>
              <a:srgbClr val="A97A6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755" name="Google Shape;2755;p14"/>
            <p:cNvSpPr/>
            <p:nvPr/>
          </p:nvSpPr>
          <p:spPr>
            <a:xfrm>
              <a:off x="2206784" y="1233697"/>
              <a:ext cx="108585" cy="239395"/>
            </a:xfrm>
            <a:custGeom>
              <a:avLst/>
              <a:gdLst/>
              <a:ahLst/>
              <a:cxnLst/>
              <a:rect l="l" t="t" r="r" b="b"/>
              <a:pathLst>
                <a:path w="108585" h="239394" extrusionOk="0">
                  <a:moveTo>
                    <a:pt x="102681" y="85458"/>
                  </a:moveTo>
                  <a:lnTo>
                    <a:pt x="52425" y="85458"/>
                  </a:lnTo>
                  <a:lnTo>
                    <a:pt x="56143" y="128134"/>
                  </a:lnTo>
                  <a:lnTo>
                    <a:pt x="59693" y="170751"/>
                  </a:lnTo>
                  <a:lnTo>
                    <a:pt x="62351" y="207519"/>
                  </a:lnTo>
                  <a:lnTo>
                    <a:pt x="63349" y="231481"/>
                  </a:lnTo>
                  <a:lnTo>
                    <a:pt x="63398" y="235292"/>
                  </a:lnTo>
                  <a:lnTo>
                    <a:pt x="63576" y="235750"/>
                  </a:lnTo>
                  <a:lnTo>
                    <a:pt x="63944" y="236207"/>
                  </a:lnTo>
                  <a:lnTo>
                    <a:pt x="64312" y="236562"/>
                  </a:lnTo>
                  <a:lnTo>
                    <a:pt x="64703" y="236562"/>
                  </a:lnTo>
                  <a:lnTo>
                    <a:pt x="65963" y="237566"/>
                  </a:lnTo>
                  <a:lnTo>
                    <a:pt x="69510" y="238290"/>
                  </a:lnTo>
                  <a:lnTo>
                    <a:pt x="69989" y="238290"/>
                  </a:lnTo>
                  <a:lnTo>
                    <a:pt x="79079" y="239326"/>
                  </a:lnTo>
                  <a:lnTo>
                    <a:pt x="88343" y="239326"/>
                  </a:lnTo>
                  <a:lnTo>
                    <a:pt x="98502" y="237781"/>
                  </a:lnTo>
                  <a:lnTo>
                    <a:pt x="104497" y="235292"/>
                  </a:lnTo>
                  <a:lnTo>
                    <a:pt x="105556" y="235292"/>
                  </a:lnTo>
                  <a:lnTo>
                    <a:pt x="105218" y="234568"/>
                  </a:lnTo>
                  <a:lnTo>
                    <a:pt x="106667" y="234568"/>
                  </a:lnTo>
                  <a:lnTo>
                    <a:pt x="107302" y="234111"/>
                  </a:lnTo>
                  <a:lnTo>
                    <a:pt x="107861" y="233654"/>
                  </a:lnTo>
                  <a:lnTo>
                    <a:pt x="107498" y="231481"/>
                  </a:lnTo>
                  <a:lnTo>
                    <a:pt x="106672" y="225745"/>
                  </a:lnTo>
                  <a:lnTo>
                    <a:pt x="105776" y="217624"/>
                  </a:lnTo>
                  <a:lnTo>
                    <a:pt x="105344" y="210539"/>
                  </a:lnTo>
                  <a:lnTo>
                    <a:pt x="105456" y="202107"/>
                  </a:lnTo>
                  <a:lnTo>
                    <a:pt x="105504" y="200926"/>
                  </a:lnTo>
                  <a:lnTo>
                    <a:pt x="105608" y="198349"/>
                  </a:lnTo>
                  <a:lnTo>
                    <a:pt x="106084" y="189252"/>
                  </a:lnTo>
                  <a:lnTo>
                    <a:pt x="106373" y="180378"/>
                  </a:lnTo>
                  <a:lnTo>
                    <a:pt x="106263" y="174167"/>
                  </a:lnTo>
                  <a:lnTo>
                    <a:pt x="106195" y="170751"/>
                  </a:lnTo>
                  <a:lnTo>
                    <a:pt x="102925" y="91376"/>
                  </a:lnTo>
                  <a:lnTo>
                    <a:pt x="102835" y="89192"/>
                  </a:lnTo>
                  <a:lnTo>
                    <a:pt x="102756" y="87274"/>
                  </a:lnTo>
                  <a:lnTo>
                    <a:pt x="102681" y="85458"/>
                  </a:lnTo>
                  <a:close/>
                </a:path>
                <a:path w="108585" h="239394" extrusionOk="0">
                  <a:moveTo>
                    <a:pt x="106241" y="234568"/>
                  </a:moveTo>
                  <a:lnTo>
                    <a:pt x="105218" y="234568"/>
                  </a:lnTo>
                  <a:lnTo>
                    <a:pt x="105556" y="235292"/>
                  </a:lnTo>
                  <a:lnTo>
                    <a:pt x="104497" y="235292"/>
                  </a:lnTo>
                  <a:lnTo>
                    <a:pt x="106241" y="234568"/>
                  </a:lnTo>
                  <a:close/>
                </a:path>
                <a:path w="108585" h="239394" extrusionOk="0">
                  <a:moveTo>
                    <a:pt x="106667" y="234568"/>
                  </a:moveTo>
                  <a:lnTo>
                    <a:pt x="106241" y="234568"/>
                  </a:lnTo>
                  <a:lnTo>
                    <a:pt x="104497" y="235292"/>
                  </a:lnTo>
                  <a:lnTo>
                    <a:pt x="105501" y="235292"/>
                  </a:lnTo>
                  <a:lnTo>
                    <a:pt x="106667" y="234568"/>
                  </a:lnTo>
                  <a:close/>
                </a:path>
                <a:path w="108585" h="239394" extrusionOk="0">
                  <a:moveTo>
                    <a:pt x="9156" y="0"/>
                  </a:moveTo>
                  <a:lnTo>
                    <a:pt x="8414" y="14998"/>
                  </a:lnTo>
                  <a:lnTo>
                    <a:pt x="8051" y="20358"/>
                  </a:lnTo>
                  <a:lnTo>
                    <a:pt x="7968" y="22999"/>
                  </a:lnTo>
                  <a:lnTo>
                    <a:pt x="7848" y="25996"/>
                  </a:lnTo>
                  <a:lnTo>
                    <a:pt x="7762" y="27919"/>
                  </a:lnTo>
                  <a:lnTo>
                    <a:pt x="7635" y="29997"/>
                  </a:lnTo>
                  <a:lnTo>
                    <a:pt x="7552" y="31368"/>
                  </a:lnTo>
                  <a:lnTo>
                    <a:pt x="7492" y="32359"/>
                  </a:lnTo>
                  <a:lnTo>
                    <a:pt x="7380" y="34188"/>
                  </a:lnTo>
                  <a:lnTo>
                    <a:pt x="7259" y="36182"/>
                  </a:lnTo>
                  <a:lnTo>
                    <a:pt x="7226" y="36728"/>
                  </a:lnTo>
                  <a:lnTo>
                    <a:pt x="7123" y="41151"/>
                  </a:lnTo>
                  <a:lnTo>
                    <a:pt x="4133" y="96583"/>
                  </a:lnTo>
                  <a:lnTo>
                    <a:pt x="1857" y="142000"/>
                  </a:lnTo>
                  <a:lnTo>
                    <a:pt x="300" y="179761"/>
                  </a:lnTo>
                  <a:lnTo>
                    <a:pt x="228" y="185640"/>
                  </a:lnTo>
                  <a:lnTo>
                    <a:pt x="121" y="194301"/>
                  </a:lnTo>
                  <a:lnTo>
                    <a:pt x="0" y="204114"/>
                  </a:lnTo>
                  <a:lnTo>
                    <a:pt x="1104" y="205193"/>
                  </a:lnTo>
                  <a:lnTo>
                    <a:pt x="10248" y="208749"/>
                  </a:lnTo>
                  <a:lnTo>
                    <a:pt x="16674" y="210539"/>
                  </a:lnTo>
                  <a:lnTo>
                    <a:pt x="23058" y="210539"/>
                  </a:lnTo>
                  <a:lnTo>
                    <a:pt x="29574" y="208001"/>
                  </a:lnTo>
                  <a:lnTo>
                    <a:pt x="36144" y="202107"/>
                  </a:lnTo>
                  <a:lnTo>
                    <a:pt x="36410" y="201739"/>
                  </a:lnTo>
                  <a:lnTo>
                    <a:pt x="36690" y="201294"/>
                  </a:lnTo>
                  <a:lnTo>
                    <a:pt x="37058" y="200926"/>
                  </a:lnTo>
                  <a:lnTo>
                    <a:pt x="43370" y="159105"/>
                  </a:lnTo>
                  <a:lnTo>
                    <a:pt x="47390" y="123159"/>
                  </a:lnTo>
                  <a:lnTo>
                    <a:pt x="49642" y="102839"/>
                  </a:lnTo>
                  <a:lnTo>
                    <a:pt x="51142" y="91376"/>
                  </a:lnTo>
                  <a:lnTo>
                    <a:pt x="51600" y="89192"/>
                  </a:lnTo>
                  <a:lnTo>
                    <a:pt x="52057" y="87274"/>
                  </a:lnTo>
                  <a:lnTo>
                    <a:pt x="52425" y="85458"/>
                  </a:lnTo>
                  <a:lnTo>
                    <a:pt x="102681" y="85458"/>
                  </a:lnTo>
                  <a:lnTo>
                    <a:pt x="102374" y="78003"/>
                  </a:lnTo>
                  <a:lnTo>
                    <a:pt x="104292" y="68186"/>
                  </a:lnTo>
                  <a:lnTo>
                    <a:pt x="107302" y="55549"/>
                  </a:lnTo>
                  <a:lnTo>
                    <a:pt x="107492" y="51269"/>
                  </a:lnTo>
                  <a:lnTo>
                    <a:pt x="107596" y="49358"/>
                  </a:lnTo>
                  <a:lnTo>
                    <a:pt x="107670" y="48005"/>
                  </a:lnTo>
                  <a:lnTo>
                    <a:pt x="107861" y="45643"/>
                  </a:lnTo>
                  <a:lnTo>
                    <a:pt x="108461" y="36728"/>
                  </a:lnTo>
                  <a:lnTo>
                    <a:pt x="108496" y="34543"/>
                  </a:lnTo>
                  <a:lnTo>
                    <a:pt x="73825" y="34543"/>
                  </a:lnTo>
                  <a:lnTo>
                    <a:pt x="74104" y="34188"/>
                  </a:lnTo>
                  <a:lnTo>
                    <a:pt x="74193" y="33820"/>
                  </a:lnTo>
                  <a:lnTo>
                    <a:pt x="75196" y="33820"/>
                  </a:lnTo>
                  <a:lnTo>
                    <a:pt x="65912" y="33273"/>
                  </a:lnTo>
                  <a:lnTo>
                    <a:pt x="68795" y="33273"/>
                  </a:lnTo>
                  <a:lnTo>
                    <a:pt x="66967" y="32727"/>
                  </a:lnTo>
                  <a:lnTo>
                    <a:pt x="65906" y="32359"/>
                  </a:lnTo>
                  <a:lnTo>
                    <a:pt x="63324" y="32359"/>
                  </a:lnTo>
                  <a:lnTo>
                    <a:pt x="57086" y="31368"/>
                  </a:lnTo>
                  <a:lnTo>
                    <a:pt x="52235" y="29997"/>
                  </a:lnTo>
                  <a:lnTo>
                    <a:pt x="43370" y="26631"/>
                  </a:lnTo>
                  <a:lnTo>
                    <a:pt x="39344" y="24815"/>
                  </a:lnTo>
                  <a:lnTo>
                    <a:pt x="35591" y="22999"/>
                  </a:lnTo>
                  <a:lnTo>
                    <a:pt x="33947" y="22275"/>
                  </a:lnTo>
                  <a:lnTo>
                    <a:pt x="32473" y="21551"/>
                  </a:lnTo>
                  <a:lnTo>
                    <a:pt x="31013" y="20726"/>
                  </a:lnTo>
                  <a:lnTo>
                    <a:pt x="25895" y="17995"/>
                  </a:lnTo>
                  <a:lnTo>
                    <a:pt x="20586" y="14998"/>
                  </a:lnTo>
                  <a:lnTo>
                    <a:pt x="16192" y="11277"/>
                  </a:lnTo>
                  <a:lnTo>
                    <a:pt x="15278" y="10629"/>
                  </a:lnTo>
                  <a:lnTo>
                    <a:pt x="14363" y="9817"/>
                  </a:lnTo>
                  <a:lnTo>
                    <a:pt x="13538" y="9004"/>
                  </a:lnTo>
                  <a:lnTo>
                    <a:pt x="12725" y="3365"/>
                  </a:lnTo>
                  <a:lnTo>
                    <a:pt x="9156" y="0"/>
                  </a:lnTo>
                  <a:close/>
                </a:path>
                <a:path w="108585" h="239394" extrusionOk="0">
                  <a:moveTo>
                    <a:pt x="107670" y="22999"/>
                  </a:moveTo>
                  <a:lnTo>
                    <a:pt x="105841" y="23914"/>
                  </a:lnTo>
                  <a:lnTo>
                    <a:pt x="97354" y="27919"/>
                  </a:lnTo>
                  <a:lnTo>
                    <a:pt x="88751" y="31368"/>
                  </a:lnTo>
                  <a:lnTo>
                    <a:pt x="80590" y="33820"/>
                  </a:lnTo>
                  <a:lnTo>
                    <a:pt x="80192" y="33820"/>
                  </a:lnTo>
                  <a:lnTo>
                    <a:pt x="73825" y="34543"/>
                  </a:lnTo>
                  <a:lnTo>
                    <a:pt x="108496" y="34543"/>
                  </a:lnTo>
                  <a:lnTo>
                    <a:pt x="108373" y="29997"/>
                  </a:lnTo>
                  <a:lnTo>
                    <a:pt x="108318" y="29095"/>
                  </a:lnTo>
                  <a:lnTo>
                    <a:pt x="108178" y="27919"/>
                  </a:lnTo>
                  <a:lnTo>
                    <a:pt x="108134" y="27546"/>
                  </a:lnTo>
                  <a:lnTo>
                    <a:pt x="108025" y="26631"/>
                  </a:lnTo>
                  <a:lnTo>
                    <a:pt x="107950" y="25996"/>
                  </a:lnTo>
                  <a:lnTo>
                    <a:pt x="107839" y="24815"/>
                  </a:lnTo>
                  <a:lnTo>
                    <a:pt x="107755" y="23914"/>
                  </a:lnTo>
                  <a:lnTo>
                    <a:pt x="107670" y="22999"/>
                  </a:lnTo>
                  <a:close/>
                </a:path>
                <a:path w="108585" h="239394" extrusionOk="0">
                  <a:moveTo>
                    <a:pt x="75366" y="33273"/>
                  </a:moveTo>
                  <a:lnTo>
                    <a:pt x="74457" y="33273"/>
                  </a:lnTo>
                  <a:lnTo>
                    <a:pt x="74193" y="33820"/>
                  </a:lnTo>
                  <a:lnTo>
                    <a:pt x="70633" y="33820"/>
                  </a:lnTo>
                  <a:lnTo>
                    <a:pt x="75366" y="33273"/>
                  </a:lnTo>
                  <a:close/>
                </a:path>
                <a:path w="108585" h="239394" extrusionOk="0">
                  <a:moveTo>
                    <a:pt x="63588" y="31368"/>
                  </a:moveTo>
                  <a:lnTo>
                    <a:pt x="63398" y="31368"/>
                  </a:lnTo>
                  <a:lnTo>
                    <a:pt x="63398" y="32359"/>
                  </a:lnTo>
                  <a:lnTo>
                    <a:pt x="65709" y="32359"/>
                  </a:lnTo>
                  <a:lnTo>
                    <a:pt x="63588" y="31368"/>
                  </a:lnTo>
                  <a:close/>
                </a:path>
              </a:pathLst>
            </a:custGeom>
            <a:solidFill>
              <a:srgbClr val="2F303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756" name="Google Shape;2756;p14"/>
            <p:cNvSpPr/>
            <p:nvPr/>
          </p:nvSpPr>
          <p:spPr>
            <a:xfrm>
              <a:off x="2148152" y="1047484"/>
              <a:ext cx="196850" cy="233679"/>
            </a:xfrm>
            <a:custGeom>
              <a:avLst/>
              <a:gdLst/>
              <a:ahLst/>
              <a:cxnLst/>
              <a:rect l="l" t="t" r="r" b="b"/>
              <a:pathLst>
                <a:path w="196850" h="233680" extrusionOk="0">
                  <a:moveTo>
                    <a:pt x="196583" y="209127"/>
                  </a:moveTo>
                  <a:lnTo>
                    <a:pt x="166395" y="209127"/>
                  </a:lnTo>
                  <a:lnTo>
                    <a:pt x="166522" y="210486"/>
                  </a:lnTo>
                  <a:lnTo>
                    <a:pt x="166564" y="210943"/>
                  </a:lnTo>
                  <a:lnTo>
                    <a:pt x="166674" y="212124"/>
                  </a:lnTo>
                  <a:lnTo>
                    <a:pt x="167043" y="215210"/>
                  </a:lnTo>
                  <a:lnTo>
                    <a:pt x="167099" y="216125"/>
                  </a:lnTo>
                  <a:lnTo>
                    <a:pt x="167182" y="217484"/>
                  </a:lnTo>
                  <a:lnTo>
                    <a:pt x="167295" y="218944"/>
                  </a:lnTo>
                  <a:lnTo>
                    <a:pt x="167378" y="219869"/>
                  </a:lnTo>
                  <a:lnTo>
                    <a:pt x="167500" y="221217"/>
                  </a:lnTo>
                  <a:lnTo>
                    <a:pt x="167678" y="224392"/>
                  </a:lnTo>
                  <a:lnTo>
                    <a:pt x="167678" y="228583"/>
                  </a:lnTo>
                  <a:lnTo>
                    <a:pt x="168135" y="229117"/>
                  </a:lnTo>
                  <a:lnTo>
                    <a:pt x="168770" y="229574"/>
                  </a:lnTo>
                  <a:lnTo>
                    <a:pt x="169506" y="229942"/>
                  </a:lnTo>
                  <a:lnTo>
                    <a:pt x="169875" y="230209"/>
                  </a:lnTo>
                  <a:lnTo>
                    <a:pt x="171246" y="231035"/>
                  </a:lnTo>
                  <a:lnTo>
                    <a:pt x="174447" y="231847"/>
                  </a:lnTo>
                  <a:lnTo>
                    <a:pt x="180949" y="233117"/>
                  </a:lnTo>
                  <a:lnTo>
                    <a:pt x="188175" y="231390"/>
                  </a:lnTo>
                  <a:lnTo>
                    <a:pt x="194208" y="226945"/>
                  </a:lnTo>
                  <a:lnTo>
                    <a:pt x="195211" y="226031"/>
                  </a:lnTo>
                  <a:lnTo>
                    <a:pt x="196037" y="225027"/>
                  </a:lnTo>
                  <a:lnTo>
                    <a:pt x="196215" y="224761"/>
                  </a:lnTo>
                  <a:lnTo>
                    <a:pt x="196405" y="224583"/>
                  </a:lnTo>
                  <a:lnTo>
                    <a:pt x="196526" y="224392"/>
                  </a:lnTo>
                  <a:lnTo>
                    <a:pt x="196583" y="209127"/>
                  </a:lnTo>
                  <a:close/>
                </a:path>
                <a:path w="196850" h="233680" extrusionOk="0">
                  <a:moveTo>
                    <a:pt x="194846" y="116201"/>
                  </a:moveTo>
                  <a:lnTo>
                    <a:pt x="69253" y="116201"/>
                  </a:lnTo>
                  <a:lnTo>
                    <a:pt x="69630" y="122107"/>
                  </a:lnTo>
                  <a:lnTo>
                    <a:pt x="69728" y="123656"/>
                  </a:lnTo>
                  <a:lnTo>
                    <a:pt x="69824" y="125148"/>
                  </a:lnTo>
                  <a:lnTo>
                    <a:pt x="71170" y="151939"/>
                  </a:lnTo>
                  <a:lnTo>
                    <a:pt x="69533" y="160110"/>
                  </a:lnTo>
                  <a:lnTo>
                    <a:pt x="67270" y="171651"/>
                  </a:lnTo>
                  <a:lnTo>
                    <a:pt x="65471" y="182223"/>
                  </a:lnTo>
                  <a:lnTo>
                    <a:pt x="65227" y="187486"/>
                  </a:lnTo>
                  <a:lnTo>
                    <a:pt x="65951" y="188477"/>
                  </a:lnTo>
                  <a:lnTo>
                    <a:pt x="73914" y="196668"/>
                  </a:lnTo>
                  <a:lnTo>
                    <a:pt x="74917" y="197392"/>
                  </a:lnTo>
                  <a:lnTo>
                    <a:pt x="79311" y="201126"/>
                  </a:lnTo>
                  <a:lnTo>
                    <a:pt x="84620" y="204123"/>
                  </a:lnTo>
                  <a:lnTo>
                    <a:pt x="89738" y="206854"/>
                  </a:lnTo>
                  <a:lnTo>
                    <a:pt x="91198" y="207667"/>
                  </a:lnTo>
                  <a:lnTo>
                    <a:pt x="92671" y="208390"/>
                  </a:lnTo>
                  <a:lnTo>
                    <a:pt x="94340" y="209127"/>
                  </a:lnTo>
                  <a:lnTo>
                    <a:pt x="98069" y="210943"/>
                  </a:lnTo>
                  <a:lnTo>
                    <a:pt x="102095" y="212759"/>
                  </a:lnTo>
                  <a:lnTo>
                    <a:pt x="110959" y="216125"/>
                  </a:lnTo>
                  <a:lnTo>
                    <a:pt x="115811" y="217484"/>
                  </a:lnTo>
                  <a:lnTo>
                    <a:pt x="121480" y="218398"/>
                  </a:lnTo>
                  <a:lnTo>
                    <a:pt x="121297" y="218398"/>
                  </a:lnTo>
                  <a:lnTo>
                    <a:pt x="125691" y="218944"/>
                  </a:lnTo>
                  <a:lnTo>
                    <a:pt x="127520" y="219490"/>
                  </a:lnTo>
                  <a:lnTo>
                    <a:pt x="132829" y="220303"/>
                  </a:lnTo>
                  <a:lnTo>
                    <a:pt x="166395" y="209127"/>
                  </a:lnTo>
                  <a:lnTo>
                    <a:pt x="196583" y="209127"/>
                  </a:lnTo>
                  <a:lnTo>
                    <a:pt x="196536" y="187486"/>
                  </a:lnTo>
                  <a:lnTo>
                    <a:pt x="196266" y="171651"/>
                  </a:lnTo>
                  <a:lnTo>
                    <a:pt x="195559" y="140406"/>
                  </a:lnTo>
                  <a:lnTo>
                    <a:pt x="194846" y="116201"/>
                  </a:lnTo>
                  <a:close/>
                </a:path>
                <a:path w="196850" h="233680" extrusionOk="0">
                  <a:moveTo>
                    <a:pt x="5308" y="93570"/>
                  </a:moveTo>
                  <a:lnTo>
                    <a:pt x="5553" y="102538"/>
                  </a:lnTo>
                  <a:lnTo>
                    <a:pt x="5399" y="109351"/>
                  </a:lnTo>
                  <a:lnTo>
                    <a:pt x="4601" y="116201"/>
                  </a:lnTo>
                  <a:lnTo>
                    <a:pt x="2933" y="122107"/>
                  </a:lnTo>
                  <a:lnTo>
                    <a:pt x="2374" y="123656"/>
                  </a:lnTo>
                  <a:lnTo>
                    <a:pt x="1537" y="125148"/>
                  </a:lnTo>
                  <a:lnTo>
                    <a:pt x="635" y="126107"/>
                  </a:lnTo>
                  <a:lnTo>
                    <a:pt x="1235" y="126107"/>
                  </a:lnTo>
                  <a:lnTo>
                    <a:pt x="8758" y="127731"/>
                  </a:lnTo>
                  <a:lnTo>
                    <a:pt x="16752" y="128887"/>
                  </a:lnTo>
                  <a:lnTo>
                    <a:pt x="24969" y="129907"/>
                  </a:lnTo>
                  <a:lnTo>
                    <a:pt x="34391" y="131390"/>
                  </a:lnTo>
                  <a:lnTo>
                    <a:pt x="39849" y="132405"/>
                  </a:lnTo>
                  <a:lnTo>
                    <a:pt x="46696" y="133310"/>
                  </a:lnTo>
                  <a:lnTo>
                    <a:pt x="53817" y="133550"/>
                  </a:lnTo>
                  <a:lnTo>
                    <a:pt x="60096" y="132571"/>
                  </a:lnTo>
                  <a:lnTo>
                    <a:pt x="63181" y="128887"/>
                  </a:lnTo>
                  <a:lnTo>
                    <a:pt x="63296" y="128749"/>
                  </a:lnTo>
                  <a:lnTo>
                    <a:pt x="66865" y="122297"/>
                  </a:lnTo>
                  <a:lnTo>
                    <a:pt x="69253" y="116201"/>
                  </a:lnTo>
                  <a:lnTo>
                    <a:pt x="194846" y="116201"/>
                  </a:lnTo>
                  <a:lnTo>
                    <a:pt x="194709" y="111550"/>
                  </a:lnTo>
                  <a:lnTo>
                    <a:pt x="194026" y="96908"/>
                  </a:lnTo>
                  <a:lnTo>
                    <a:pt x="31033" y="96908"/>
                  </a:lnTo>
                  <a:lnTo>
                    <a:pt x="23350" y="96479"/>
                  </a:lnTo>
                  <a:lnTo>
                    <a:pt x="16370" y="95564"/>
                  </a:lnTo>
                  <a:lnTo>
                    <a:pt x="15913" y="95564"/>
                  </a:lnTo>
                  <a:lnTo>
                    <a:pt x="13169" y="95195"/>
                  </a:lnTo>
                  <a:lnTo>
                    <a:pt x="8420" y="93836"/>
                  </a:lnTo>
                  <a:lnTo>
                    <a:pt x="5308" y="93570"/>
                  </a:lnTo>
                  <a:close/>
                </a:path>
                <a:path w="196850" h="233680" extrusionOk="0">
                  <a:moveTo>
                    <a:pt x="0" y="125840"/>
                  </a:moveTo>
                  <a:lnTo>
                    <a:pt x="635" y="126107"/>
                  </a:lnTo>
                  <a:lnTo>
                    <a:pt x="1235" y="126107"/>
                  </a:lnTo>
                  <a:lnTo>
                    <a:pt x="0" y="125840"/>
                  </a:lnTo>
                  <a:close/>
                </a:path>
                <a:path w="196850" h="233680" extrusionOk="0">
                  <a:moveTo>
                    <a:pt x="90726" y="0"/>
                  </a:moveTo>
                  <a:lnTo>
                    <a:pt x="71716" y="5825"/>
                  </a:lnTo>
                  <a:lnTo>
                    <a:pt x="70290" y="8924"/>
                  </a:lnTo>
                  <a:lnTo>
                    <a:pt x="70167" y="9191"/>
                  </a:lnTo>
                  <a:lnTo>
                    <a:pt x="68795" y="12925"/>
                  </a:lnTo>
                  <a:lnTo>
                    <a:pt x="67602" y="16735"/>
                  </a:lnTo>
                  <a:lnTo>
                    <a:pt x="66951" y="18741"/>
                  </a:lnTo>
                  <a:lnTo>
                    <a:pt x="66188" y="21561"/>
                  </a:lnTo>
                  <a:lnTo>
                    <a:pt x="65684" y="23834"/>
                  </a:lnTo>
                  <a:lnTo>
                    <a:pt x="63576" y="27923"/>
                  </a:lnTo>
                  <a:lnTo>
                    <a:pt x="60833" y="36737"/>
                  </a:lnTo>
                  <a:lnTo>
                    <a:pt x="58178" y="44294"/>
                  </a:lnTo>
                  <a:lnTo>
                    <a:pt x="56349" y="52650"/>
                  </a:lnTo>
                  <a:lnTo>
                    <a:pt x="54253" y="60283"/>
                  </a:lnTo>
                  <a:lnTo>
                    <a:pt x="52692" y="66658"/>
                  </a:lnTo>
                  <a:lnTo>
                    <a:pt x="50406" y="72653"/>
                  </a:lnTo>
                  <a:lnTo>
                    <a:pt x="48209" y="82927"/>
                  </a:lnTo>
                  <a:lnTo>
                    <a:pt x="46801" y="91474"/>
                  </a:lnTo>
                  <a:lnTo>
                    <a:pt x="44749" y="96479"/>
                  </a:lnTo>
                  <a:lnTo>
                    <a:pt x="44640" y="96745"/>
                  </a:lnTo>
                  <a:lnTo>
                    <a:pt x="37510" y="96908"/>
                  </a:lnTo>
                  <a:lnTo>
                    <a:pt x="194026" y="96908"/>
                  </a:lnTo>
                  <a:lnTo>
                    <a:pt x="193946" y="95195"/>
                  </a:lnTo>
                  <a:lnTo>
                    <a:pt x="193840" y="91474"/>
                  </a:lnTo>
                  <a:lnTo>
                    <a:pt x="193294" y="87385"/>
                  </a:lnTo>
                  <a:lnTo>
                    <a:pt x="193103" y="86115"/>
                  </a:lnTo>
                  <a:lnTo>
                    <a:pt x="192836" y="84743"/>
                  </a:lnTo>
                  <a:lnTo>
                    <a:pt x="192189" y="80654"/>
                  </a:lnTo>
                  <a:lnTo>
                    <a:pt x="191185" y="76476"/>
                  </a:lnTo>
                  <a:lnTo>
                    <a:pt x="189268" y="70926"/>
                  </a:lnTo>
                  <a:lnTo>
                    <a:pt x="188988" y="70202"/>
                  </a:lnTo>
                  <a:lnTo>
                    <a:pt x="188810" y="69922"/>
                  </a:lnTo>
                  <a:lnTo>
                    <a:pt x="188810" y="69745"/>
                  </a:lnTo>
                  <a:lnTo>
                    <a:pt x="188074" y="68284"/>
                  </a:lnTo>
                  <a:lnTo>
                    <a:pt x="187617" y="67649"/>
                  </a:lnTo>
                  <a:lnTo>
                    <a:pt x="186613" y="65109"/>
                  </a:lnTo>
                  <a:lnTo>
                    <a:pt x="186067" y="64017"/>
                  </a:lnTo>
                  <a:lnTo>
                    <a:pt x="185420" y="62925"/>
                  </a:lnTo>
                  <a:lnTo>
                    <a:pt x="185064" y="62201"/>
                  </a:lnTo>
                  <a:lnTo>
                    <a:pt x="184785" y="61832"/>
                  </a:lnTo>
                  <a:lnTo>
                    <a:pt x="184327" y="61109"/>
                  </a:lnTo>
                  <a:lnTo>
                    <a:pt x="183870" y="60283"/>
                  </a:lnTo>
                  <a:lnTo>
                    <a:pt x="183324" y="59648"/>
                  </a:lnTo>
                  <a:lnTo>
                    <a:pt x="182956" y="59102"/>
                  </a:lnTo>
                  <a:lnTo>
                    <a:pt x="182410" y="58556"/>
                  </a:lnTo>
                  <a:lnTo>
                    <a:pt x="182041" y="58111"/>
                  </a:lnTo>
                  <a:lnTo>
                    <a:pt x="181762" y="57832"/>
                  </a:lnTo>
                  <a:lnTo>
                    <a:pt x="175099" y="49852"/>
                  </a:lnTo>
                  <a:lnTo>
                    <a:pt x="167395" y="42128"/>
                  </a:lnTo>
                  <a:lnTo>
                    <a:pt x="159191" y="34643"/>
                  </a:lnTo>
                  <a:lnTo>
                    <a:pt x="158232" y="33789"/>
                  </a:lnTo>
                  <a:lnTo>
                    <a:pt x="122097" y="33789"/>
                  </a:lnTo>
                  <a:lnTo>
                    <a:pt x="112670" y="31952"/>
                  </a:lnTo>
                  <a:lnTo>
                    <a:pt x="108216" y="28101"/>
                  </a:lnTo>
                  <a:lnTo>
                    <a:pt x="108325" y="26653"/>
                  </a:lnTo>
                  <a:lnTo>
                    <a:pt x="108843" y="22018"/>
                  </a:lnTo>
                  <a:lnTo>
                    <a:pt x="108864" y="21827"/>
                  </a:lnTo>
                  <a:lnTo>
                    <a:pt x="109042" y="21561"/>
                  </a:lnTo>
                  <a:lnTo>
                    <a:pt x="108566" y="21561"/>
                  </a:lnTo>
                  <a:lnTo>
                    <a:pt x="105295" y="20380"/>
                  </a:lnTo>
                  <a:lnTo>
                    <a:pt x="102373" y="19008"/>
                  </a:lnTo>
                  <a:lnTo>
                    <a:pt x="101954" y="18741"/>
                  </a:lnTo>
                  <a:lnTo>
                    <a:pt x="98425" y="16011"/>
                  </a:lnTo>
                  <a:lnTo>
                    <a:pt x="97243" y="14563"/>
                  </a:lnTo>
                  <a:lnTo>
                    <a:pt x="97421" y="13191"/>
                  </a:lnTo>
                  <a:lnTo>
                    <a:pt x="96993" y="9191"/>
                  </a:lnTo>
                  <a:lnTo>
                    <a:pt x="96964" y="8924"/>
                  </a:lnTo>
                  <a:lnTo>
                    <a:pt x="97661" y="5825"/>
                  </a:lnTo>
                  <a:lnTo>
                    <a:pt x="97752" y="5013"/>
                  </a:lnTo>
                  <a:lnTo>
                    <a:pt x="97945" y="2635"/>
                  </a:lnTo>
                  <a:lnTo>
                    <a:pt x="98069" y="1101"/>
                  </a:lnTo>
                  <a:lnTo>
                    <a:pt x="90726" y="0"/>
                  </a:lnTo>
                  <a:close/>
                </a:path>
                <a:path w="196850" h="233680" extrusionOk="0">
                  <a:moveTo>
                    <a:pt x="141516" y="17192"/>
                  </a:moveTo>
                  <a:lnTo>
                    <a:pt x="141392" y="19008"/>
                  </a:lnTo>
                  <a:lnTo>
                    <a:pt x="141058" y="21561"/>
                  </a:lnTo>
                  <a:lnTo>
                    <a:pt x="140592" y="26374"/>
                  </a:lnTo>
                  <a:lnTo>
                    <a:pt x="140512" y="27200"/>
                  </a:lnTo>
                  <a:lnTo>
                    <a:pt x="132659" y="32557"/>
                  </a:lnTo>
                  <a:lnTo>
                    <a:pt x="122097" y="33789"/>
                  </a:lnTo>
                  <a:lnTo>
                    <a:pt x="158232" y="33789"/>
                  </a:lnTo>
                  <a:lnTo>
                    <a:pt x="151028" y="27377"/>
                  </a:lnTo>
                  <a:lnTo>
                    <a:pt x="150291" y="26653"/>
                  </a:lnTo>
                  <a:lnTo>
                    <a:pt x="149936" y="26374"/>
                  </a:lnTo>
                  <a:lnTo>
                    <a:pt x="147548" y="22018"/>
                  </a:lnTo>
                  <a:lnTo>
                    <a:pt x="141516" y="17192"/>
                  </a:lnTo>
                  <a:close/>
                </a:path>
              </a:pathLst>
            </a:custGeom>
            <a:solidFill>
              <a:srgbClr val="F7C1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757" name="Google Shape;2757;p14"/>
            <p:cNvSpPr/>
            <p:nvPr/>
          </p:nvSpPr>
          <p:spPr>
            <a:xfrm>
              <a:off x="2320408" y="1278789"/>
              <a:ext cx="19685" cy="34290"/>
            </a:xfrm>
            <a:custGeom>
              <a:avLst/>
              <a:gdLst/>
              <a:ahLst/>
              <a:cxnLst/>
              <a:rect l="l" t="t" r="r" b="b"/>
              <a:pathLst>
                <a:path w="19685" h="34290" extrusionOk="0">
                  <a:moveTo>
                    <a:pt x="18288" y="0"/>
                  </a:moveTo>
                  <a:lnTo>
                    <a:pt x="14452" y="6007"/>
                  </a:lnTo>
                  <a:lnTo>
                    <a:pt x="723" y="2997"/>
                  </a:lnTo>
                  <a:lnTo>
                    <a:pt x="457" y="5638"/>
                  </a:lnTo>
                  <a:lnTo>
                    <a:pt x="88" y="10820"/>
                  </a:lnTo>
                  <a:lnTo>
                    <a:pt x="1003" y="12725"/>
                  </a:lnTo>
                  <a:lnTo>
                    <a:pt x="914" y="23825"/>
                  </a:lnTo>
                  <a:lnTo>
                    <a:pt x="1638" y="31635"/>
                  </a:lnTo>
                  <a:lnTo>
                    <a:pt x="3568" y="30733"/>
                  </a:lnTo>
                  <a:lnTo>
                    <a:pt x="6311" y="33820"/>
                  </a:lnTo>
                  <a:lnTo>
                    <a:pt x="11976" y="29908"/>
                  </a:lnTo>
                  <a:lnTo>
                    <a:pt x="15176" y="26365"/>
                  </a:lnTo>
                  <a:lnTo>
                    <a:pt x="17373" y="19367"/>
                  </a:lnTo>
                  <a:lnTo>
                    <a:pt x="19481" y="8635"/>
                  </a:lnTo>
                  <a:close/>
                </a:path>
              </a:pathLst>
            </a:custGeom>
            <a:solidFill>
              <a:srgbClr val="E7A47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758" name="Google Shape;2758;p14"/>
            <p:cNvSpPr/>
            <p:nvPr/>
          </p:nvSpPr>
          <p:spPr>
            <a:xfrm>
              <a:off x="2318029" y="1275149"/>
              <a:ext cx="24765" cy="7620"/>
            </a:xfrm>
            <a:custGeom>
              <a:avLst/>
              <a:gdLst/>
              <a:ahLst/>
              <a:cxnLst/>
              <a:rect l="l" t="t" r="r" b="b"/>
              <a:pathLst>
                <a:path w="24764" h="7619" extrusionOk="0">
                  <a:moveTo>
                    <a:pt x="23228" y="0"/>
                  </a:moveTo>
                  <a:lnTo>
                    <a:pt x="18288" y="3644"/>
                  </a:lnTo>
                  <a:lnTo>
                    <a:pt x="11061" y="5372"/>
                  </a:lnTo>
                  <a:lnTo>
                    <a:pt x="4660" y="4190"/>
                  </a:lnTo>
                  <a:lnTo>
                    <a:pt x="4483" y="4190"/>
                  </a:lnTo>
                  <a:lnTo>
                    <a:pt x="4203" y="4000"/>
                  </a:lnTo>
                  <a:lnTo>
                    <a:pt x="2743" y="3733"/>
                  </a:lnTo>
                  <a:lnTo>
                    <a:pt x="1371" y="3276"/>
                  </a:lnTo>
                  <a:lnTo>
                    <a:pt x="177" y="2552"/>
                  </a:lnTo>
                  <a:lnTo>
                    <a:pt x="0" y="2908"/>
                  </a:lnTo>
                  <a:lnTo>
                    <a:pt x="0" y="5460"/>
                  </a:lnTo>
                  <a:lnTo>
                    <a:pt x="177" y="6730"/>
                  </a:lnTo>
                  <a:lnTo>
                    <a:pt x="6567" y="7364"/>
                  </a:lnTo>
                  <a:lnTo>
                    <a:pt x="13234" y="7485"/>
                  </a:lnTo>
                  <a:lnTo>
                    <a:pt x="19457" y="6479"/>
                  </a:lnTo>
                  <a:lnTo>
                    <a:pt x="24599" y="3733"/>
                  </a:lnTo>
                  <a:lnTo>
                    <a:pt x="24053" y="1917"/>
                  </a:lnTo>
                  <a:close/>
                </a:path>
              </a:pathLst>
            </a:custGeom>
            <a:solidFill>
              <a:srgbClr val="C5E0F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759" name="Google Shape;2759;p14"/>
            <p:cNvSpPr/>
            <p:nvPr/>
          </p:nvSpPr>
          <p:spPr>
            <a:xfrm>
              <a:off x="2255914" y="1066133"/>
              <a:ext cx="33020" cy="15875"/>
            </a:xfrm>
            <a:custGeom>
              <a:avLst/>
              <a:gdLst/>
              <a:ahLst/>
              <a:cxnLst/>
              <a:rect l="l" t="t" r="r" b="b"/>
              <a:pathLst>
                <a:path w="33019" h="15875" extrusionOk="0">
                  <a:moveTo>
                    <a:pt x="32562" y="0"/>
                  </a:moveTo>
                  <a:lnTo>
                    <a:pt x="32194" y="2819"/>
                  </a:lnTo>
                  <a:lnTo>
                    <a:pt x="25140" y="7957"/>
                  </a:lnTo>
                  <a:lnTo>
                    <a:pt x="15479" y="9480"/>
                  </a:lnTo>
                  <a:lnTo>
                    <a:pt x="6264" y="8241"/>
                  </a:lnTo>
                  <a:lnTo>
                    <a:pt x="546" y="5092"/>
                  </a:lnTo>
                  <a:lnTo>
                    <a:pt x="266" y="7454"/>
                  </a:lnTo>
                  <a:lnTo>
                    <a:pt x="0" y="9093"/>
                  </a:lnTo>
                  <a:lnTo>
                    <a:pt x="0" y="10007"/>
                  </a:lnTo>
                  <a:lnTo>
                    <a:pt x="4453" y="13850"/>
                  </a:lnTo>
                  <a:lnTo>
                    <a:pt x="13879" y="15684"/>
                  </a:lnTo>
                  <a:lnTo>
                    <a:pt x="24436" y="14451"/>
                  </a:lnTo>
                  <a:lnTo>
                    <a:pt x="32283" y="9093"/>
                  </a:lnTo>
                  <a:lnTo>
                    <a:pt x="32651" y="6273"/>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760" name="Google Shape;2760;p14"/>
            <p:cNvSpPr/>
            <p:nvPr/>
          </p:nvSpPr>
          <p:spPr>
            <a:xfrm>
              <a:off x="1533326" y="2038037"/>
              <a:ext cx="334645" cy="188595"/>
            </a:xfrm>
            <a:custGeom>
              <a:avLst/>
              <a:gdLst/>
              <a:ahLst/>
              <a:cxnLst/>
              <a:rect l="l" t="t" r="r" b="b"/>
              <a:pathLst>
                <a:path w="334644" h="188594" extrusionOk="0">
                  <a:moveTo>
                    <a:pt x="167131" y="0"/>
                  </a:moveTo>
                  <a:lnTo>
                    <a:pt x="0" y="97650"/>
                  </a:lnTo>
                  <a:lnTo>
                    <a:pt x="167131" y="188467"/>
                  </a:lnTo>
                  <a:lnTo>
                    <a:pt x="334263" y="97650"/>
                  </a:lnTo>
                  <a:lnTo>
                    <a:pt x="167131" y="0"/>
                  </a:lnTo>
                  <a:close/>
                </a:path>
              </a:pathLst>
            </a:custGeom>
            <a:solidFill>
              <a:srgbClr val="C4C4C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761" name="Google Shape;2761;p14"/>
            <p:cNvPicPr preferRelativeResize="0"/>
            <p:nvPr/>
          </p:nvPicPr>
          <p:blipFill rotWithShape="1">
            <a:blip r:embed="rId10">
              <a:alphaModFix/>
            </a:blip>
            <a:srcRect/>
            <a:stretch/>
          </p:blipFill>
          <p:spPr>
            <a:xfrm>
              <a:off x="1535432" y="1719694"/>
              <a:ext cx="301698" cy="471629"/>
            </a:xfrm>
            <a:prstGeom prst="rect">
              <a:avLst/>
            </a:prstGeom>
            <a:noFill/>
            <a:ln>
              <a:noFill/>
            </a:ln>
          </p:spPr>
        </p:pic>
      </p:grpSp>
      <p:sp>
        <p:nvSpPr>
          <p:cNvPr id="2762" name="Google Shape;2762;p14"/>
          <p:cNvSpPr txBox="1"/>
          <p:nvPr/>
        </p:nvSpPr>
        <p:spPr>
          <a:xfrm>
            <a:off x="8385510" y="4735759"/>
            <a:ext cx="421500" cy="83400"/>
          </a:xfrm>
          <a:prstGeom prst="rect">
            <a:avLst/>
          </a:prstGeom>
          <a:noFill/>
          <a:ln>
            <a:noFill/>
          </a:ln>
        </p:spPr>
        <p:txBody>
          <a:bodyPr spcFirstLastPara="1" wrap="square" lIns="0" tIns="13950" rIns="0" bIns="0" anchor="t" anchorCtr="0">
            <a:spAutoFit/>
          </a:bodyPr>
          <a:lstStyle/>
          <a:p>
            <a:pPr marL="12700" lvl="0" indent="0" algn="l" rtl="0">
              <a:lnSpc>
                <a:spcPct val="100000"/>
              </a:lnSpc>
              <a:spcBef>
                <a:spcPts val="0"/>
              </a:spcBef>
              <a:spcAft>
                <a:spcPts val="0"/>
              </a:spcAft>
              <a:buNone/>
            </a:pPr>
            <a:r>
              <a:rPr lang="en-US" sz="450">
                <a:latin typeface="Inter Medium"/>
                <a:ea typeface="Inter Medium"/>
                <a:cs typeface="Inter Medium"/>
                <a:sym typeface="Inter Medium"/>
              </a:rPr>
              <a:t>Sponsored by</a:t>
            </a:r>
            <a:endParaRPr sz="450">
              <a:latin typeface="Inter Medium"/>
              <a:ea typeface="Inter Medium"/>
              <a:cs typeface="Inter Medium"/>
              <a:sym typeface="Inter Medium"/>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Shape 2766"/>
        <p:cNvGrpSpPr/>
        <p:nvPr/>
      </p:nvGrpSpPr>
      <p:grpSpPr>
        <a:xfrm>
          <a:off x="0" y="0"/>
          <a:ext cx="0" cy="0"/>
          <a:chOff x="0" y="0"/>
          <a:chExt cx="0" cy="0"/>
        </a:xfrm>
      </p:grpSpPr>
      <p:grpSp>
        <p:nvGrpSpPr>
          <p:cNvPr id="2767" name="Google Shape;2767;p15"/>
          <p:cNvGrpSpPr/>
          <p:nvPr/>
        </p:nvGrpSpPr>
        <p:grpSpPr>
          <a:xfrm>
            <a:off x="0" y="2629432"/>
            <a:ext cx="9144000" cy="2514131"/>
            <a:chOff x="0" y="2629432"/>
            <a:chExt cx="9144000" cy="2514131"/>
          </a:xfrm>
        </p:grpSpPr>
        <p:sp>
          <p:nvSpPr>
            <p:cNvPr id="2768" name="Google Shape;2768;p15"/>
            <p:cNvSpPr/>
            <p:nvPr/>
          </p:nvSpPr>
          <p:spPr>
            <a:xfrm>
              <a:off x="0" y="2962338"/>
              <a:ext cx="9144000" cy="2181225"/>
            </a:xfrm>
            <a:custGeom>
              <a:avLst/>
              <a:gdLst/>
              <a:ahLst/>
              <a:cxnLst/>
              <a:rect l="l" t="t" r="r" b="b"/>
              <a:pathLst>
                <a:path w="9144000" h="2181225" extrusionOk="0">
                  <a:moveTo>
                    <a:pt x="9144000" y="0"/>
                  </a:moveTo>
                  <a:lnTo>
                    <a:pt x="4550651" y="0"/>
                  </a:lnTo>
                  <a:lnTo>
                    <a:pt x="4549838" y="0"/>
                  </a:lnTo>
                  <a:lnTo>
                    <a:pt x="0" y="0"/>
                  </a:lnTo>
                  <a:lnTo>
                    <a:pt x="0" y="2181161"/>
                  </a:lnTo>
                  <a:lnTo>
                    <a:pt x="4549838" y="2181161"/>
                  </a:lnTo>
                  <a:lnTo>
                    <a:pt x="4550651" y="2181161"/>
                  </a:lnTo>
                  <a:lnTo>
                    <a:pt x="9144000" y="2181161"/>
                  </a:lnTo>
                  <a:lnTo>
                    <a:pt x="9144000" y="0"/>
                  </a:lnTo>
                  <a:close/>
                </a:path>
              </a:pathLst>
            </a:custGeom>
            <a:solidFill>
              <a:srgbClr val="D3E2E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769" name="Google Shape;2769;p15"/>
            <p:cNvSpPr/>
            <p:nvPr/>
          </p:nvSpPr>
          <p:spPr>
            <a:xfrm>
              <a:off x="0" y="2962338"/>
              <a:ext cx="4551045" cy="2181225"/>
            </a:xfrm>
            <a:custGeom>
              <a:avLst/>
              <a:gdLst/>
              <a:ahLst/>
              <a:cxnLst/>
              <a:rect l="l" t="t" r="r" b="b"/>
              <a:pathLst>
                <a:path w="4551045" h="2181225" extrusionOk="0">
                  <a:moveTo>
                    <a:pt x="0" y="0"/>
                  </a:moveTo>
                  <a:lnTo>
                    <a:pt x="4550651" y="0"/>
                  </a:lnTo>
                  <a:lnTo>
                    <a:pt x="4550651" y="2181161"/>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770" name="Google Shape;2770;p15"/>
            <p:cNvSpPr/>
            <p:nvPr/>
          </p:nvSpPr>
          <p:spPr>
            <a:xfrm>
              <a:off x="4377981" y="2629433"/>
              <a:ext cx="4763135" cy="340360"/>
            </a:xfrm>
            <a:custGeom>
              <a:avLst/>
              <a:gdLst/>
              <a:ahLst/>
              <a:cxnLst/>
              <a:rect l="l" t="t" r="r" b="b"/>
              <a:pathLst>
                <a:path w="4763134" h="340360" extrusionOk="0">
                  <a:moveTo>
                    <a:pt x="4762804" y="0"/>
                  </a:moveTo>
                  <a:lnTo>
                    <a:pt x="0" y="0"/>
                  </a:lnTo>
                  <a:lnTo>
                    <a:pt x="0" y="339966"/>
                  </a:lnTo>
                  <a:lnTo>
                    <a:pt x="4762804" y="339966"/>
                  </a:lnTo>
                  <a:lnTo>
                    <a:pt x="4762804" y="0"/>
                  </a:lnTo>
                  <a:close/>
                </a:path>
              </a:pathLst>
            </a:custGeom>
            <a:solidFill>
              <a:srgbClr val="FBE08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771" name="Google Shape;2771;p15"/>
            <p:cNvSpPr/>
            <p:nvPr/>
          </p:nvSpPr>
          <p:spPr>
            <a:xfrm>
              <a:off x="4377981" y="2629433"/>
              <a:ext cx="4763135" cy="340360"/>
            </a:xfrm>
            <a:custGeom>
              <a:avLst/>
              <a:gdLst/>
              <a:ahLst/>
              <a:cxnLst/>
              <a:rect l="l" t="t" r="r" b="b"/>
              <a:pathLst>
                <a:path w="4763134" h="340360" extrusionOk="0">
                  <a:moveTo>
                    <a:pt x="0" y="0"/>
                  </a:moveTo>
                  <a:lnTo>
                    <a:pt x="4762804" y="0"/>
                  </a:lnTo>
                  <a:lnTo>
                    <a:pt x="4762804" y="339979"/>
                  </a:lnTo>
                  <a:lnTo>
                    <a:pt x="0" y="339979"/>
                  </a:lnTo>
                  <a:lnTo>
                    <a:pt x="0" y="0"/>
                  </a:lnTo>
                  <a:close/>
                </a:path>
              </a:pathLst>
            </a:custGeom>
            <a:noFill/>
            <a:ln w="952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772" name="Google Shape;2772;p15"/>
            <p:cNvSpPr/>
            <p:nvPr/>
          </p:nvSpPr>
          <p:spPr>
            <a:xfrm>
              <a:off x="0" y="2629437"/>
              <a:ext cx="4682490" cy="340360"/>
            </a:xfrm>
            <a:custGeom>
              <a:avLst/>
              <a:gdLst/>
              <a:ahLst/>
              <a:cxnLst/>
              <a:rect l="l" t="t" r="r" b="b"/>
              <a:pathLst>
                <a:path w="4682490" h="340360" extrusionOk="0">
                  <a:moveTo>
                    <a:pt x="4547476" y="0"/>
                  </a:moveTo>
                  <a:lnTo>
                    <a:pt x="0" y="0"/>
                  </a:lnTo>
                  <a:lnTo>
                    <a:pt x="0" y="339966"/>
                  </a:lnTo>
                  <a:lnTo>
                    <a:pt x="4547476" y="339966"/>
                  </a:lnTo>
                  <a:lnTo>
                    <a:pt x="4682020" y="169989"/>
                  </a:lnTo>
                  <a:lnTo>
                    <a:pt x="4547476" y="0"/>
                  </a:lnTo>
                  <a:close/>
                </a:path>
              </a:pathLst>
            </a:custGeom>
            <a:solidFill>
              <a:srgbClr val="FBE08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773" name="Google Shape;2773;p15"/>
            <p:cNvSpPr/>
            <p:nvPr/>
          </p:nvSpPr>
          <p:spPr>
            <a:xfrm>
              <a:off x="0" y="2629432"/>
              <a:ext cx="4682490" cy="340360"/>
            </a:xfrm>
            <a:custGeom>
              <a:avLst/>
              <a:gdLst/>
              <a:ahLst/>
              <a:cxnLst/>
              <a:rect l="l" t="t" r="r" b="b"/>
              <a:pathLst>
                <a:path w="4682490" h="340360" extrusionOk="0">
                  <a:moveTo>
                    <a:pt x="0" y="0"/>
                  </a:moveTo>
                  <a:lnTo>
                    <a:pt x="4547476" y="0"/>
                  </a:lnTo>
                  <a:lnTo>
                    <a:pt x="4682032" y="169989"/>
                  </a:lnTo>
                  <a:lnTo>
                    <a:pt x="4547476" y="339979"/>
                  </a:lnTo>
                  <a:lnTo>
                    <a:pt x="0" y="339979"/>
                  </a:lnTo>
                </a:path>
              </a:pathLst>
            </a:custGeom>
            <a:noFill/>
            <a:ln w="952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grpSp>
      <p:sp>
        <p:nvSpPr>
          <p:cNvPr id="2774" name="Google Shape;2774;p15"/>
          <p:cNvSpPr txBox="1"/>
          <p:nvPr/>
        </p:nvSpPr>
        <p:spPr>
          <a:xfrm>
            <a:off x="1506438" y="116967"/>
            <a:ext cx="5652000" cy="729300"/>
          </a:xfrm>
          <a:prstGeom prst="rect">
            <a:avLst/>
          </a:prstGeom>
          <a:noFill/>
          <a:ln>
            <a:noFill/>
          </a:ln>
        </p:spPr>
        <p:txBody>
          <a:bodyPr spcFirstLastPara="1" wrap="square" lIns="0" tIns="133975" rIns="0" bIns="0" anchor="t" anchorCtr="0">
            <a:spAutoFit/>
          </a:bodyPr>
          <a:lstStyle/>
          <a:p>
            <a:pPr marL="12700" lvl="0" indent="0" algn="l" rtl="0">
              <a:lnSpc>
                <a:spcPct val="100000"/>
              </a:lnSpc>
              <a:spcBef>
                <a:spcPts val="0"/>
              </a:spcBef>
              <a:spcAft>
                <a:spcPts val="0"/>
              </a:spcAft>
              <a:buNone/>
            </a:pPr>
            <a:r>
              <a:rPr lang="en-US" sz="2100" b="1" dirty="0">
                <a:latin typeface="Archivo Narrow"/>
                <a:ea typeface="Archivo Narrow"/>
                <a:cs typeface="Archivo Narrow"/>
                <a:sym typeface="Archivo Narrow"/>
              </a:rPr>
              <a:t>Future-focused beneﬁts can help strengthen retention</a:t>
            </a:r>
            <a:endParaRPr sz="2100" dirty="0">
              <a:latin typeface="Archivo Narrow"/>
              <a:ea typeface="Archivo Narrow"/>
              <a:cs typeface="Archivo Narrow"/>
              <a:sym typeface="Archivo Narrow"/>
            </a:endParaRPr>
          </a:p>
          <a:p>
            <a:pPr marL="12700" lvl="0" indent="0" algn="l" rtl="0">
              <a:lnSpc>
                <a:spcPct val="100000"/>
              </a:lnSpc>
              <a:spcBef>
                <a:spcPts val="550"/>
              </a:spcBef>
              <a:spcAft>
                <a:spcPts val="0"/>
              </a:spcAft>
              <a:buNone/>
            </a:pPr>
            <a:r>
              <a:rPr lang="en-US" sz="1300" dirty="0">
                <a:solidFill>
                  <a:srgbClr val="29719F"/>
                </a:solidFill>
                <a:latin typeface="Archivo Narrow SemiBold" pitchFamily="2" charset="0"/>
                <a:ea typeface="Archivo Narrow Medium"/>
                <a:cs typeface="Archivo Narrow SemiBold" pitchFamily="2" charset="0"/>
                <a:sym typeface="Archivo Narrow Medium"/>
              </a:rPr>
              <a:t>Career prospects are a high priority for the sector’s new joiners:</a:t>
            </a:r>
            <a:endParaRPr sz="1300" dirty="0">
              <a:latin typeface="Archivo Narrow SemiBold" pitchFamily="2" charset="0"/>
              <a:ea typeface="Archivo Narrow Medium"/>
              <a:cs typeface="Archivo Narrow SemiBold" pitchFamily="2" charset="0"/>
              <a:sym typeface="Archivo Narrow Medium"/>
            </a:endParaRPr>
          </a:p>
        </p:txBody>
      </p:sp>
      <p:sp>
        <p:nvSpPr>
          <p:cNvPr id="2775" name="Google Shape;2775;p15"/>
          <p:cNvSpPr txBox="1"/>
          <p:nvPr/>
        </p:nvSpPr>
        <p:spPr>
          <a:xfrm>
            <a:off x="1832000" y="2647614"/>
            <a:ext cx="902335" cy="2540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500" b="1">
                <a:latin typeface="Archivo Narrow"/>
                <a:ea typeface="Archivo Narrow"/>
                <a:cs typeface="Archivo Narrow"/>
                <a:sym typeface="Archivo Narrow"/>
              </a:rPr>
              <a:t>The context</a:t>
            </a:r>
            <a:endParaRPr sz="1500">
              <a:latin typeface="Archivo Narrow"/>
              <a:ea typeface="Archivo Narrow"/>
              <a:cs typeface="Archivo Narrow"/>
              <a:sym typeface="Archivo Narrow"/>
            </a:endParaRPr>
          </a:p>
        </p:txBody>
      </p:sp>
      <p:sp>
        <p:nvSpPr>
          <p:cNvPr id="2776" name="Google Shape;2776;p15"/>
          <p:cNvSpPr txBox="1"/>
          <p:nvPr/>
        </p:nvSpPr>
        <p:spPr>
          <a:xfrm>
            <a:off x="6444767" y="2669712"/>
            <a:ext cx="815975" cy="2540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500" b="1">
                <a:latin typeface="Archivo Narrow"/>
                <a:ea typeface="Archivo Narrow"/>
                <a:cs typeface="Archivo Narrow"/>
                <a:sym typeface="Archivo Narrow"/>
              </a:rPr>
              <a:t>Next steps</a:t>
            </a:r>
            <a:endParaRPr sz="1500">
              <a:latin typeface="Archivo Narrow"/>
              <a:ea typeface="Archivo Narrow"/>
              <a:cs typeface="Archivo Narrow"/>
              <a:sym typeface="Archivo Narrow"/>
            </a:endParaRPr>
          </a:p>
        </p:txBody>
      </p:sp>
      <p:sp>
        <p:nvSpPr>
          <p:cNvPr id="2777" name="Google Shape;2777;p15"/>
          <p:cNvSpPr txBox="1"/>
          <p:nvPr/>
        </p:nvSpPr>
        <p:spPr>
          <a:xfrm>
            <a:off x="4902625" y="3131800"/>
            <a:ext cx="3424200" cy="351600"/>
          </a:xfrm>
          <a:prstGeom prst="rect">
            <a:avLst/>
          </a:prstGeom>
          <a:noFill/>
          <a:ln>
            <a:noFill/>
          </a:ln>
        </p:spPr>
        <p:txBody>
          <a:bodyPr spcFirstLastPara="1" wrap="square" lIns="0" tIns="12700" rIns="0" bIns="0" anchor="t" anchorCtr="0">
            <a:spAutoFit/>
          </a:bodyPr>
          <a:lstStyle/>
          <a:p>
            <a:pPr marL="12700" marR="5080" lvl="0" indent="0" algn="l" rtl="0">
              <a:lnSpc>
                <a:spcPct val="100000"/>
              </a:lnSpc>
              <a:spcBef>
                <a:spcPts val="0"/>
              </a:spcBef>
              <a:spcAft>
                <a:spcPts val="0"/>
              </a:spcAft>
              <a:buNone/>
            </a:pPr>
            <a:r>
              <a:rPr lang="en-US" sz="1100" b="1">
                <a:latin typeface="Inter SemiBold"/>
                <a:ea typeface="Inter SemiBold"/>
                <a:cs typeface="Inter SemiBold"/>
                <a:sym typeface="Inter SemiBold"/>
              </a:rPr>
              <a:t>To foster an </a:t>
            </a:r>
            <a:r>
              <a:rPr lang="en-US" sz="1100" b="1">
                <a:solidFill>
                  <a:srgbClr val="29719F"/>
                </a:solidFill>
                <a:latin typeface="Inter"/>
                <a:ea typeface="Inter"/>
                <a:cs typeface="Inter"/>
                <a:sym typeface="Inter"/>
              </a:rPr>
              <a:t>experienced workforce </a:t>
            </a:r>
            <a:r>
              <a:rPr lang="en-US" sz="1100" b="1">
                <a:latin typeface="Inter SemiBold"/>
                <a:ea typeface="Inter SemiBold"/>
                <a:cs typeface="Inter SemiBold"/>
                <a:sym typeface="Inter SemiBold"/>
              </a:rPr>
              <a:t>that remains committed in the long run, benefits should:</a:t>
            </a:r>
            <a:endParaRPr sz="1100">
              <a:latin typeface="Inter SemiBold"/>
              <a:ea typeface="Inter SemiBold"/>
              <a:cs typeface="Inter SemiBold"/>
              <a:sym typeface="Inter SemiBold"/>
            </a:endParaRPr>
          </a:p>
        </p:txBody>
      </p:sp>
      <p:sp>
        <p:nvSpPr>
          <p:cNvPr id="2778" name="Google Shape;2778;p15"/>
          <p:cNvSpPr txBox="1"/>
          <p:nvPr/>
        </p:nvSpPr>
        <p:spPr>
          <a:xfrm>
            <a:off x="473306" y="3131790"/>
            <a:ext cx="3768070" cy="360680"/>
          </a:xfrm>
          <a:prstGeom prst="rect">
            <a:avLst/>
          </a:prstGeom>
          <a:noFill/>
          <a:ln>
            <a:noFill/>
          </a:ln>
        </p:spPr>
        <p:txBody>
          <a:bodyPr spcFirstLastPara="1" wrap="square" lIns="0" tIns="12700" rIns="0" bIns="0" anchor="t" anchorCtr="0">
            <a:spAutoFit/>
          </a:bodyPr>
          <a:lstStyle/>
          <a:p>
            <a:pPr marL="12700" marR="5080" lvl="0" indent="0" algn="l" rtl="0">
              <a:lnSpc>
                <a:spcPct val="100000"/>
              </a:lnSpc>
              <a:spcBef>
                <a:spcPts val="0"/>
              </a:spcBef>
              <a:spcAft>
                <a:spcPts val="0"/>
              </a:spcAft>
              <a:buNone/>
            </a:pPr>
            <a:r>
              <a:rPr lang="en-US" sz="1100" b="1" dirty="0">
                <a:latin typeface="Inter SemiBold"/>
                <a:ea typeface="Inter SemiBold"/>
                <a:cs typeface="Inter SemiBold"/>
                <a:sym typeface="Inter SemiBold"/>
              </a:rPr>
              <a:t>The industry’s workforce is </a:t>
            </a:r>
            <a:r>
              <a:rPr lang="en-US" sz="1100" b="1" dirty="0">
                <a:latin typeface="Inter"/>
                <a:ea typeface="Inter"/>
                <a:cs typeface="Inter"/>
                <a:sym typeface="Inter"/>
              </a:rPr>
              <a:t>young, diverse and prone to jumping jobs:</a:t>
            </a:r>
            <a:endParaRPr sz="1100" dirty="0">
              <a:latin typeface="Inter"/>
              <a:ea typeface="Inter"/>
              <a:cs typeface="Inter"/>
              <a:sym typeface="Inter"/>
            </a:endParaRPr>
          </a:p>
        </p:txBody>
      </p:sp>
      <p:sp>
        <p:nvSpPr>
          <p:cNvPr id="2779" name="Google Shape;2779;p15"/>
          <p:cNvSpPr txBox="1"/>
          <p:nvPr/>
        </p:nvSpPr>
        <p:spPr>
          <a:xfrm>
            <a:off x="5148486" y="1380145"/>
            <a:ext cx="2263775" cy="208279"/>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200" b="1">
                <a:solidFill>
                  <a:srgbClr val="29719F"/>
                </a:solidFill>
                <a:latin typeface="Inter"/>
                <a:ea typeface="Inter"/>
                <a:cs typeface="Inter"/>
                <a:sym typeface="Inter"/>
              </a:rPr>
              <a:t>of junior workers </a:t>
            </a:r>
            <a:r>
              <a:rPr lang="en-US" sz="1200">
                <a:latin typeface="Inter"/>
                <a:ea typeface="Inter"/>
                <a:cs typeface="Inter"/>
                <a:sym typeface="Inter"/>
              </a:rPr>
              <a:t>would switch</a:t>
            </a:r>
            <a:endParaRPr sz="1200">
              <a:latin typeface="Inter"/>
              <a:ea typeface="Inter"/>
              <a:cs typeface="Inter"/>
              <a:sym typeface="Inter"/>
            </a:endParaRPr>
          </a:p>
        </p:txBody>
      </p:sp>
      <p:sp>
        <p:nvSpPr>
          <p:cNvPr id="2780" name="Google Shape;2780;p15"/>
          <p:cNvSpPr txBox="1"/>
          <p:nvPr/>
        </p:nvSpPr>
        <p:spPr>
          <a:xfrm>
            <a:off x="4407136" y="1334425"/>
            <a:ext cx="3304500" cy="4827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3000" b="1">
                <a:solidFill>
                  <a:srgbClr val="29719F"/>
                </a:solidFill>
                <a:latin typeface="Archivo Narrow"/>
                <a:ea typeface="Archivo Narrow"/>
                <a:cs typeface="Archivo Narrow"/>
                <a:sym typeface="Archivo Narrow"/>
              </a:rPr>
              <a:t>62% </a:t>
            </a:r>
            <a:r>
              <a:rPr lang="en-US" sz="1200">
                <a:latin typeface="Inter"/>
                <a:ea typeface="Inter"/>
                <a:cs typeface="Inter"/>
                <a:sym typeface="Inter"/>
              </a:rPr>
              <a:t>jobs for better education benefits...</a:t>
            </a:r>
            <a:endParaRPr sz="1200">
              <a:latin typeface="Inter"/>
              <a:ea typeface="Inter"/>
              <a:cs typeface="Inter"/>
              <a:sym typeface="Inter"/>
            </a:endParaRPr>
          </a:p>
        </p:txBody>
      </p:sp>
      <p:sp>
        <p:nvSpPr>
          <p:cNvPr id="2781" name="Google Shape;2781;p15"/>
          <p:cNvSpPr txBox="1"/>
          <p:nvPr/>
        </p:nvSpPr>
        <p:spPr>
          <a:xfrm>
            <a:off x="5696055" y="1745975"/>
            <a:ext cx="700500" cy="4746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3000" b="1">
                <a:solidFill>
                  <a:srgbClr val="29719F"/>
                </a:solidFill>
                <a:latin typeface="Archivo Narrow"/>
                <a:ea typeface="Archivo Narrow"/>
                <a:cs typeface="Archivo Narrow"/>
                <a:sym typeface="Archivo Narrow"/>
              </a:rPr>
              <a:t>26% </a:t>
            </a:r>
            <a:endParaRPr sz="1800" baseline="30000">
              <a:latin typeface="Inter"/>
              <a:ea typeface="Inter"/>
              <a:cs typeface="Inter"/>
              <a:sym typeface="Inter"/>
            </a:endParaRPr>
          </a:p>
        </p:txBody>
      </p:sp>
      <p:sp>
        <p:nvSpPr>
          <p:cNvPr id="2782" name="Google Shape;2782;p15"/>
          <p:cNvSpPr txBox="1"/>
          <p:nvPr/>
        </p:nvSpPr>
        <p:spPr>
          <a:xfrm>
            <a:off x="4393648" y="1956979"/>
            <a:ext cx="1225550" cy="208279"/>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200">
                <a:latin typeface="Inter"/>
                <a:ea typeface="Inter"/>
                <a:cs typeface="Inter"/>
                <a:sym typeface="Inter"/>
              </a:rPr>
              <a:t>…compared with</a:t>
            </a:r>
            <a:endParaRPr sz="1200">
              <a:latin typeface="Inter"/>
              <a:ea typeface="Inter"/>
              <a:cs typeface="Inter"/>
              <a:sym typeface="Inter"/>
            </a:endParaRPr>
          </a:p>
        </p:txBody>
      </p:sp>
      <p:sp>
        <p:nvSpPr>
          <p:cNvPr id="2783" name="Google Shape;2783;p15"/>
          <p:cNvSpPr txBox="1"/>
          <p:nvPr/>
        </p:nvSpPr>
        <p:spPr>
          <a:xfrm>
            <a:off x="460138" y="4860292"/>
            <a:ext cx="3132148" cy="74379"/>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400" dirty="0">
                <a:latin typeface="Inter"/>
                <a:ea typeface="Inter"/>
                <a:cs typeface="Inter"/>
                <a:sym typeface="Inter"/>
              </a:rPr>
              <a:t>1 https://cewd.org/wp-content/uploads/2023/01/CEWD-2023-Workforce-Report-Executive-Summary_2023-FINAL-1.pdf</a:t>
            </a:r>
            <a:endParaRPr sz="400" dirty="0">
              <a:latin typeface="Inter"/>
              <a:ea typeface="Inter"/>
              <a:cs typeface="Inter"/>
              <a:sym typeface="Inter"/>
            </a:endParaRPr>
          </a:p>
        </p:txBody>
      </p:sp>
      <p:grpSp>
        <p:nvGrpSpPr>
          <p:cNvPr id="2784" name="Google Shape;2784;p15"/>
          <p:cNvGrpSpPr/>
          <p:nvPr/>
        </p:nvGrpSpPr>
        <p:grpSpPr>
          <a:xfrm>
            <a:off x="-1511" y="176034"/>
            <a:ext cx="798195" cy="399415"/>
            <a:chOff x="-1511" y="176034"/>
            <a:chExt cx="798195" cy="399415"/>
          </a:xfrm>
        </p:grpSpPr>
        <p:sp>
          <p:nvSpPr>
            <p:cNvPr id="2785" name="Google Shape;2785;p15"/>
            <p:cNvSpPr/>
            <p:nvPr/>
          </p:nvSpPr>
          <p:spPr>
            <a:xfrm>
              <a:off x="-1511" y="176034"/>
              <a:ext cx="798195" cy="399415"/>
            </a:xfrm>
            <a:custGeom>
              <a:avLst/>
              <a:gdLst/>
              <a:ahLst/>
              <a:cxnLst/>
              <a:rect l="l" t="t" r="r" b="b"/>
              <a:pathLst>
                <a:path w="798195" h="399415" extrusionOk="0">
                  <a:moveTo>
                    <a:pt x="798093" y="0"/>
                  </a:moveTo>
                  <a:lnTo>
                    <a:pt x="0" y="0"/>
                  </a:lnTo>
                  <a:lnTo>
                    <a:pt x="0" y="399046"/>
                  </a:lnTo>
                  <a:lnTo>
                    <a:pt x="798093" y="399046"/>
                  </a:lnTo>
                  <a:lnTo>
                    <a:pt x="798093" y="0"/>
                  </a:lnTo>
                  <a:close/>
                </a:path>
              </a:pathLst>
            </a:custGeom>
            <a:solidFill>
              <a:srgbClr val="E2120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786" name="Google Shape;2786;p15"/>
            <p:cNvSpPr/>
            <p:nvPr/>
          </p:nvSpPr>
          <p:spPr>
            <a:xfrm>
              <a:off x="124472" y="283552"/>
              <a:ext cx="546735" cy="66675"/>
            </a:xfrm>
            <a:custGeom>
              <a:avLst/>
              <a:gdLst/>
              <a:ahLst/>
              <a:cxnLst/>
              <a:rect l="l" t="t" r="r" b="b"/>
              <a:pathLst>
                <a:path w="546735" h="66675" extrusionOk="0">
                  <a:moveTo>
                    <a:pt x="42138" y="51828"/>
                  </a:moveTo>
                  <a:lnTo>
                    <a:pt x="14655" y="51828"/>
                  </a:lnTo>
                  <a:lnTo>
                    <a:pt x="14655" y="38620"/>
                  </a:lnTo>
                  <a:lnTo>
                    <a:pt x="38430" y="38620"/>
                  </a:lnTo>
                  <a:lnTo>
                    <a:pt x="38430" y="25869"/>
                  </a:lnTo>
                  <a:lnTo>
                    <a:pt x="14655" y="25869"/>
                  </a:lnTo>
                  <a:lnTo>
                    <a:pt x="14655" y="14287"/>
                  </a:lnTo>
                  <a:lnTo>
                    <a:pt x="40424" y="14287"/>
                  </a:lnTo>
                  <a:lnTo>
                    <a:pt x="40424" y="1181"/>
                  </a:lnTo>
                  <a:lnTo>
                    <a:pt x="0" y="1181"/>
                  </a:lnTo>
                  <a:lnTo>
                    <a:pt x="0" y="65024"/>
                  </a:lnTo>
                  <a:lnTo>
                    <a:pt x="42138" y="65024"/>
                  </a:lnTo>
                  <a:lnTo>
                    <a:pt x="42138" y="51828"/>
                  </a:lnTo>
                  <a:close/>
                </a:path>
                <a:path w="546735" h="66675" extrusionOk="0">
                  <a:moveTo>
                    <a:pt x="104648" y="48298"/>
                  </a:moveTo>
                  <a:lnTo>
                    <a:pt x="99580" y="51371"/>
                  </a:lnTo>
                  <a:lnTo>
                    <a:pt x="94157" y="53365"/>
                  </a:lnTo>
                  <a:lnTo>
                    <a:pt x="87909" y="53365"/>
                  </a:lnTo>
                  <a:lnTo>
                    <a:pt x="79895" y="52120"/>
                  </a:lnTo>
                  <a:lnTo>
                    <a:pt x="73304" y="48374"/>
                  </a:lnTo>
                  <a:lnTo>
                    <a:pt x="68834" y="42024"/>
                  </a:lnTo>
                  <a:lnTo>
                    <a:pt x="67195" y="33020"/>
                  </a:lnTo>
                  <a:lnTo>
                    <a:pt x="68694" y="24282"/>
                  </a:lnTo>
                  <a:lnTo>
                    <a:pt x="72859" y="17932"/>
                  </a:lnTo>
                  <a:lnTo>
                    <a:pt x="79209" y="14071"/>
                  </a:lnTo>
                  <a:lnTo>
                    <a:pt x="87274" y="12763"/>
                  </a:lnTo>
                  <a:lnTo>
                    <a:pt x="93421" y="12763"/>
                  </a:lnTo>
                  <a:lnTo>
                    <a:pt x="99847" y="14287"/>
                  </a:lnTo>
                  <a:lnTo>
                    <a:pt x="104546" y="18275"/>
                  </a:lnTo>
                  <a:lnTo>
                    <a:pt x="104546" y="4699"/>
                  </a:lnTo>
                  <a:lnTo>
                    <a:pt x="99847" y="1447"/>
                  </a:lnTo>
                  <a:lnTo>
                    <a:pt x="93700" y="0"/>
                  </a:lnTo>
                  <a:lnTo>
                    <a:pt x="84467" y="0"/>
                  </a:lnTo>
                  <a:lnTo>
                    <a:pt x="71742" y="2311"/>
                  </a:lnTo>
                  <a:lnTo>
                    <a:pt x="61404" y="8940"/>
                  </a:lnTo>
                  <a:lnTo>
                    <a:pt x="54457" y="19418"/>
                  </a:lnTo>
                  <a:lnTo>
                    <a:pt x="51917" y="33286"/>
                  </a:lnTo>
                  <a:lnTo>
                    <a:pt x="54406" y="47078"/>
                  </a:lnTo>
                  <a:lnTo>
                    <a:pt x="61264" y="57391"/>
                  </a:lnTo>
                  <a:lnTo>
                    <a:pt x="71488" y="63868"/>
                  </a:lnTo>
                  <a:lnTo>
                    <a:pt x="84112" y="66116"/>
                  </a:lnTo>
                  <a:lnTo>
                    <a:pt x="92798" y="66116"/>
                  </a:lnTo>
                  <a:lnTo>
                    <a:pt x="99402" y="64401"/>
                  </a:lnTo>
                  <a:lnTo>
                    <a:pt x="104648" y="61226"/>
                  </a:lnTo>
                  <a:lnTo>
                    <a:pt x="104648" y="48298"/>
                  </a:lnTo>
                  <a:close/>
                </a:path>
                <a:path w="546735" h="66675" extrusionOk="0">
                  <a:moveTo>
                    <a:pt x="177088" y="32372"/>
                  </a:moveTo>
                  <a:lnTo>
                    <a:pt x="161886" y="4343"/>
                  </a:lnTo>
                  <a:lnTo>
                    <a:pt x="161886" y="33274"/>
                  </a:lnTo>
                  <a:lnTo>
                    <a:pt x="160756" y="41871"/>
                  </a:lnTo>
                  <a:lnTo>
                    <a:pt x="160731" y="42062"/>
                  </a:lnTo>
                  <a:lnTo>
                    <a:pt x="157441" y="48336"/>
                  </a:lnTo>
                  <a:lnTo>
                    <a:pt x="152361" y="52095"/>
                  </a:lnTo>
                  <a:lnTo>
                    <a:pt x="145796" y="53352"/>
                  </a:lnTo>
                  <a:lnTo>
                    <a:pt x="139395" y="52095"/>
                  </a:lnTo>
                  <a:lnTo>
                    <a:pt x="129552" y="33274"/>
                  </a:lnTo>
                  <a:lnTo>
                    <a:pt x="129603" y="32372"/>
                  </a:lnTo>
                  <a:lnTo>
                    <a:pt x="146062" y="12839"/>
                  </a:lnTo>
                  <a:lnTo>
                    <a:pt x="152476" y="14084"/>
                  </a:lnTo>
                  <a:lnTo>
                    <a:pt x="161886" y="33274"/>
                  </a:lnTo>
                  <a:lnTo>
                    <a:pt x="161886" y="4343"/>
                  </a:lnTo>
                  <a:lnTo>
                    <a:pt x="159042" y="2387"/>
                  </a:lnTo>
                  <a:lnTo>
                    <a:pt x="146151" y="0"/>
                  </a:lnTo>
                  <a:lnTo>
                    <a:pt x="133210" y="2387"/>
                  </a:lnTo>
                  <a:lnTo>
                    <a:pt x="123139" y="9093"/>
                  </a:lnTo>
                  <a:lnTo>
                    <a:pt x="116573" y="19532"/>
                  </a:lnTo>
                  <a:lnTo>
                    <a:pt x="114350" y="32372"/>
                  </a:lnTo>
                  <a:lnTo>
                    <a:pt x="114261" y="33274"/>
                  </a:lnTo>
                  <a:lnTo>
                    <a:pt x="116446" y="46456"/>
                  </a:lnTo>
                  <a:lnTo>
                    <a:pt x="116484" y="46685"/>
                  </a:lnTo>
                  <a:lnTo>
                    <a:pt x="122809" y="57099"/>
                  </a:lnTo>
                  <a:lnTo>
                    <a:pt x="132664" y="63779"/>
                  </a:lnTo>
                  <a:lnTo>
                    <a:pt x="145161" y="66116"/>
                  </a:lnTo>
                  <a:lnTo>
                    <a:pt x="158089" y="63779"/>
                  </a:lnTo>
                  <a:lnTo>
                    <a:pt x="176974" y="33096"/>
                  </a:lnTo>
                  <a:lnTo>
                    <a:pt x="177088" y="32372"/>
                  </a:lnTo>
                  <a:close/>
                </a:path>
                <a:path w="546735" h="66675" extrusionOk="0">
                  <a:moveTo>
                    <a:pt x="245833" y="1181"/>
                  </a:moveTo>
                  <a:lnTo>
                    <a:pt x="231813" y="1181"/>
                  </a:lnTo>
                  <a:lnTo>
                    <a:pt x="231889" y="26060"/>
                  </a:lnTo>
                  <a:lnTo>
                    <a:pt x="232181" y="39878"/>
                  </a:lnTo>
                  <a:lnTo>
                    <a:pt x="229095" y="35255"/>
                  </a:lnTo>
                  <a:lnTo>
                    <a:pt x="205041" y="1181"/>
                  </a:lnTo>
                  <a:lnTo>
                    <a:pt x="191389" y="1181"/>
                  </a:lnTo>
                  <a:lnTo>
                    <a:pt x="191389" y="65024"/>
                  </a:lnTo>
                  <a:lnTo>
                    <a:pt x="205498" y="65024"/>
                  </a:lnTo>
                  <a:lnTo>
                    <a:pt x="205473" y="33997"/>
                  </a:lnTo>
                  <a:lnTo>
                    <a:pt x="205320" y="23520"/>
                  </a:lnTo>
                  <a:lnTo>
                    <a:pt x="208178" y="27940"/>
                  </a:lnTo>
                  <a:lnTo>
                    <a:pt x="233260" y="65024"/>
                  </a:lnTo>
                  <a:lnTo>
                    <a:pt x="245833" y="65024"/>
                  </a:lnTo>
                  <a:lnTo>
                    <a:pt x="245833" y="1181"/>
                  </a:lnTo>
                  <a:close/>
                </a:path>
                <a:path w="546735" h="66675" extrusionOk="0">
                  <a:moveTo>
                    <a:pt x="322084" y="32372"/>
                  </a:moveTo>
                  <a:lnTo>
                    <a:pt x="319976" y="19532"/>
                  </a:lnTo>
                  <a:lnTo>
                    <a:pt x="319938" y="19304"/>
                  </a:lnTo>
                  <a:lnTo>
                    <a:pt x="316039" y="12839"/>
                  </a:lnTo>
                  <a:lnTo>
                    <a:pt x="313791" y="9093"/>
                  </a:lnTo>
                  <a:lnTo>
                    <a:pt x="306882" y="4343"/>
                  </a:lnTo>
                  <a:lnTo>
                    <a:pt x="306882" y="33274"/>
                  </a:lnTo>
                  <a:lnTo>
                    <a:pt x="305739" y="41871"/>
                  </a:lnTo>
                  <a:lnTo>
                    <a:pt x="305714" y="42062"/>
                  </a:lnTo>
                  <a:lnTo>
                    <a:pt x="302437" y="48336"/>
                  </a:lnTo>
                  <a:lnTo>
                    <a:pt x="297345" y="52095"/>
                  </a:lnTo>
                  <a:lnTo>
                    <a:pt x="290791" y="53352"/>
                  </a:lnTo>
                  <a:lnTo>
                    <a:pt x="284391" y="52095"/>
                  </a:lnTo>
                  <a:lnTo>
                    <a:pt x="279222" y="48336"/>
                  </a:lnTo>
                  <a:lnTo>
                    <a:pt x="278269" y="46685"/>
                  </a:lnTo>
                  <a:lnTo>
                    <a:pt x="275818" y="42062"/>
                  </a:lnTo>
                  <a:lnTo>
                    <a:pt x="275717" y="41871"/>
                  </a:lnTo>
                  <a:lnTo>
                    <a:pt x="274548" y="33274"/>
                  </a:lnTo>
                  <a:lnTo>
                    <a:pt x="274599" y="32372"/>
                  </a:lnTo>
                  <a:lnTo>
                    <a:pt x="275742" y="24244"/>
                  </a:lnTo>
                  <a:lnTo>
                    <a:pt x="275755" y="24091"/>
                  </a:lnTo>
                  <a:lnTo>
                    <a:pt x="279184" y="17868"/>
                  </a:lnTo>
                  <a:lnTo>
                    <a:pt x="284441" y="14084"/>
                  </a:lnTo>
                  <a:lnTo>
                    <a:pt x="291058" y="12839"/>
                  </a:lnTo>
                  <a:lnTo>
                    <a:pt x="297459" y="14084"/>
                  </a:lnTo>
                  <a:lnTo>
                    <a:pt x="306882" y="33274"/>
                  </a:lnTo>
                  <a:lnTo>
                    <a:pt x="306882" y="4343"/>
                  </a:lnTo>
                  <a:lnTo>
                    <a:pt x="304038" y="2387"/>
                  </a:lnTo>
                  <a:lnTo>
                    <a:pt x="291147" y="0"/>
                  </a:lnTo>
                  <a:lnTo>
                    <a:pt x="278206" y="2387"/>
                  </a:lnTo>
                  <a:lnTo>
                    <a:pt x="268135" y="9093"/>
                  </a:lnTo>
                  <a:lnTo>
                    <a:pt x="261569" y="19532"/>
                  </a:lnTo>
                  <a:lnTo>
                    <a:pt x="259346" y="32372"/>
                  </a:lnTo>
                  <a:lnTo>
                    <a:pt x="259245" y="33274"/>
                  </a:lnTo>
                  <a:lnTo>
                    <a:pt x="261429" y="46456"/>
                  </a:lnTo>
                  <a:lnTo>
                    <a:pt x="261467" y="46685"/>
                  </a:lnTo>
                  <a:lnTo>
                    <a:pt x="267804" y="57099"/>
                  </a:lnTo>
                  <a:lnTo>
                    <a:pt x="277647" y="63779"/>
                  </a:lnTo>
                  <a:lnTo>
                    <a:pt x="290156" y="66116"/>
                  </a:lnTo>
                  <a:lnTo>
                    <a:pt x="303085" y="63779"/>
                  </a:lnTo>
                  <a:lnTo>
                    <a:pt x="313143" y="57099"/>
                  </a:lnTo>
                  <a:lnTo>
                    <a:pt x="315480" y="53352"/>
                  </a:lnTo>
                  <a:lnTo>
                    <a:pt x="319735" y="46456"/>
                  </a:lnTo>
                  <a:lnTo>
                    <a:pt x="321932" y="33274"/>
                  </a:lnTo>
                  <a:lnTo>
                    <a:pt x="321970" y="33096"/>
                  </a:lnTo>
                  <a:lnTo>
                    <a:pt x="322084" y="32372"/>
                  </a:lnTo>
                  <a:close/>
                </a:path>
                <a:path w="546735" h="66675" extrusionOk="0">
                  <a:moveTo>
                    <a:pt x="399059" y="1181"/>
                  </a:moveTo>
                  <a:lnTo>
                    <a:pt x="383413" y="1181"/>
                  </a:lnTo>
                  <a:lnTo>
                    <a:pt x="372364" y="18681"/>
                  </a:lnTo>
                  <a:lnTo>
                    <a:pt x="367766" y="26416"/>
                  </a:lnTo>
                  <a:lnTo>
                    <a:pt x="365848" y="23139"/>
                  </a:lnTo>
                  <a:lnTo>
                    <a:pt x="352209" y="1181"/>
                  </a:lnTo>
                  <a:lnTo>
                    <a:pt x="336384" y="1181"/>
                  </a:lnTo>
                  <a:lnTo>
                    <a:pt x="336384" y="65024"/>
                  </a:lnTo>
                  <a:lnTo>
                    <a:pt x="350862" y="65024"/>
                  </a:lnTo>
                  <a:lnTo>
                    <a:pt x="350837" y="34975"/>
                  </a:lnTo>
                  <a:lnTo>
                    <a:pt x="350672" y="21615"/>
                  </a:lnTo>
                  <a:lnTo>
                    <a:pt x="367677" y="48120"/>
                  </a:lnTo>
                  <a:lnTo>
                    <a:pt x="375208" y="36690"/>
                  </a:lnTo>
                  <a:lnTo>
                    <a:pt x="384949" y="21615"/>
                  </a:lnTo>
                  <a:lnTo>
                    <a:pt x="384670" y="34798"/>
                  </a:lnTo>
                  <a:lnTo>
                    <a:pt x="384594" y="65024"/>
                  </a:lnTo>
                  <a:lnTo>
                    <a:pt x="399059" y="65024"/>
                  </a:lnTo>
                  <a:lnTo>
                    <a:pt x="399059" y="1181"/>
                  </a:lnTo>
                  <a:close/>
                </a:path>
                <a:path w="546735" h="66675" extrusionOk="0">
                  <a:moveTo>
                    <a:pt x="430542" y="1181"/>
                  </a:moveTo>
                  <a:lnTo>
                    <a:pt x="415798" y="1181"/>
                  </a:lnTo>
                  <a:lnTo>
                    <a:pt x="415798" y="65024"/>
                  </a:lnTo>
                  <a:lnTo>
                    <a:pt x="430542" y="65024"/>
                  </a:lnTo>
                  <a:lnTo>
                    <a:pt x="430542" y="1181"/>
                  </a:lnTo>
                  <a:close/>
                </a:path>
                <a:path w="546735" h="66675" extrusionOk="0">
                  <a:moveTo>
                    <a:pt x="490677" y="46926"/>
                  </a:moveTo>
                  <a:lnTo>
                    <a:pt x="461200" y="22783"/>
                  </a:lnTo>
                  <a:lnTo>
                    <a:pt x="459295" y="21526"/>
                  </a:lnTo>
                  <a:lnTo>
                    <a:pt x="459295" y="14922"/>
                  </a:lnTo>
                  <a:lnTo>
                    <a:pt x="461822" y="12750"/>
                  </a:lnTo>
                  <a:lnTo>
                    <a:pt x="473684" y="12750"/>
                  </a:lnTo>
                  <a:lnTo>
                    <a:pt x="481914" y="15100"/>
                  </a:lnTo>
                  <a:lnTo>
                    <a:pt x="487159" y="18986"/>
                  </a:lnTo>
                  <a:lnTo>
                    <a:pt x="487159" y="4787"/>
                  </a:lnTo>
                  <a:lnTo>
                    <a:pt x="482815" y="1892"/>
                  </a:lnTo>
                  <a:lnTo>
                    <a:pt x="475221" y="0"/>
                  </a:lnTo>
                  <a:lnTo>
                    <a:pt x="468528" y="0"/>
                  </a:lnTo>
                  <a:lnTo>
                    <a:pt x="457936" y="1371"/>
                  </a:lnTo>
                  <a:lnTo>
                    <a:pt x="450430" y="5207"/>
                  </a:lnTo>
                  <a:lnTo>
                    <a:pt x="445947" y="11074"/>
                  </a:lnTo>
                  <a:lnTo>
                    <a:pt x="444461" y="18542"/>
                  </a:lnTo>
                  <a:lnTo>
                    <a:pt x="444461" y="28028"/>
                  </a:lnTo>
                  <a:lnTo>
                    <a:pt x="449072" y="33553"/>
                  </a:lnTo>
                  <a:lnTo>
                    <a:pt x="460387" y="37706"/>
                  </a:lnTo>
                  <a:lnTo>
                    <a:pt x="473862" y="42862"/>
                  </a:lnTo>
                  <a:lnTo>
                    <a:pt x="475754" y="44488"/>
                  </a:lnTo>
                  <a:lnTo>
                    <a:pt x="475754" y="51269"/>
                  </a:lnTo>
                  <a:lnTo>
                    <a:pt x="473138" y="53352"/>
                  </a:lnTo>
                  <a:lnTo>
                    <a:pt x="460197" y="53352"/>
                  </a:lnTo>
                  <a:lnTo>
                    <a:pt x="450519" y="50546"/>
                  </a:lnTo>
                  <a:lnTo>
                    <a:pt x="444284" y="45212"/>
                  </a:lnTo>
                  <a:lnTo>
                    <a:pt x="444284" y="59778"/>
                  </a:lnTo>
                  <a:lnTo>
                    <a:pt x="448894" y="63207"/>
                  </a:lnTo>
                  <a:lnTo>
                    <a:pt x="457314" y="66103"/>
                  </a:lnTo>
                  <a:lnTo>
                    <a:pt x="466166" y="66103"/>
                  </a:lnTo>
                  <a:lnTo>
                    <a:pt x="477329" y="64579"/>
                  </a:lnTo>
                  <a:lnTo>
                    <a:pt x="484936" y="60426"/>
                  </a:lnTo>
                  <a:lnTo>
                    <a:pt x="489292" y="54317"/>
                  </a:lnTo>
                  <a:lnTo>
                    <a:pt x="490677" y="46926"/>
                  </a:lnTo>
                  <a:close/>
                </a:path>
                <a:path w="546735" h="66675" extrusionOk="0">
                  <a:moveTo>
                    <a:pt x="546125" y="1181"/>
                  </a:moveTo>
                  <a:lnTo>
                    <a:pt x="496023" y="1181"/>
                  </a:lnTo>
                  <a:lnTo>
                    <a:pt x="496023" y="14465"/>
                  </a:lnTo>
                  <a:lnTo>
                    <a:pt x="513562" y="14465"/>
                  </a:lnTo>
                  <a:lnTo>
                    <a:pt x="513562" y="65024"/>
                  </a:lnTo>
                  <a:lnTo>
                    <a:pt x="528307" y="65024"/>
                  </a:lnTo>
                  <a:lnTo>
                    <a:pt x="528307" y="14465"/>
                  </a:lnTo>
                  <a:lnTo>
                    <a:pt x="546125" y="14465"/>
                  </a:lnTo>
                  <a:lnTo>
                    <a:pt x="546125" y="1181"/>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787" name="Google Shape;2787;p15"/>
            <p:cNvPicPr preferRelativeResize="0"/>
            <p:nvPr/>
          </p:nvPicPr>
          <p:blipFill rotWithShape="1">
            <a:blip r:embed="rId3">
              <a:alphaModFix/>
            </a:blip>
            <a:srcRect/>
            <a:stretch/>
          </p:blipFill>
          <p:spPr>
            <a:xfrm>
              <a:off x="228168" y="392082"/>
              <a:ext cx="338744" cy="66116"/>
            </a:xfrm>
            <a:prstGeom prst="rect">
              <a:avLst/>
            </a:prstGeom>
            <a:noFill/>
            <a:ln>
              <a:noFill/>
            </a:ln>
          </p:spPr>
        </p:pic>
      </p:grpSp>
      <p:pic>
        <p:nvPicPr>
          <p:cNvPr id="2788" name="Google Shape;2788;p15"/>
          <p:cNvPicPr preferRelativeResize="0"/>
          <p:nvPr/>
        </p:nvPicPr>
        <p:blipFill rotWithShape="1">
          <a:blip r:embed="rId4">
            <a:alphaModFix/>
          </a:blip>
          <a:srcRect/>
          <a:stretch/>
        </p:blipFill>
        <p:spPr>
          <a:xfrm>
            <a:off x="8391526" y="4860292"/>
            <a:ext cx="532606" cy="128630"/>
          </a:xfrm>
          <a:prstGeom prst="rect">
            <a:avLst/>
          </a:prstGeom>
          <a:noFill/>
          <a:ln>
            <a:noFill/>
          </a:ln>
        </p:spPr>
      </p:pic>
      <p:sp>
        <p:nvSpPr>
          <p:cNvPr id="2789" name="Google Shape;2789;p15"/>
          <p:cNvSpPr txBox="1"/>
          <p:nvPr/>
        </p:nvSpPr>
        <p:spPr>
          <a:xfrm>
            <a:off x="8385510" y="4733869"/>
            <a:ext cx="421500" cy="85200"/>
          </a:xfrm>
          <a:prstGeom prst="rect">
            <a:avLst/>
          </a:prstGeom>
          <a:noFill/>
          <a:ln>
            <a:noFill/>
          </a:ln>
        </p:spPr>
        <p:txBody>
          <a:bodyPr spcFirstLastPara="1" wrap="square" lIns="0" tIns="15875" rIns="0" bIns="0" anchor="t" anchorCtr="0">
            <a:spAutoFit/>
          </a:bodyPr>
          <a:lstStyle/>
          <a:p>
            <a:pPr marL="12700" lvl="0" indent="0" algn="l" rtl="0">
              <a:lnSpc>
                <a:spcPct val="100000"/>
              </a:lnSpc>
              <a:spcBef>
                <a:spcPts val="0"/>
              </a:spcBef>
              <a:spcAft>
                <a:spcPts val="0"/>
              </a:spcAft>
              <a:buNone/>
            </a:pPr>
            <a:r>
              <a:rPr lang="en-US" sz="450">
                <a:latin typeface="Inter Medium"/>
                <a:ea typeface="Inter Medium"/>
                <a:cs typeface="Inter Medium"/>
                <a:sym typeface="Inter Medium"/>
              </a:rPr>
              <a:t>Sponsored by</a:t>
            </a:r>
            <a:endParaRPr sz="450">
              <a:latin typeface="Inter Medium"/>
              <a:ea typeface="Inter Medium"/>
              <a:cs typeface="Inter Medium"/>
              <a:sym typeface="Inter Medium"/>
            </a:endParaRPr>
          </a:p>
        </p:txBody>
      </p:sp>
      <p:grpSp>
        <p:nvGrpSpPr>
          <p:cNvPr id="2790" name="Google Shape;2790;p15"/>
          <p:cNvGrpSpPr/>
          <p:nvPr/>
        </p:nvGrpSpPr>
        <p:grpSpPr>
          <a:xfrm>
            <a:off x="1594405" y="1400568"/>
            <a:ext cx="2454656" cy="1005614"/>
            <a:chOff x="1594405" y="1400568"/>
            <a:chExt cx="2454656" cy="1005614"/>
          </a:xfrm>
        </p:grpSpPr>
        <p:sp>
          <p:nvSpPr>
            <p:cNvPr id="2791" name="Google Shape;2791;p15"/>
            <p:cNvSpPr/>
            <p:nvPr/>
          </p:nvSpPr>
          <p:spPr>
            <a:xfrm>
              <a:off x="2852065" y="1815771"/>
              <a:ext cx="791210" cy="449580"/>
            </a:xfrm>
            <a:custGeom>
              <a:avLst/>
              <a:gdLst/>
              <a:ahLst/>
              <a:cxnLst/>
              <a:rect l="l" t="t" r="r" b="b"/>
              <a:pathLst>
                <a:path w="791210" h="449580" extrusionOk="0">
                  <a:moveTo>
                    <a:pt x="324523" y="0"/>
                  </a:moveTo>
                  <a:lnTo>
                    <a:pt x="4432" y="173831"/>
                  </a:lnTo>
                  <a:lnTo>
                    <a:pt x="0" y="183038"/>
                  </a:lnTo>
                  <a:lnTo>
                    <a:pt x="0" y="183902"/>
                  </a:lnTo>
                  <a:lnTo>
                    <a:pt x="439686" y="442741"/>
                  </a:lnTo>
                  <a:lnTo>
                    <a:pt x="465693" y="449018"/>
                  </a:lnTo>
                  <a:lnTo>
                    <a:pt x="479538" y="447448"/>
                  </a:lnTo>
                  <a:lnTo>
                    <a:pt x="491680" y="442741"/>
                  </a:lnTo>
                  <a:lnTo>
                    <a:pt x="786282" y="275012"/>
                  </a:lnTo>
                  <a:lnTo>
                    <a:pt x="789863" y="270402"/>
                  </a:lnTo>
                  <a:lnTo>
                    <a:pt x="790727" y="265804"/>
                  </a:lnTo>
                  <a:lnTo>
                    <a:pt x="790727" y="264775"/>
                  </a:lnTo>
                  <a:lnTo>
                    <a:pt x="790562" y="264941"/>
                  </a:lnTo>
                  <a:lnTo>
                    <a:pt x="789698" y="260165"/>
                  </a:lnTo>
                  <a:lnTo>
                    <a:pt x="786117" y="255733"/>
                  </a:lnTo>
                  <a:lnTo>
                    <a:pt x="350520" y="6267"/>
                  </a:lnTo>
                  <a:lnTo>
                    <a:pt x="338366" y="1566"/>
                  </a:lnTo>
                  <a:lnTo>
                    <a:pt x="324523" y="0"/>
                  </a:lnTo>
                  <a:close/>
                </a:path>
              </a:pathLst>
            </a:custGeom>
            <a:solidFill>
              <a:srgbClr val="FAFAF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792" name="Google Shape;2792;p15"/>
            <p:cNvSpPr/>
            <p:nvPr/>
          </p:nvSpPr>
          <p:spPr>
            <a:xfrm>
              <a:off x="2843721" y="1822891"/>
              <a:ext cx="775970" cy="440690"/>
            </a:xfrm>
            <a:custGeom>
              <a:avLst/>
              <a:gdLst/>
              <a:ahLst/>
              <a:cxnLst/>
              <a:rect l="l" t="t" r="r" b="b"/>
              <a:pathLst>
                <a:path w="775970" h="440689" extrusionOk="0">
                  <a:moveTo>
                    <a:pt x="313264" y="0"/>
                  </a:moveTo>
                  <a:lnTo>
                    <a:pt x="4254" y="167560"/>
                  </a:lnTo>
                  <a:lnTo>
                    <a:pt x="0" y="176603"/>
                  </a:lnTo>
                  <a:lnTo>
                    <a:pt x="0" y="177453"/>
                  </a:lnTo>
                  <a:lnTo>
                    <a:pt x="436270" y="434260"/>
                  </a:lnTo>
                  <a:lnTo>
                    <a:pt x="461930" y="440404"/>
                  </a:lnTo>
                  <a:lnTo>
                    <a:pt x="475589" y="438868"/>
                  </a:lnTo>
                  <a:lnTo>
                    <a:pt x="487591" y="434260"/>
                  </a:lnTo>
                  <a:lnTo>
                    <a:pt x="771283" y="272665"/>
                  </a:lnTo>
                  <a:lnTo>
                    <a:pt x="774700" y="268233"/>
                  </a:lnTo>
                  <a:lnTo>
                    <a:pt x="775538" y="263623"/>
                  </a:lnTo>
                  <a:lnTo>
                    <a:pt x="775538" y="262772"/>
                  </a:lnTo>
                  <a:lnTo>
                    <a:pt x="338912" y="6143"/>
                  </a:lnTo>
                  <a:lnTo>
                    <a:pt x="313264" y="0"/>
                  </a:lnTo>
                  <a:close/>
                </a:path>
              </a:pathLst>
            </a:custGeom>
            <a:solidFill>
              <a:srgbClr val="F8F8F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793" name="Google Shape;2793;p15"/>
            <p:cNvSpPr/>
            <p:nvPr/>
          </p:nvSpPr>
          <p:spPr>
            <a:xfrm>
              <a:off x="2835197" y="1830017"/>
              <a:ext cx="760730" cy="431800"/>
            </a:xfrm>
            <a:custGeom>
              <a:avLst/>
              <a:gdLst/>
              <a:ahLst/>
              <a:cxnLst/>
              <a:rect l="l" t="t" r="r" b="b"/>
              <a:pathLst>
                <a:path w="760729" h="431800" extrusionOk="0">
                  <a:moveTo>
                    <a:pt x="301823" y="0"/>
                  </a:moveTo>
                  <a:lnTo>
                    <a:pt x="4254" y="160950"/>
                  </a:lnTo>
                  <a:lnTo>
                    <a:pt x="0" y="169992"/>
                  </a:lnTo>
                  <a:lnTo>
                    <a:pt x="0" y="170843"/>
                  </a:lnTo>
                  <a:lnTo>
                    <a:pt x="432866" y="425592"/>
                  </a:lnTo>
                  <a:lnTo>
                    <a:pt x="458028" y="431612"/>
                  </a:lnTo>
                  <a:lnTo>
                    <a:pt x="471482" y="430107"/>
                  </a:lnTo>
                  <a:lnTo>
                    <a:pt x="750138" y="273904"/>
                  </a:lnTo>
                  <a:lnTo>
                    <a:pt x="760361" y="261445"/>
                  </a:lnTo>
                  <a:lnTo>
                    <a:pt x="760361" y="260594"/>
                  </a:lnTo>
                  <a:lnTo>
                    <a:pt x="760196" y="260594"/>
                  </a:lnTo>
                  <a:lnTo>
                    <a:pt x="759345" y="255984"/>
                  </a:lnTo>
                  <a:lnTo>
                    <a:pt x="755942" y="251552"/>
                  </a:lnTo>
                  <a:lnTo>
                    <a:pt x="326986" y="6010"/>
                  </a:lnTo>
                  <a:lnTo>
                    <a:pt x="315245" y="1502"/>
                  </a:lnTo>
                  <a:lnTo>
                    <a:pt x="301823" y="0"/>
                  </a:lnTo>
                  <a:close/>
                </a:path>
              </a:pathLst>
            </a:custGeom>
            <a:solidFill>
              <a:srgbClr val="F6F6F6"/>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794" name="Google Shape;2794;p15"/>
            <p:cNvSpPr/>
            <p:nvPr/>
          </p:nvSpPr>
          <p:spPr>
            <a:xfrm>
              <a:off x="2826669" y="1837015"/>
              <a:ext cx="745490" cy="423545"/>
            </a:xfrm>
            <a:custGeom>
              <a:avLst/>
              <a:gdLst/>
              <a:ahLst/>
              <a:cxnLst/>
              <a:rect l="l" t="t" r="r" b="b"/>
              <a:pathLst>
                <a:path w="745489" h="423544" extrusionOk="0">
                  <a:moveTo>
                    <a:pt x="290569" y="0"/>
                  </a:moveTo>
                  <a:lnTo>
                    <a:pt x="4267" y="154803"/>
                  </a:lnTo>
                  <a:lnTo>
                    <a:pt x="0" y="163680"/>
                  </a:lnTo>
                  <a:lnTo>
                    <a:pt x="0" y="164531"/>
                  </a:lnTo>
                  <a:lnTo>
                    <a:pt x="429450" y="417236"/>
                  </a:lnTo>
                  <a:lnTo>
                    <a:pt x="454275" y="423246"/>
                  </a:lnTo>
                  <a:lnTo>
                    <a:pt x="467544" y="421743"/>
                  </a:lnTo>
                  <a:lnTo>
                    <a:pt x="479234" y="417236"/>
                  </a:lnTo>
                  <a:lnTo>
                    <a:pt x="741095" y="268277"/>
                  </a:lnTo>
                  <a:lnTo>
                    <a:pt x="744512" y="263845"/>
                  </a:lnTo>
                  <a:lnTo>
                    <a:pt x="745375" y="259400"/>
                  </a:lnTo>
                  <a:lnTo>
                    <a:pt x="745375" y="258549"/>
                  </a:lnTo>
                  <a:lnTo>
                    <a:pt x="745185" y="258549"/>
                  </a:lnTo>
                  <a:lnTo>
                    <a:pt x="744347" y="253939"/>
                  </a:lnTo>
                  <a:lnTo>
                    <a:pt x="741095" y="249672"/>
                  </a:lnTo>
                  <a:lnTo>
                    <a:pt x="315404" y="6010"/>
                  </a:lnTo>
                  <a:lnTo>
                    <a:pt x="303807" y="1502"/>
                  </a:lnTo>
                  <a:lnTo>
                    <a:pt x="290569" y="0"/>
                  </a:lnTo>
                  <a:close/>
                </a:path>
              </a:pathLst>
            </a:custGeom>
            <a:solidFill>
              <a:srgbClr val="F4F4F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795" name="Google Shape;2795;p15"/>
            <p:cNvSpPr/>
            <p:nvPr/>
          </p:nvSpPr>
          <p:spPr>
            <a:xfrm>
              <a:off x="2818312" y="1844307"/>
              <a:ext cx="730250" cy="414655"/>
            </a:xfrm>
            <a:custGeom>
              <a:avLst/>
              <a:gdLst/>
              <a:ahLst/>
              <a:cxnLst/>
              <a:rect l="l" t="t" r="r" b="b"/>
              <a:pathLst>
                <a:path w="730250" h="414655" extrusionOk="0">
                  <a:moveTo>
                    <a:pt x="279255" y="0"/>
                  </a:moveTo>
                  <a:lnTo>
                    <a:pt x="9893" y="144951"/>
                  </a:lnTo>
                  <a:lnTo>
                    <a:pt x="0" y="157067"/>
                  </a:lnTo>
                  <a:lnTo>
                    <a:pt x="0" y="157918"/>
                  </a:lnTo>
                  <a:lnTo>
                    <a:pt x="426046" y="408578"/>
                  </a:lnTo>
                  <a:lnTo>
                    <a:pt x="450600" y="414464"/>
                  </a:lnTo>
                  <a:lnTo>
                    <a:pt x="463642" y="412992"/>
                  </a:lnTo>
                  <a:lnTo>
                    <a:pt x="720318" y="269170"/>
                  </a:lnTo>
                  <a:lnTo>
                    <a:pt x="730199" y="257054"/>
                  </a:lnTo>
                  <a:lnTo>
                    <a:pt x="730199" y="256203"/>
                  </a:lnTo>
                  <a:lnTo>
                    <a:pt x="303809" y="5886"/>
                  </a:lnTo>
                  <a:lnTo>
                    <a:pt x="279255" y="0"/>
                  </a:lnTo>
                  <a:close/>
                </a:path>
              </a:pathLst>
            </a:custGeom>
            <a:solidFill>
              <a:srgbClr val="F1F1F1"/>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796" name="Google Shape;2796;p15"/>
            <p:cNvSpPr/>
            <p:nvPr/>
          </p:nvSpPr>
          <p:spPr>
            <a:xfrm>
              <a:off x="2809444" y="1851261"/>
              <a:ext cx="715645" cy="406400"/>
            </a:xfrm>
            <a:custGeom>
              <a:avLst/>
              <a:gdLst/>
              <a:ahLst/>
              <a:cxnLst/>
              <a:rect l="l" t="t" r="r" b="b"/>
              <a:pathLst>
                <a:path w="715645" h="406400" extrusionOk="0">
                  <a:moveTo>
                    <a:pt x="267946" y="0"/>
                  </a:moveTo>
                  <a:lnTo>
                    <a:pt x="4089" y="142087"/>
                  </a:lnTo>
                  <a:lnTo>
                    <a:pt x="0" y="150621"/>
                  </a:lnTo>
                  <a:lnTo>
                    <a:pt x="685" y="155917"/>
                  </a:lnTo>
                  <a:lnTo>
                    <a:pt x="3924" y="160007"/>
                  </a:lnTo>
                  <a:lnTo>
                    <a:pt x="422643" y="400253"/>
                  </a:lnTo>
                  <a:lnTo>
                    <a:pt x="434017" y="404575"/>
                  </a:lnTo>
                  <a:lnTo>
                    <a:pt x="446911" y="406015"/>
                  </a:lnTo>
                  <a:lnTo>
                    <a:pt x="459774" y="404575"/>
                  </a:lnTo>
                  <a:lnTo>
                    <a:pt x="471055" y="400253"/>
                  </a:lnTo>
                  <a:lnTo>
                    <a:pt x="711276" y="263753"/>
                  </a:lnTo>
                  <a:lnTo>
                    <a:pt x="714527" y="259486"/>
                  </a:lnTo>
                  <a:lnTo>
                    <a:pt x="715365" y="255219"/>
                  </a:lnTo>
                  <a:lnTo>
                    <a:pt x="715365" y="254368"/>
                  </a:lnTo>
                  <a:lnTo>
                    <a:pt x="715530" y="254368"/>
                  </a:lnTo>
                  <a:lnTo>
                    <a:pt x="714692" y="249935"/>
                  </a:lnTo>
                  <a:lnTo>
                    <a:pt x="711441" y="245668"/>
                  </a:lnTo>
                  <a:lnTo>
                    <a:pt x="292214" y="5753"/>
                  </a:lnTo>
                  <a:lnTo>
                    <a:pt x="280840" y="1438"/>
                  </a:lnTo>
                  <a:lnTo>
                    <a:pt x="267946" y="0"/>
                  </a:lnTo>
                  <a:close/>
                </a:path>
              </a:pathLst>
            </a:custGeom>
            <a:solidFill>
              <a:srgbClr val="EFEFE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797" name="Google Shape;2797;p15"/>
            <p:cNvSpPr/>
            <p:nvPr/>
          </p:nvSpPr>
          <p:spPr>
            <a:xfrm>
              <a:off x="2801100" y="1858255"/>
              <a:ext cx="700405" cy="398145"/>
            </a:xfrm>
            <a:custGeom>
              <a:avLst/>
              <a:gdLst/>
              <a:ahLst/>
              <a:cxnLst/>
              <a:rect l="l" t="t" r="r" b="b"/>
              <a:pathLst>
                <a:path w="700404" h="398144" extrusionOk="0">
                  <a:moveTo>
                    <a:pt x="256665" y="0"/>
                  </a:moveTo>
                  <a:lnTo>
                    <a:pt x="3911" y="135785"/>
                  </a:lnTo>
                  <a:lnTo>
                    <a:pt x="0" y="144306"/>
                  </a:lnTo>
                  <a:lnTo>
                    <a:pt x="0" y="145170"/>
                  </a:lnTo>
                  <a:lnTo>
                    <a:pt x="419392" y="391893"/>
                  </a:lnTo>
                  <a:lnTo>
                    <a:pt x="443174" y="397656"/>
                  </a:lnTo>
                  <a:lnTo>
                    <a:pt x="455834" y="396215"/>
                  </a:lnTo>
                  <a:lnTo>
                    <a:pt x="690460" y="264944"/>
                  </a:lnTo>
                  <a:lnTo>
                    <a:pt x="700176" y="253171"/>
                  </a:lnTo>
                  <a:lnTo>
                    <a:pt x="700176" y="252320"/>
                  </a:lnTo>
                  <a:lnTo>
                    <a:pt x="700341" y="252320"/>
                  </a:lnTo>
                  <a:lnTo>
                    <a:pt x="699503" y="247888"/>
                  </a:lnTo>
                  <a:lnTo>
                    <a:pt x="696252" y="243786"/>
                  </a:lnTo>
                  <a:lnTo>
                    <a:pt x="280441" y="5762"/>
                  </a:lnTo>
                  <a:lnTo>
                    <a:pt x="269321" y="1440"/>
                  </a:lnTo>
                  <a:lnTo>
                    <a:pt x="256665" y="0"/>
                  </a:lnTo>
                  <a:close/>
                </a:path>
              </a:pathLst>
            </a:custGeom>
            <a:solidFill>
              <a:srgbClr val="EDEDED"/>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798" name="Google Shape;2798;p15"/>
            <p:cNvSpPr/>
            <p:nvPr/>
          </p:nvSpPr>
          <p:spPr>
            <a:xfrm>
              <a:off x="2792572" y="1865545"/>
              <a:ext cx="685800" cy="389255"/>
            </a:xfrm>
            <a:custGeom>
              <a:avLst/>
              <a:gdLst/>
              <a:ahLst/>
              <a:cxnLst/>
              <a:rect l="l" t="t" r="r" b="b"/>
              <a:pathLst>
                <a:path w="685800" h="389255" extrusionOk="0">
                  <a:moveTo>
                    <a:pt x="245243" y="0"/>
                  </a:moveTo>
                  <a:lnTo>
                    <a:pt x="3924" y="129339"/>
                  </a:lnTo>
                  <a:lnTo>
                    <a:pt x="0" y="137696"/>
                  </a:lnTo>
                  <a:lnTo>
                    <a:pt x="0" y="138560"/>
                  </a:lnTo>
                  <a:lnTo>
                    <a:pt x="415975" y="383238"/>
                  </a:lnTo>
                  <a:lnTo>
                    <a:pt x="439426" y="388867"/>
                  </a:lnTo>
                  <a:lnTo>
                    <a:pt x="451905" y="387460"/>
                  </a:lnTo>
                  <a:lnTo>
                    <a:pt x="462876" y="383238"/>
                  </a:lnTo>
                  <a:lnTo>
                    <a:pt x="681266" y="259197"/>
                  </a:lnTo>
                  <a:lnTo>
                    <a:pt x="684326" y="255095"/>
                  </a:lnTo>
                  <a:lnTo>
                    <a:pt x="685190" y="250828"/>
                  </a:lnTo>
                  <a:lnTo>
                    <a:pt x="685190" y="249977"/>
                  </a:lnTo>
                  <a:lnTo>
                    <a:pt x="268681" y="5629"/>
                  </a:lnTo>
                  <a:lnTo>
                    <a:pt x="245243" y="0"/>
                  </a:lnTo>
                  <a:close/>
                </a:path>
              </a:pathLst>
            </a:custGeom>
            <a:solidFill>
              <a:srgbClr val="EBEBE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799" name="Google Shape;2799;p15"/>
            <p:cNvSpPr/>
            <p:nvPr/>
          </p:nvSpPr>
          <p:spPr>
            <a:xfrm>
              <a:off x="2783870" y="1872672"/>
              <a:ext cx="670560" cy="380365"/>
            </a:xfrm>
            <a:custGeom>
              <a:avLst/>
              <a:gdLst/>
              <a:ahLst/>
              <a:cxnLst/>
              <a:rect l="l" t="t" r="r" b="b"/>
              <a:pathLst>
                <a:path w="670560" h="380364" extrusionOk="0">
                  <a:moveTo>
                    <a:pt x="233997" y="0"/>
                  </a:moveTo>
                  <a:lnTo>
                    <a:pt x="3924" y="123069"/>
                  </a:lnTo>
                  <a:lnTo>
                    <a:pt x="0" y="131260"/>
                  </a:lnTo>
                  <a:lnTo>
                    <a:pt x="0" y="132111"/>
                  </a:lnTo>
                  <a:lnTo>
                    <a:pt x="412750" y="374757"/>
                  </a:lnTo>
                  <a:lnTo>
                    <a:pt x="435856" y="380253"/>
                  </a:lnTo>
                  <a:lnTo>
                    <a:pt x="448141" y="378879"/>
                  </a:lnTo>
                  <a:lnTo>
                    <a:pt x="458952" y="374757"/>
                  </a:lnTo>
                  <a:lnTo>
                    <a:pt x="666267" y="257016"/>
                  </a:lnTo>
                  <a:lnTo>
                    <a:pt x="669328" y="252926"/>
                  </a:lnTo>
                  <a:lnTo>
                    <a:pt x="670191" y="248824"/>
                  </a:lnTo>
                  <a:lnTo>
                    <a:pt x="670191" y="247973"/>
                  </a:lnTo>
                  <a:lnTo>
                    <a:pt x="257098" y="5505"/>
                  </a:lnTo>
                  <a:lnTo>
                    <a:pt x="233997" y="0"/>
                  </a:lnTo>
                  <a:close/>
                </a:path>
              </a:pathLst>
            </a:custGeom>
            <a:solidFill>
              <a:srgbClr val="EAEAE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00" name="Google Shape;2800;p15"/>
            <p:cNvSpPr/>
            <p:nvPr/>
          </p:nvSpPr>
          <p:spPr>
            <a:xfrm>
              <a:off x="2775348" y="1879675"/>
              <a:ext cx="655320" cy="372110"/>
            </a:xfrm>
            <a:custGeom>
              <a:avLst/>
              <a:gdLst/>
              <a:ahLst/>
              <a:cxnLst/>
              <a:rect l="l" t="t" r="r" b="b"/>
              <a:pathLst>
                <a:path w="655320" h="372110" extrusionOk="0">
                  <a:moveTo>
                    <a:pt x="222573" y="0"/>
                  </a:moveTo>
                  <a:lnTo>
                    <a:pt x="9207" y="113674"/>
                  </a:lnTo>
                  <a:lnTo>
                    <a:pt x="0" y="124939"/>
                  </a:lnTo>
                  <a:lnTo>
                    <a:pt x="685" y="129892"/>
                  </a:lnTo>
                  <a:lnTo>
                    <a:pt x="3759" y="133981"/>
                  </a:lnTo>
                  <a:lnTo>
                    <a:pt x="409333" y="366379"/>
                  </a:lnTo>
                  <a:lnTo>
                    <a:pt x="419998" y="370508"/>
                  </a:lnTo>
                  <a:lnTo>
                    <a:pt x="432098" y="371884"/>
                  </a:lnTo>
                  <a:lnTo>
                    <a:pt x="444198" y="370508"/>
                  </a:lnTo>
                  <a:lnTo>
                    <a:pt x="454863" y="366379"/>
                  </a:lnTo>
                  <a:lnTo>
                    <a:pt x="651433" y="254796"/>
                  </a:lnTo>
                  <a:lnTo>
                    <a:pt x="654507" y="250872"/>
                  </a:lnTo>
                  <a:lnTo>
                    <a:pt x="655180" y="245919"/>
                  </a:lnTo>
                  <a:lnTo>
                    <a:pt x="655015" y="245919"/>
                  </a:lnTo>
                  <a:lnTo>
                    <a:pt x="654342" y="241652"/>
                  </a:lnTo>
                  <a:lnTo>
                    <a:pt x="651256" y="237728"/>
                  </a:lnTo>
                  <a:lnTo>
                    <a:pt x="245338" y="5495"/>
                  </a:lnTo>
                  <a:lnTo>
                    <a:pt x="234674" y="1373"/>
                  </a:lnTo>
                  <a:lnTo>
                    <a:pt x="222573" y="0"/>
                  </a:lnTo>
                  <a:close/>
                </a:path>
              </a:pathLst>
            </a:custGeom>
            <a:solidFill>
              <a:srgbClr val="E8E8E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01" name="Google Shape;2801;p15"/>
            <p:cNvSpPr/>
            <p:nvPr/>
          </p:nvSpPr>
          <p:spPr>
            <a:xfrm>
              <a:off x="2766992" y="1886792"/>
              <a:ext cx="640080" cy="363220"/>
            </a:xfrm>
            <a:custGeom>
              <a:avLst/>
              <a:gdLst/>
              <a:ahLst/>
              <a:cxnLst/>
              <a:rect l="l" t="t" r="r" b="b"/>
              <a:pathLst>
                <a:path w="640079" h="363219" extrusionOk="0">
                  <a:moveTo>
                    <a:pt x="211259" y="0"/>
                  </a:moveTo>
                  <a:lnTo>
                    <a:pt x="3759" y="110309"/>
                  </a:lnTo>
                  <a:lnTo>
                    <a:pt x="0" y="118335"/>
                  </a:lnTo>
                  <a:lnTo>
                    <a:pt x="685" y="123288"/>
                  </a:lnTo>
                  <a:lnTo>
                    <a:pt x="3759" y="127212"/>
                  </a:lnTo>
                  <a:lnTo>
                    <a:pt x="405930" y="357730"/>
                  </a:lnTo>
                  <a:lnTo>
                    <a:pt x="416437" y="361759"/>
                  </a:lnTo>
                  <a:lnTo>
                    <a:pt x="428350" y="363102"/>
                  </a:lnTo>
                  <a:lnTo>
                    <a:pt x="440261" y="361759"/>
                  </a:lnTo>
                  <a:lnTo>
                    <a:pt x="630986" y="255698"/>
                  </a:lnTo>
                  <a:lnTo>
                    <a:pt x="640003" y="243747"/>
                  </a:lnTo>
                  <a:lnTo>
                    <a:pt x="639330" y="239658"/>
                  </a:lnTo>
                  <a:lnTo>
                    <a:pt x="636257" y="235734"/>
                  </a:lnTo>
                  <a:lnTo>
                    <a:pt x="233743" y="5381"/>
                  </a:lnTo>
                  <a:lnTo>
                    <a:pt x="223213" y="1345"/>
                  </a:lnTo>
                  <a:lnTo>
                    <a:pt x="211259" y="0"/>
                  </a:lnTo>
                  <a:close/>
                </a:path>
              </a:pathLst>
            </a:custGeom>
            <a:solidFill>
              <a:srgbClr val="E6E7E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802" name="Google Shape;2802;p15"/>
            <p:cNvPicPr preferRelativeResize="0"/>
            <p:nvPr/>
          </p:nvPicPr>
          <p:blipFill rotWithShape="1">
            <a:blip r:embed="rId5">
              <a:alphaModFix/>
            </a:blip>
            <a:srcRect/>
            <a:stretch/>
          </p:blipFill>
          <p:spPr>
            <a:xfrm>
              <a:off x="3277781" y="1693722"/>
              <a:ext cx="27597" cy="129514"/>
            </a:xfrm>
            <a:prstGeom prst="rect">
              <a:avLst/>
            </a:prstGeom>
            <a:noFill/>
            <a:ln>
              <a:noFill/>
            </a:ln>
          </p:spPr>
        </p:pic>
        <p:sp>
          <p:nvSpPr>
            <p:cNvPr id="2803" name="Google Shape;2803;p15"/>
            <p:cNvSpPr/>
            <p:nvPr/>
          </p:nvSpPr>
          <p:spPr>
            <a:xfrm>
              <a:off x="3157232" y="1988578"/>
              <a:ext cx="27305" cy="27305"/>
            </a:xfrm>
            <a:custGeom>
              <a:avLst/>
              <a:gdLst/>
              <a:ahLst/>
              <a:cxnLst/>
              <a:rect l="l" t="t" r="r" b="b"/>
              <a:pathLst>
                <a:path w="27305" h="27305" extrusionOk="0">
                  <a:moveTo>
                    <a:pt x="27279" y="12636"/>
                  </a:moveTo>
                  <a:lnTo>
                    <a:pt x="25920" y="6146"/>
                  </a:lnTo>
                  <a:lnTo>
                    <a:pt x="21145" y="4102"/>
                  </a:lnTo>
                  <a:lnTo>
                    <a:pt x="20129" y="3594"/>
                  </a:lnTo>
                  <a:lnTo>
                    <a:pt x="19939" y="2730"/>
                  </a:lnTo>
                  <a:lnTo>
                    <a:pt x="15176" y="685"/>
                  </a:lnTo>
                  <a:lnTo>
                    <a:pt x="14147" y="177"/>
                  </a:lnTo>
                  <a:lnTo>
                    <a:pt x="13131" y="0"/>
                  </a:lnTo>
                  <a:lnTo>
                    <a:pt x="8013" y="0"/>
                  </a:lnTo>
                  <a:lnTo>
                    <a:pt x="3924" y="3238"/>
                  </a:lnTo>
                  <a:lnTo>
                    <a:pt x="508" y="10922"/>
                  </a:lnTo>
                  <a:lnTo>
                    <a:pt x="0" y="13817"/>
                  </a:lnTo>
                  <a:lnTo>
                    <a:pt x="342" y="16383"/>
                  </a:lnTo>
                  <a:lnTo>
                    <a:pt x="685" y="19621"/>
                  </a:lnTo>
                  <a:lnTo>
                    <a:pt x="2387" y="22186"/>
                  </a:lnTo>
                  <a:lnTo>
                    <a:pt x="4940" y="23202"/>
                  </a:lnTo>
                  <a:lnTo>
                    <a:pt x="5969" y="23723"/>
                  </a:lnTo>
                  <a:lnTo>
                    <a:pt x="6985" y="23888"/>
                  </a:lnTo>
                  <a:lnTo>
                    <a:pt x="7213" y="23888"/>
                  </a:lnTo>
                  <a:lnTo>
                    <a:pt x="8356" y="25603"/>
                  </a:lnTo>
                  <a:lnTo>
                    <a:pt x="10922" y="26619"/>
                  </a:lnTo>
                  <a:lnTo>
                    <a:pt x="11938" y="27139"/>
                  </a:lnTo>
                  <a:lnTo>
                    <a:pt x="12966" y="27305"/>
                  </a:lnTo>
                  <a:lnTo>
                    <a:pt x="18072" y="27305"/>
                  </a:lnTo>
                  <a:lnTo>
                    <a:pt x="22174" y="24066"/>
                  </a:lnTo>
                  <a:lnTo>
                    <a:pt x="27279" y="12636"/>
                  </a:lnTo>
                  <a:close/>
                </a:path>
              </a:pathLst>
            </a:custGeom>
            <a:solidFill>
              <a:srgbClr val="1C1B1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04" name="Google Shape;2804;p15"/>
            <p:cNvSpPr/>
            <p:nvPr/>
          </p:nvSpPr>
          <p:spPr>
            <a:xfrm>
              <a:off x="3170547" y="1999494"/>
              <a:ext cx="8890" cy="10795"/>
            </a:xfrm>
            <a:custGeom>
              <a:avLst/>
              <a:gdLst/>
              <a:ahLst/>
              <a:cxnLst/>
              <a:rect l="l" t="t" r="r" b="b"/>
              <a:pathLst>
                <a:path w="8889" h="10794" extrusionOk="0">
                  <a:moveTo>
                    <a:pt x="6629" y="0"/>
                  </a:moveTo>
                  <a:lnTo>
                    <a:pt x="3911" y="0"/>
                  </a:lnTo>
                  <a:lnTo>
                    <a:pt x="2044" y="1536"/>
                  </a:lnTo>
                  <a:lnTo>
                    <a:pt x="1003" y="3924"/>
                  </a:lnTo>
                  <a:lnTo>
                    <a:pt x="0" y="6146"/>
                  </a:lnTo>
                  <a:lnTo>
                    <a:pt x="0" y="8534"/>
                  </a:lnTo>
                  <a:lnTo>
                    <a:pt x="1003" y="9728"/>
                  </a:lnTo>
                  <a:lnTo>
                    <a:pt x="1193" y="10071"/>
                  </a:lnTo>
                  <a:lnTo>
                    <a:pt x="1866" y="10413"/>
                  </a:lnTo>
                  <a:lnTo>
                    <a:pt x="2209" y="10413"/>
                  </a:lnTo>
                  <a:lnTo>
                    <a:pt x="2540" y="10579"/>
                  </a:lnTo>
                  <a:lnTo>
                    <a:pt x="2882" y="10579"/>
                  </a:lnTo>
                  <a:lnTo>
                    <a:pt x="4584" y="10579"/>
                  </a:lnTo>
                  <a:lnTo>
                    <a:pt x="6464" y="9042"/>
                  </a:lnTo>
                  <a:lnTo>
                    <a:pt x="7493" y="6654"/>
                  </a:lnTo>
                  <a:lnTo>
                    <a:pt x="8864" y="3759"/>
                  </a:lnTo>
                  <a:lnTo>
                    <a:pt x="8343" y="850"/>
                  </a:lnTo>
                  <a:lnTo>
                    <a:pt x="6629" y="0"/>
                  </a:lnTo>
                  <a:close/>
                </a:path>
              </a:pathLst>
            </a:custGeom>
            <a:solidFill>
              <a:srgbClr val="F8C3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05" name="Google Shape;2805;p15"/>
            <p:cNvSpPr/>
            <p:nvPr/>
          </p:nvSpPr>
          <p:spPr>
            <a:xfrm>
              <a:off x="3282365" y="1916569"/>
              <a:ext cx="27305" cy="27305"/>
            </a:xfrm>
            <a:custGeom>
              <a:avLst/>
              <a:gdLst/>
              <a:ahLst/>
              <a:cxnLst/>
              <a:rect l="l" t="t" r="r" b="b"/>
              <a:pathLst>
                <a:path w="27304" h="27305" extrusionOk="0">
                  <a:moveTo>
                    <a:pt x="27127" y="12636"/>
                  </a:moveTo>
                  <a:lnTo>
                    <a:pt x="25755" y="6146"/>
                  </a:lnTo>
                  <a:lnTo>
                    <a:pt x="20993" y="4102"/>
                  </a:lnTo>
                  <a:lnTo>
                    <a:pt x="20142" y="3695"/>
                  </a:lnTo>
                  <a:lnTo>
                    <a:pt x="19951" y="2730"/>
                  </a:lnTo>
                  <a:lnTo>
                    <a:pt x="15176" y="685"/>
                  </a:lnTo>
                  <a:lnTo>
                    <a:pt x="14160" y="177"/>
                  </a:lnTo>
                  <a:lnTo>
                    <a:pt x="13131" y="0"/>
                  </a:lnTo>
                  <a:lnTo>
                    <a:pt x="8026" y="0"/>
                  </a:lnTo>
                  <a:lnTo>
                    <a:pt x="3924" y="3251"/>
                  </a:lnTo>
                  <a:lnTo>
                    <a:pt x="533" y="10922"/>
                  </a:lnTo>
                  <a:lnTo>
                    <a:pt x="0" y="13817"/>
                  </a:lnTo>
                  <a:lnTo>
                    <a:pt x="342" y="16383"/>
                  </a:lnTo>
                  <a:lnTo>
                    <a:pt x="698" y="19621"/>
                  </a:lnTo>
                  <a:lnTo>
                    <a:pt x="2400" y="22186"/>
                  </a:lnTo>
                  <a:lnTo>
                    <a:pt x="4953" y="23202"/>
                  </a:lnTo>
                  <a:lnTo>
                    <a:pt x="5969" y="23723"/>
                  </a:lnTo>
                  <a:lnTo>
                    <a:pt x="6997" y="23888"/>
                  </a:lnTo>
                  <a:lnTo>
                    <a:pt x="8204" y="25603"/>
                  </a:lnTo>
                  <a:lnTo>
                    <a:pt x="10756" y="26619"/>
                  </a:lnTo>
                  <a:lnTo>
                    <a:pt x="11785" y="27139"/>
                  </a:lnTo>
                  <a:lnTo>
                    <a:pt x="12801" y="27305"/>
                  </a:lnTo>
                  <a:lnTo>
                    <a:pt x="17919" y="27305"/>
                  </a:lnTo>
                  <a:lnTo>
                    <a:pt x="22009" y="24066"/>
                  </a:lnTo>
                  <a:lnTo>
                    <a:pt x="27127" y="12636"/>
                  </a:lnTo>
                  <a:close/>
                </a:path>
              </a:pathLst>
            </a:custGeom>
            <a:solidFill>
              <a:srgbClr val="1C1B1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06" name="Google Shape;2806;p15"/>
            <p:cNvSpPr/>
            <p:nvPr/>
          </p:nvSpPr>
          <p:spPr>
            <a:xfrm>
              <a:off x="3295667" y="1927487"/>
              <a:ext cx="8890" cy="10795"/>
            </a:xfrm>
            <a:custGeom>
              <a:avLst/>
              <a:gdLst/>
              <a:ahLst/>
              <a:cxnLst/>
              <a:rect l="l" t="t" r="r" b="b"/>
              <a:pathLst>
                <a:path w="8889" h="10794" extrusionOk="0">
                  <a:moveTo>
                    <a:pt x="6654" y="0"/>
                  </a:moveTo>
                  <a:lnTo>
                    <a:pt x="3936" y="0"/>
                  </a:lnTo>
                  <a:lnTo>
                    <a:pt x="2070" y="1536"/>
                  </a:lnTo>
                  <a:lnTo>
                    <a:pt x="1028" y="3924"/>
                  </a:lnTo>
                  <a:lnTo>
                    <a:pt x="0" y="6146"/>
                  </a:lnTo>
                  <a:lnTo>
                    <a:pt x="0" y="8534"/>
                  </a:lnTo>
                  <a:lnTo>
                    <a:pt x="1028" y="9728"/>
                  </a:lnTo>
                  <a:lnTo>
                    <a:pt x="1206" y="10071"/>
                  </a:lnTo>
                  <a:lnTo>
                    <a:pt x="1879" y="10413"/>
                  </a:lnTo>
                  <a:lnTo>
                    <a:pt x="2235" y="10413"/>
                  </a:lnTo>
                  <a:lnTo>
                    <a:pt x="2565" y="10579"/>
                  </a:lnTo>
                  <a:lnTo>
                    <a:pt x="2908" y="10579"/>
                  </a:lnTo>
                  <a:lnTo>
                    <a:pt x="4610" y="10579"/>
                  </a:lnTo>
                  <a:lnTo>
                    <a:pt x="6489" y="9042"/>
                  </a:lnTo>
                  <a:lnTo>
                    <a:pt x="7505" y="6654"/>
                  </a:lnTo>
                  <a:lnTo>
                    <a:pt x="8877" y="3759"/>
                  </a:lnTo>
                  <a:lnTo>
                    <a:pt x="8369" y="850"/>
                  </a:lnTo>
                  <a:lnTo>
                    <a:pt x="6654" y="0"/>
                  </a:lnTo>
                  <a:close/>
                </a:path>
              </a:pathLst>
            </a:custGeom>
            <a:solidFill>
              <a:srgbClr val="F8C3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07" name="Google Shape;2807;p15"/>
            <p:cNvSpPr/>
            <p:nvPr/>
          </p:nvSpPr>
          <p:spPr>
            <a:xfrm>
              <a:off x="3286455" y="1988921"/>
              <a:ext cx="27305" cy="27305"/>
            </a:xfrm>
            <a:custGeom>
              <a:avLst/>
              <a:gdLst/>
              <a:ahLst/>
              <a:cxnLst/>
              <a:rect l="l" t="t" r="r" b="b"/>
              <a:pathLst>
                <a:path w="27304" h="27305" extrusionOk="0">
                  <a:moveTo>
                    <a:pt x="27292" y="13817"/>
                  </a:moveTo>
                  <a:lnTo>
                    <a:pt x="26784" y="10922"/>
                  </a:lnTo>
                  <a:lnTo>
                    <a:pt x="23368" y="3238"/>
                  </a:lnTo>
                  <a:lnTo>
                    <a:pt x="19278" y="0"/>
                  </a:lnTo>
                  <a:lnTo>
                    <a:pt x="14160" y="0"/>
                  </a:lnTo>
                  <a:lnTo>
                    <a:pt x="13144" y="177"/>
                  </a:lnTo>
                  <a:lnTo>
                    <a:pt x="12115" y="685"/>
                  </a:lnTo>
                  <a:lnTo>
                    <a:pt x="7340" y="2730"/>
                  </a:lnTo>
                  <a:lnTo>
                    <a:pt x="7188" y="3416"/>
                  </a:lnTo>
                  <a:lnTo>
                    <a:pt x="6146" y="3924"/>
                  </a:lnTo>
                  <a:lnTo>
                    <a:pt x="1371" y="5969"/>
                  </a:lnTo>
                  <a:lnTo>
                    <a:pt x="0" y="12458"/>
                  </a:lnTo>
                  <a:lnTo>
                    <a:pt x="5118" y="23888"/>
                  </a:lnTo>
                  <a:lnTo>
                    <a:pt x="9207" y="27127"/>
                  </a:lnTo>
                  <a:lnTo>
                    <a:pt x="14325" y="27127"/>
                  </a:lnTo>
                  <a:lnTo>
                    <a:pt x="15354" y="26962"/>
                  </a:lnTo>
                  <a:lnTo>
                    <a:pt x="16370" y="26441"/>
                  </a:lnTo>
                  <a:lnTo>
                    <a:pt x="18935" y="25425"/>
                  </a:lnTo>
                  <a:lnTo>
                    <a:pt x="19951" y="23888"/>
                  </a:lnTo>
                  <a:lnTo>
                    <a:pt x="20294" y="23888"/>
                  </a:lnTo>
                  <a:lnTo>
                    <a:pt x="21323" y="23723"/>
                  </a:lnTo>
                  <a:lnTo>
                    <a:pt x="22339" y="23202"/>
                  </a:lnTo>
                  <a:lnTo>
                    <a:pt x="24904" y="22186"/>
                  </a:lnTo>
                  <a:lnTo>
                    <a:pt x="26606" y="19621"/>
                  </a:lnTo>
                  <a:lnTo>
                    <a:pt x="26949" y="16383"/>
                  </a:lnTo>
                  <a:lnTo>
                    <a:pt x="27292" y="13817"/>
                  </a:lnTo>
                  <a:close/>
                </a:path>
              </a:pathLst>
            </a:custGeom>
            <a:solidFill>
              <a:srgbClr val="1C1B1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08" name="Google Shape;2808;p15"/>
            <p:cNvSpPr/>
            <p:nvPr/>
          </p:nvSpPr>
          <p:spPr>
            <a:xfrm>
              <a:off x="3291406" y="1999837"/>
              <a:ext cx="8890" cy="10795"/>
            </a:xfrm>
            <a:custGeom>
              <a:avLst/>
              <a:gdLst/>
              <a:ahLst/>
              <a:cxnLst/>
              <a:rect l="l" t="t" r="r" b="b"/>
              <a:pathLst>
                <a:path w="8889" h="10794" extrusionOk="0">
                  <a:moveTo>
                    <a:pt x="4953" y="0"/>
                  </a:moveTo>
                  <a:lnTo>
                    <a:pt x="2222" y="0"/>
                  </a:lnTo>
                  <a:lnTo>
                    <a:pt x="508" y="850"/>
                  </a:lnTo>
                  <a:lnTo>
                    <a:pt x="0" y="3759"/>
                  </a:lnTo>
                  <a:lnTo>
                    <a:pt x="1371" y="6654"/>
                  </a:lnTo>
                  <a:lnTo>
                    <a:pt x="2387" y="9042"/>
                  </a:lnTo>
                  <a:lnTo>
                    <a:pt x="4267" y="10579"/>
                  </a:lnTo>
                  <a:lnTo>
                    <a:pt x="5969" y="10579"/>
                  </a:lnTo>
                  <a:lnTo>
                    <a:pt x="6324" y="10579"/>
                  </a:lnTo>
                  <a:lnTo>
                    <a:pt x="6667" y="10413"/>
                  </a:lnTo>
                  <a:lnTo>
                    <a:pt x="6997" y="10413"/>
                  </a:lnTo>
                  <a:lnTo>
                    <a:pt x="7670" y="10071"/>
                  </a:lnTo>
                  <a:lnTo>
                    <a:pt x="7848" y="9728"/>
                  </a:lnTo>
                  <a:lnTo>
                    <a:pt x="8877" y="8534"/>
                  </a:lnTo>
                  <a:lnTo>
                    <a:pt x="8877" y="6146"/>
                  </a:lnTo>
                  <a:lnTo>
                    <a:pt x="7848" y="3924"/>
                  </a:lnTo>
                  <a:lnTo>
                    <a:pt x="6832" y="1536"/>
                  </a:lnTo>
                  <a:lnTo>
                    <a:pt x="4953" y="0"/>
                  </a:lnTo>
                  <a:close/>
                </a:path>
              </a:pathLst>
            </a:custGeom>
            <a:solidFill>
              <a:srgbClr val="F8C3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09" name="Google Shape;2809;p15"/>
            <p:cNvSpPr/>
            <p:nvPr/>
          </p:nvSpPr>
          <p:spPr>
            <a:xfrm>
              <a:off x="3154680" y="1912988"/>
              <a:ext cx="27305" cy="27305"/>
            </a:xfrm>
            <a:custGeom>
              <a:avLst/>
              <a:gdLst/>
              <a:ahLst/>
              <a:cxnLst/>
              <a:rect l="l" t="t" r="r" b="b"/>
              <a:pathLst>
                <a:path w="27305" h="27305" extrusionOk="0">
                  <a:moveTo>
                    <a:pt x="27279" y="13817"/>
                  </a:moveTo>
                  <a:lnTo>
                    <a:pt x="26771" y="10922"/>
                  </a:lnTo>
                  <a:lnTo>
                    <a:pt x="23355" y="3238"/>
                  </a:lnTo>
                  <a:lnTo>
                    <a:pt x="19265" y="0"/>
                  </a:lnTo>
                  <a:lnTo>
                    <a:pt x="14147" y="0"/>
                  </a:lnTo>
                  <a:lnTo>
                    <a:pt x="13119" y="177"/>
                  </a:lnTo>
                  <a:lnTo>
                    <a:pt x="12103" y="685"/>
                  </a:lnTo>
                  <a:lnTo>
                    <a:pt x="7327" y="2730"/>
                  </a:lnTo>
                  <a:lnTo>
                    <a:pt x="7137" y="3606"/>
                  </a:lnTo>
                  <a:lnTo>
                    <a:pt x="6146" y="4102"/>
                  </a:lnTo>
                  <a:lnTo>
                    <a:pt x="1371" y="6146"/>
                  </a:lnTo>
                  <a:lnTo>
                    <a:pt x="0" y="12636"/>
                  </a:lnTo>
                  <a:lnTo>
                    <a:pt x="5118" y="24066"/>
                  </a:lnTo>
                  <a:lnTo>
                    <a:pt x="9207" y="27305"/>
                  </a:lnTo>
                  <a:lnTo>
                    <a:pt x="14325" y="27305"/>
                  </a:lnTo>
                  <a:lnTo>
                    <a:pt x="15354" y="27139"/>
                  </a:lnTo>
                  <a:lnTo>
                    <a:pt x="16370" y="26619"/>
                  </a:lnTo>
                  <a:lnTo>
                    <a:pt x="18935" y="25603"/>
                  </a:lnTo>
                  <a:lnTo>
                    <a:pt x="20053" y="23888"/>
                  </a:lnTo>
                  <a:lnTo>
                    <a:pt x="20281" y="23888"/>
                  </a:lnTo>
                  <a:lnTo>
                    <a:pt x="21310" y="23723"/>
                  </a:lnTo>
                  <a:lnTo>
                    <a:pt x="22326" y="23202"/>
                  </a:lnTo>
                  <a:lnTo>
                    <a:pt x="24892" y="22186"/>
                  </a:lnTo>
                  <a:lnTo>
                    <a:pt x="26593" y="19621"/>
                  </a:lnTo>
                  <a:lnTo>
                    <a:pt x="26936" y="16383"/>
                  </a:lnTo>
                  <a:lnTo>
                    <a:pt x="27279" y="13817"/>
                  </a:lnTo>
                  <a:close/>
                </a:path>
              </a:pathLst>
            </a:custGeom>
            <a:solidFill>
              <a:srgbClr val="1C1B1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10" name="Google Shape;2810;p15"/>
            <p:cNvSpPr/>
            <p:nvPr/>
          </p:nvSpPr>
          <p:spPr>
            <a:xfrm>
              <a:off x="3159791" y="1923903"/>
              <a:ext cx="8890" cy="10795"/>
            </a:xfrm>
            <a:custGeom>
              <a:avLst/>
              <a:gdLst/>
              <a:ahLst/>
              <a:cxnLst/>
              <a:rect l="l" t="t" r="r" b="b"/>
              <a:pathLst>
                <a:path w="8889" h="10794" extrusionOk="0">
                  <a:moveTo>
                    <a:pt x="4952" y="0"/>
                  </a:moveTo>
                  <a:lnTo>
                    <a:pt x="2222" y="0"/>
                  </a:lnTo>
                  <a:lnTo>
                    <a:pt x="507" y="850"/>
                  </a:lnTo>
                  <a:lnTo>
                    <a:pt x="0" y="3759"/>
                  </a:lnTo>
                  <a:lnTo>
                    <a:pt x="1371" y="6654"/>
                  </a:lnTo>
                  <a:lnTo>
                    <a:pt x="2387" y="9042"/>
                  </a:lnTo>
                  <a:lnTo>
                    <a:pt x="4267" y="10579"/>
                  </a:lnTo>
                  <a:lnTo>
                    <a:pt x="5968" y="10579"/>
                  </a:lnTo>
                  <a:lnTo>
                    <a:pt x="6311" y="10579"/>
                  </a:lnTo>
                  <a:lnTo>
                    <a:pt x="6667" y="10413"/>
                  </a:lnTo>
                  <a:lnTo>
                    <a:pt x="6997" y="10413"/>
                  </a:lnTo>
                  <a:lnTo>
                    <a:pt x="7670" y="10071"/>
                  </a:lnTo>
                  <a:lnTo>
                    <a:pt x="7848" y="9728"/>
                  </a:lnTo>
                  <a:lnTo>
                    <a:pt x="8877" y="8534"/>
                  </a:lnTo>
                  <a:lnTo>
                    <a:pt x="8877" y="6146"/>
                  </a:lnTo>
                  <a:lnTo>
                    <a:pt x="7848" y="3924"/>
                  </a:lnTo>
                  <a:lnTo>
                    <a:pt x="6832" y="1536"/>
                  </a:lnTo>
                  <a:lnTo>
                    <a:pt x="4952" y="0"/>
                  </a:lnTo>
                  <a:close/>
                </a:path>
              </a:pathLst>
            </a:custGeom>
            <a:solidFill>
              <a:srgbClr val="F8C3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811" name="Google Shape;2811;p15"/>
            <p:cNvPicPr preferRelativeResize="0"/>
            <p:nvPr/>
          </p:nvPicPr>
          <p:blipFill rotWithShape="1">
            <a:blip r:embed="rId6">
              <a:alphaModFix/>
            </a:blip>
            <a:srcRect/>
            <a:stretch/>
          </p:blipFill>
          <p:spPr>
            <a:xfrm>
              <a:off x="3157753" y="1906790"/>
              <a:ext cx="155651" cy="95262"/>
            </a:xfrm>
            <a:prstGeom prst="rect">
              <a:avLst/>
            </a:prstGeom>
            <a:noFill/>
            <a:ln>
              <a:noFill/>
            </a:ln>
          </p:spPr>
        </p:pic>
        <p:pic>
          <p:nvPicPr>
            <p:cNvPr id="2812" name="Google Shape;2812;p15"/>
            <p:cNvPicPr preferRelativeResize="0"/>
            <p:nvPr/>
          </p:nvPicPr>
          <p:blipFill rotWithShape="1">
            <a:blip r:embed="rId7">
              <a:alphaModFix/>
            </a:blip>
            <a:srcRect/>
            <a:stretch/>
          </p:blipFill>
          <p:spPr>
            <a:xfrm>
              <a:off x="3143961" y="1806295"/>
              <a:ext cx="185483" cy="153619"/>
            </a:xfrm>
            <a:prstGeom prst="rect">
              <a:avLst/>
            </a:prstGeom>
            <a:noFill/>
            <a:ln>
              <a:noFill/>
            </a:ln>
          </p:spPr>
        </p:pic>
        <p:sp>
          <p:nvSpPr>
            <p:cNvPr id="2813" name="Google Shape;2813;p15"/>
            <p:cNvSpPr/>
            <p:nvPr/>
          </p:nvSpPr>
          <p:spPr>
            <a:xfrm>
              <a:off x="3148210" y="1795376"/>
              <a:ext cx="178435" cy="104139"/>
            </a:xfrm>
            <a:custGeom>
              <a:avLst/>
              <a:gdLst/>
              <a:ahLst/>
              <a:cxnLst/>
              <a:rect l="l" t="t" r="r" b="b"/>
              <a:pathLst>
                <a:path w="178435" h="104139" extrusionOk="0">
                  <a:moveTo>
                    <a:pt x="100074" y="0"/>
                  </a:moveTo>
                  <a:lnTo>
                    <a:pt x="92534" y="992"/>
                  </a:lnTo>
                  <a:lnTo>
                    <a:pt x="85407" y="3971"/>
                  </a:lnTo>
                  <a:lnTo>
                    <a:pt x="0" y="53451"/>
                  </a:lnTo>
                  <a:lnTo>
                    <a:pt x="0" y="57883"/>
                  </a:lnTo>
                  <a:lnTo>
                    <a:pt x="79959" y="104124"/>
                  </a:lnTo>
                  <a:lnTo>
                    <a:pt x="86779" y="104124"/>
                  </a:lnTo>
                  <a:lnTo>
                    <a:pt x="92405" y="100885"/>
                  </a:lnTo>
                  <a:lnTo>
                    <a:pt x="178155" y="51406"/>
                  </a:lnTo>
                  <a:lnTo>
                    <a:pt x="178155" y="40649"/>
                  </a:lnTo>
                  <a:lnTo>
                    <a:pt x="114731" y="3971"/>
                  </a:lnTo>
                  <a:lnTo>
                    <a:pt x="107612" y="992"/>
                  </a:lnTo>
                  <a:lnTo>
                    <a:pt x="100074" y="0"/>
                  </a:lnTo>
                  <a:close/>
                </a:path>
              </a:pathLst>
            </a:custGeom>
            <a:solidFill>
              <a:srgbClr val="F8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814" name="Google Shape;2814;p15"/>
            <p:cNvPicPr preferRelativeResize="0"/>
            <p:nvPr/>
          </p:nvPicPr>
          <p:blipFill rotWithShape="1">
            <a:blip r:embed="rId8">
              <a:alphaModFix/>
            </a:blip>
            <a:srcRect/>
            <a:stretch/>
          </p:blipFill>
          <p:spPr>
            <a:xfrm>
              <a:off x="3243300" y="1629079"/>
              <a:ext cx="96862" cy="126923"/>
            </a:xfrm>
            <a:prstGeom prst="rect">
              <a:avLst/>
            </a:prstGeom>
            <a:noFill/>
            <a:ln>
              <a:noFill/>
            </a:ln>
          </p:spPr>
        </p:pic>
        <p:pic>
          <p:nvPicPr>
            <p:cNvPr id="2815" name="Google Shape;2815;p15"/>
            <p:cNvPicPr preferRelativeResize="0"/>
            <p:nvPr/>
          </p:nvPicPr>
          <p:blipFill rotWithShape="1">
            <a:blip r:embed="rId9">
              <a:alphaModFix/>
            </a:blip>
            <a:srcRect/>
            <a:stretch/>
          </p:blipFill>
          <p:spPr>
            <a:xfrm>
              <a:off x="3238051" y="1633988"/>
              <a:ext cx="95135" cy="125744"/>
            </a:xfrm>
            <a:prstGeom prst="rect">
              <a:avLst/>
            </a:prstGeom>
            <a:noFill/>
            <a:ln>
              <a:noFill/>
            </a:ln>
          </p:spPr>
        </p:pic>
        <p:sp>
          <p:nvSpPr>
            <p:cNvPr id="2816" name="Google Shape;2816;p15"/>
            <p:cNvSpPr/>
            <p:nvPr/>
          </p:nvSpPr>
          <p:spPr>
            <a:xfrm>
              <a:off x="3181430" y="1600046"/>
              <a:ext cx="126364" cy="378460"/>
            </a:xfrm>
            <a:custGeom>
              <a:avLst/>
              <a:gdLst/>
              <a:ahLst/>
              <a:cxnLst/>
              <a:rect l="l" t="t" r="r" b="b"/>
              <a:pathLst>
                <a:path w="126364" h="378460" extrusionOk="0">
                  <a:moveTo>
                    <a:pt x="39235" y="0"/>
                  </a:moveTo>
                  <a:lnTo>
                    <a:pt x="30825" y="2824"/>
                  </a:lnTo>
                  <a:lnTo>
                    <a:pt x="25439" y="11710"/>
                  </a:lnTo>
                  <a:lnTo>
                    <a:pt x="15359" y="42481"/>
                  </a:lnTo>
                  <a:lnTo>
                    <a:pt x="13101" y="59567"/>
                  </a:lnTo>
                  <a:lnTo>
                    <a:pt x="17113" y="73198"/>
                  </a:lnTo>
                  <a:lnTo>
                    <a:pt x="22851" y="82220"/>
                  </a:lnTo>
                  <a:lnTo>
                    <a:pt x="25773" y="85483"/>
                  </a:lnTo>
                  <a:lnTo>
                    <a:pt x="25995" y="97280"/>
                  </a:lnTo>
                  <a:lnTo>
                    <a:pt x="22501" y="118290"/>
                  </a:lnTo>
                  <a:lnTo>
                    <a:pt x="15909" y="143458"/>
                  </a:lnTo>
                  <a:lnTo>
                    <a:pt x="6837" y="167728"/>
                  </a:lnTo>
                  <a:lnTo>
                    <a:pt x="595" y="208078"/>
                  </a:lnTo>
                  <a:lnTo>
                    <a:pt x="0" y="268231"/>
                  </a:lnTo>
                  <a:lnTo>
                    <a:pt x="1931" y="322882"/>
                  </a:lnTo>
                  <a:lnTo>
                    <a:pt x="25317" y="364791"/>
                  </a:lnTo>
                  <a:lnTo>
                    <a:pt x="73799" y="377845"/>
                  </a:lnTo>
                  <a:lnTo>
                    <a:pt x="95726" y="372978"/>
                  </a:lnTo>
                  <a:lnTo>
                    <a:pt x="110206" y="365775"/>
                  </a:lnTo>
                  <a:lnTo>
                    <a:pt x="115435" y="362076"/>
                  </a:lnTo>
                  <a:lnTo>
                    <a:pt x="120472" y="297463"/>
                  </a:lnTo>
                  <a:lnTo>
                    <a:pt x="118602" y="239287"/>
                  </a:lnTo>
                  <a:lnTo>
                    <a:pt x="112901" y="190179"/>
                  </a:lnTo>
                  <a:lnTo>
                    <a:pt x="102315" y="129679"/>
                  </a:lnTo>
                  <a:lnTo>
                    <a:pt x="102098" y="121586"/>
                  </a:lnTo>
                  <a:lnTo>
                    <a:pt x="103289" y="112402"/>
                  </a:lnTo>
                  <a:lnTo>
                    <a:pt x="105568" y="102517"/>
                  </a:lnTo>
                  <a:lnTo>
                    <a:pt x="110151" y="87363"/>
                  </a:lnTo>
                  <a:lnTo>
                    <a:pt x="123387" y="52132"/>
                  </a:lnTo>
                  <a:lnTo>
                    <a:pt x="126014" y="43853"/>
                  </a:lnTo>
                  <a:lnTo>
                    <a:pt x="126014" y="42824"/>
                  </a:lnTo>
                  <a:lnTo>
                    <a:pt x="120703" y="32665"/>
                  </a:lnTo>
                  <a:lnTo>
                    <a:pt x="88320" y="8191"/>
                  </a:lnTo>
                  <a:lnTo>
                    <a:pt x="52064" y="1135"/>
                  </a:lnTo>
                  <a:lnTo>
                    <a:pt x="39235" y="0"/>
                  </a:lnTo>
                  <a:close/>
                </a:path>
              </a:pathLst>
            </a:custGeom>
            <a:solidFill>
              <a:srgbClr val="F8C3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817" name="Google Shape;2817;p15"/>
            <p:cNvPicPr preferRelativeResize="0"/>
            <p:nvPr/>
          </p:nvPicPr>
          <p:blipFill rotWithShape="1">
            <a:blip r:embed="rId10">
              <a:alphaModFix/>
            </a:blip>
            <a:srcRect/>
            <a:stretch/>
          </p:blipFill>
          <p:spPr>
            <a:xfrm>
              <a:off x="3204128" y="1492354"/>
              <a:ext cx="97854" cy="145639"/>
            </a:xfrm>
            <a:prstGeom prst="rect">
              <a:avLst/>
            </a:prstGeom>
            <a:noFill/>
            <a:ln>
              <a:noFill/>
            </a:ln>
          </p:spPr>
        </p:pic>
        <p:sp>
          <p:nvSpPr>
            <p:cNvPr id="2818" name="Google Shape;2818;p15"/>
            <p:cNvSpPr/>
            <p:nvPr/>
          </p:nvSpPr>
          <p:spPr>
            <a:xfrm>
              <a:off x="3227654" y="1640230"/>
              <a:ext cx="80010" cy="337820"/>
            </a:xfrm>
            <a:custGeom>
              <a:avLst/>
              <a:gdLst/>
              <a:ahLst/>
              <a:cxnLst/>
              <a:rect l="l" t="t" r="r" b="b"/>
              <a:pathLst>
                <a:path w="80010" h="337819" extrusionOk="0">
                  <a:moveTo>
                    <a:pt x="74662" y="0"/>
                  </a:moveTo>
                  <a:lnTo>
                    <a:pt x="68370" y="0"/>
                  </a:lnTo>
                  <a:lnTo>
                    <a:pt x="60583" y="5740"/>
                  </a:lnTo>
                  <a:lnTo>
                    <a:pt x="56419" y="13733"/>
                  </a:lnTo>
                  <a:lnTo>
                    <a:pt x="55161" y="23263"/>
                  </a:lnTo>
                  <a:lnTo>
                    <a:pt x="56089" y="33531"/>
                  </a:lnTo>
                  <a:lnTo>
                    <a:pt x="55878" y="37513"/>
                  </a:lnTo>
                  <a:lnTo>
                    <a:pt x="55172" y="46965"/>
                  </a:lnTo>
                  <a:lnTo>
                    <a:pt x="53860" y="58145"/>
                  </a:lnTo>
                  <a:lnTo>
                    <a:pt x="51835" y="67313"/>
                  </a:lnTo>
                  <a:lnTo>
                    <a:pt x="47890" y="79006"/>
                  </a:lnTo>
                  <a:lnTo>
                    <a:pt x="43213" y="99068"/>
                  </a:lnTo>
                  <a:lnTo>
                    <a:pt x="41224" y="125690"/>
                  </a:lnTo>
                  <a:lnTo>
                    <a:pt x="45278" y="156552"/>
                  </a:lnTo>
                  <a:lnTo>
                    <a:pt x="52251" y="192518"/>
                  </a:lnTo>
                  <a:lnTo>
                    <a:pt x="56267" y="239155"/>
                  </a:lnTo>
                  <a:lnTo>
                    <a:pt x="52296" y="285710"/>
                  </a:lnTo>
                  <a:lnTo>
                    <a:pt x="35241" y="321084"/>
                  </a:lnTo>
                  <a:lnTo>
                    <a:pt x="0" y="334178"/>
                  </a:lnTo>
                  <a:lnTo>
                    <a:pt x="12049" y="337730"/>
                  </a:lnTo>
                  <a:lnTo>
                    <a:pt x="47857" y="337730"/>
                  </a:lnTo>
                  <a:lnTo>
                    <a:pt x="51544" y="336023"/>
                  </a:lnTo>
                  <a:lnTo>
                    <a:pt x="69221" y="321720"/>
                  </a:lnTo>
                  <a:lnTo>
                    <a:pt x="74338" y="257106"/>
                  </a:lnTo>
                  <a:lnTo>
                    <a:pt x="72506" y="198931"/>
                  </a:lnTo>
                  <a:lnTo>
                    <a:pt x="66803" y="149822"/>
                  </a:lnTo>
                  <a:lnTo>
                    <a:pt x="60305" y="112410"/>
                  </a:lnTo>
                  <a:lnTo>
                    <a:pt x="56089" y="89322"/>
                  </a:lnTo>
                  <a:lnTo>
                    <a:pt x="55915" y="81639"/>
                  </a:lnTo>
                  <a:lnTo>
                    <a:pt x="67058" y="38850"/>
                  </a:lnTo>
                  <a:lnTo>
                    <a:pt x="76895" y="13134"/>
                  </a:lnTo>
                  <a:lnTo>
                    <a:pt x="79959" y="4182"/>
                  </a:lnTo>
                  <a:lnTo>
                    <a:pt x="74662" y="0"/>
                  </a:lnTo>
                  <a:close/>
                </a:path>
              </a:pathLst>
            </a:custGeom>
            <a:solidFill>
              <a:srgbClr val="E6E7E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19" name="Google Shape;2819;p15"/>
            <p:cNvSpPr/>
            <p:nvPr/>
          </p:nvSpPr>
          <p:spPr>
            <a:xfrm>
              <a:off x="2761538" y="1681276"/>
              <a:ext cx="624205" cy="570230"/>
            </a:xfrm>
            <a:custGeom>
              <a:avLst/>
              <a:gdLst/>
              <a:ahLst/>
              <a:cxnLst/>
              <a:rect l="l" t="t" r="r" b="b"/>
              <a:pathLst>
                <a:path w="624204" h="570230" extrusionOk="0">
                  <a:moveTo>
                    <a:pt x="212585" y="215849"/>
                  </a:moveTo>
                  <a:lnTo>
                    <a:pt x="212255" y="214147"/>
                  </a:lnTo>
                  <a:lnTo>
                    <a:pt x="212255" y="0"/>
                  </a:lnTo>
                  <a:lnTo>
                    <a:pt x="165" y="111417"/>
                  </a:lnTo>
                  <a:lnTo>
                    <a:pt x="165" y="325564"/>
                  </a:lnTo>
                  <a:lnTo>
                    <a:pt x="0" y="325564"/>
                  </a:lnTo>
                  <a:lnTo>
                    <a:pt x="0" y="326923"/>
                  </a:lnTo>
                  <a:lnTo>
                    <a:pt x="330" y="326923"/>
                  </a:lnTo>
                  <a:lnTo>
                    <a:pt x="850" y="327952"/>
                  </a:lnTo>
                  <a:lnTo>
                    <a:pt x="1701" y="328803"/>
                  </a:lnTo>
                  <a:lnTo>
                    <a:pt x="6985" y="331876"/>
                  </a:lnTo>
                  <a:lnTo>
                    <a:pt x="13296" y="331876"/>
                  </a:lnTo>
                  <a:lnTo>
                    <a:pt x="211569" y="217551"/>
                  </a:lnTo>
                  <a:lnTo>
                    <a:pt x="212585" y="215849"/>
                  </a:lnTo>
                  <a:close/>
                </a:path>
                <a:path w="624204" h="570230" extrusionOk="0">
                  <a:moveTo>
                    <a:pt x="623646" y="453707"/>
                  </a:moveTo>
                  <a:lnTo>
                    <a:pt x="623303" y="452005"/>
                  </a:lnTo>
                  <a:lnTo>
                    <a:pt x="623303" y="237858"/>
                  </a:lnTo>
                  <a:lnTo>
                    <a:pt x="411213" y="349275"/>
                  </a:lnTo>
                  <a:lnTo>
                    <a:pt x="411213" y="563422"/>
                  </a:lnTo>
                  <a:lnTo>
                    <a:pt x="411048" y="563422"/>
                  </a:lnTo>
                  <a:lnTo>
                    <a:pt x="411048" y="564781"/>
                  </a:lnTo>
                  <a:lnTo>
                    <a:pt x="411378" y="564781"/>
                  </a:lnTo>
                  <a:lnTo>
                    <a:pt x="411886" y="565810"/>
                  </a:lnTo>
                  <a:lnTo>
                    <a:pt x="412750" y="566661"/>
                  </a:lnTo>
                  <a:lnTo>
                    <a:pt x="418033" y="569734"/>
                  </a:lnTo>
                  <a:lnTo>
                    <a:pt x="424345" y="569734"/>
                  </a:lnTo>
                  <a:lnTo>
                    <a:pt x="622617" y="455409"/>
                  </a:lnTo>
                  <a:lnTo>
                    <a:pt x="623646" y="453707"/>
                  </a:lnTo>
                  <a:close/>
                </a:path>
              </a:pathLst>
            </a:custGeom>
            <a:solidFill>
              <a:srgbClr val="9FAED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20" name="Google Shape;2820;p15"/>
            <p:cNvSpPr/>
            <p:nvPr/>
          </p:nvSpPr>
          <p:spPr>
            <a:xfrm>
              <a:off x="2754040" y="1662454"/>
              <a:ext cx="662940" cy="386080"/>
            </a:xfrm>
            <a:custGeom>
              <a:avLst/>
              <a:gdLst/>
              <a:ahLst/>
              <a:cxnLst/>
              <a:rect l="l" t="t" r="r" b="b"/>
              <a:pathLst>
                <a:path w="662939" h="386080" extrusionOk="0">
                  <a:moveTo>
                    <a:pt x="0" y="112488"/>
                  </a:moveTo>
                  <a:lnTo>
                    <a:pt x="0" y="126141"/>
                  </a:lnTo>
                  <a:lnTo>
                    <a:pt x="905" y="132289"/>
                  </a:lnTo>
                  <a:lnTo>
                    <a:pt x="408305" y="377143"/>
                  </a:lnTo>
                  <a:lnTo>
                    <a:pt x="450330" y="385710"/>
                  </a:lnTo>
                  <a:lnTo>
                    <a:pt x="473711" y="382173"/>
                  </a:lnTo>
                  <a:lnTo>
                    <a:pt x="641197" y="287380"/>
                  </a:lnTo>
                  <a:lnTo>
                    <a:pt x="662355" y="259059"/>
                  </a:lnTo>
                  <a:lnTo>
                    <a:pt x="662355" y="244733"/>
                  </a:lnTo>
                  <a:lnTo>
                    <a:pt x="658939" y="244733"/>
                  </a:lnTo>
                  <a:lnTo>
                    <a:pt x="658156" y="242003"/>
                  </a:lnTo>
                  <a:lnTo>
                    <a:pt x="655015" y="242003"/>
                  </a:lnTo>
                  <a:lnTo>
                    <a:pt x="435146" y="114025"/>
                  </a:lnTo>
                  <a:lnTo>
                    <a:pt x="3746" y="114025"/>
                  </a:lnTo>
                  <a:lnTo>
                    <a:pt x="0" y="112488"/>
                  </a:lnTo>
                  <a:close/>
                </a:path>
                <a:path w="662939" h="386080" extrusionOk="0">
                  <a:moveTo>
                    <a:pt x="657225" y="238752"/>
                  </a:moveTo>
                  <a:lnTo>
                    <a:pt x="655015" y="242003"/>
                  </a:lnTo>
                  <a:lnTo>
                    <a:pt x="658156" y="242003"/>
                  </a:lnTo>
                  <a:lnTo>
                    <a:pt x="657225" y="238752"/>
                  </a:lnTo>
                  <a:close/>
                </a:path>
                <a:path w="662939" h="386080" extrusionOk="0">
                  <a:moveTo>
                    <a:pt x="212001" y="0"/>
                  </a:moveTo>
                  <a:lnTo>
                    <a:pt x="188624" y="3535"/>
                  </a:lnTo>
                  <a:lnTo>
                    <a:pt x="167424" y="12158"/>
                  </a:lnTo>
                  <a:lnTo>
                    <a:pt x="21145" y="98328"/>
                  </a:lnTo>
                  <a:lnTo>
                    <a:pt x="10223" y="104640"/>
                  </a:lnTo>
                  <a:lnTo>
                    <a:pt x="3746" y="114025"/>
                  </a:lnTo>
                  <a:lnTo>
                    <a:pt x="435146" y="114025"/>
                  </a:lnTo>
                  <a:lnTo>
                    <a:pt x="254025" y="8577"/>
                  </a:lnTo>
                  <a:lnTo>
                    <a:pt x="234739" y="1648"/>
                  </a:lnTo>
                  <a:lnTo>
                    <a:pt x="212001" y="0"/>
                  </a:lnTo>
                  <a:close/>
                </a:path>
              </a:pathLst>
            </a:custGeom>
            <a:solidFill>
              <a:srgbClr val="A2A3A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21" name="Google Shape;2821;p15"/>
            <p:cNvSpPr/>
            <p:nvPr/>
          </p:nvSpPr>
          <p:spPr>
            <a:xfrm>
              <a:off x="2754211" y="1648121"/>
              <a:ext cx="662305" cy="386080"/>
            </a:xfrm>
            <a:custGeom>
              <a:avLst/>
              <a:gdLst/>
              <a:ahLst/>
              <a:cxnLst/>
              <a:rect l="l" t="t" r="r" b="b"/>
              <a:pathLst>
                <a:path w="662304" h="386080" extrusionOk="0">
                  <a:moveTo>
                    <a:pt x="211831" y="0"/>
                  </a:moveTo>
                  <a:lnTo>
                    <a:pt x="167243" y="12158"/>
                  </a:lnTo>
                  <a:lnTo>
                    <a:pt x="20964" y="98328"/>
                  </a:lnTo>
                  <a:lnTo>
                    <a:pt x="0" y="124093"/>
                  </a:lnTo>
                  <a:lnTo>
                    <a:pt x="2844" y="137197"/>
                  </a:lnTo>
                  <a:lnTo>
                    <a:pt x="14830" y="148315"/>
                  </a:lnTo>
                  <a:lnTo>
                    <a:pt x="408136" y="377309"/>
                  </a:lnTo>
                  <a:lnTo>
                    <a:pt x="427422" y="384237"/>
                  </a:lnTo>
                  <a:lnTo>
                    <a:pt x="450162" y="385886"/>
                  </a:lnTo>
                  <a:lnTo>
                    <a:pt x="473543" y="382350"/>
                  </a:lnTo>
                  <a:lnTo>
                    <a:pt x="494750" y="373727"/>
                  </a:lnTo>
                  <a:lnTo>
                    <a:pt x="641029" y="287558"/>
                  </a:lnTo>
                  <a:lnTo>
                    <a:pt x="655894" y="275282"/>
                  </a:lnTo>
                  <a:lnTo>
                    <a:pt x="661998" y="261791"/>
                  </a:lnTo>
                  <a:lnTo>
                    <a:pt x="659151" y="248683"/>
                  </a:lnTo>
                  <a:lnTo>
                    <a:pt x="647163" y="237558"/>
                  </a:lnTo>
                  <a:lnTo>
                    <a:pt x="253857" y="8577"/>
                  </a:lnTo>
                  <a:lnTo>
                    <a:pt x="234571" y="1648"/>
                  </a:lnTo>
                  <a:lnTo>
                    <a:pt x="211831" y="0"/>
                  </a:lnTo>
                  <a:close/>
                </a:path>
              </a:pathLst>
            </a:custGeom>
            <a:solidFill>
              <a:srgbClr val="DAD9D5"/>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822" name="Google Shape;2822;p15"/>
            <p:cNvPicPr preferRelativeResize="0"/>
            <p:nvPr/>
          </p:nvPicPr>
          <p:blipFill rotWithShape="1">
            <a:blip r:embed="rId11">
              <a:alphaModFix/>
            </a:blip>
            <a:srcRect/>
            <a:stretch/>
          </p:blipFill>
          <p:spPr>
            <a:xfrm>
              <a:off x="3035173" y="1711883"/>
              <a:ext cx="50469" cy="28808"/>
            </a:xfrm>
            <a:prstGeom prst="rect">
              <a:avLst/>
            </a:prstGeom>
            <a:noFill/>
            <a:ln>
              <a:noFill/>
            </a:ln>
          </p:spPr>
        </p:pic>
        <p:pic>
          <p:nvPicPr>
            <p:cNvPr id="2823" name="Google Shape;2823;p15"/>
            <p:cNvPicPr preferRelativeResize="0"/>
            <p:nvPr/>
          </p:nvPicPr>
          <p:blipFill rotWithShape="1">
            <a:blip r:embed="rId12">
              <a:alphaModFix/>
            </a:blip>
            <a:srcRect/>
            <a:stretch/>
          </p:blipFill>
          <p:spPr>
            <a:xfrm>
              <a:off x="3021361" y="1709265"/>
              <a:ext cx="181394" cy="152014"/>
            </a:xfrm>
            <a:prstGeom prst="rect">
              <a:avLst/>
            </a:prstGeom>
            <a:noFill/>
            <a:ln>
              <a:noFill/>
            </a:ln>
          </p:spPr>
        </p:pic>
        <p:pic>
          <p:nvPicPr>
            <p:cNvPr id="2824" name="Google Shape;2824;p15"/>
            <p:cNvPicPr preferRelativeResize="0"/>
            <p:nvPr/>
          </p:nvPicPr>
          <p:blipFill rotWithShape="1">
            <a:blip r:embed="rId13">
              <a:alphaModFix/>
            </a:blip>
            <a:srcRect/>
            <a:stretch/>
          </p:blipFill>
          <p:spPr>
            <a:xfrm>
              <a:off x="3222535" y="1847634"/>
              <a:ext cx="41757" cy="13652"/>
            </a:xfrm>
            <a:prstGeom prst="rect">
              <a:avLst/>
            </a:prstGeom>
            <a:noFill/>
            <a:ln>
              <a:noFill/>
            </a:ln>
          </p:spPr>
        </p:pic>
        <p:sp>
          <p:nvSpPr>
            <p:cNvPr id="2825" name="Google Shape;2825;p15"/>
            <p:cNvSpPr/>
            <p:nvPr/>
          </p:nvSpPr>
          <p:spPr>
            <a:xfrm>
              <a:off x="3238043" y="1814702"/>
              <a:ext cx="45085" cy="46990"/>
            </a:xfrm>
            <a:custGeom>
              <a:avLst/>
              <a:gdLst/>
              <a:ahLst/>
              <a:cxnLst/>
              <a:rect l="l" t="t" r="r" b="b"/>
              <a:pathLst>
                <a:path w="45085" h="46989" extrusionOk="0">
                  <a:moveTo>
                    <a:pt x="44665" y="5118"/>
                  </a:moveTo>
                  <a:lnTo>
                    <a:pt x="37515" y="0"/>
                  </a:lnTo>
                  <a:lnTo>
                    <a:pt x="14998" y="0"/>
                  </a:lnTo>
                  <a:lnTo>
                    <a:pt x="7861" y="5118"/>
                  </a:lnTo>
                  <a:lnTo>
                    <a:pt x="7861" y="6324"/>
                  </a:lnTo>
                  <a:lnTo>
                    <a:pt x="7861" y="11074"/>
                  </a:lnTo>
                  <a:lnTo>
                    <a:pt x="7861" y="11950"/>
                  </a:lnTo>
                  <a:lnTo>
                    <a:pt x="7861" y="29222"/>
                  </a:lnTo>
                  <a:lnTo>
                    <a:pt x="7493" y="29019"/>
                  </a:lnTo>
                  <a:lnTo>
                    <a:pt x="4610" y="23901"/>
                  </a:lnTo>
                  <a:lnTo>
                    <a:pt x="4724" y="11442"/>
                  </a:lnTo>
                  <a:lnTo>
                    <a:pt x="4775" y="10756"/>
                  </a:lnTo>
                  <a:lnTo>
                    <a:pt x="7162" y="10756"/>
                  </a:lnTo>
                  <a:lnTo>
                    <a:pt x="7861" y="11074"/>
                  </a:lnTo>
                  <a:lnTo>
                    <a:pt x="7861" y="6324"/>
                  </a:lnTo>
                  <a:lnTo>
                    <a:pt x="3238" y="6324"/>
                  </a:lnTo>
                  <a:lnTo>
                    <a:pt x="0" y="8712"/>
                  </a:lnTo>
                  <a:lnTo>
                    <a:pt x="0" y="25603"/>
                  </a:lnTo>
                  <a:lnTo>
                    <a:pt x="3746" y="32092"/>
                  </a:lnTo>
                  <a:lnTo>
                    <a:pt x="7861" y="34493"/>
                  </a:lnTo>
                  <a:lnTo>
                    <a:pt x="7861" y="38049"/>
                  </a:lnTo>
                  <a:lnTo>
                    <a:pt x="7861" y="38900"/>
                  </a:lnTo>
                  <a:lnTo>
                    <a:pt x="8204" y="39243"/>
                  </a:lnTo>
                  <a:lnTo>
                    <a:pt x="9740" y="42481"/>
                  </a:lnTo>
                  <a:lnTo>
                    <a:pt x="16370" y="46405"/>
                  </a:lnTo>
                  <a:lnTo>
                    <a:pt x="37528" y="46405"/>
                  </a:lnTo>
                  <a:lnTo>
                    <a:pt x="44665" y="41287"/>
                  </a:lnTo>
                  <a:lnTo>
                    <a:pt x="44665" y="11950"/>
                  </a:lnTo>
                  <a:lnTo>
                    <a:pt x="44665" y="8356"/>
                  </a:lnTo>
                  <a:lnTo>
                    <a:pt x="44665" y="5118"/>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826" name="Google Shape;2826;p15"/>
            <p:cNvPicPr preferRelativeResize="0"/>
            <p:nvPr/>
          </p:nvPicPr>
          <p:blipFill rotWithShape="1">
            <a:blip r:embed="rId14">
              <a:alphaModFix/>
            </a:blip>
            <a:srcRect/>
            <a:stretch/>
          </p:blipFill>
          <p:spPr>
            <a:xfrm>
              <a:off x="3245904" y="1823059"/>
              <a:ext cx="33578" cy="30886"/>
            </a:xfrm>
            <a:prstGeom prst="rect">
              <a:avLst/>
            </a:prstGeom>
            <a:noFill/>
            <a:ln>
              <a:noFill/>
            </a:ln>
          </p:spPr>
        </p:pic>
        <p:sp>
          <p:nvSpPr>
            <p:cNvPr id="2827" name="Google Shape;2827;p15"/>
            <p:cNvSpPr/>
            <p:nvPr/>
          </p:nvSpPr>
          <p:spPr>
            <a:xfrm>
              <a:off x="3248959" y="1816581"/>
              <a:ext cx="31115" cy="14604"/>
            </a:xfrm>
            <a:custGeom>
              <a:avLst/>
              <a:gdLst/>
              <a:ahLst/>
              <a:cxnLst/>
              <a:rect l="l" t="t" r="r" b="b"/>
              <a:pathLst>
                <a:path w="31114" h="14605" extrusionOk="0">
                  <a:moveTo>
                    <a:pt x="24549" y="0"/>
                  </a:moveTo>
                  <a:lnTo>
                    <a:pt x="6146" y="0"/>
                  </a:lnTo>
                  <a:lnTo>
                    <a:pt x="165" y="4267"/>
                  </a:lnTo>
                  <a:lnTo>
                    <a:pt x="165" y="7162"/>
                  </a:lnTo>
                  <a:lnTo>
                    <a:pt x="0" y="7162"/>
                  </a:lnTo>
                  <a:lnTo>
                    <a:pt x="342" y="8699"/>
                  </a:lnTo>
                  <a:lnTo>
                    <a:pt x="1028" y="9385"/>
                  </a:lnTo>
                  <a:lnTo>
                    <a:pt x="3073" y="11772"/>
                  </a:lnTo>
                  <a:lnTo>
                    <a:pt x="8191" y="14325"/>
                  </a:lnTo>
                  <a:lnTo>
                    <a:pt x="22504" y="14325"/>
                  </a:lnTo>
                  <a:lnTo>
                    <a:pt x="27622" y="11938"/>
                  </a:lnTo>
                  <a:lnTo>
                    <a:pt x="29502" y="9385"/>
                  </a:lnTo>
                  <a:lnTo>
                    <a:pt x="30175" y="8699"/>
                  </a:lnTo>
                  <a:lnTo>
                    <a:pt x="30530" y="7848"/>
                  </a:lnTo>
                  <a:lnTo>
                    <a:pt x="30530" y="4267"/>
                  </a:lnTo>
                  <a:lnTo>
                    <a:pt x="24549" y="0"/>
                  </a:lnTo>
                  <a:close/>
                </a:path>
              </a:pathLst>
            </a:custGeom>
            <a:solidFill>
              <a:srgbClr val="2C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28" name="Google Shape;2828;p15"/>
            <p:cNvSpPr/>
            <p:nvPr/>
          </p:nvSpPr>
          <p:spPr>
            <a:xfrm>
              <a:off x="3249990" y="1821009"/>
              <a:ext cx="28575" cy="10160"/>
            </a:xfrm>
            <a:custGeom>
              <a:avLst/>
              <a:gdLst/>
              <a:ahLst/>
              <a:cxnLst/>
              <a:rect l="l" t="t" r="r" b="b"/>
              <a:pathLst>
                <a:path w="28575" h="10160" extrusionOk="0">
                  <a:moveTo>
                    <a:pt x="21297" y="0"/>
                  </a:moveTo>
                  <a:lnTo>
                    <a:pt x="7327" y="0"/>
                  </a:lnTo>
                  <a:lnTo>
                    <a:pt x="2044" y="2387"/>
                  </a:lnTo>
                  <a:lnTo>
                    <a:pt x="0" y="4952"/>
                  </a:lnTo>
                  <a:lnTo>
                    <a:pt x="2044" y="7340"/>
                  </a:lnTo>
                  <a:lnTo>
                    <a:pt x="7162" y="9905"/>
                  </a:lnTo>
                  <a:lnTo>
                    <a:pt x="21475" y="9905"/>
                  </a:lnTo>
                  <a:lnTo>
                    <a:pt x="26593" y="7518"/>
                  </a:lnTo>
                  <a:lnTo>
                    <a:pt x="28460" y="4952"/>
                  </a:lnTo>
                  <a:lnTo>
                    <a:pt x="26416" y="2565"/>
                  </a:lnTo>
                  <a:lnTo>
                    <a:pt x="21297" y="0"/>
                  </a:lnTo>
                  <a:close/>
                </a:path>
              </a:pathLst>
            </a:custGeom>
            <a:solidFill>
              <a:srgbClr val="F8C3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29" name="Google Shape;2829;p15"/>
            <p:cNvSpPr/>
            <p:nvPr/>
          </p:nvSpPr>
          <p:spPr>
            <a:xfrm>
              <a:off x="3259531" y="1794573"/>
              <a:ext cx="9525" cy="20955"/>
            </a:xfrm>
            <a:custGeom>
              <a:avLst/>
              <a:gdLst/>
              <a:ahLst/>
              <a:cxnLst/>
              <a:rect l="l" t="t" r="r" b="b"/>
              <a:pathLst>
                <a:path w="9525" h="20955" extrusionOk="0">
                  <a:moveTo>
                    <a:pt x="3924" y="12293"/>
                  </a:moveTo>
                  <a:lnTo>
                    <a:pt x="0" y="12293"/>
                  </a:lnTo>
                  <a:lnTo>
                    <a:pt x="0" y="14160"/>
                  </a:lnTo>
                  <a:lnTo>
                    <a:pt x="165" y="14503"/>
                  </a:lnTo>
                  <a:lnTo>
                    <a:pt x="342" y="15189"/>
                  </a:lnTo>
                  <a:lnTo>
                    <a:pt x="673" y="15697"/>
                  </a:lnTo>
                  <a:lnTo>
                    <a:pt x="850" y="16217"/>
                  </a:lnTo>
                  <a:lnTo>
                    <a:pt x="1371" y="17233"/>
                  </a:lnTo>
                  <a:lnTo>
                    <a:pt x="2044" y="17919"/>
                  </a:lnTo>
                  <a:lnTo>
                    <a:pt x="2552" y="18262"/>
                  </a:lnTo>
                  <a:lnTo>
                    <a:pt x="3416" y="18262"/>
                  </a:lnTo>
                  <a:lnTo>
                    <a:pt x="3530" y="14160"/>
                  </a:lnTo>
                  <a:lnTo>
                    <a:pt x="3581" y="13652"/>
                  </a:lnTo>
                  <a:lnTo>
                    <a:pt x="3746" y="13309"/>
                  </a:lnTo>
                  <a:lnTo>
                    <a:pt x="3746" y="12966"/>
                  </a:lnTo>
                  <a:lnTo>
                    <a:pt x="3924" y="12636"/>
                  </a:lnTo>
                  <a:lnTo>
                    <a:pt x="3924" y="12293"/>
                  </a:lnTo>
                  <a:close/>
                </a:path>
                <a:path w="9525" h="20955" extrusionOk="0">
                  <a:moveTo>
                    <a:pt x="4089" y="11772"/>
                  </a:moveTo>
                  <a:lnTo>
                    <a:pt x="0" y="11772"/>
                  </a:lnTo>
                  <a:lnTo>
                    <a:pt x="0" y="12115"/>
                  </a:lnTo>
                  <a:lnTo>
                    <a:pt x="4089" y="12115"/>
                  </a:lnTo>
                  <a:lnTo>
                    <a:pt x="4089" y="11772"/>
                  </a:lnTo>
                  <a:close/>
                </a:path>
                <a:path w="9525" h="20955" extrusionOk="0">
                  <a:moveTo>
                    <a:pt x="4762" y="10756"/>
                  </a:moveTo>
                  <a:lnTo>
                    <a:pt x="0" y="10414"/>
                  </a:lnTo>
                  <a:lnTo>
                    <a:pt x="0" y="11430"/>
                  </a:lnTo>
                  <a:lnTo>
                    <a:pt x="4432" y="11430"/>
                  </a:lnTo>
                  <a:lnTo>
                    <a:pt x="4762" y="11099"/>
                  </a:lnTo>
                  <a:lnTo>
                    <a:pt x="4762" y="10756"/>
                  </a:lnTo>
                  <a:close/>
                </a:path>
                <a:path w="9525" h="20955" extrusionOk="0">
                  <a:moveTo>
                    <a:pt x="4953" y="2222"/>
                  </a:moveTo>
                  <a:lnTo>
                    <a:pt x="4762" y="1879"/>
                  </a:lnTo>
                  <a:lnTo>
                    <a:pt x="4432" y="1371"/>
                  </a:lnTo>
                  <a:lnTo>
                    <a:pt x="4254" y="1028"/>
                  </a:lnTo>
                  <a:lnTo>
                    <a:pt x="3581" y="342"/>
                  </a:lnTo>
                  <a:lnTo>
                    <a:pt x="3416" y="0"/>
                  </a:lnTo>
                  <a:lnTo>
                    <a:pt x="2209" y="0"/>
                  </a:lnTo>
                  <a:lnTo>
                    <a:pt x="2209" y="2222"/>
                  </a:lnTo>
                  <a:lnTo>
                    <a:pt x="4953" y="2222"/>
                  </a:lnTo>
                  <a:close/>
                </a:path>
                <a:path w="9525" h="20955" extrusionOk="0">
                  <a:moveTo>
                    <a:pt x="5118" y="2387"/>
                  </a:moveTo>
                  <a:lnTo>
                    <a:pt x="2209" y="2387"/>
                  </a:lnTo>
                  <a:lnTo>
                    <a:pt x="2209" y="2730"/>
                  </a:lnTo>
                  <a:lnTo>
                    <a:pt x="5118" y="2730"/>
                  </a:lnTo>
                  <a:lnTo>
                    <a:pt x="5118" y="2387"/>
                  </a:lnTo>
                  <a:close/>
                </a:path>
                <a:path w="9525" h="20955" extrusionOk="0">
                  <a:moveTo>
                    <a:pt x="5575" y="9728"/>
                  </a:moveTo>
                  <a:lnTo>
                    <a:pt x="165" y="9728"/>
                  </a:lnTo>
                  <a:lnTo>
                    <a:pt x="165" y="10236"/>
                  </a:lnTo>
                  <a:lnTo>
                    <a:pt x="5105" y="10414"/>
                  </a:lnTo>
                  <a:lnTo>
                    <a:pt x="5461" y="10071"/>
                  </a:lnTo>
                  <a:lnTo>
                    <a:pt x="5575" y="9728"/>
                  </a:lnTo>
                  <a:close/>
                </a:path>
                <a:path w="9525" h="20955" extrusionOk="0">
                  <a:moveTo>
                    <a:pt x="6197" y="7848"/>
                  </a:moveTo>
                  <a:lnTo>
                    <a:pt x="850" y="7848"/>
                  </a:lnTo>
                  <a:lnTo>
                    <a:pt x="762" y="8191"/>
                  </a:lnTo>
                  <a:lnTo>
                    <a:pt x="673" y="8534"/>
                  </a:lnTo>
                  <a:lnTo>
                    <a:pt x="558" y="9220"/>
                  </a:lnTo>
                  <a:lnTo>
                    <a:pt x="5791" y="9220"/>
                  </a:lnTo>
                  <a:lnTo>
                    <a:pt x="5880" y="9042"/>
                  </a:lnTo>
                  <a:lnTo>
                    <a:pt x="5969" y="8534"/>
                  </a:lnTo>
                  <a:lnTo>
                    <a:pt x="6134" y="8191"/>
                  </a:lnTo>
                  <a:lnTo>
                    <a:pt x="6197" y="7848"/>
                  </a:lnTo>
                  <a:close/>
                </a:path>
                <a:path w="9525" h="20955" extrusionOk="0">
                  <a:moveTo>
                    <a:pt x="6464" y="5461"/>
                  </a:moveTo>
                  <a:lnTo>
                    <a:pt x="2044" y="5461"/>
                  </a:lnTo>
                  <a:lnTo>
                    <a:pt x="2044" y="5803"/>
                  </a:lnTo>
                  <a:lnTo>
                    <a:pt x="1701" y="6311"/>
                  </a:lnTo>
                  <a:lnTo>
                    <a:pt x="1206" y="7340"/>
                  </a:lnTo>
                  <a:lnTo>
                    <a:pt x="850" y="7683"/>
                  </a:lnTo>
                  <a:lnTo>
                    <a:pt x="6235" y="7683"/>
                  </a:lnTo>
                  <a:lnTo>
                    <a:pt x="6464" y="6489"/>
                  </a:lnTo>
                  <a:lnTo>
                    <a:pt x="6464" y="5461"/>
                  </a:lnTo>
                  <a:close/>
                </a:path>
                <a:path w="9525" h="20955" extrusionOk="0">
                  <a:moveTo>
                    <a:pt x="6464" y="4610"/>
                  </a:moveTo>
                  <a:lnTo>
                    <a:pt x="5626" y="4610"/>
                  </a:lnTo>
                  <a:lnTo>
                    <a:pt x="5626" y="3924"/>
                  </a:lnTo>
                  <a:lnTo>
                    <a:pt x="5461" y="3581"/>
                  </a:lnTo>
                  <a:lnTo>
                    <a:pt x="5461" y="3251"/>
                  </a:lnTo>
                  <a:lnTo>
                    <a:pt x="5283" y="2908"/>
                  </a:lnTo>
                  <a:lnTo>
                    <a:pt x="2209" y="2908"/>
                  </a:lnTo>
                  <a:lnTo>
                    <a:pt x="2209" y="5295"/>
                  </a:lnTo>
                  <a:lnTo>
                    <a:pt x="6464" y="5295"/>
                  </a:lnTo>
                  <a:lnTo>
                    <a:pt x="6464" y="4610"/>
                  </a:lnTo>
                  <a:close/>
                </a:path>
                <a:path w="9525" h="20955" extrusionOk="0">
                  <a:moveTo>
                    <a:pt x="7442" y="18770"/>
                  </a:moveTo>
                  <a:lnTo>
                    <a:pt x="5791" y="18770"/>
                  </a:lnTo>
                  <a:lnTo>
                    <a:pt x="6121" y="19456"/>
                  </a:lnTo>
                  <a:lnTo>
                    <a:pt x="7162" y="20472"/>
                  </a:lnTo>
                  <a:lnTo>
                    <a:pt x="7327" y="20472"/>
                  </a:lnTo>
                  <a:lnTo>
                    <a:pt x="7442" y="18770"/>
                  </a:lnTo>
                  <a:close/>
                </a:path>
                <a:path w="9525" h="20955" extrusionOk="0">
                  <a:moveTo>
                    <a:pt x="7670" y="17919"/>
                  </a:moveTo>
                  <a:lnTo>
                    <a:pt x="5448" y="17919"/>
                  </a:lnTo>
                  <a:lnTo>
                    <a:pt x="5562" y="18427"/>
                  </a:lnTo>
                  <a:lnTo>
                    <a:pt x="5626" y="18605"/>
                  </a:lnTo>
                  <a:lnTo>
                    <a:pt x="7556" y="18605"/>
                  </a:lnTo>
                  <a:lnTo>
                    <a:pt x="7670" y="17919"/>
                  </a:lnTo>
                  <a:close/>
                </a:path>
                <a:path w="9525" h="20955" extrusionOk="0">
                  <a:moveTo>
                    <a:pt x="7835" y="16725"/>
                  </a:moveTo>
                  <a:lnTo>
                    <a:pt x="5448" y="16725"/>
                  </a:lnTo>
                  <a:lnTo>
                    <a:pt x="5448" y="17576"/>
                  </a:lnTo>
                  <a:lnTo>
                    <a:pt x="7835" y="17576"/>
                  </a:lnTo>
                  <a:lnTo>
                    <a:pt x="7835" y="16725"/>
                  </a:lnTo>
                  <a:close/>
                </a:path>
                <a:path w="9525" h="20955" extrusionOk="0">
                  <a:moveTo>
                    <a:pt x="9093" y="14846"/>
                  </a:moveTo>
                  <a:lnTo>
                    <a:pt x="5791" y="14846"/>
                  </a:lnTo>
                  <a:lnTo>
                    <a:pt x="5562" y="15532"/>
                  </a:lnTo>
                  <a:lnTo>
                    <a:pt x="8699" y="15532"/>
                  </a:lnTo>
                  <a:lnTo>
                    <a:pt x="9029" y="15024"/>
                  </a:lnTo>
                  <a:lnTo>
                    <a:pt x="9093" y="14846"/>
                  </a:lnTo>
                  <a:close/>
                </a:path>
                <a:path w="9525" h="20955" extrusionOk="0">
                  <a:moveTo>
                    <a:pt x="9207" y="14503"/>
                  </a:moveTo>
                  <a:lnTo>
                    <a:pt x="5956" y="14503"/>
                  </a:lnTo>
                  <a:lnTo>
                    <a:pt x="5956" y="14681"/>
                  </a:lnTo>
                  <a:lnTo>
                    <a:pt x="9144" y="14681"/>
                  </a:lnTo>
                  <a:lnTo>
                    <a:pt x="9207" y="14503"/>
                  </a:lnTo>
                  <a:close/>
                </a:path>
                <a:path w="9525" h="20955" extrusionOk="0">
                  <a:moveTo>
                    <a:pt x="9372" y="13817"/>
                  </a:moveTo>
                  <a:lnTo>
                    <a:pt x="5956" y="13817"/>
                  </a:lnTo>
                  <a:lnTo>
                    <a:pt x="5956" y="13995"/>
                  </a:lnTo>
                  <a:lnTo>
                    <a:pt x="9372" y="13995"/>
                  </a:lnTo>
                  <a:lnTo>
                    <a:pt x="9372" y="13817"/>
                  </a:lnTo>
                  <a:close/>
                </a:path>
                <a:path w="9525" h="20955" extrusionOk="0">
                  <a:moveTo>
                    <a:pt x="9372" y="12458"/>
                  </a:moveTo>
                  <a:lnTo>
                    <a:pt x="8864" y="12458"/>
                  </a:lnTo>
                  <a:lnTo>
                    <a:pt x="8864" y="11430"/>
                  </a:lnTo>
                  <a:lnTo>
                    <a:pt x="8166" y="10071"/>
                  </a:lnTo>
                  <a:lnTo>
                    <a:pt x="7162" y="9042"/>
                  </a:lnTo>
                  <a:lnTo>
                    <a:pt x="6985" y="9042"/>
                  </a:lnTo>
                  <a:lnTo>
                    <a:pt x="6985" y="12458"/>
                  </a:lnTo>
                  <a:lnTo>
                    <a:pt x="6819" y="12966"/>
                  </a:lnTo>
                  <a:lnTo>
                    <a:pt x="6121" y="13652"/>
                  </a:lnTo>
                  <a:lnTo>
                    <a:pt x="9372" y="13652"/>
                  </a:lnTo>
                  <a:lnTo>
                    <a:pt x="9372" y="12458"/>
                  </a:lnTo>
                  <a:close/>
                </a:path>
              </a:pathLst>
            </a:custGeom>
            <a:solidFill>
              <a:srgbClr val="FFFFFF">
                <a:alpha val="50980"/>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30" name="Google Shape;2830;p15"/>
            <p:cNvSpPr/>
            <p:nvPr/>
          </p:nvSpPr>
          <p:spPr>
            <a:xfrm>
              <a:off x="3313910" y="2115352"/>
              <a:ext cx="509270" cy="290830"/>
            </a:xfrm>
            <a:custGeom>
              <a:avLst/>
              <a:gdLst/>
              <a:ahLst/>
              <a:cxnLst/>
              <a:rect l="l" t="t" r="r" b="b"/>
              <a:pathLst>
                <a:path w="509270" h="290830" extrusionOk="0">
                  <a:moveTo>
                    <a:pt x="270651" y="0"/>
                  </a:moveTo>
                  <a:lnTo>
                    <a:pt x="3581" y="145205"/>
                  </a:lnTo>
                  <a:lnTo>
                    <a:pt x="0" y="152711"/>
                  </a:lnTo>
                  <a:lnTo>
                    <a:pt x="698" y="157156"/>
                  </a:lnTo>
                  <a:lnTo>
                    <a:pt x="3416" y="160902"/>
                  </a:lnTo>
                  <a:lnTo>
                    <a:pt x="216700" y="285121"/>
                  </a:lnTo>
                  <a:lnTo>
                    <a:pt x="226646" y="288964"/>
                  </a:lnTo>
                  <a:lnTo>
                    <a:pt x="237931" y="290245"/>
                  </a:lnTo>
                  <a:lnTo>
                    <a:pt x="249211" y="288964"/>
                  </a:lnTo>
                  <a:lnTo>
                    <a:pt x="259143" y="285121"/>
                  </a:lnTo>
                  <a:lnTo>
                    <a:pt x="505333" y="144862"/>
                  </a:lnTo>
                  <a:lnTo>
                    <a:pt x="508241" y="141116"/>
                  </a:lnTo>
                  <a:lnTo>
                    <a:pt x="508914" y="136505"/>
                  </a:lnTo>
                  <a:lnTo>
                    <a:pt x="509257" y="136671"/>
                  </a:lnTo>
                  <a:lnTo>
                    <a:pt x="508406" y="132924"/>
                  </a:lnTo>
                  <a:lnTo>
                    <a:pt x="505675" y="129165"/>
                  </a:lnTo>
                  <a:lnTo>
                    <a:pt x="291884" y="5124"/>
                  </a:lnTo>
                  <a:lnTo>
                    <a:pt x="281937" y="1281"/>
                  </a:lnTo>
                  <a:lnTo>
                    <a:pt x="270651"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31" name="Google Shape;2831;p15"/>
            <p:cNvSpPr/>
            <p:nvPr/>
          </p:nvSpPr>
          <p:spPr>
            <a:xfrm>
              <a:off x="3308122" y="2119572"/>
              <a:ext cx="497205" cy="283210"/>
            </a:xfrm>
            <a:custGeom>
              <a:avLst/>
              <a:gdLst/>
              <a:ahLst/>
              <a:cxnLst/>
              <a:rect l="l" t="t" r="r" b="b"/>
              <a:pathLst>
                <a:path w="497204" h="283210" extrusionOk="0">
                  <a:moveTo>
                    <a:pt x="261526" y="0"/>
                  </a:moveTo>
                  <a:lnTo>
                    <a:pt x="3581" y="139966"/>
                  </a:lnTo>
                  <a:lnTo>
                    <a:pt x="0" y="147472"/>
                  </a:lnTo>
                  <a:lnTo>
                    <a:pt x="685" y="151904"/>
                  </a:lnTo>
                  <a:lnTo>
                    <a:pt x="3581" y="155486"/>
                  </a:lnTo>
                  <a:lnTo>
                    <a:pt x="214134" y="278168"/>
                  </a:lnTo>
                  <a:lnTo>
                    <a:pt x="223948" y="281911"/>
                  </a:lnTo>
                  <a:lnTo>
                    <a:pt x="235102" y="283159"/>
                  </a:lnTo>
                  <a:lnTo>
                    <a:pt x="246256" y="281911"/>
                  </a:lnTo>
                  <a:lnTo>
                    <a:pt x="256070" y="278168"/>
                  </a:lnTo>
                  <a:lnTo>
                    <a:pt x="493382" y="143027"/>
                  </a:lnTo>
                  <a:lnTo>
                    <a:pt x="496290" y="139446"/>
                  </a:lnTo>
                  <a:lnTo>
                    <a:pt x="496963" y="135013"/>
                  </a:lnTo>
                  <a:lnTo>
                    <a:pt x="496290" y="131089"/>
                  </a:lnTo>
                  <a:lnTo>
                    <a:pt x="493382" y="127508"/>
                  </a:lnTo>
                  <a:lnTo>
                    <a:pt x="282498" y="4991"/>
                  </a:lnTo>
                  <a:lnTo>
                    <a:pt x="272683" y="1247"/>
                  </a:lnTo>
                  <a:lnTo>
                    <a:pt x="261526" y="0"/>
                  </a:lnTo>
                  <a:close/>
                </a:path>
              </a:pathLst>
            </a:custGeom>
            <a:solidFill>
              <a:srgbClr val="FAFAF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32" name="Google Shape;2832;p15"/>
            <p:cNvSpPr/>
            <p:nvPr/>
          </p:nvSpPr>
          <p:spPr>
            <a:xfrm>
              <a:off x="3302838" y="2124008"/>
              <a:ext cx="485140" cy="276860"/>
            </a:xfrm>
            <a:custGeom>
              <a:avLst/>
              <a:gdLst/>
              <a:ahLst/>
              <a:cxnLst/>
              <a:rect l="l" t="t" r="r" b="b"/>
              <a:pathLst>
                <a:path w="485139" h="276860" extrusionOk="0">
                  <a:moveTo>
                    <a:pt x="252314" y="0"/>
                  </a:moveTo>
                  <a:lnTo>
                    <a:pt x="3403" y="135013"/>
                  </a:lnTo>
                  <a:lnTo>
                    <a:pt x="0" y="142354"/>
                  </a:lnTo>
                  <a:lnTo>
                    <a:pt x="685" y="146786"/>
                  </a:lnTo>
                  <a:lnTo>
                    <a:pt x="3403" y="150380"/>
                  </a:lnTo>
                  <a:lnTo>
                    <a:pt x="211391" y="271526"/>
                  </a:lnTo>
                  <a:lnTo>
                    <a:pt x="221058" y="275269"/>
                  </a:lnTo>
                  <a:lnTo>
                    <a:pt x="232029" y="276517"/>
                  </a:lnTo>
                  <a:lnTo>
                    <a:pt x="242999" y="275269"/>
                  </a:lnTo>
                  <a:lnTo>
                    <a:pt x="252666" y="271526"/>
                  </a:lnTo>
                  <a:lnTo>
                    <a:pt x="481279" y="141325"/>
                  </a:lnTo>
                  <a:lnTo>
                    <a:pt x="484022" y="137744"/>
                  </a:lnTo>
                  <a:lnTo>
                    <a:pt x="484695" y="133311"/>
                  </a:lnTo>
                  <a:lnTo>
                    <a:pt x="484022" y="129730"/>
                  </a:lnTo>
                  <a:lnTo>
                    <a:pt x="481279" y="126149"/>
                  </a:lnTo>
                  <a:lnTo>
                    <a:pt x="272961" y="4991"/>
                  </a:lnTo>
                  <a:lnTo>
                    <a:pt x="263290" y="1247"/>
                  </a:lnTo>
                  <a:lnTo>
                    <a:pt x="252314" y="0"/>
                  </a:lnTo>
                  <a:close/>
                </a:path>
              </a:pathLst>
            </a:custGeom>
            <a:solidFill>
              <a:srgbClr val="F8F8F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33" name="Google Shape;2833;p15"/>
            <p:cNvSpPr/>
            <p:nvPr/>
          </p:nvSpPr>
          <p:spPr>
            <a:xfrm>
              <a:off x="3297372" y="2128579"/>
              <a:ext cx="473075" cy="269875"/>
            </a:xfrm>
            <a:custGeom>
              <a:avLst/>
              <a:gdLst/>
              <a:ahLst/>
              <a:cxnLst/>
              <a:rect l="l" t="t" r="r" b="b"/>
              <a:pathLst>
                <a:path w="473075" h="269875" extrusionOk="0">
                  <a:moveTo>
                    <a:pt x="243217" y="0"/>
                  </a:moveTo>
                  <a:lnTo>
                    <a:pt x="8204" y="127031"/>
                  </a:lnTo>
                  <a:lnTo>
                    <a:pt x="0" y="137102"/>
                  </a:lnTo>
                  <a:lnTo>
                    <a:pt x="698" y="141535"/>
                  </a:lnTo>
                  <a:lnTo>
                    <a:pt x="3416" y="144951"/>
                  </a:lnTo>
                  <a:lnTo>
                    <a:pt x="208686" y="264737"/>
                  </a:lnTo>
                  <a:lnTo>
                    <a:pt x="218218" y="268381"/>
                  </a:lnTo>
                  <a:lnTo>
                    <a:pt x="229061" y="269595"/>
                  </a:lnTo>
                  <a:lnTo>
                    <a:pt x="239902" y="268381"/>
                  </a:lnTo>
                  <a:lnTo>
                    <a:pt x="464413" y="142386"/>
                  </a:lnTo>
                  <a:lnTo>
                    <a:pt x="472592" y="131641"/>
                  </a:lnTo>
                  <a:lnTo>
                    <a:pt x="471919" y="127882"/>
                  </a:lnTo>
                  <a:lnTo>
                    <a:pt x="469201" y="124301"/>
                  </a:lnTo>
                  <a:lnTo>
                    <a:pt x="263588" y="4857"/>
                  </a:lnTo>
                  <a:lnTo>
                    <a:pt x="254057" y="1214"/>
                  </a:lnTo>
                  <a:lnTo>
                    <a:pt x="243217" y="0"/>
                  </a:lnTo>
                  <a:close/>
                </a:path>
              </a:pathLst>
            </a:custGeom>
            <a:solidFill>
              <a:srgbClr val="F6F6F6"/>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34" name="Google Shape;2834;p15"/>
            <p:cNvSpPr/>
            <p:nvPr/>
          </p:nvSpPr>
          <p:spPr>
            <a:xfrm>
              <a:off x="3291745" y="2133015"/>
              <a:ext cx="461009" cy="262890"/>
            </a:xfrm>
            <a:custGeom>
              <a:avLst/>
              <a:gdLst/>
              <a:ahLst/>
              <a:cxnLst/>
              <a:rect l="l" t="t" r="r" b="b"/>
              <a:pathLst>
                <a:path w="461010" h="262889" extrusionOk="0">
                  <a:moveTo>
                    <a:pt x="234176" y="0"/>
                  </a:moveTo>
                  <a:lnTo>
                    <a:pt x="3416" y="124640"/>
                  </a:lnTo>
                  <a:lnTo>
                    <a:pt x="0" y="131816"/>
                  </a:lnTo>
                  <a:lnTo>
                    <a:pt x="698" y="136083"/>
                  </a:lnTo>
                  <a:lnTo>
                    <a:pt x="3416" y="139665"/>
                  </a:lnTo>
                  <a:lnTo>
                    <a:pt x="206133" y="257736"/>
                  </a:lnTo>
                  <a:lnTo>
                    <a:pt x="215510" y="261387"/>
                  </a:lnTo>
                  <a:lnTo>
                    <a:pt x="226161" y="262604"/>
                  </a:lnTo>
                  <a:lnTo>
                    <a:pt x="236812" y="261387"/>
                  </a:lnTo>
                  <a:lnTo>
                    <a:pt x="246189" y="257736"/>
                  </a:lnTo>
                  <a:lnTo>
                    <a:pt x="457250" y="137785"/>
                  </a:lnTo>
                  <a:lnTo>
                    <a:pt x="459994" y="134204"/>
                  </a:lnTo>
                  <a:lnTo>
                    <a:pt x="460667" y="129936"/>
                  </a:lnTo>
                  <a:lnTo>
                    <a:pt x="459994" y="126355"/>
                  </a:lnTo>
                  <a:lnTo>
                    <a:pt x="457250" y="122774"/>
                  </a:lnTo>
                  <a:lnTo>
                    <a:pt x="254215" y="4867"/>
                  </a:lnTo>
                  <a:lnTo>
                    <a:pt x="244835" y="1216"/>
                  </a:lnTo>
                  <a:lnTo>
                    <a:pt x="234176" y="0"/>
                  </a:lnTo>
                  <a:close/>
                </a:path>
              </a:pathLst>
            </a:custGeom>
            <a:solidFill>
              <a:srgbClr val="F4F4F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35" name="Google Shape;2835;p15"/>
            <p:cNvSpPr/>
            <p:nvPr/>
          </p:nvSpPr>
          <p:spPr>
            <a:xfrm>
              <a:off x="3286288" y="2137579"/>
              <a:ext cx="448945" cy="255904"/>
            </a:xfrm>
            <a:custGeom>
              <a:avLst/>
              <a:gdLst/>
              <a:ahLst/>
              <a:cxnLst/>
              <a:rect l="l" t="t" r="r" b="b"/>
              <a:pathLst>
                <a:path w="448945" h="255905" extrusionOk="0">
                  <a:moveTo>
                    <a:pt x="225053" y="0"/>
                  </a:moveTo>
                  <a:lnTo>
                    <a:pt x="3251" y="119567"/>
                  </a:lnTo>
                  <a:lnTo>
                    <a:pt x="0" y="126565"/>
                  </a:lnTo>
                  <a:lnTo>
                    <a:pt x="698" y="130832"/>
                  </a:lnTo>
                  <a:lnTo>
                    <a:pt x="3251" y="134248"/>
                  </a:lnTo>
                  <a:lnTo>
                    <a:pt x="203238" y="250783"/>
                  </a:lnTo>
                  <a:lnTo>
                    <a:pt x="212483" y="254334"/>
                  </a:lnTo>
                  <a:lnTo>
                    <a:pt x="223005" y="255517"/>
                  </a:lnTo>
                  <a:lnTo>
                    <a:pt x="233527" y="254334"/>
                  </a:lnTo>
                  <a:lnTo>
                    <a:pt x="242773" y="250783"/>
                  </a:lnTo>
                  <a:lnTo>
                    <a:pt x="444995" y="135785"/>
                  </a:lnTo>
                  <a:lnTo>
                    <a:pt x="447713" y="132368"/>
                  </a:lnTo>
                  <a:lnTo>
                    <a:pt x="448386" y="128101"/>
                  </a:lnTo>
                  <a:lnTo>
                    <a:pt x="447713" y="124520"/>
                  </a:lnTo>
                  <a:lnTo>
                    <a:pt x="444995" y="121104"/>
                  </a:lnTo>
                  <a:lnTo>
                    <a:pt x="244817" y="4733"/>
                  </a:lnTo>
                  <a:lnTo>
                    <a:pt x="235577" y="1183"/>
                  </a:lnTo>
                  <a:lnTo>
                    <a:pt x="225053" y="0"/>
                  </a:lnTo>
                  <a:close/>
                </a:path>
              </a:pathLst>
            </a:custGeom>
            <a:solidFill>
              <a:srgbClr val="F1F1F1"/>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36" name="Google Shape;2836;p15"/>
            <p:cNvSpPr/>
            <p:nvPr/>
          </p:nvSpPr>
          <p:spPr>
            <a:xfrm>
              <a:off x="3280840" y="2142010"/>
              <a:ext cx="436880" cy="248920"/>
            </a:xfrm>
            <a:custGeom>
              <a:avLst/>
              <a:gdLst/>
              <a:ahLst/>
              <a:cxnLst/>
              <a:rect l="l" t="t" r="r" b="b"/>
              <a:pathLst>
                <a:path w="436879" h="248919" extrusionOk="0">
                  <a:moveTo>
                    <a:pt x="215922" y="0"/>
                  </a:moveTo>
                  <a:lnTo>
                    <a:pt x="205518" y="1183"/>
                  </a:lnTo>
                  <a:lnTo>
                    <a:pt x="196392" y="4733"/>
                  </a:lnTo>
                  <a:lnTo>
                    <a:pt x="7848" y="111896"/>
                  </a:lnTo>
                  <a:lnTo>
                    <a:pt x="3238" y="114461"/>
                  </a:lnTo>
                  <a:lnTo>
                    <a:pt x="685" y="117865"/>
                  </a:lnTo>
                  <a:lnTo>
                    <a:pt x="0" y="121446"/>
                  </a:lnTo>
                  <a:lnTo>
                    <a:pt x="0" y="122132"/>
                  </a:lnTo>
                  <a:lnTo>
                    <a:pt x="200507" y="243963"/>
                  </a:lnTo>
                  <a:lnTo>
                    <a:pt x="220017" y="248697"/>
                  </a:lnTo>
                  <a:lnTo>
                    <a:pt x="230422" y="247514"/>
                  </a:lnTo>
                  <a:lnTo>
                    <a:pt x="428447" y="136636"/>
                  </a:lnTo>
                  <a:lnTo>
                    <a:pt x="436283" y="127085"/>
                  </a:lnTo>
                  <a:lnTo>
                    <a:pt x="436283" y="126399"/>
                  </a:lnTo>
                  <a:lnTo>
                    <a:pt x="436131" y="125549"/>
                  </a:lnTo>
                  <a:lnTo>
                    <a:pt x="435775" y="123161"/>
                  </a:lnTo>
                  <a:lnTo>
                    <a:pt x="433044" y="119745"/>
                  </a:lnTo>
                  <a:lnTo>
                    <a:pt x="428447" y="117014"/>
                  </a:lnTo>
                  <a:lnTo>
                    <a:pt x="235432" y="4733"/>
                  </a:lnTo>
                  <a:lnTo>
                    <a:pt x="226321" y="1183"/>
                  </a:lnTo>
                  <a:lnTo>
                    <a:pt x="215922" y="0"/>
                  </a:lnTo>
                  <a:close/>
                </a:path>
              </a:pathLst>
            </a:custGeom>
            <a:solidFill>
              <a:srgbClr val="EFEFE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37" name="Google Shape;2837;p15"/>
            <p:cNvSpPr/>
            <p:nvPr/>
          </p:nvSpPr>
          <p:spPr>
            <a:xfrm>
              <a:off x="3275385" y="2146412"/>
              <a:ext cx="424815" cy="241935"/>
            </a:xfrm>
            <a:custGeom>
              <a:avLst/>
              <a:gdLst/>
              <a:ahLst/>
              <a:cxnLst/>
              <a:rect l="l" t="t" r="r" b="b"/>
              <a:pathLst>
                <a:path w="424814" h="241935" extrusionOk="0">
                  <a:moveTo>
                    <a:pt x="206889" y="0"/>
                  </a:moveTo>
                  <a:lnTo>
                    <a:pt x="3238" y="109197"/>
                  </a:lnTo>
                  <a:lnTo>
                    <a:pt x="0" y="116030"/>
                  </a:lnTo>
                  <a:lnTo>
                    <a:pt x="685" y="120119"/>
                  </a:lnTo>
                  <a:lnTo>
                    <a:pt x="3238" y="123370"/>
                  </a:lnTo>
                  <a:lnTo>
                    <a:pt x="197929" y="237010"/>
                  </a:lnTo>
                  <a:lnTo>
                    <a:pt x="206899" y="240461"/>
                  </a:lnTo>
                  <a:lnTo>
                    <a:pt x="217112" y="241611"/>
                  </a:lnTo>
                  <a:lnTo>
                    <a:pt x="227326" y="240461"/>
                  </a:lnTo>
                  <a:lnTo>
                    <a:pt x="236296" y="237010"/>
                  </a:lnTo>
                  <a:lnTo>
                    <a:pt x="420941" y="132235"/>
                  </a:lnTo>
                  <a:lnTo>
                    <a:pt x="423494" y="128819"/>
                  </a:lnTo>
                  <a:lnTo>
                    <a:pt x="424167" y="124729"/>
                  </a:lnTo>
                  <a:lnTo>
                    <a:pt x="424357" y="124729"/>
                  </a:lnTo>
                  <a:lnTo>
                    <a:pt x="423659" y="121313"/>
                  </a:lnTo>
                  <a:lnTo>
                    <a:pt x="421106" y="117909"/>
                  </a:lnTo>
                  <a:lnTo>
                    <a:pt x="226060" y="4600"/>
                  </a:lnTo>
                  <a:lnTo>
                    <a:pt x="217100" y="1150"/>
                  </a:lnTo>
                  <a:lnTo>
                    <a:pt x="206889" y="0"/>
                  </a:lnTo>
                  <a:close/>
                </a:path>
              </a:pathLst>
            </a:custGeom>
            <a:solidFill>
              <a:srgbClr val="EDEDED"/>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38" name="Google Shape;2838;p15"/>
            <p:cNvSpPr/>
            <p:nvPr/>
          </p:nvSpPr>
          <p:spPr>
            <a:xfrm>
              <a:off x="3269937" y="2150675"/>
              <a:ext cx="412115" cy="235585"/>
            </a:xfrm>
            <a:custGeom>
              <a:avLst/>
              <a:gdLst/>
              <a:ahLst/>
              <a:cxnLst/>
              <a:rect l="l" t="t" r="r" b="b"/>
              <a:pathLst>
                <a:path w="412114" h="235585" extrusionOk="0">
                  <a:moveTo>
                    <a:pt x="197596" y="0"/>
                  </a:moveTo>
                  <a:lnTo>
                    <a:pt x="7670" y="101692"/>
                  </a:lnTo>
                  <a:lnTo>
                    <a:pt x="0" y="111077"/>
                  </a:lnTo>
                  <a:lnTo>
                    <a:pt x="685" y="115179"/>
                  </a:lnTo>
                  <a:lnTo>
                    <a:pt x="3225" y="118583"/>
                  </a:lnTo>
                  <a:lnTo>
                    <a:pt x="195211" y="230520"/>
                  </a:lnTo>
                  <a:lnTo>
                    <a:pt x="204039" y="233878"/>
                  </a:lnTo>
                  <a:lnTo>
                    <a:pt x="214123" y="234997"/>
                  </a:lnTo>
                  <a:lnTo>
                    <a:pt x="224209" y="233878"/>
                  </a:lnTo>
                  <a:lnTo>
                    <a:pt x="404393" y="133264"/>
                  </a:lnTo>
                  <a:lnTo>
                    <a:pt x="412064" y="123193"/>
                  </a:lnTo>
                  <a:lnTo>
                    <a:pt x="411391" y="119611"/>
                  </a:lnTo>
                  <a:lnTo>
                    <a:pt x="408825" y="116373"/>
                  </a:lnTo>
                  <a:lnTo>
                    <a:pt x="216509" y="4600"/>
                  </a:lnTo>
                  <a:lnTo>
                    <a:pt x="207677" y="1150"/>
                  </a:lnTo>
                  <a:lnTo>
                    <a:pt x="197596" y="0"/>
                  </a:lnTo>
                  <a:close/>
                </a:path>
              </a:pathLst>
            </a:custGeom>
            <a:solidFill>
              <a:srgbClr val="EBEBE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39" name="Google Shape;2839;p15"/>
            <p:cNvSpPr/>
            <p:nvPr/>
          </p:nvSpPr>
          <p:spPr>
            <a:xfrm>
              <a:off x="3264649" y="2155409"/>
              <a:ext cx="400050" cy="228600"/>
            </a:xfrm>
            <a:custGeom>
              <a:avLst/>
              <a:gdLst/>
              <a:ahLst/>
              <a:cxnLst/>
              <a:rect l="l" t="t" r="r" b="b"/>
              <a:pathLst>
                <a:path w="400050" h="228600" extrusionOk="0">
                  <a:moveTo>
                    <a:pt x="188388" y="0"/>
                  </a:moveTo>
                  <a:lnTo>
                    <a:pt x="3060" y="99177"/>
                  </a:lnTo>
                  <a:lnTo>
                    <a:pt x="0" y="105832"/>
                  </a:lnTo>
                  <a:lnTo>
                    <a:pt x="507" y="109934"/>
                  </a:lnTo>
                  <a:lnTo>
                    <a:pt x="3060" y="113172"/>
                  </a:lnTo>
                  <a:lnTo>
                    <a:pt x="192493" y="223573"/>
                  </a:lnTo>
                  <a:lnTo>
                    <a:pt x="201168" y="226931"/>
                  </a:lnTo>
                  <a:lnTo>
                    <a:pt x="211064" y="228050"/>
                  </a:lnTo>
                  <a:lnTo>
                    <a:pt x="220965" y="226931"/>
                  </a:lnTo>
                  <a:lnTo>
                    <a:pt x="229654" y="223573"/>
                  </a:lnTo>
                  <a:lnTo>
                    <a:pt x="396722" y="128704"/>
                  </a:lnTo>
                  <a:lnTo>
                    <a:pt x="399110" y="125453"/>
                  </a:lnTo>
                  <a:lnTo>
                    <a:pt x="399783" y="121364"/>
                  </a:lnTo>
                  <a:lnTo>
                    <a:pt x="399618" y="121364"/>
                  </a:lnTo>
                  <a:lnTo>
                    <a:pt x="399110" y="117948"/>
                  </a:lnTo>
                  <a:lnTo>
                    <a:pt x="396557" y="114709"/>
                  </a:lnTo>
                  <a:lnTo>
                    <a:pt x="206959" y="4486"/>
                  </a:lnTo>
                  <a:lnTo>
                    <a:pt x="198284" y="1121"/>
                  </a:lnTo>
                  <a:lnTo>
                    <a:pt x="188388" y="0"/>
                  </a:lnTo>
                  <a:close/>
                </a:path>
              </a:pathLst>
            </a:custGeom>
            <a:solidFill>
              <a:srgbClr val="EAEAE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40" name="Google Shape;2840;p15"/>
            <p:cNvSpPr/>
            <p:nvPr/>
          </p:nvSpPr>
          <p:spPr>
            <a:xfrm>
              <a:off x="3258866" y="2159808"/>
              <a:ext cx="387985" cy="220979"/>
            </a:xfrm>
            <a:custGeom>
              <a:avLst/>
              <a:gdLst/>
              <a:ahLst/>
              <a:cxnLst/>
              <a:rect l="l" t="t" r="r" b="b"/>
              <a:pathLst>
                <a:path w="387985" h="220980" extrusionOk="0">
                  <a:moveTo>
                    <a:pt x="179424" y="0"/>
                  </a:moveTo>
                  <a:lnTo>
                    <a:pt x="3047" y="94103"/>
                  </a:lnTo>
                  <a:lnTo>
                    <a:pt x="0" y="100580"/>
                  </a:lnTo>
                  <a:lnTo>
                    <a:pt x="673" y="104505"/>
                  </a:lnTo>
                  <a:lnTo>
                    <a:pt x="3213" y="107743"/>
                  </a:lnTo>
                  <a:lnTo>
                    <a:pt x="189737" y="216608"/>
                  </a:lnTo>
                  <a:lnTo>
                    <a:pt x="198288" y="219872"/>
                  </a:lnTo>
                  <a:lnTo>
                    <a:pt x="208060" y="220960"/>
                  </a:lnTo>
                  <a:lnTo>
                    <a:pt x="217837" y="219872"/>
                  </a:lnTo>
                  <a:lnTo>
                    <a:pt x="226402" y="216608"/>
                  </a:lnTo>
                  <a:lnTo>
                    <a:pt x="384771" y="126857"/>
                  </a:lnTo>
                  <a:lnTo>
                    <a:pt x="387172" y="123618"/>
                  </a:lnTo>
                  <a:lnTo>
                    <a:pt x="387845" y="119694"/>
                  </a:lnTo>
                  <a:lnTo>
                    <a:pt x="387172" y="116278"/>
                  </a:lnTo>
                  <a:lnTo>
                    <a:pt x="384606" y="113204"/>
                  </a:lnTo>
                  <a:lnTo>
                    <a:pt x="197738" y="4352"/>
                  </a:lnTo>
                  <a:lnTo>
                    <a:pt x="189190" y="1088"/>
                  </a:lnTo>
                  <a:lnTo>
                    <a:pt x="179424" y="0"/>
                  </a:lnTo>
                  <a:close/>
                </a:path>
              </a:pathLst>
            </a:custGeom>
            <a:solidFill>
              <a:srgbClr val="E8E8E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41" name="Google Shape;2841;p15"/>
            <p:cNvSpPr/>
            <p:nvPr/>
          </p:nvSpPr>
          <p:spPr>
            <a:xfrm>
              <a:off x="3253399" y="2164240"/>
              <a:ext cx="375920" cy="214629"/>
            </a:xfrm>
            <a:custGeom>
              <a:avLst/>
              <a:gdLst/>
              <a:ahLst/>
              <a:cxnLst/>
              <a:rect l="l" t="t" r="r" b="b"/>
              <a:pathLst>
                <a:path w="375920" h="214630" extrusionOk="0">
                  <a:moveTo>
                    <a:pt x="170251" y="0"/>
                  </a:moveTo>
                  <a:lnTo>
                    <a:pt x="3060" y="88807"/>
                  </a:lnTo>
                  <a:lnTo>
                    <a:pt x="0" y="95297"/>
                  </a:lnTo>
                  <a:lnTo>
                    <a:pt x="673" y="99221"/>
                  </a:lnTo>
                  <a:lnTo>
                    <a:pt x="3060" y="102295"/>
                  </a:lnTo>
                  <a:lnTo>
                    <a:pt x="187032" y="209788"/>
                  </a:lnTo>
                  <a:lnTo>
                    <a:pt x="195527" y="213052"/>
                  </a:lnTo>
                  <a:lnTo>
                    <a:pt x="205160" y="214141"/>
                  </a:lnTo>
                  <a:lnTo>
                    <a:pt x="214763" y="213052"/>
                  </a:lnTo>
                  <a:lnTo>
                    <a:pt x="223164" y="209788"/>
                  </a:lnTo>
                  <a:lnTo>
                    <a:pt x="372681" y="124990"/>
                  </a:lnTo>
                  <a:lnTo>
                    <a:pt x="375069" y="121916"/>
                  </a:lnTo>
                  <a:lnTo>
                    <a:pt x="375742" y="117992"/>
                  </a:lnTo>
                  <a:lnTo>
                    <a:pt x="375069" y="114754"/>
                  </a:lnTo>
                  <a:lnTo>
                    <a:pt x="372681" y="111680"/>
                  </a:lnTo>
                  <a:lnTo>
                    <a:pt x="188379" y="4352"/>
                  </a:lnTo>
                  <a:lnTo>
                    <a:pt x="179884" y="1088"/>
                  </a:lnTo>
                  <a:lnTo>
                    <a:pt x="170251" y="0"/>
                  </a:lnTo>
                  <a:close/>
                </a:path>
              </a:pathLst>
            </a:custGeom>
            <a:solidFill>
              <a:srgbClr val="E6E7E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42" name="Google Shape;2842;p15"/>
            <p:cNvSpPr/>
            <p:nvPr/>
          </p:nvSpPr>
          <p:spPr>
            <a:xfrm>
              <a:off x="3249650" y="2001037"/>
              <a:ext cx="384175" cy="382270"/>
            </a:xfrm>
            <a:custGeom>
              <a:avLst/>
              <a:gdLst/>
              <a:ahLst/>
              <a:cxnLst/>
              <a:rect l="l" t="t" r="r" b="b"/>
              <a:pathLst>
                <a:path w="384175" h="382269" extrusionOk="0">
                  <a:moveTo>
                    <a:pt x="383755" y="280352"/>
                  </a:moveTo>
                  <a:lnTo>
                    <a:pt x="383590" y="278815"/>
                  </a:lnTo>
                  <a:lnTo>
                    <a:pt x="383590" y="119100"/>
                  </a:lnTo>
                  <a:lnTo>
                    <a:pt x="199453" y="215900"/>
                  </a:lnTo>
                  <a:lnTo>
                    <a:pt x="199453" y="214134"/>
                  </a:lnTo>
                  <a:lnTo>
                    <a:pt x="147675" y="184277"/>
                  </a:lnTo>
                  <a:lnTo>
                    <a:pt x="185153" y="162610"/>
                  </a:lnTo>
                  <a:lnTo>
                    <a:pt x="185826" y="161251"/>
                  </a:lnTo>
                  <a:lnTo>
                    <a:pt x="185661" y="159715"/>
                  </a:lnTo>
                  <a:lnTo>
                    <a:pt x="185661" y="0"/>
                  </a:lnTo>
                  <a:lnTo>
                    <a:pt x="0" y="97599"/>
                  </a:lnTo>
                  <a:lnTo>
                    <a:pt x="0" y="257314"/>
                  </a:lnTo>
                  <a:lnTo>
                    <a:pt x="0" y="258508"/>
                  </a:lnTo>
                  <a:lnTo>
                    <a:pt x="165" y="258508"/>
                  </a:lnTo>
                  <a:lnTo>
                    <a:pt x="1346" y="260210"/>
                  </a:lnTo>
                  <a:lnTo>
                    <a:pt x="5969" y="262940"/>
                  </a:lnTo>
                  <a:lnTo>
                    <a:pt x="11582" y="262940"/>
                  </a:lnTo>
                  <a:lnTo>
                    <a:pt x="18694" y="258826"/>
                  </a:lnTo>
                  <a:lnTo>
                    <a:pt x="197916" y="362216"/>
                  </a:lnTo>
                  <a:lnTo>
                    <a:pt x="197916" y="376415"/>
                  </a:lnTo>
                  <a:lnTo>
                    <a:pt x="197916" y="377609"/>
                  </a:lnTo>
                  <a:lnTo>
                    <a:pt x="198107" y="377609"/>
                  </a:lnTo>
                  <a:lnTo>
                    <a:pt x="199288" y="379310"/>
                  </a:lnTo>
                  <a:lnTo>
                    <a:pt x="203898" y="382041"/>
                  </a:lnTo>
                  <a:lnTo>
                    <a:pt x="209524" y="382041"/>
                  </a:lnTo>
                  <a:lnTo>
                    <a:pt x="383070" y="281711"/>
                  </a:lnTo>
                  <a:lnTo>
                    <a:pt x="383755" y="280352"/>
                  </a:lnTo>
                  <a:close/>
                </a:path>
              </a:pathLst>
            </a:custGeom>
            <a:solidFill>
              <a:srgbClr val="9FAED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43" name="Google Shape;2843;p15"/>
            <p:cNvSpPr/>
            <p:nvPr/>
          </p:nvSpPr>
          <p:spPr>
            <a:xfrm>
              <a:off x="3230540" y="1973859"/>
              <a:ext cx="421005" cy="247650"/>
            </a:xfrm>
            <a:custGeom>
              <a:avLst/>
              <a:gdLst/>
              <a:ahLst/>
              <a:cxnLst/>
              <a:rect l="l" t="t" r="r" b="b"/>
              <a:pathLst>
                <a:path w="421004" h="247650" extrusionOk="0">
                  <a:moveTo>
                    <a:pt x="342" y="98494"/>
                  </a:moveTo>
                  <a:lnTo>
                    <a:pt x="0" y="98494"/>
                  </a:lnTo>
                  <a:lnTo>
                    <a:pt x="0" y="117951"/>
                  </a:lnTo>
                  <a:lnTo>
                    <a:pt x="4279" y="124771"/>
                  </a:lnTo>
                  <a:lnTo>
                    <a:pt x="13131" y="129889"/>
                  </a:lnTo>
                  <a:lnTo>
                    <a:pt x="198285" y="239604"/>
                  </a:lnTo>
                  <a:lnTo>
                    <a:pt x="215151" y="245700"/>
                  </a:lnTo>
                  <a:lnTo>
                    <a:pt x="234988" y="247154"/>
                  </a:lnTo>
                  <a:lnTo>
                    <a:pt x="255395" y="244065"/>
                  </a:lnTo>
                  <a:lnTo>
                    <a:pt x="402183" y="161118"/>
                  </a:lnTo>
                  <a:lnTo>
                    <a:pt x="420763" y="136201"/>
                  </a:lnTo>
                  <a:lnTo>
                    <a:pt x="420763" y="123577"/>
                  </a:lnTo>
                  <a:lnTo>
                    <a:pt x="417880" y="123577"/>
                  </a:lnTo>
                  <a:lnTo>
                    <a:pt x="417187" y="121189"/>
                  </a:lnTo>
                  <a:lnTo>
                    <a:pt x="414629" y="121189"/>
                  </a:lnTo>
                  <a:lnTo>
                    <a:pt x="407809" y="117265"/>
                  </a:lnTo>
                  <a:lnTo>
                    <a:pt x="378426" y="99853"/>
                  </a:lnTo>
                  <a:lnTo>
                    <a:pt x="3581" y="99853"/>
                  </a:lnTo>
                  <a:lnTo>
                    <a:pt x="342" y="98494"/>
                  </a:lnTo>
                  <a:close/>
                </a:path>
                <a:path w="421004" h="247650" extrusionOk="0">
                  <a:moveTo>
                    <a:pt x="416344" y="118281"/>
                  </a:moveTo>
                  <a:lnTo>
                    <a:pt x="414629" y="121189"/>
                  </a:lnTo>
                  <a:lnTo>
                    <a:pt x="417187" y="121189"/>
                  </a:lnTo>
                  <a:lnTo>
                    <a:pt x="416344" y="118281"/>
                  </a:lnTo>
                  <a:close/>
                </a:path>
                <a:path w="421004" h="247650" extrusionOk="0">
                  <a:moveTo>
                    <a:pt x="185974" y="0"/>
                  </a:moveTo>
                  <a:lnTo>
                    <a:pt x="165565" y="3088"/>
                  </a:lnTo>
                  <a:lnTo>
                    <a:pt x="146977" y="10623"/>
                  </a:lnTo>
                  <a:lnTo>
                    <a:pt x="9207" y="91674"/>
                  </a:lnTo>
                  <a:lnTo>
                    <a:pt x="3581" y="99853"/>
                  </a:lnTo>
                  <a:lnTo>
                    <a:pt x="378426" y="99853"/>
                  </a:lnTo>
                  <a:lnTo>
                    <a:pt x="222656" y="7550"/>
                  </a:lnTo>
                  <a:lnTo>
                    <a:pt x="205804" y="1454"/>
                  </a:lnTo>
                  <a:lnTo>
                    <a:pt x="185974" y="0"/>
                  </a:lnTo>
                  <a:close/>
                </a:path>
              </a:pathLst>
            </a:custGeom>
            <a:solidFill>
              <a:srgbClr val="A2A3A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44" name="Google Shape;2844;p15"/>
            <p:cNvSpPr/>
            <p:nvPr/>
          </p:nvSpPr>
          <p:spPr>
            <a:xfrm>
              <a:off x="3230883" y="1961573"/>
              <a:ext cx="421005" cy="247015"/>
            </a:xfrm>
            <a:custGeom>
              <a:avLst/>
              <a:gdLst/>
              <a:ahLst/>
              <a:cxnLst/>
              <a:rect l="l" t="t" r="r" b="b"/>
              <a:pathLst>
                <a:path w="421004" h="247014" extrusionOk="0">
                  <a:moveTo>
                    <a:pt x="185904" y="0"/>
                  </a:moveTo>
                  <a:lnTo>
                    <a:pt x="146977" y="10617"/>
                  </a:lnTo>
                  <a:lnTo>
                    <a:pt x="14160" y="88773"/>
                  </a:lnTo>
                  <a:lnTo>
                    <a:pt x="190" y="105829"/>
                  </a:lnTo>
                  <a:lnTo>
                    <a:pt x="355" y="111125"/>
                  </a:lnTo>
                  <a:lnTo>
                    <a:pt x="0" y="110782"/>
                  </a:lnTo>
                  <a:lnTo>
                    <a:pt x="0" y="115900"/>
                  </a:lnTo>
                  <a:lnTo>
                    <a:pt x="2400" y="120853"/>
                  </a:lnTo>
                  <a:lnTo>
                    <a:pt x="198272" y="239433"/>
                  </a:lnTo>
                  <a:lnTo>
                    <a:pt x="234594" y="246951"/>
                  </a:lnTo>
                  <a:lnTo>
                    <a:pt x="244997" y="245989"/>
                  </a:lnTo>
                  <a:lnTo>
                    <a:pt x="402361" y="160947"/>
                  </a:lnTo>
                  <a:lnTo>
                    <a:pt x="420776" y="137236"/>
                  </a:lnTo>
                  <a:lnTo>
                    <a:pt x="420776" y="129044"/>
                  </a:lnTo>
                  <a:lnTo>
                    <a:pt x="416509" y="122212"/>
                  </a:lnTo>
                  <a:lnTo>
                    <a:pt x="407822" y="117271"/>
                  </a:lnTo>
                  <a:lnTo>
                    <a:pt x="222669" y="7556"/>
                  </a:lnTo>
                  <a:lnTo>
                    <a:pt x="205779" y="1458"/>
                  </a:lnTo>
                  <a:lnTo>
                    <a:pt x="185904" y="0"/>
                  </a:lnTo>
                  <a:close/>
                </a:path>
              </a:pathLst>
            </a:custGeom>
            <a:solidFill>
              <a:srgbClr val="DAD9D5"/>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845" name="Google Shape;2845;p15"/>
            <p:cNvPicPr preferRelativeResize="0"/>
            <p:nvPr/>
          </p:nvPicPr>
          <p:blipFill rotWithShape="1">
            <a:blip r:embed="rId15">
              <a:alphaModFix/>
            </a:blip>
            <a:srcRect/>
            <a:stretch/>
          </p:blipFill>
          <p:spPr>
            <a:xfrm>
              <a:off x="3212820" y="1877669"/>
              <a:ext cx="79629" cy="46062"/>
            </a:xfrm>
            <a:prstGeom prst="rect">
              <a:avLst/>
            </a:prstGeom>
            <a:noFill/>
            <a:ln>
              <a:noFill/>
            </a:ln>
          </p:spPr>
        </p:pic>
        <p:sp>
          <p:nvSpPr>
            <p:cNvPr id="2846" name="Google Shape;2846;p15"/>
            <p:cNvSpPr/>
            <p:nvPr/>
          </p:nvSpPr>
          <p:spPr>
            <a:xfrm>
              <a:off x="3212828" y="1875953"/>
              <a:ext cx="80010" cy="46355"/>
            </a:xfrm>
            <a:custGeom>
              <a:avLst/>
              <a:gdLst/>
              <a:ahLst/>
              <a:cxnLst/>
              <a:rect l="l" t="t" r="r" b="b"/>
              <a:pathLst>
                <a:path w="80010" h="46355" extrusionOk="0">
                  <a:moveTo>
                    <a:pt x="54203" y="0"/>
                  </a:moveTo>
                  <a:lnTo>
                    <a:pt x="52336" y="0"/>
                  </a:lnTo>
                  <a:lnTo>
                    <a:pt x="838" y="29692"/>
                  </a:lnTo>
                  <a:lnTo>
                    <a:pt x="330" y="29857"/>
                  </a:lnTo>
                  <a:lnTo>
                    <a:pt x="0" y="30378"/>
                  </a:lnTo>
                  <a:lnTo>
                    <a:pt x="0" y="31064"/>
                  </a:lnTo>
                  <a:lnTo>
                    <a:pt x="838" y="31737"/>
                  </a:lnTo>
                  <a:lnTo>
                    <a:pt x="24041" y="45224"/>
                  </a:lnTo>
                  <a:lnTo>
                    <a:pt x="25387" y="45897"/>
                  </a:lnTo>
                  <a:lnTo>
                    <a:pt x="27266" y="45897"/>
                  </a:lnTo>
                  <a:lnTo>
                    <a:pt x="28460" y="45224"/>
                  </a:lnTo>
                  <a:lnTo>
                    <a:pt x="78752" y="16217"/>
                  </a:lnTo>
                  <a:lnTo>
                    <a:pt x="79260" y="16040"/>
                  </a:lnTo>
                  <a:lnTo>
                    <a:pt x="79616" y="15189"/>
                  </a:lnTo>
                  <a:lnTo>
                    <a:pt x="79781" y="15189"/>
                  </a:lnTo>
                  <a:lnTo>
                    <a:pt x="79781" y="14846"/>
                  </a:lnTo>
                  <a:lnTo>
                    <a:pt x="78917" y="14160"/>
                  </a:lnTo>
                  <a:lnTo>
                    <a:pt x="55575" y="685"/>
                  </a:lnTo>
                  <a:lnTo>
                    <a:pt x="54203" y="0"/>
                  </a:lnTo>
                  <a:close/>
                </a:path>
              </a:pathLst>
            </a:custGeom>
            <a:solidFill>
              <a:srgbClr val="F8C3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47" name="Google Shape;2847;p15"/>
            <p:cNvSpPr/>
            <p:nvPr/>
          </p:nvSpPr>
          <p:spPr>
            <a:xfrm>
              <a:off x="3246577" y="1882279"/>
              <a:ext cx="34925" cy="37465"/>
            </a:xfrm>
            <a:custGeom>
              <a:avLst/>
              <a:gdLst/>
              <a:ahLst/>
              <a:cxnLst/>
              <a:rect l="l" t="t" r="r" b="b"/>
              <a:pathLst>
                <a:path w="34925" h="37464" extrusionOk="0">
                  <a:moveTo>
                    <a:pt x="1676" y="36512"/>
                  </a:moveTo>
                  <a:lnTo>
                    <a:pt x="165" y="36512"/>
                  </a:lnTo>
                  <a:lnTo>
                    <a:pt x="0" y="37020"/>
                  </a:lnTo>
                  <a:lnTo>
                    <a:pt x="812" y="37020"/>
                  </a:lnTo>
                  <a:lnTo>
                    <a:pt x="1676" y="36512"/>
                  </a:lnTo>
                  <a:close/>
                </a:path>
                <a:path w="34925" h="37464" extrusionOk="0">
                  <a:moveTo>
                    <a:pt x="4597" y="34810"/>
                  </a:moveTo>
                  <a:lnTo>
                    <a:pt x="3136" y="34810"/>
                  </a:lnTo>
                  <a:lnTo>
                    <a:pt x="508" y="36347"/>
                  </a:lnTo>
                  <a:lnTo>
                    <a:pt x="1955" y="36347"/>
                  </a:lnTo>
                  <a:lnTo>
                    <a:pt x="4597" y="34810"/>
                  </a:lnTo>
                  <a:close/>
                </a:path>
                <a:path w="34925" h="37464" extrusionOk="0">
                  <a:moveTo>
                    <a:pt x="5118" y="34124"/>
                  </a:moveTo>
                  <a:lnTo>
                    <a:pt x="4305" y="34124"/>
                  </a:lnTo>
                  <a:lnTo>
                    <a:pt x="3441" y="34632"/>
                  </a:lnTo>
                  <a:lnTo>
                    <a:pt x="4953" y="34632"/>
                  </a:lnTo>
                  <a:lnTo>
                    <a:pt x="5118" y="34124"/>
                  </a:lnTo>
                  <a:close/>
                </a:path>
                <a:path w="34925" h="37464" extrusionOk="0">
                  <a:moveTo>
                    <a:pt x="7137" y="33274"/>
                  </a:moveTo>
                  <a:lnTo>
                    <a:pt x="5613" y="33274"/>
                  </a:lnTo>
                  <a:lnTo>
                    <a:pt x="5448" y="33782"/>
                  </a:lnTo>
                  <a:lnTo>
                    <a:pt x="6261" y="33782"/>
                  </a:lnTo>
                  <a:lnTo>
                    <a:pt x="7137" y="33274"/>
                  </a:lnTo>
                  <a:close/>
                </a:path>
                <a:path w="34925" h="37464" extrusionOk="0">
                  <a:moveTo>
                    <a:pt x="10045" y="31572"/>
                  </a:moveTo>
                  <a:lnTo>
                    <a:pt x="8597" y="31572"/>
                  </a:lnTo>
                  <a:lnTo>
                    <a:pt x="5956" y="33108"/>
                  </a:lnTo>
                  <a:lnTo>
                    <a:pt x="7416" y="33108"/>
                  </a:lnTo>
                  <a:lnTo>
                    <a:pt x="10045" y="31572"/>
                  </a:lnTo>
                  <a:close/>
                </a:path>
                <a:path w="34925" h="37464" extrusionOk="0">
                  <a:moveTo>
                    <a:pt x="10566" y="30886"/>
                  </a:moveTo>
                  <a:lnTo>
                    <a:pt x="9766" y="30886"/>
                  </a:lnTo>
                  <a:lnTo>
                    <a:pt x="8902" y="31394"/>
                  </a:lnTo>
                  <a:lnTo>
                    <a:pt x="10401" y="31394"/>
                  </a:lnTo>
                  <a:lnTo>
                    <a:pt x="10566" y="30886"/>
                  </a:lnTo>
                  <a:close/>
                </a:path>
                <a:path w="34925" h="37464" extrusionOk="0">
                  <a:moveTo>
                    <a:pt x="28600" y="177"/>
                  </a:moveTo>
                  <a:lnTo>
                    <a:pt x="28295" y="0"/>
                  </a:lnTo>
                  <a:lnTo>
                    <a:pt x="26581" y="0"/>
                  </a:lnTo>
                  <a:lnTo>
                    <a:pt x="26250" y="177"/>
                  </a:lnTo>
                  <a:lnTo>
                    <a:pt x="28600" y="177"/>
                  </a:lnTo>
                  <a:close/>
                </a:path>
                <a:path w="34925" h="37464" extrusionOk="0">
                  <a:moveTo>
                    <a:pt x="34251" y="3416"/>
                  </a:moveTo>
                  <a:lnTo>
                    <a:pt x="29273" y="571"/>
                  </a:lnTo>
                  <a:lnTo>
                    <a:pt x="28892" y="342"/>
                  </a:lnTo>
                  <a:lnTo>
                    <a:pt x="25742" y="342"/>
                  </a:lnTo>
                  <a:lnTo>
                    <a:pt x="25742" y="850"/>
                  </a:lnTo>
                  <a:lnTo>
                    <a:pt x="26085" y="1028"/>
                  </a:lnTo>
                  <a:lnTo>
                    <a:pt x="30251" y="3416"/>
                  </a:lnTo>
                  <a:lnTo>
                    <a:pt x="34251" y="3416"/>
                  </a:lnTo>
                  <a:close/>
                </a:path>
                <a:path w="34925" h="37464" extrusionOk="0">
                  <a:moveTo>
                    <a:pt x="34607" y="3581"/>
                  </a:moveTo>
                  <a:lnTo>
                    <a:pt x="30530" y="3581"/>
                  </a:lnTo>
                  <a:lnTo>
                    <a:pt x="32042" y="4445"/>
                  </a:lnTo>
                  <a:lnTo>
                    <a:pt x="33743" y="4445"/>
                  </a:lnTo>
                  <a:lnTo>
                    <a:pt x="34442" y="4102"/>
                  </a:lnTo>
                  <a:lnTo>
                    <a:pt x="34607" y="3924"/>
                  </a:lnTo>
                  <a:lnTo>
                    <a:pt x="34607" y="3581"/>
                  </a:lnTo>
                  <a:close/>
                </a:path>
              </a:pathLst>
            </a:custGeom>
            <a:solidFill>
              <a:srgbClr val="D2D2D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848" name="Google Shape;2848;p15"/>
            <p:cNvPicPr preferRelativeResize="0"/>
            <p:nvPr/>
          </p:nvPicPr>
          <p:blipFill rotWithShape="1">
            <a:blip r:embed="rId16">
              <a:alphaModFix/>
            </a:blip>
            <a:srcRect/>
            <a:stretch/>
          </p:blipFill>
          <p:spPr>
            <a:xfrm>
              <a:off x="3217595" y="1880133"/>
              <a:ext cx="67250" cy="38315"/>
            </a:xfrm>
            <a:prstGeom prst="rect">
              <a:avLst/>
            </a:prstGeom>
            <a:noFill/>
            <a:ln>
              <a:noFill/>
            </a:ln>
          </p:spPr>
        </p:pic>
        <p:pic>
          <p:nvPicPr>
            <p:cNvPr id="2849" name="Google Shape;2849;p15"/>
            <p:cNvPicPr preferRelativeResize="0"/>
            <p:nvPr/>
          </p:nvPicPr>
          <p:blipFill rotWithShape="1">
            <a:blip r:embed="rId17">
              <a:alphaModFix/>
            </a:blip>
            <a:srcRect/>
            <a:stretch/>
          </p:blipFill>
          <p:spPr>
            <a:xfrm>
              <a:off x="3299256" y="1967077"/>
              <a:ext cx="109639" cy="74053"/>
            </a:xfrm>
            <a:prstGeom prst="rect">
              <a:avLst/>
            </a:prstGeom>
            <a:noFill/>
            <a:ln>
              <a:noFill/>
            </a:ln>
          </p:spPr>
        </p:pic>
        <p:sp>
          <p:nvSpPr>
            <p:cNvPr id="2850" name="Google Shape;2850;p15"/>
            <p:cNvSpPr/>
            <p:nvPr/>
          </p:nvSpPr>
          <p:spPr>
            <a:xfrm>
              <a:off x="3362159" y="1893533"/>
              <a:ext cx="114300" cy="66040"/>
            </a:xfrm>
            <a:custGeom>
              <a:avLst/>
              <a:gdLst/>
              <a:ahLst/>
              <a:cxnLst/>
              <a:rect l="l" t="t" r="r" b="b"/>
              <a:pathLst>
                <a:path w="114300" h="66039" extrusionOk="0">
                  <a:moveTo>
                    <a:pt x="65646" y="0"/>
                  </a:moveTo>
                  <a:lnTo>
                    <a:pt x="0" y="37884"/>
                  </a:lnTo>
                  <a:lnTo>
                    <a:pt x="48082" y="65697"/>
                  </a:lnTo>
                  <a:lnTo>
                    <a:pt x="113728" y="27812"/>
                  </a:lnTo>
                  <a:lnTo>
                    <a:pt x="65646"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51" name="Google Shape;2851;p15"/>
            <p:cNvSpPr/>
            <p:nvPr/>
          </p:nvSpPr>
          <p:spPr>
            <a:xfrm>
              <a:off x="3362157" y="1931410"/>
              <a:ext cx="48260" cy="109220"/>
            </a:xfrm>
            <a:custGeom>
              <a:avLst/>
              <a:gdLst/>
              <a:ahLst/>
              <a:cxnLst/>
              <a:rect l="l" t="t" r="r" b="b"/>
              <a:pathLst>
                <a:path w="48260" h="109219" extrusionOk="0">
                  <a:moveTo>
                    <a:pt x="0" y="0"/>
                  </a:moveTo>
                  <a:lnTo>
                    <a:pt x="0" y="81216"/>
                  </a:lnTo>
                  <a:lnTo>
                    <a:pt x="48082" y="109029"/>
                  </a:lnTo>
                  <a:lnTo>
                    <a:pt x="48082" y="27812"/>
                  </a:lnTo>
                  <a:lnTo>
                    <a:pt x="0" y="0"/>
                  </a:lnTo>
                  <a:close/>
                </a:path>
              </a:pathLst>
            </a:custGeom>
            <a:solidFill>
              <a:srgbClr val="DAD9D5"/>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52" name="Google Shape;2852;p15"/>
            <p:cNvSpPr/>
            <p:nvPr/>
          </p:nvSpPr>
          <p:spPr>
            <a:xfrm>
              <a:off x="3410242" y="1921344"/>
              <a:ext cx="66040" cy="119380"/>
            </a:xfrm>
            <a:custGeom>
              <a:avLst/>
              <a:gdLst/>
              <a:ahLst/>
              <a:cxnLst/>
              <a:rect l="l" t="t" r="r" b="b"/>
              <a:pathLst>
                <a:path w="66039" h="119380" extrusionOk="0">
                  <a:moveTo>
                    <a:pt x="65646" y="0"/>
                  </a:moveTo>
                  <a:lnTo>
                    <a:pt x="0" y="37884"/>
                  </a:lnTo>
                  <a:lnTo>
                    <a:pt x="0" y="119100"/>
                  </a:lnTo>
                  <a:lnTo>
                    <a:pt x="65646" y="81216"/>
                  </a:lnTo>
                  <a:lnTo>
                    <a:pt x="65646" y="0"/>
                  </a:lnTo>
                  <a:close/>
                </a:path>
              </a:pathLst>
            </a:custGeom>
            <a:solidFill>
              <a:srgbClr val="E9E8E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53" name="Google Shape;2853;p15"/>
            <p:cNvSpPr/>
            <p:nvPr/>
          </p:nvSpPr>
          <p:spPr>
            <a:xfrm>
              <a:off x="3362326" y="1918620"/>
              <a:ext cx="111125" cy="36195"/>
            </a:xfrm>
            <a:custGeom>
              <a:avLst/>
              <a:gdLst/>
              <a:ahLst/>
              <a:cxnLst/>
              <a:rect l="l" t="t" r="r" b="b"/>
              <a:pathLst>
                <a:path w="111125" h="36194" extrusionOk="0">
                  <a:moveTo>
                    <a:pt x="97866" y="0"/>
                  </a:moveTo>
                  <a:lnTo>
                    <a:pt x="16878" y="5791"/>
                  </a:lnTo>
                  <a:lnTo>
                    <a:pt x="0" y="12623"/>
                  </a:lnTo>
                  <a:lnTo>
                    <a:pt x="28651" y="29349"/>
                  </a:lnTo>
                  <a:lnTo>
                    <a:pt x="47574" y="36004"/>
                  </a:lnTo>
                  <a:lnTo>
                    <a:pt x="51320" y="34975"/>
                  </a:lnTo>
                  <a:lnTo>
                    <a:pt x="73990" y="25590"/>
                  </a:lnTo>
                  <a:lnTo>
                    <a:pt x="110655" y="4432"/>
                  </a:lnTo>
                  <a:lnTo>
                    <a:pt x="110820" y="4267"/>
                  </a:lnTo>
                  <a:lnTo>
                    <a:pt x="97866" y="0"/>
                  </a:lnTo>
                  <a:close/>
                </a:path>
              </a:pathLst>
            </a:custGeom>
            <a:solidFill>
              <a:srgbClr val="E6E7E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54" name="Google Shape;2854;p15"/>
            <p:cNvSpPr/>
            <p:nvPr/>
          </p:nvSpPr>
          <p:spPr>
            <a:xfrm>
              <a:off x="3362161" y="1893708"/>
              <a:ext cx="114300" cy="57150"/>
            </a:xfrm>
            <a:custGeom>
              <a:avLst/>
              <a:gdLst/>
              <a:ahLst/>
              <a:cxnLst/>
              <a:rect l="l" t="t" r="r" b="b"/>
              <a:pathLst>
                <a:path w="114300" h="57150" extrusionOk="0">
                  <a:moveTo>
                    <a:pt x="65646" y="0"/>
                  </a:moveTo>
                  <a:lnTo>
                    <a:pt x="0" y="37871"/>
                  </a:lnTo>
                  <a:lnTo>
                    <a:pt x="20936" y="49767"/>
                  </a:lnTo>
                  <a:lnTo>
                    <a:pt x="32567" y="55599"/>
                  </a:lnTo>
                  <a:lnTo>
                    <a:pt x="39081" y="57047"/>
                  </a:lnTo>
                  <a:lnTo>
                    <a:pt x="44665" y="55791"/>
                  </a:lnTo>
                  <a:lnTo>
                    <a:pt x="44665" y="55956"/>
                  </a:lnTo>
                  <a:lnTo>
                    <a:pt x="47593" y="56093"/>
                  </a:lnTo>
                  <a:lnTo>
                    <a:pt x="58227" y="53975"/>
                  </a:lnTo>
                  <a:lnTo>
                    <a:pt x="79347" y="45808"/>
                  </a:lnTo>
                  <a:lnTo>
                    <a:pt x="113728" y="27800"/>
                  </a:lnTo>
                  <a:lnTo>
                    <a:pt x="65646"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55" name="Google Shape;2855;p15"/>
            <p:cNvSpPr/>
            <p:nvPr/>
          </p:nvSpPr>
          <p:spPr>
            <a:xfrm>
              <a:off x="3362160" y="1937321"/>
              <a:ext cx="114300" cy="91440"/>
            </a:xfrm>
            <a:custGeom>
              <a:avLst/>
              <a:gdLst/>
              <a:ahLst/>
              <a:cxnLst/>
              <a:rect l="l" t="t" r="r" b="b"/>
              <a:pathLst>
                <a:path w="114300" h="91439" extrusionOk="0">
                  <a:moveTo>
                    <a:pt x="9207" y="72758"/>
                  </a:moveTo>
                  <a:lnTo>
                    <a:pt x="8534" y="72250"/>
                  </a:lnTo>
                  <a:lnTo>
                    <a:pt x="5981" y="70535"/>
                  </a:lnTo>
                  <a:lnTo>
                    <a:pt x="2400" y="68326"/>
                  </a:lnTo>
                  <a:lnTo>
                    <a:pt x="1701" y="67805"/>
                  </a:lnTo>
                  <a:lnTo>
                    <a:pt x="0" y="66789"/>
                  </a:lnTo>
                  <a:lnTo>
                    <a:pt x="0" y="67983"/>
                  </a:lnTo>
                  <a:lnTo>
                    <a:pt x="2044" y="68999"/>
                  </a:lnTo>
                  <a:lnTo>
                    <a:pt x="5791" y="71056"/>
                  </a:lnTo>
                  <a:lnTo>
                    <a:pt x="9207" y="72758"/>
                  </a:lnTo>
                  <a:close/>
                </a:path>
                <a:path w="114300" h="91439" extrusionOk="0">
                  <a:moveTo>
                    <a:pt x="14833" y="36347"/>
                  </a:moveTo>
                  <a:lnTo>
                    <a:pt x="12446" y="34886"/>
                  </a:lnTo>
                  <a:lnTo>
                    <a:pt x="12446" y="35052"/>
                  </a:lnTo>
                  <a:lnTo>
                    <a:pt x="14833" y="36347"/>
                  </a:lnTo>
                  <a:close/>
                </a:path>
                <a:path w="114300" h="91439" extrusionOk="0">
                  <a:moveTo>
                    <a:pt x="14846" y="71666"/>
                  </a:moveTo>
                  <a:lnTo>
                    <a:pt x="12446" y="70205"/>
                  </a:lnTo>
                  <a:lnTo>
                    <a:pt x="12446" y="70370"/>
                  </a:lnTo>
                  <a:lnTo>
                    <a:pt x="14846" y="71666"/>
                  </a:lnTo>
                  <a:close/>
                </a:path>
                <a:path w="114300" h="91439" extrusionOk="0">
                  <a:moveTo>
                    <a:pt x="14846" y="24409"/>
                  </a:moveTo>
                  <a:lnTo>
                    <a:pt x="12446" y="22948"/>
                  </a:lnTo>
                  <a:lnTo>
                    <a:pt x="12446" y="23114"/>
                  </a:lnTo>
                  <a:lnTo>
                    <a:pt x="14846" y="24409"/>
                  </a:lnTo>
                  <a:close/>
                </a:path>
                <a:path w="114300" h="91439" extrusionOk="0">
                  <a:moveTo>
                    <a:pt x="14846" y="12636"/>
                  </a:moveTo>
                  <a:lnTo>
                    <a:pt x="12446" y="11163"/>
                  </a:lnTo>
                  <a:lnTo>
                    <a:pt x="12446" y="11328"/>
                  </a:lnTo>
                  <a:lnTo>
                    <a:pt x="14846" y="12636"/>
                  </a:lnTo>
                  <a:close/>
                </a:path>
                <a:path w="114300" h="91439" extrusionOk="0">
                  <a:moveTo>
                    <a:pt x="16027" y="33858"/>
                  </a:moveTo>
                  <a:lnTo>
                    <a:pt x="15354" y="33350"/>
                  </a:lnTo>
                  <a:lnTo>
                    <a:pt x="12788" y="31635"/>
                  </a:lnTo>
                  <a:lnTo>
                    <a:pt x="9207" y="29425"/>
                  </a:lnTo>
                  <a:lnTo>
                    <a:pt x="6654" y="27711"/>
                  </a:lnTo>
                  <a:lnTo>
                    <a:pt x="3403" y="25844"/>
                  </a:lnTo>
                  <a:lnTo>
                    <a:pt x="0" y="23787"/>
                  </a:lnTo>
                  <a:lnTo>
                    <a:pt x="0" y="25323"/>
                  </a:lnTo>
                  <a:lnTo>
                    <a:pt x="3238" y="27038"/>
                  </a:lnTo>
                  <a:lnTo>
                    <a:pt x="6311" y="28740"/>
                  </a:lnTo>
                  <a:lnTo>
                    <a:pt x="12611" y="32156"/>
                  </a:lnTo>
                  <a:lnTo>
                    <a:pt x="16027" y="33858"/>
                  </a:lnTo>
                  <a:close/>
                </a:path>
                <a:path w="114300" h="91439" extrusionOk="0">
                  <a:moveTo>
                    <a:pt x="97726" y="9956"/>
                  </a:moveTo>
                  <a:lnTo>
                    <a:pt x="97015" y="10312"/>
                  </a:lnTo>
                  <a:lnTo>
                    <a:pt x="96494" y="10642"/>
                  </a:lnTo>
                  <a:lnTo>
                    <a:pt x="97193" y="10312"/>
                  </a:lnTo>
                  <a:lnTo>
                    <a:pt x="97726" y="9956"/>
                  </a:lnTo>
                  <a:close/>
                </a:path>
                <a:path w="114300" h="91439" extrusionOk="0">
                  <a:moveTo>
                    <a:pt x="102641" y="59448"/>
                  </a:moveTo>
                  <a:lnTo>
                    <a:pt x="95669" y="63195"/>
                  </a:lnTo>
                  <a:lnTo>
                    <a:pt x="75018" y="74637"/>
                  </a:lnTo>
                  <a:lnTo>
                    <a:pt x="48069" y="90144"/>
                  </a:lnTo>
                  <a:lnTo>
                    <a:pt x="30505" y="80225"/>
                  </a:lnTo>
                  <a:lnTo>
                    <a:pt x="21501" y="75272"/>
                  </a:lnTo>
                  <a:lnTo>
                    <a:pt x="14846" y="71666"/>
                  </a:lnTo>
                  <a:lnTo>
                    <a:pt x="29959" y="80911"/>
                  </a:lnTo>
                  <a:lnTo>
                    <a:pt x="38823" y="86182"/>
                  </a:lnTo>
                  <a:lnTo>
                    <a:pt x="47739" y="91363"/>
                  </a:lnTo>
                  <a:lnTo>
                    <a:pt x="48412" y="91363"/>
                  </a:lnTo>
                  <a:lnTo>
                    <a:pt x="50241" y="90335"/>
                  </a:lnTo>
                  <a:lnTo>
                    <a:pt x="55283" y="87490"/>
                  </a:lnTo>
                  <a:lnTo>
                    <a:pt x="75692" y="75666"/>
                  </a:lnTo>
                  <a:lnTo>
                    <a:pt x="89230" y="67614"/>
                  </a:lnTo>
                  <a:lnTo>
                    <a:pt x="102641" y="59448"/>
                  </a:lnTo>
                  <a:close/>
                </a:path>
                <a:path w="114300" h="91439" extrusionOk="0">
                  <a:moveTo>
                    <a:pt x="102641" y="47675"/>
                  </a:moveTo>
                  <a:lnTo>
                    <a:pt x="95669" y="51422"/>
                  </a:lnTo>
                  <a:lnTo>
                    <a:pt x="75018" y="62865"/>
                  </a:lnTo>
                  <a:lnTo>
                    <a:pt x="48069" y="78371"/>
                  </a:lnTo>
                  <a:lnTo>
                    <a:pt x="30505" y="68453"/>
                  </a:lnTo>
                  <a:lnTo>
                    <a:pt x="12446" y="58597"/>
                  </a:lnTo>
                  <a:lnTo>
                    <a:pt x="29959" y="69303"/>
                  </a:lnTo>
                  <a:lnTo>
                    <a:pt x="38900" y="74612"/>
                  </a:lnTo>
                  <a:lnTo>
                    <a:pt x="47739" y="79756"/>
                  </a:lnTo>
                  <a:lnTo>
                    <a:pt x="48412" y="79756"/>
                  </a:lnTo>
                  <a:lnTo>
                    <a:pt x="50482" y="78562"/>
                  </a:lnTo>
                  <a:lnTo>
                    <a:pt x="82473" y="59893"/>
                  </a:lnTo>
                  <a:lnTo>
                    <a:pt x="102641" y="47675"/>
                  </a:lnTo>
                  <a:close/>
                </a:path>
                <a:path w="114300" h="91439" extrusionOk="0">
                  <a:moveTo>
                    <a:pt x="102641" y="35902"/>
                  </a:moveTo>
                  <a:lnTo>
                    <a:pt x="95669" y="39649"/>
                  </a:lnTo>
                  <a:lnTo>
                    <a:pt x="75018" y="51092"/>
                  </a:lnTo>
                  <a:lnTo>
                    <a:pt x="48069" y="66598"/>
                  </a:lnTo>
                  <a:lnTo>
                    <a:pt x="30505" y="56680"/>
                  </a:lnTo>
                  <a:lnTo>
                    <a:pt x="21501" y="51727"/>
                  </a:lnTo>
                  <a:lnTo>
                    <a:pt x="12446" y="46824"/>
                  </a:lnTo>
                  <a:lnTo>
                    <a:pt x="29959" y="57531"/>
                  </a:lnTo>
                  <a:lnTo>
                    <a:pt x="38900" y="62852"/>
                  </a:lnTo>
                  <a:lnTo>
                    <a:pt x="47739" y="67983"/>
                  </a:lnTo>
                  <a:lnTo>
                    <a:pt x="48412" y="67983"/>
                  </a:lnTo>
                  <a:lnTo>
                    <a:pt x="50482" y="66789"/>
                  </a:lnTo>
                  <a:lnTo>
                    <a:pt x="82473" y="48120"/>
                  </a:lnTo>
                  <a:lnTo>
                    <a:pt x="102641" y="35902"/>
                  </a:lnTo>
                  <a:close/>
                </a:path>
                <a:path w="114300" h="91439" extrusionOk="0">
                  <a:moveTo>
                    <a:pt x="102641" y="24130"/>
                  </a:moveTo>
                  <a:lnTo>
                    <a:pt x="95669" y="27876"/>
                  </a:lnTo>
                  <a:lnTo>
                    <a:pt x="75018" y="39319"/>
                  </a:lnTo>
                  <a:lnTo>
                    <a:pt x="48069" y="54825"/>
                  </a:lnTo>
                  <a:lnTo>
                    <a:pt x="30505" y="44907"/>
                  </a:lnTo>
                  <a:lnTo>
                    <a:pt x="21501" y="39941"/>
                  </a:lnTo>
                  <a:lnTo>
                    <a:pt x="14833" y="36347"/>
                  </a:lnTo>
                  <a:lnTo>
                    <a:pt x="19646" y="39319"/>
                  </a:lnTo>
                  <a:lnTo>
                    <a:pt x="29959" y="45593"/>
                  </a:lnTo>
                  <a:lnTo>
                    <a:pt x="38823" y="50863"/>
                  </a:lnTo>
                  <a:lnTo>
                    <a:pt x="47739" y="56032"/>
                  </a:lnTo>
                  <a:lnTo>
                    <a:pt x="48412" y="56032"/>
                  </a:lnTo>
                  <a:lnTo>
                    <a:pt x="50215" y="55016"/>
                  </a:lnTo>
                  <a:lnTo>
                    <a:pt x="55283" y="52171"/>
                  </a:lnTo>
                  <a:lnTo>
                    <a:pt x="82473" y="36347"/>
                  </a:lnTo>
                  <a:lnTo>
                    <a:pt x="95961" y="28219"/>
                  </a:lnTo>
                  <a:lnTo>
                    <a:pt x="102641" y="24130"/>
                  </a:lnTo>
                  <a:close/>
                </a:path>
                <a:path w="114300" h="91439" extrusionOk="0">
                  <a:moveTo>
                    <a:pt x="102641" y="12192"/>
                  </a:moveTo>
                  <a:lnTo>
                    <a:pt x="95669" y="15925"/>
                  </a:lnTo>
                  <a:lnTo>
                    <a:pt x="75018" y="27381"/>
                  </a:lnTo>
                  <a:lnTo>
                    <a:pt x="48069" y="42875"/>
                  </a:lnTo>
                  <a:lnTo>
                    <a:pt x="30505" y="32969"/>
                  </a:lnTo>
                  <a:lnTo>
                    <a:pt x="21501" y="28003"/>
                  </a:lnTo>
                  <a:lnTo>
                    <a:pt x="14846" y="24409"/>
                  </a:lnTo>
                  <a:lnTo>
                    <a:pt x="29959" y="33642"/>
                  </a:lnTo>
                  <a:lnTo>
                    <a:pt x="38823" y="38925"/>
                  </a:lnTo>
                  <a:lnTo>
                    <a:pt x="47739" y="44107"/>
                  </a:lnTo>
                  <a:lnTo>
                    <a:pt x="48412" y="44107"/>
                  </a:lnTo>
                  <a:lnTo>
                    <a:pt x="50241" y="43078"/>
                  </a:lnTo>
                  <a:lnTo>
                    <a:pt x="55283" y="40233"/>
                  </a:lnTo>
                  <a:lnTo>
                    <a:pt x="75692" y="28409"/>
                  </a:lnTo>
                  <a:lnTo>
                    <a:pt x="89230" y="20358"/>
                  </a:lnTo>
                  <a:lnTo>
                    <a:pt x="102641" y="12192"/>
                  </a:lnTo>
                  <a:close/>
                </a:path>
                <a:path w="114300" h="91439" extrusionOk="0">
                  <a:moveTo>
                    <a:pt x="102641" y="406"/>
                  </a:moveTo>
                  <a:lnTo>
                    <a:pt x="95669" y="4152"/>
                  </a:lnTo>
                  <a:lnTo>
                    <a:pt x="75018" y="15595"/>
                  </a:lnTo>
                  <a:lnTo>
                    <a:pt x="48069" y="31102"/>
                  </a:lnTo>
                  <a:lnTo>
                    <a:pt x="30505" y="21183"/>
                  </a:lnTo>
                  <a:lnTo>
                    <a:pt x="21501" y="16230"/>
                  </a:lnTo>
                  <a:lnTo>
                    <a:pt x="14846" y="12636"/>
                  </a:lnTo>
                  <a:lnTo>
                    <a:pt x="19646" y="15595"/>
                  </a:lnTo>
                  <a:lnTo>
                    <a:pt x="29959" y="21869"/>
                  </a:lnTo>
                  <a:lnTo>
                    <a:pt x="38823" y="27139"/>
                  </a:lnTo>
                  <a:lnTo>
                    <a:pt x="47739" y="32308"/>
                  </a:lnTo>
                  <a:lnTo>
                    <a:pt x="48412" y="32308"/>
                  </a:lnTo>
                  <a:lnTo>
                    <a:pt x="50215" y="31292"/>
                  </a:lnTo>
                  <a:lnTo>
                    <a:pt x="55283" y="28448"/>
                  </a:lnTo>
                  <a:lnTo>
                    <a:pt x="75692" y="16624"/>
                  </a:lnTo>
                  <a:lnTo>
                    <a:pt x="89230" y="8585"/>
                  </a:lnTo>
                  <a:lnTo>
                    <a:pt x="102641" y="406"/>
                  </a:lnTo>
                  <a:close/>
                </a:path>
                <a:path w="114300" h="91439" extrusionOk="0">
                  <a:moveTo>
                    <a:pt x="113728" y="24904"/>
                  </a:moveTo>
                  <a:lnTo>
                    <a:pt x="111848" y="25996"/>
                  </a:lnTo>
                  <a:lnTo>
                    <a:pt x="109982" y="27190"/>
                  </a:lnTo>
                  <a:lnTo>
                    <a:pt x="108267" y="28219"/>
                  </a:lnTo>
                  <a:lnTo>
                    <a:pt x="104686" y="30429"/>
                  </a:lnTo>
                  <a:lnTo>
                    <a:pt x="102120" y="32143"/>
                  </a:lnTo>
                  <a:lnTo>
                    <a:pt x="101892" y="32308"/>
                  </a:lnTo>
                  <a:lnTo>
                    <a:pt x="102285" y="32143"/>
                  </a:lnTo>
                  <a:lnTo>
                    <a:pt x="104686" y="30949"/>
                  </a:lnTo>
                  <a:lnTo>
                    <a:pt x="108610" y="28892"/>
                  </a:lnTo>
                  <a:lnTo>
                    <a:pt x="110147" y="28041"/>
                  </a:lnTo>
                  <a:lnTo>
                    <a:pt x="111848" y="27190"/>
                  </a:lnTo>
                  <a:lnTo>
                    <a:pt x="113728" y="26162"/>
                  </a:lnTo>
                  <a:lnTo>
                    <a:pt x="113728" y="24904"/>
                  </a:lnTo>
                  <a:close/>
                </a:path>
                <a:path w="114300" h="91439" extrusionOk="0">
                  <a:moveTo>
                    <a:pt x="113728" y="0"/>
                  </a:moveTo>
                  <a:lnTo>
                    <a:pt x="109982" y="2120"/>
                  </a:lnTo>
                  <a:lnTo>
                    <a:pt x="106222" y="4330"/>
                  </a:lnTo>
                  <a:lnTo>
                    <a:pt x="103327" y="6210"/>
                  </a:lnTo>
                  <a:lnTo>
                    <a:pt x="97726" y="9956"/>
                  </a:lnTo>
                  <a:lnTo>
                    <a:pt x="99745" y="8940"/>
                  </a:lnTo>
                  <a:lnTo>
                    <a:pt x="103657" y="6896"/>
                  </a:lnTo>
                  <a:lnTo>
                    <a:pt x="106565" y="5524"/>
                  </a:lnTo>
                  <a:lnTo>
                    <a:pt x="109982" y="3479"/>
                  </a:lnTo>
                  <a:lnTo>
                    <a:pt x="113728" y="1435"/>
                  </a:lnTo>
                  <a:lnTo>
                    <a:pt x="113728" y="0"/>
                  </a:lnTo>
                  <a:close/>
                </a:path>
              </a:pathLst>
            </a:custGeom>
            <a:solidFill>
              <a:srgbClr val="E6E7E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56" name="Google Shape;2856;p15"/>
            <p:cNvSpPr/>
            <p:nvPr/>
          </p:nvSpPr>
          <p:spPr>
            <a:xfrm>
              <a:off x="3480650" y="2030887"/>
              <a:ext cx="120650" cy="69850"/>
            </a:xfrm>
            <a:custGeom>
              <a:avLst/>
              <a:gdLst/>
              <a:ahLst/>
              <a:cxnLst/>
              <a:rect l="l" t="t" r="r" b="b"/>
              <a:pathLst>
                <a:path w="120650" h="69850" extrusionOk="0">
                  <a:moveTo>
                    <a:pt x="33756" y="0"/>
                  </a:moveTo>
                  <a:lnTo>
                    <a:pt x="0" y="19113"/>
                  </a:lnTo>
                  <a:lnTo>
                    <a:pt x="86779" y="69278"/>
                  </a:lnTo>
                  <a:lnTo>
                    <a:pt x="120535" y="50164"/>
                  </a:lnTo>
                  <a:lnTo>
                    <a:pt x="33756" y="0"/>
                  </a:lnTo>
                  <a:close/>
                </a:path>
              </a:pathLst>
            </a:custGeom>
            <a:solidFill>
              <a:srgbClr val="56AEA6"/>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57" name="Google Shape;2857;p15"/>
            <p:cNvSpPr/>
            <p:nvPr/>
          </p:nvSpPr>
          <p:spPr>
            <a:xfrm>
              <a:off x="3567427" y="2081054"/>
              <a:ext cx="34290" cy="22860"/>
            </a:xfrm>
            <a:custGeom>
              <a:avLst/>
              <a:gdLst/>
              <a:ahLst/>
              <a:cxnLst/>
              <a:rect l="l" t="t" r="r" b="b"/>
              <a:pathLst>
                <a:path w="34289" h="22860" extrusionOk="0">
                  <a:moveTo>
                    <a:pt x="33756" y="0"/>
                  </a:moveTo>
                  <a:lnTo>
                    <a:pt x="0" y="19113"/>
                  </a:lnTo>
                  <a:lnTo>
                    <a:pt x="0" y="22352"/>
                  </a:lnTo>
                  <a:lnTo>
                    <a:pt x="33756" y="3238"/>
                  </a:lnTo>
                  <a:lnTo>
                    <a:pt x="33756" y="0"/>
                  </a:lnTo>
                  <a:close/>
                </a:path>
              </a:pathLst>
            </a:custGeom>
            <a:solidFill>
              <a:srgbClr val="3C83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58" name="Google Shape;2858;p15"/>
            <p:cNvSpPr/>
            <p:nvPr/>
          </p:nvSpPr>
          <p:spPr>
            <a:xfrm>
              <a:off x="3480650" y="2050002"/>
              <a:ext cx="86995" cy="53975"/>
            </a:xfrm>
            <a:custGeom>
              <a:avLst/>
              <a:gdLst/>
              <a:ahLst/>
              <a:cxnLst/>
              <a:rect l="l" t="t" r="r" b="b"/>
              <a:pathLst>
                <a:path w="86995" h="53975" extrusionOk="0">
                  <a:moveTo>
                    <a:pt x="0" y="0"/>
                  </a:moveTo>
                  <a:lnTo>
                    <a:pt x="0" y="3238"/>
                  </a:lnTo>
                  <a:lnTo>
                    <a:pt x="86779" y="53403"/>
                  </a:lnTo>
                  <a:lnTo>
                    <a:pt x="86779" y="50165"/>
                  </a:lnTo>
                  <a:lnTo>
                    <a:pt x="0" y="0"/>
                  </a:lnTo>
                  <a:close/>
                </a:path>
              </a:pathLst>
            </a:custGeom>
            <a:solidFill>
              <a:srgbClr val="47928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59" name="Google Shape;2859;p15"/>
            <p:cNvSpPr/>
            <p:nvPr/>
          </p:nvSpPr>
          <p:spPr>
            <a:xfrm>
              <a:off x="3496852" y="2032769"/>
              <a:ext cx="97790" cy="56515"/>
            </a:xfrm>
            <a:custGeom>
              <a:avLst/>
              <a:gdLst/>
              <a:ahLst/>
              <a:cxnLst/>
              <a:rect l="l" t="t" r="r" b="b"/>
              <a:pathLst>
                <a:path w="97789" h="56514" extrusionOk="0">
                  <a:moveTo>
                    <a:pt x="40068" y="0"/>
                  </a:moveTo>
                  <a:lnTo>
                    <a:pt x="0" y="23202"/>
                  </a:lnTo>
                  <a:lnTo>
                    <a:pt x="57289" y="56133"/>
                  </a:lnTo>
                  <a:lnTo>
                    <a:pt x="97358" y="33096"/>
                  </a:lnTo>
                  <a:lnTo>
                    <a:pt x="40068" y="0"/>
                  </a:lnTo>
                  <a:close/>
                </a:path>
              </a:pathLst>
            </a:custGeom>
            <a:solidFill>
              <a:srgbClr val="2C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60" name="Google Shape;2860;p15"/>
            <p:cNvSpPr/>
            <p:nvPr/>
          </p:nvSpPr>
          <p:spPr>
            <a:xfrm>
              <a:off x="3391656" y="2008877"/>
              <a:ext cx="188595" cy="108585"/>
            </a:xfrm>
            <a:custGeom>
              <a:avLst/>
              <a:gdLst/>
              <a:ahLst/>
              <a:cxnLst/>
              <a:rect l="l" t="t" r="r" b="b"/>
              <a:pathLst>
                <a:path w="188595" h="108585" extrusionOk="0">
                  <a:moveTo>
                    <a:pt x="67170" y="0"/>
                  </a:moveTo>
                  <a:lnTo>
                    <a:pt x="0" y="38735"/>
                  </a:lnTo>
                  <a:lnTo>
                    <a:pt x="120865" y="108521"/>
                  </a:lnTo>
                  <a:lnTo>
                    <a:pt x="188061" y="69964"/>
                  </a:lnTo>
                  <a:lnTo>
                    <a:pt x="67170" y="0"/>
                  </a:lnTo>
                  <a:close/>
                </a:path>
              </a:pathLst>
            </a:custGeom>
            <a:solidFill>
              <a:srgbClr val="50A4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61" name="Google Shape;2861;p15"/>
            <p:cNvSpPr/>
            <p:nvPr/>
          </p:nvSpPr>
          <p:spPr>
            <a:xfrm>
              <a:off x="3408702" y="2046245"/>
              <a:ext cx="107314" cy="62230"/>
            </a:xfrm>
            <a:custGeom>
              <a:avLst/>
              <a:gdLst/>
              <a:ahLst/>
              <a:cxnLst/>
              <a:rect l="l" t="t" r="r" b="b"/>
              <a:pathLst>
                <a:path w="107314" h="62230" extrusionOk="0">
                  <a:moveTo>
                    <a:pt x="19278" y="0"/>
                  </a:moveTo>
                  <a:lnTo>
                    <a:pt x="0" y="11264"/>
                  </a:lnTo>
                  <a:lnTo>
                    <a:pt x="87477" y="61772"/>
                  </a:lnTo>
                  <a:lnTo>
                    <a:pt x="106730" y="50685"/>
                  </a:lnTo>
                  <a:lnTo>
                    <a:pt x="19278" y="0"/>
                  </a:lnTo>
                  <a:close/>
                </a:path>
              </a:pathLst>
            </a:custGeom>
            <a:solidFill>
              <a:srgbClr val="3C83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62" name="Google Shape;2862;p15"/>
            <p:cNvSpPr/>
            <p:nvPr/>
          </p:nvSpPr>
          <p:spPr>
            <a:xfrm>
              <a:off x="3388079" y="2005637"/>
              <a:ext cx="103505" cy="106680"/>
            </a:xfrm>
            <a:custGeom>
              <a:avLst/>
              <a:gdLst/>
              <a:ahLst/>
              <a:cxnLst/>
              <a:rect l="l" t="t" r="r" b="b"/>
              <a:pathLst>
                <a:path w="103504" h="106680" extrusionOk="0">
                  <a:moveTo>
                    <a:pt x="0" y="0"/>
                  </a:moveTo>
                  <a:lnTo>
                    <a:pt x="37160" y="66382"/>
                  </a:lnTo>
                  <a:lnTo>
                    <a:pt x="103479" y="106299"/>
                  </a:lnTo>
                  <a:lnTo>
                    <a:pt x="66319" y="39928"/>
                  </a:lnTo>
                  <a:lnTo>
                    <a:pt x="0" y="0"/>
                  </a:lnTo>
                  <a:close/>
                </a:path>
              </a:pathLst>
            </a:custGeom>
            <a:solidFill>
              <a:srgbClr val="2C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63" name="Google Shape;2863;p15"/>
            <p:cNvSpPr/>
            <p:nvPr/>
          </p:nvSpPr>
          <p:spPr>
            <a:xfrm>
              <a:off x="3512530" y="2078840"/>
              <a:ext cx="67310" cy="83185"/>
            </a:xfrm>
            <a:custGeom>
              <a:avLst/>
              <a:gdLst/>
              <a:ahLst/>
              <a:cxnLst/>
              <a:rect l="l" t="t" r="r" b="b"/>
              <a:pathLst>
                <a:path w="67310" h="83185" extrusionOk="0">
                  <a:moveTo>
                    <a:pt x="67183" y="0"/>
                  </a:moveTo>
                  <a:lnTo>
                    <a:pt x="0" y="38557"/>
                  </a:lnTo>
                  <a:lnTo>
                    <a:pt x="0" y="83096"/>
                  </a:lnTo>
                  <a:lnTo>
                    <a:pt x="67183" y="44538"/>
                  </a:lnTo>
                  <a:lnTo>
                    <a:pt x="67183" y="0"/>
                  </a:lnTo>
                  <a:close/>
                </a:path>
              </a:pathLst>
            </a:custGeom>
            <a:solidFill>
              <a:srgbClr val="3C83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64" name="Google Shape;2864;p15"/>
            <p:cNvSpPr/>
            <p:nvPr/>
          </p:nvSpPr>
          <p:spPr>
            <a:xfrm>
              <a:off x="3391656" y="2047613"/>
              <a:ext cx="121285" cy="114935"/>
            </a:xfrm>
            <a:custGeom>
              <a:avLst/>
              <a:gdLst/>
              <a:ahLst/>
              <a:cxnLst/>
              <a:rect l="l" t="t" r="r" b="b"/>
              <a:pathLst>
                <a:path w="121285" h="114935" extrusionOk="0">
                  <a:moveTo>
                    <a:pt x="0" y="0"/>
                  </a:moveTo>
                  <a:lnTo>
                    <a:pt x="0" y="44538"/>
                  </a:lnTo>
                  <a:lnTo>
                    <a:pt x="120865" y="114325"/>
                  </a:lnTo>
                  <a:lnTo>
                    <a:pt x="120865" y="69786"/>
                  </a:lnTo>
                  <a:lnTo>
                    <a:pt x="0" y="0"/>
                  </a:lnTo>
                  <a:close/>
                </a:path>
              </a:pathLst>
            </a:custGeom>
            <a:solidFill>
              <a:srgbClr val="47928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65" name="Google Shape;2865;p15"/>
            <p:cNvSpPr/>
            <p:nvPr/>
          </p:nvSpPr>
          <p:spPr>
            <a:xfrm>
              <a:off x="3403602" y="2080547"/>
              <a:ext cx="93980" cy="73025"/>
            </a:xfrm>
            <a:custGeom>
              <a:avLst/>
              <a:gdLst/>
              <a:ahLst/>
              <a:cxnLst/>
              <a:rect l="l" t="t" r="r" b="b"/>
              <a:pathLst>
                <a:path w="93979" h="73025" extrusionOk="0">
                  <a:moveTo>
                    <a:pt x="0" y="0"/>
                  </a:moveTo>
                  <a:lnTo>
                    <a:pt x="0" y="18427"/>
                  </a:lnTo>
                  <a:lnTo>
                    <a:pt x="93586" y="72517"/>
                  </a:lnTo>
                  <a:lnTo>
                    <a:pt x="93586" y="54089"/>
                  </a:lnTo>
                  <a:lnTo>
                    <a:pt x="0" y="0"/>
                  </a:lnTo>
                  <a:close/>
                </a:path>
              </a:pathLst>
            </a:custGeom>
            <a:solidFill>
              <a:srgbClr val="3C83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66" name="Google Shape;2866;p15"/>
            <p:cNvSpPr/>
            <p:nvPr/>
          </p:nvSpPr>
          <p:spPr>
            <a:xfrm>
              <a:off x="3387236" y="2018268"/>
              <a:ext cx="109220" cy="90170"/>
            </a:xfrm>
            <a:custGeom>
              <a:avLst/>
              <a:gdLst/>
              <a:ahLst/>
              <a:cxnLst/>
              <a:rect l="l" t="t" r="r" b="b"/>
              <a:pathLst>
                <a:path w="109220" h="90169" extrusionOk="0">
                  <a:moveTo>
                    <a:pt x="0" y="0"/>
                  </a:moveTo>
                  <a:lnTo>
                    <a:pt x="21463" y="39065"/>
                  </a:lnTo>
                  <a:lnTo>
                    <a:pt x="108940" y="89750"/>
                  </a:lnTo>
                  <a:lnTo>
                    <a:pt x="87452" y="50673"/>
                  </a:lnTo>
                  <a:lnTo>
                    <a:pt x="0" y="0"/>
                  </a:lnTo>
                  <a:close/>
                </a:path>
              </a:pathLst>
            </a:custGeom>
            <a:solidFill>
              <a:srgbClr val="56AEA6"/>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867" name="Google Shape;2867;p15"/>
            <p:cNvPicPr preferRelativeResize="0"/>
            <p:nvPr/>
          </p:nvPicPr>
          <p:blipFill rotWithShape="1">
            <a:blip r:embed="rId18">
              <a:alphaModFix/>
            </a:blip>
            <a:srcRect/>
            <a:stretch/>
          </p:blipFill>
          <p:spPr>
            <a:xfrm>
              <a:off x="3203778" y="1939607"/>
              <a:ext cx="32397" cy="72009"/>
            </a:xfrm>
            <a:prstGeom prst="rect">
              <a:avLst/>
            </a:prstGeom>
            <a:noFill/>
            <a:ln>
              <a:noFill/>
            </a:ln>
          </p:spPr>
        </p:pic>
        <p:sp>
          <p:nvSpPr>
            <p:cNvPr id="2868" name="Google Shape;2868;p15"/>
            <p:cNvSpPr/>
            <p:nvPr/>
          </p:nvSpPr>
          <p:spPr>
            <a:xfrm>
              <a:off x="3128600" y="1896093"/>
              <a:ext cx="91440" cy="115570"/>
            </a:xfrm>
            <a:custGeom>
              <a:avLst/>
              <a:gdLst/>
              <a:ahLst/>
              <a:cxnLst/>
              <a:rect l="l" t="t" r="r" b="b"/>
              <a:pathLst>
                <a:path w="91439" h="115569" extrusionOk="0">
                  <a:moveTo>
                    <a:pt x="16192" y="0"/>
                  </a:moveTo>
                  <a:lnTo>
                    <a:pt x="0" y="72174"/>
                  </a:lnTo>
                  <a:lnTo>
                    <a:pt x="75183" y="115519"/>
                  </a:lnTo>
                  <a:lnTo>
                    <a:pt x="91389" y="43510"/>
                  </a:lnTo>
                  <a:lnTo>
                    <a:pt x="16192" y="0"/>
                  </a:lnTo>
                  <a:close/>
                </a:path>
              </a:pathLst>
            </a:custGeom>
            <a:solidFill>
              <a:srgbClr val="F8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69" name="Google Shape;2869;p15"/>
            <p:cNvSpPr/>
            <p:nvPr/>
          </p:nvSpPr>
          <p:spPr>
            <a:xfrm>
              <a:off x="3134052" y="1902921"/>
              <a:ext cx="80010" cy="100965"/>
            </a:xfrm>
            <a:custGeom>
              <a:avLst/>
              <a:gdLst/>
              <a:ahLst/>
              <a:cxnLst/>
              <a:rect l="l" t="t" r="r" b="b"/>
              <a:pathLst>
                <a:path w="80010" h="100964" extrusionOk="0">
                  <a:moveTo>
                    <a:pt x="14160" y="0"/>
                  </a:moveTo>
                  <a:lnTo>
                    <a:pt x="0" y="62788"/>
                  </a:lnTo>
                  <a:lnTo>
                    <a:pt x="65290" y="100672"/>
                  </a:lnTo>
                  <a:lnTo>
                    <a:pt x="79451" y="37706"/>
                  </a:lnTo>
                  <a:lnTo>
                    <a:pt x="14160"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870" name="Google Shape;2870;p15"/>
            <p:cNvPicPr preferRelativeResize="0"/>
            <p:nvPr/>
          </p:nvPicPr>
          <p:blipFill rotWithShape="1">
            <a:blip r:embed="rId19">
              <a:alphaModFix/>
            </a:blip>
            <a:srcRect/>
            <a:stretch/>
          </p:blipFill>
          <p:spPr>
            <a:xfrm>
              <a:off x="3206166" y="1979701"/>
              <a:ext cx="28130" cy="28828"/>
            </a:xfrm>
            <a:prstGeom prst="rect">
              <a:avLst/>
            </a:prstGeom>
            <a:noFill/>
            <a:ln>
              <a:noFill/>
            </a:ln>
          </p:spPr>
        </p:pic>
        <p:pic>
          <p:nvPicPr>
            <p:cNvPr id="2871" name="Google Shape;2871;p15"/>
            <p:cNvPicPr preferRelativeResize="0"/>
            <p:nvPr/>
          </p:nvPicPr>
          <p:blipFill rotWithShape="1">
            <a:blip r:embed="rId20">
              <a:alphaModFix/>
            </a:blip>
            <a:srcRect/>
            <a:stretch/>
          </p:blipFill>
          <p:spPr>
            <a:xfrm>
              <a:off x="3154006" y="1911388"/>
              <a:ext cx="2717" cy="2273"/>
            </a:xfrm>
            <a:prstGeom prst="rect">
              <a:avLst/>
            </a:prstGeom>
            <a:noFill/>
            <a:ln>
              <a:noFill/>
            </a:ln>
          </p:spPr>
        </p:pic>
        <p:pic>
          <p:nvPicPr>
            <p:cNvPr id="2872" name="Google Shape;2872;p15"/>
            <p:cNvPicPr preferRelativeResize="0"/>
            <p:nvPr/>
          </p:nvPicPr>
          <p:blipFill rotWithShape="1">
            <a:blip r:embed="rId20">
              <a:alphaModFix/>
            </a:blip>
            <a:srcRect/>
            <a:stretch/>
          </p:blipFill>
          <p:spPr>
            <a:xfrm>
              <a:off x="3170872" y="1921116"/>
              <a:ext cx="2743" cy="2273"/>
            </a:xfrm>
            <a:prstGeom prst="rect">
              <a:avLst/>
            </a:prstGeom>
            <a:noFill/>
            <a:ln>
              <a:noFill/>
            </a:ln>
          </p:spPr>
        </p:pic>
        <p:pic>
          <p:nvPicPr>
            <p:cNvPr id="2873" name="Google Shape;2873;p15"/>
            <p:cNvPicPr preferRelativeResize="0"/>
            <p:nvPr/>
          </p:nvPicPr>
          <p:blipFill rotWithShape="1">
            <a:blip r:embed="rId21">
              <a:alphaModFix/>
            </a:blip>
            <a:srcRect/>
            <a:stretch/>
          </p:blipFill>
          <p:spPr>
            <a:xfrm>
              <a:off x="3187585" y="1930844"/>
              <a:ext cx="2743" cy="2273"/>
            </a:xfrm>
            <a:prstGeom prst="rect">
              <a:avLst/>
            </a:prstGeom>
            <a:noFill/>
            <a:ln>
              <a:noFill/>
            </a:ln>
          </p:spPr>
        </p:pic>
        <p:pic>
          <p:nvPicPr>
            <p:cNvPr id="2874" name="Google Shape;2874;p15"/>
            <p:cNvPicPr preferRelativeResize="0"/>
            <p:nvPr/>
          </p:nvPicPr>
          <p:blipFill rotWithShape="1">
            <a:blip r:embed="rId20">
              <a:alphaModFix/>
            </a:blip>
            <a:srcRect/>
            <a:stretch/>
          </p:blipFill>
          <p:spPr>
            <a:xfrm>
              <a:off x="3204629" y="1940394"/>
              <a:ext cx="2743" cy="2285"/>
            </a:xfrm>
            <a:prstGeom prst="rect">
              <a:avLst/>
            </a:prstGeom>
            <a:noFill/>
            <a:ln>
              <a:noFill/>
            </a:ln>
          </p:spPr>
        </p:pic>
        <p:sp>
          <p:nvSpPr>
            <p:cNvPr id="2875" name="Google Shape;2875;p15"/>
            <p:cNvSpPr/>
            <p:nvPr/>
          </p:nvSpPr>
          <p:spPr>
            <a:xfrm>
              <a:off x="3151797" y="1898484"/>
              <a:ext cx="201295" cy="196215"/>
            </a:xfrm>
            <a:custGeom>
              <a:avLst/>
              <a:gdLst/>
              <a:ahLst/>
              <a:cxnLst/>
              <a:rect l="l" t="t" r="r" b="b"/>
              <a:pathLst>
                <a:path w="201295" h="196214" extrusionOk="0">
                  <a:moveTo>
                    <a:pt x="12776" y="4432"/>
                  </a:moveTo>
                  <a:lnTo>
                    <a:pt x="11747" y="1371"/>
                  </a:lnTo>
                  <a:lnTo>
                    <a:pt x="9537" y="342"/>
                  </a:lnTo>
                  <a:lnTo>
                    <a:pt x="9029" y="0"/>
                  </a:lnTo>
                  <a:lnTo>
                    <a:pt x="5283" y="0"/>
                  </a:lnTo>
                  <a:lnTo>
                    <a:pt x="2717" y="2222"/>
                  </a:lnTo>
                  <a:lnTo>
                    <a:pt x="1181" y="5461"/>
                  </a:lnTo>
                  <a:lnTo>
                    <a:pt x="165" y="7340"/>
                  </a:lnTo>
                  <a:lnTo>
                    <a:pt x="0" y="9385"/>
                  </a:lnTo>
                  <a:lnTo>
                    <a:pt x="165" y="11087"/>
                  </a:lnTo>
                  <a:lnTo>
                    <a:pt x="330" y="13144"/>
                  </a:lnTo>
                  <a:lnTo>
                    <a:pt x="1181" y="14503"/>
                  </a:lnTo>
                  <a:lnTo>
                    <a:pt x="2717" y="15189"/>
                  </a:lnTo>
                  <a:lnTo>
                    <a:pt x="3746" y="15189"/>
                  </a:lnTo>
                  <a:lnTo>
                    <a:pt x="4254" y="14846"/>
                  </a:lnTo>
                  <a:lnTo>
                    <a:pt x="4419" y="14338"/>
                  </a:lnTo>
                  <a:lnTo>
                    <a:pt x="4762" y="13652"/>
                  </a:lnTo>
                  <a:lnTo>
                    <a:pt x="4419" y="12966"/>
                  </a:lnTo>
                  <a:lnTo>
                    <a:pt x="3746" y="12623"/>
                  </a:lnTo>
                  <a:lnTo>
                    <a:pt x="2882" y="12280"/>
                  </a:lnTo>
                  <a:lnTo>
                    <a:pt x="2540" y="11264"/>
                  </a:lnTo>
                  <a:lnTo>
                    <a:pt x="2540" y="9550"/>
                  </a:lnTo>
                  <a:lnTo>
                    <a:pt x="2717" y="8013"/>
                  </a:lnTo>
                  <a:lnTo>
                    <a:pt x="3403" y="6654"/>
                  </a:lnTo>
                  <a:lnTo>
                    <a:pt x="4584" y="4102"/>
                  </a:lnTo>
                  <a:lnTo>
                    <a:pt x="6464" y="2730"/>
                  </a:lnTo>
                  <a:lnTo>
                    <a:pt x="8166" y="2730"/>
                  </a:lnTo>
                  <a:lnTo>
                    <a:pt x="9207" y="3073"/>
                  </a:lnTo>
                  <a:lnTo>
                    <a:pt x="9537" y="4775"/>
                  </a:lnTo>
                  <a:lnTo>
                    <a:pt x="9207" y="6819"/>
                  </a:lnTo>
                  <a:lnTo>
                    <a:pt x="11582" y="8191"/>
                  </a:lnTo>
                  <a:lnTo>
                    <a:pt x="11582" y="7848"/>
                  </a:lnTo>
                  <a:lnTo>
                    <a:pt x="11925" y="7848"/>
                  </a:lnTo>
                  <a:lnTo>
                    <a:pt x="12776" y="4432"/>
                  </a:lnTo>
                  <a:close/>
                </a:path>
                <a:path w="201295" h="196214" extrusionOk="0">
                  <a:moveTo>
                    <a:pt x="29311" y="14160"/>
                  </a:moveTo>
                  <a:lnTo>
                    <a:pt x="28282" y="11087"/>
                  </a:lnTo>
                  <a:lnTo>
                    <a:pt x="26060" y="10071"/>
                  </a:lnTo>
                  <a:lnTo>
                    <a:pt x="25565" y="9728"/>
                  </a:lnTo>
                  <a:lnTo>
                    <a:pt x="21805" y="9728"/>
                  </a:lnTo>
                  <a:lnTo>
                    <a:pt x="19240" y="11950"/>
                  </a:lnTo>
                  <a:lnTo>
                    <a:pt x="17703" y="15189"/>
                  </a:lnTo>
                  <a:lnTo>
                    <a:pt x="16687" y="17068"/>
                  </a:lnTo>
                  <a:lnTo>
                    <a:pt x="16522" y="19113"/>
                  </a:lnTo>
                  <a:lnTo>
                    <a:pt x="16865" y="22872"/>
                  </a:lnTo>
                  <a:lnTo>
                    <a:pt x="17703" y="24231"/>
                  </a:lnTo>
                  <a:lnTo>
                    <a:pt x="19240" y="24917"/>
                  </a:lnTo>
                  <a:lnTo>
                    <a:pt x="20269" y="24917"/>
                  </a:lnTo>
                  <a:lnTo>
                    <a:pt x="20777" y="24574"/>
                  </a:lnTo>
                  <a:lnTo>
                    <a:pt x="20942" y="24066"/>
                  </a:lnTo>
                  <a:lnTo>
                    <a:pt x="21285" y="23380"/>
                  </a:lnTo>
                  <a:lnTo>
                    <a:pt x="20942" y="22694"/>
                  </a:lnTo>
                  <a:lnTo>
                    <a:pt x="19583" y="22009"/>
                  </a:lnTo>
                  <a:lnTo>
                    <a:pt x="19240" y="20993"/>
                  </a:lnTo>
                  <a:lnTo>
                    <a:pt x="19240" y="19278"/>
                  </a:lnTo>
                  <a:lnTo>
                    <a:pt x="19405" y="17741"/>
                  </a:lnTo>
                  <a:lnTo>
                    <a:pt x="20104" y="16383"/>
                  </a:lnTo>
                  <a:lnTo>
                    <a:pt x="21285" y="13817"/>
                  </a:lnTo>
                  <a:lnTo>
                    <a:pt x="23164" y="12458"/>
                  </a:lnTo>
                  <a:lnTo>
                    <a:pt x="25031" y="12458"/>
                  </a:lnTo>
                  <a:lnTo>
                    <a:pt x="26060" y="12801"/>
                  </a:lnTo>
                  <a:lnTo>
                    <a:pt x="26403" y="14503"/>
                  </a:lnTo>
                  <a:lnTo>
                    <a:pt x="26060" y="16548"/>
                  </a:lnTo>
                  <a:lnTo>
                    <a:pt x="28448" y="17919"/>
                  </a:lnTo>
                  <a:lnTo>
                    <a:pt x="28448" y="17576"/>
                  </a:lnTo>
                  <a:lnTo>
                    <a:pt x="29311" y="14160"/>
                  </a:lnTo>
                  <a:close/>
                </a:path>
                <a:path w="201295" h="196214" extrusionOk="0">
                  <a:moveTo>
                    <a:pt x="46520" y="23888"/>
                  </a:moveTo>
                  <a:lnTo>
                    <a:pt x="45491" y="20815"/>
                  </a:lnTo>
                  <a:lnTo>
                    <a:pt x="43281" y="19799"/>
                  </a:lnTo>
                  <a:lnTo>
                    <a:pt x="42773" y="19456"/>
                  </a:lnTo>
                  <a:lnTo>
                    <a:pt x="39027" y="19456"/>
                  </a:lnTo>
                  <a:lnTo>
                    <a:pt x="36461" y="21678"/>
                  </a:lnTo>
                  <a:lnTo>
                    <a:pt x="34937" y="24917"/>
                  </a:lnTo>
                  <a:lnTo>
                    <a:pt x="33909" y="26797"/>
                  </a:lnTo>
                  <a:lnTo>
                    <a:pt x="33743" y="28841"/>
                  </a:lnTo>
                  <a:lnTo>
                    <a:pt x="33909" y="30543"/>
                  </a:lnTo>
                  <a:lnTo>
                    <a:pt x="34074" y="32600"/>
                  </a:lnTo>
                  <a:lnTo>
                    <a:pt x="34937" y="33959"/>
                  </a:lnTo>
                  <a:lnTo>
                    <a:pt x="36461" y="34645"/>
                  </a:lnTo>
                  <a:lnTo>
                    <a:pt x="37490" y="34645"/>
                  </a:lnTo>
                  <a:lnTo>
                    <a:pt x="37998" y="34302"/>
                  </a:lnTo>
                  <a:lnTo>
                    <a:pt x="38163" y="33794"/>
                  </a:lnTo>
                  <a:lnTo>
                    <a:pt x="38519" y="33108"/>
                  </a:lnTo>
                  <a:lnTo>
                    <a:pt x="38163" y="32423"/>
                  </a:lnTo>
                  <a:lnTo>
                    <a:pt x="37490" y="32080"/>
                  </a:lnTo>
                  <a:lnTo>
                    <a:pt x="36639" y="31737"/>
                  </a:lnTo>
                  <a:lnTo>
                    <a:pt x="36283" y="30721"/>
                  </a:lnTo>
                  <a:lnTo>
                    <a:pt x="36283" y="29006"/>
                  </a:lnTo>
                  <a:lnTo>
                    <a:pt x="36461" y="27470"/>
                  </a:lnTo>
                  <a:lnTo>
                    <a:pt x="37147" y="26111"/>
                  </a:lnTo>
                  <a:lnTo>
                    <a:pt x="38328" y="23545"/>
                  </a:lnTo>
                  <a:lnTo>
                    <a:pt x="40208" y="22186"/>
                  </a:lnTo>
                  <a:lnTo>
                    <a:pt x="41910" y="22186"/>
                  </a:lnTo>
                  <a:lnTo>
                    <a:pt x="42938" y="22529"/>
                  </a:lnTo>
                  <a:lnTo>
                    <a:pt x="43446" y="24231"/>
                  </a:lnTo>
                  <a:lnTo>
                    <a:pt x="42938" y="26276"/>
                  </a:lnTo>
                  <a:lnTo>
                    <a:pt x="45326" y="27647"/>
                  </a:lnTo>
                  <a:lnTo>
                    <a:pt x="45326" y="27305"/>
                  </a:lnTo>
                  <a:lnTo>
                    <a:pt x="45669" y="27305"/>
                  </a:lnTo>
                  <a:lnTo>
                    <a:pt x="46520" y="23888"/>
                  </a:lnTo>
                  <a:close/>
                </a:path>
                <a:path w="201295" h="196214" extrusionOk="0">
                  <a:moveTo>
                    <a:pt x="62814" y="33959"/>
                  </a:moveTo>
                  <a:lnTo>
                    <a:pt x="62788" y="33274"/>
                  </a:lnTo>
                  <a:lnTo>
                    <a:pt x="62445" y="32258"/>
                  </a:lnTo>
                  <a:lnTo>
                    <a:pt x="62331" y="31915"/>
                  </a:lnTo>
                  <a:lnTo>
                    <a:pt x="61874" y="30543"/>
                  </a:lnTo>
                  <a:lnTo>
                    <a:pt x="59664" y="29527"/>
                  </a:lnTo>
                  <a:lnTo>
                    <a:pt x="59156" y="29184"/>
                  </a:lnTo>
                  <a:lnTo>
                    <a:pt x="55397" y="29184"/>
                  </a:lnTo>
                  <a:lnTo>
                    <a:pt x="52832" y="31407"/>
                  </a:lnTo>
                  <a:lnTo>
                    <a:pt x="51295" y="34645"/>
                  </a:lnTo>
                  <a:lnTo>
                    <a:pt x="50279" y="36525"/>
                  </a:lnTo>
                  <a:lnTo>
                    <a:pt x="50228" y="37033"/>
                  </a:lnTo>
                  <a:lnTo>
                    <a:pt x="50126" y="38735"/>
                  </a:lnTo>
                  <a:lnTo>
                    <a:pt x="50279" y="40449"/>
                  </a:lnTo>
                  <a:lnTo>
                    <a:pt x="50380" y="41465"/>
                  </a:lnTo>
                  <a:lnTo>
                    <a:pt x="50457" y="42316"/>
                  </a:lnTo>
                  <a:lnTo>
                    <a:pt x="51181" y="43510"/>
                  </a:lnTo>
                  <a:lnTo>
                    <a:pt x="51295" y="43688"/>
                  </a:lnTo>
                  <a:lnTo>
                    <a:pt x="52832" y="44373"/>
                  </a:lnTo>
                  <a:lnTo>
                    <a:pt x="53860" y="44373"/>
                  </a:lnTo>
                  <a:lnTo>
                    <a:pt x="54368" y="44030"/>
                  </a:lnTo>
                  <a:lnTo>
                    <a:pt x="54470" y="43688"/>
                  </a:lnTo>
                  <a:lnTo>
                    <a:pt x="54533" y="43510"/>
                  </a:lnTo>
                  <a:lnTo>
                    <a:pt x="54876" y="42837"/>
                  </a:lnTo>
                  <a:lnTo>
                    <a:pt x="54610" y="42316"/>
                  </a:lnTo>
                  <a:lnTo>
                    <a:pt x="54533" y="42151"/>
                  </a:lnTo>
                  <a:lnTo>
                    <a:pt x="53174" y="41465"/>
                  </a:lnTo>
                  <a:lnTo>
                    <a:pt x="52832" y="40449"/>
                  </a:lnTo>
                  <a:lnTo>
                    <a:pt x="52844" y="38569"/>
                  </a:lnTo>
                  <a:lnTo>
                    <a:pt x="52971" y="37376"/>
                  </a:lnTo>
                  <a:lnTo>
                    <a:pt x="53073" y="37033"/>
                  </a:lnTo>
                  <a:lnTo>
                    <a:pt x="53606" y="36004"/>
                  </a:lnTo>
                  <a:lnTo>
                    <a:pt x="54876" y="33274"/>
                  </a:lnTo>
                  <a:lnTo>
                    <a:pt x="56756" y="31915"/>
                  </a:lnTo>
                  <a:lnTo>
                    <a:pt x="58458" y="31915"/>
                  </a:lnTo>
                  <a:lnTo>
                    <a:pt x="59486" y="32258"/>
                  </a:lnTo>
                  <a:lnTo>
                    <a:pt x="59791" y="33274"/>
                  </a:lnTo>
                  <a:lnTo>
                    <a:pt x="59893" y="33616"/>
                  </a:lnTo>
                  <a:lnTo>
                    <a:pt x="59994" y="33959"/>
                  </a:lnTo>
                  <a:lnTo>
                    <a:pt x="59524" y="35839"/>
                  </a:lnTo>
                  <a:lnTo>
                    <a:pt x="59486" y="36004"/>
                  </a:lnTo>
                  <a:lnTo>
                    <a:pt x="61874" y="37376"/>
                  </a:lnTo>
                  <a:lnTo>
                    <a:pt x="62039" y="37376"/>
                  </a:lnTo>
                  <a:lnTo>
                    <a:pt x="62039" y="37033"/>
                  </a:lnTo>
                  <a:lnTo>
                    <a:pt x="62814" y="33959"/>
                  </a:lnTo>
                  <a:close/>
                </a:path>
                <a:path w="201295" h="196214" extrusionOk="0">
                  <a:moveTo>
                    <a:pt x="201104" y="147942"/>
                  </a:moveTo>
                  <a:lnTo>
                    <a:pt x="122059" y="145732"/>
                  </a:lnTo>
                  <a:lnTo>
                    <a:pt x="130073" y="179006"/>
                  </a:lnTo>
                  <a:lnTo>
                    <a:pt x="133197" y="185635"/>
                  </a:lnTo>
                  <a:lnTo>
                    <a:pt x="140017" y="190944"/>
                  </a:lnTo>
                  <a:lnTo>
                    <a:pt x="149745" y="194449"/>
                  </a:lnTo>
                  <a:lnTo>
                    <a:pt x="161607" y="195719"/>
                  </a:lnTo>
                  <a:lnTo>
                    <a:pt x="169951" y="195719"/>
                  </a:lnTo>
                  <a:lnTo>
                    <a:pt x="193319" y="179006"/>
                  </a:lnTo>
                  <a:lnTo>
                    <a:pt x="201104" y="147942"/>
                  </a:lnTo>
                  <a:close/>
                </a:path>
              </a:pathLst>
            </a:custGeom>
            <a:solidFill>
              <a:srgbClr val="F8C3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876" name="Google Shape;2876;p15"/>
            <p:cNvPicPr preferRelativeResize="0"/>
            <p:nvPr/>
          </p:nvPicPr>
          <p:blipFill rotWithShape="1">
            <a:blip r:embed="rId22">
              <a:alphaModFix/>
            </a:blip>
            <a:srcRect/>
            <a:stretch/>
          </p:blipFill>
          <p:spPr>
            <a:xfrm>
              <a:off x="3267887" y="2031568"/>
              <a:ext cx="90868" cy="58026"/>
            </a:xfrm>
            <a:prstGeom prst="rect">
              <a:avLst/>
            </a:prstGeom>
            <a:noFill/>
            <a:ln>
              <a:noFill/>
            </a:ln>
          </p:spPr>
        </p:pic>
        <p:sp>
          <p:nvSpPr>
            <p:cNvPr id="2877" name="Google Shape;2877;p15"/>
            <p:cNvSpPr/>
            <p:nvPr/>
          </p:nvSpPr>
          <p:spPr>
            <a:xfrm>
              <a:off x="3267548" y="2001368"/>
              <a:ext cx="92075" cy="53340"/>
            </a:xfrm>
            <a:custGeom>
              <a:avLst/>
              <a:gdLst/>
              <a:ahLst/>
              <a:cxnLst/>
              <a:rect l="l" t="t" r="r" b="b"/>
              <a:pathLst>
                <a:path w="92075" h="53339" extrusionOk="0">
                  <a:moveTo>
                    <a:pt x="45859" y="0"/>
                  </a:moveTo>
                  <a:lnTo>
                    <a:pt x="27833" y="2048"/>
                  </a:lnTo>
                  <a:lnTo>
                    <a:pt x="13276" y="7680"/>
                  </a:lnTo>
                  <a:lnTo>
                    <a:pt x="3545" y="16127"/>
                  </a:lnTo>
                  <a:lnTo>
                    <a:pt x="0" y="26619"/>
                  </a:lnTo>
                  <a:lnTo>
                    <a:pt x="3545" y="37116"/>
                  </a:lnTo>
                  <a:lnTo>
                    <a:pt x="13276" y="45562"/>
                  </a:lnTo>
                  <a:lnTo>
                    <a:pt x="27833" y="51191"/>
                  </a:lnTo>
                  <a:lnTo>
                    <a:pt x="45859" y="53238"/>
                  </a:lnTo>
                  <a:lnTo>
                    <a:pt x="63885" y="51166"/>
                  </a:lnTo>
                  <a:lnTo>
                    <a:pt x="78443" y="45496"/>
                  </a:lnTo>
                  <a:lnTo>
                    <a:pt x="88173" y="37041"/>
                  </a:lnTo>
                  <a:lnTo>
                    <a:pt x="91719" y="26619"/>
                  </a:lnTo>
                  <a:lnTo>
                    <a:pt x="88173" y="16196"/>
                  </a:lnTo>
                  <a:lnTo>
                    <a:pt x="78443" y="7742"/>
                  </a:lnTo>
                  <a:lnTo>
                    <a:pt x="63885" y="2071"/>
                  </a:lnTo>
                  <a:lnTo>
                    <a:pt x="45859" y="0"/>
                  </a:lnTo>
                  <a:close/>
                </a:path>
              </a:pathLst>
            </a:custGeom>
            <a:solidFill>
              <a:srgbClr val="F8C3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878" name="Google Shape;2878;p15"/>
            <p:cNvPicPr preferRelativeResize="0"/>
            <p:nvPr/>
          </p:nvPicPr>
          <p:blipFill rotWithShape="1">
            <a:blip r:embed="rId23">
              <a:alphaModFix/>
            </a:blip>
            <a:srcRect/>
            <a:stretch/>
          </p:blipFill>
          <p:spPr>
            <a:xfrm>
              <a:off x="3276917" y="2006828"/>
              <a:ext cx="72974" cy="42316"/>
            </a:xfrm>
            <a:prstGeom prst="rect">
              <a:avLst/>
            </a:prstGeom>
            <a:noFill/>
            <a:ln>
              <a:noFill/>
            </a:ln>
          </p:spPr>
        </p:pic>
        <p:sp>
          <p:nvSpPr>
            <p:cNvPr id="2879" name="Google Shape;2879;p15"/>
            <p:cNvSpPr/>
            <p:nvPr/>
          </p:nvSpPr>
          <p:spPr>
            <a:xfrm>
              <a:off x="3277614" y="2014848"/>
              <a:ext cx="71755" cy="34925"/>
            </a:xfrm>
            <a:custGeom>
              <a:avLst/>
              <a:gdLst/>
              <a:ahLst/>
              <a:cxnLst/>
              <a:rect l="l" t="t" r="r" b="b"/>
              <a:pathLst>
                <a:path w="71754" h="34925" extrusionOk="0">
                  <a:moveTo>
                    <a:pt x="35788" y="0"/>
                  </a:moveTo>
                  <a:lnTo>
                    <a:pt x="23001" y="1301"/>
                  </a:lnTo>
                  <a:lnTo>
                    <a:pt x="12260" y="4906"/>
                  </a:lnTo>
                  <a:lnTo>
                    <a:pt x="4336" y="10367"/>
                  </a:lnTo>
                  <a:lnTo>
                    <a:pt x="0" y="17233"/>
                  </a:lnTo>
                  <a:lnTo>
                    <a:pt x="4411" y="24079"/>
                  </a:lnTo>
                  <a:lnTo>
                    <a:pt x="12326" y="29483"/>
                  </a:lnTo>
                  <a:lnTo>
                    <a:pt x="23026" y="33028"/>
                  </a:lnTo>
                  <a:lnTo>
                    <a:pt x="35788" y="34302"/>
                  </a:lnTo>
                  <a:lnTo>
                    <a:pt x="48581" y="33001"/>
                  </a:lnTo>
                  <a:lnTo>
                    <a:pt x="59323" y="29395"/>
                  </a:lnTo>
                  <a:lnTo>
                    <a:pt x="67247" y="23935"/>
                  </a:lnTo>
                  <a:lnTo>
                    <a:pt x="71589" y="17068"/>
                  </a:lnTo>
                  <a:lnTo>
                    <a:pt x="67178" y="10228"/>
                  </a:lnTo>
                  <a:lnTo>
                    <a:pt x="59261" y="4824"/>
                  </a:lnTo>
                  <a:lnTo>
                    <a:pt x="48558" y="1275"/>
                  </a:lnTo>
                  <a:lnTo>
                    <a:pt x="35788" y="0"/>
                  </a:lnTo>
                  <a:close/>
                </a:path>
              </a:pathLst>
            </a:custGeom>
            <a:solidFill>
              <a:srgbClr val="2C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80" name="Google Shape;2880;p15"/>
            <p:cNvSpPr/>
            <p:nvPr/>
          </p:nvSpPr>
          <p:spPr>
            <a:xfrm>
              <a:off x="3284717" y="1804113"/>
              <a:ext cx="55244" cy="233679"/>
            </a:xfrm>
            <a:custGeom>
              <a:avLst/>
              <a:gdLst/>
              <a:ahLst/>
              <a:cxnLst/>
              <a:rect l="l" t="t" r="r" b="b"/>
              <a:pathLst>
                <a:path w="55245" h="233680" extrusionOk="0">
                  <a:moveTo>
                    <a:pt x="31237" y="0"/>
                  </a:moveTo>
                  <a:lnTo>
                    <a:pt x="16878" y="7799"/>
                  </a:lnTo>
                  <a:lnTo>
                    <a:pt x="13222" y="26538"/>
                  </a:lnTo>
                  <a:lnTo>
                    <a:pt x="13842" y="50393"/>
                  </a:lnTo>
                  <a:lnTo>
                    <a:pt x="12314" y="73545"/>
                  </a:lnTo>
                  <a:lnTo>
                    <a:pt x="7082" y="91426"/>
                  </a:lnTo>
                  <a:lnTo>
                    <a:pt x="2263" y="104876"/>
                  </a:lnTo>
                  <a:lnTo>
                    <a:pt x="0" y="116183"/>
                  </a:lnTo>
                  <a:lnTo>
                    <a:pt x="2433" y="127635"/>
                  </a:lnTo>
                  <a:lnTo>
                    <a:pt x="7557" y="140485"/>
                  </a:lnTo>
                  <a:lnTo>
                    <a:pt x="11175" y="154406"/>
                  </a:lnTo>
                  <a:lnTo>
                    <a:pt x="12172" y="169318"/>
                  </a:lnTo>
                  <a:lnTo>
                    <a:pt x="9431" y="185140"/>
                  </a:lnTo>
                  <a:lnTo>
                    <a:pt x="8084" y="201220"/>
                  </a:lnTo>
                  <a:lnTo>
                    <a:pt x="12366" y="215765"/>
                  </a:lnTo>
                  <a:lnTo>
                    <a:pt x="19784" y="226983"/>
                  </a:lnTo>
                  <a:lnTo>
                    <a:pt x="27846" y="233083"/>
                  </a:lnTo>
                  <a:lnTo>
                    <a:pt x="27846" y="232918"/>
                  </a:lnTo>
                  <a:lnTo>
                    <a:pt x="41446" y="217026"/>
                  </a:lnTo>
                  <a:lnTo>
                    <a:pt x="48447" y="206895"/>
                  </a:lnTo>
                  <a:lnTo>
                    <a:pt x="51068" y="198174"/>
                  </a:lnTo>
                  <a:lnTo>
                    <a:pt x="51531" y="186512"/>
                  </a:lnTo>
                  <a:lnTo>
                    <a:pt x="50130" y="172437"/>
                  </a:lnTo>
                  <a:lnTo>
                    <a:pt x="47481" y="159162"/>
                  </a:lnTo>
                  <a:lnTo>
                    <a:pt x="45922" y="146335"/>
                  </a:lnTo>
                  <a:lnTo>
                    <a:pt x="47785" y="133604"/>
                  </a:lnTo>
                  <a:lnTo>
                    <a:pt x="51852" y="120709"/>
                  </a:lnTo>
                  <a:lnTo>
                    <a:pt x="54495" y="107718"/>
                  </a:lnTo>
                  <a:lnTo>
                    <a:pt x="54802" y="94788"/>
                  </a:lnTo>
                  <a:lnTo>
                    <a:pt x="51861" y="82080"/>
                  </a:lnTo>
                  <a:lnTo>
                    <a:pt x="50012" y="62127"/>
                  </a:lnTo>
                  <a:lnTo>
                    <a:pt x="50060" y="34577"/>
                  </a:lnTo>
                  <a:lnTo>
                    <a:pt x="45852" y="10258"/>
                  </a:lnTo>
                  <a:lnTo>
                    <a:pt x="31237" y="0"/>
                  </a:lnTo>
                  <a:close/>
                </a:path>
              </a:pathLst>
            </a:custGeom>
            <a:solidFill>
              <a:srgbClr val="F8C3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81" name="Google Shape;2881;p15"/>
            <p:cNvSpPr/>
            <p:nvPr/>
          </p:nvSpPr>
          <p:spPr>
            <a:xfrm>
              <a:off x="3294658" y="1826982"/>
              <a:ext cx="38735" cy="212090"/>
            </a:xfrm>
            <a:custGeom>
              <a:avLst/>
              <a:gdLst/>
              <a:ahLst/>
              <a:cxnLst/>
              <a:rect l="l" t="t" r="r" b="b"/>
              <a:pathLst>
                <a:path w="38735" h="212089" extrusionOk="0">
                  <a:moveTo>
                    <a:pt x="5791" y="168935"/>
                  </a:moveTo>
                  <a:lnTo>
                    <a:pt x="4419" y="169608"/>
                  </a:lnTo>
                  <a:lnTo>
                    <a:pt x="4376" y="169786"/>
                  </a:lnTo>
                  <a:lnTo>
                    <a:pt x="4254" y="170294"/>
                  </a:lnTo>
                  <a:lnTo>
                    <a:pt x="4597" y="170980"/>
                  </a:lnTo>
                  <a:lnTo>
                    <a:pt x="4952" y="171488"/>
                  </a:lnTo>
                  <a:lnTo>
                    <a:pt x="11417" y="185140"/>
                  </a:lnTo>
                  <a:lnTo>
                    <a:pt x="18414" y="188214"/>
                  </a:lnTo>
                  <a:lnTo>
                    <a:pt x="17386" y="201015"/>
                  </a:lnTo>
                  <a:lnTo>
                    <a:pt x="16535" y="210058"/>
                  </a:lnTo>
                  <a:lnTo>
                    <a:pt x="16652" y="211251"/>
                  </a:lnTo>
                  <a:lnTo>
                    <a:pt x="16878" y="211594"/>
                  </a:lnTo>
                  <a:lnTo>
                    <a:pt x="17551" y="211759"/>
                  </a:lnTo>
                  <a:lnTo>
                    <a:pt x="18249" y="211759"/>
                  </a:lnTo>
                  <a:lnTo>
                    <a:pt x="18745" y="211251"/>
                  </a:lnTo>
                  <a:lnTo>
                    <a:pt x="18808" y="210058"/>
                  </a:lnTo>
                  <a:lnTo>
                    <a:pt x="19108" y="206886"/>
                  </a:lnTo>
                  <a:lnTo>
                    <a:pt x="19985" y="196959"/>
                  </a:lnTo>
                  <a:lnTo>
                    <a:pt x="20840" y="185483"/>
                  </a:lnTo>
                  <a:lnTo>
                    <a:pt x="18580" y="185483"/>
                  </a:lnTo>
                  <a:lnTo>
                    <a:pt x="13695" y="182615"/>
                  </a:lnTo>
                  <a:lnTo>
                    <a:pt x="11826" y="179336"/>
                  </a:lnTo>
                  <a:lnTo>
                    <a:pt x="8508" y="173367"/>
                  </a:lnTo>
                  <a:lnTo>
                    <a:pt x="6819" y="169786"/>
                  </a:lnTo>
                  <a:lnTo>
                    <a:pt x="6464" y="169100"/>
                  </a:lnTo>
                  <a:lnTo>
                    <a:pt x="5791" y="168935"/>
                  </a:lnTo>
                  <a:close/>
                </a:path>
                <a:path w="38735" h="212089" extrusionOk="0">
                  <a:moveTo>
                    <a:pt x="8328" y="98717"/>
                  </a:moveTo>
                  <a:lnTo>
                    <a:pt x="10622" y="101611"/>
                  </a:lnTo>
                  <a:lnTo>
                    <a:pt x="18249" y="107327"/>
                  </a:lnTo>
                  <a:lnTo>
                    <a:pt x="18249" y="109042"/>
                  </a:lnTo>
                  <a:lnTo>
                    <a:pt x="18580" y="110744"/>
                  </a:lnTo>
                  <a:lnTo>
                    <a:pt x="19823" y="122917"/>
                  </a:lnTo>
                  <a:lnTo>
                    <a:pt x="19888" y="123550"/>
                  </a:lnTo>
                  <a:lnTo>
                    <a:pt x="20303" y="135167"/>
                  </a:lnTo>
                  <a:lnTo>
                    <a:pt x="20265" y="150241"/>
                  </a:lnTo>
                  <a:lnTo>
                    <a:pt x="19873" y="161759"/>
                  </a:lnTo>
                  <a:lnTo>
                    <a:pt x="19786" y="164325"/>
                  </a:lnTo>
                  <a:lnTo>
                    <a:pt x="19430" y="164668"/>
                  </a:lnTo>
                  <a:lnTo>
                    <a:pt x="19430" y="165176"/>
                  </a:lnTo>
                  <a:lnTo>
                    <a:pt x="19786" y="165519"/>
                  </a:lnTo>
                  <a:lnTo>
                    <a:pt x="19088" y="179336"/>
                  </a:lnTo>
                  <a:lnTo>
                    <a:pt x="18608" y="185140"/>
                  </a:lnTo>
                  <a:lnTo>
                    <a:pt x="18580" y="185483"/>
                  </a:lnTo>
                  <a:lnTo>
                    <a:pt x="20840" y="185483"/>
                  </a:lnTo>
                  <a:lnTo>
                    <a:pt x="21054" y="182615"/>
                  </a:lnTo>
                  <a:lnTo>
                    <a:pt x="21996" y="165519"/>
                  </a:lnTo>
                  <a:lnTo>
                    <a:pt x="25747" y="161759"/>
                  </a:lnTo>
                  <a:lnTo>
                    <a:pt x="22161" y="161759"/>
                  </a:lnTo>
                  <a:lnTo>
                    <a:pt x="22386" y="153911"/>
                  </a:lnTo>
                  <a:lnTo>
                    <a:pt x="22492" y="150241"/>
                  </a:lnTo>
                  <a:lnTo>
                    <a:pt x="22583" y="135167"/>
                  </a:lnTo>
                  <a:lnTo>
                    <a:pt x="22135" y="123550"/>
                  </a:lnTo>
                  <a:lnTo>
                    <a:pt x="22111" y="122917"/>
                  </a:lnTo>
                  <a:lnTo>
                    <a:pt x="20967" y="112280"/>
                  </a:lnTo>
                  <a:lnTo>
                    <a:pt x="19951" y="104940"/>
                  </a:lnTo>
                  <a:lnTo>
                    <a:pt x="19941" y="104432"/>
                  </a:lnTo>
                  <a:lnTo>
                    <a:pt x="17906" y="104432"/>
                  </a:lnTo>
                  <a:lnTo>
                    <a:pt x="8328" y="98717"/>
                  </a:lnTo>
                  <a:close/>
                </a:path>
                <a:path w="38735" h="212089" extrusionOk="0">
                  <a:moveTo>
                    <a:pt x="33578" y="142659"/>
                  </a:moveTo>
                  <a:lnTo>
                    <a:pt x="32905" y="142659"/>
                  </a:lnTo>
                  <a:lnTo>
                    <a:pt x="32384" y="143167"/>
                  </a:lnTo>
                  <a:lnTo>
                    <a:pt x="32327" y="143332"/>
                  </a:lnTo>
                  <a:lnTo>
                    <a:pt x="32207" y="143675"/>
                  </a:lnTo>
                  <a:lnTo>
                    <a:pt x="31368" y="151701"/>
                  </a:lnTo>
                  <a:lnTo>
                    <a:pt x="22161" y="161759"/>
                  </a:lnTo>
                  <a:lnTo>
                    <a:pt x="25747" y="161759"/>
                  </a:lnTo>
                  <a:lnTo>
                    <a:pt x="33578" y="153911"/>
                  </a:lnTo>
                  <a:lnTo>
                    <a:pt x="34607" y="144360"/>
                  </a:lnTo>
                  <a:lnTo>
                    <a:pt x="34607" y="143332"/>
                  </a:lnTo>
                  <a:lnTo>
                    <a:pt x="34086" y="142824"/>
                  </a:lnTo>
                  <a:lnTo>
                    <a:pt x="33578" y="142659"/>
                  </a:lnTo>
                  <a:close/>
                </a:path>
                <a:path w="38735" h="212089" extrusionOk="0">
                  <a:moveTo>
                    <a:pt x="14135" y="0"/>
                  </a:moveTo>
                  <a:lnTo>
                    <a:pt x="12788" y="0"/>
                  </a:lnTo>
                  <a:lnTo>
                    <a:pt x="12393" y="520"/>
                  </a:lnTo>
                  <a:lnTo>
                    <a:pt x="12268" y="1371"/>
                  </a:lnTo>
                  <a:lnTo>
                    <a:pt x="12408" y="2908"/>
                  </a:lnTo>
                  <a:lnTo>
                    <a:pt x="12454" y="3416"/>
                  </a:lnTo>
                  <a:lnTo>
                    <a:pt x="12574" y="4729"/>
                  </a:lnTo>
                  <a:lnTo>
                    <a:pt x="13757" y="11950"/>
                  </a:lnTo>
                  <a:lnTo>
                    <a:pt x="13823" y="12357"/>
                  </a:lnTo>
                  <a:lnTo>
                    <a:pt x="16511" y="22127"/>
                  </a:lnTo>
                  <a:lnTo>
                    <a:pt x="21297" y="32258"/>
                  </a:lnTo>
                  <a:lnTo>
                    <a:pt x="21653" y="32423"/>
                  </a:lnTo>
                  <a:lnTo>
                    <a:pt x="21996" y="32423"/>
                  </a:lnTo>
                  <a:lnTo>
                    <a:pt x="21462" y="40106"/>
                  </a:lnTo>
                  <a:lnTo>
                    <a:pt x="20116" y="55626"/>
                  </a:lnTo>
                  <a:lnTo>
                    <a:pt x="19058" y="67319"/>
                  </a:lnTo>
                  <a:lnTo>
                    <a:pt x="18256" y="77898"/>
                  </a:lnTo>
                  <a:lnTo>
                    <a:pt x="18150" y="79326"/>
                  </a:lnTo>
                  <a:lnTo>
                    <a:pt x="18049" y="80671"/>
                  </a:lnTo>
                  <a:lnTo>
                    <a:pt x="17979" y="82582"/>
                  </a:lnTo>
                  <a:lnTo>
                    <a:pt x="17906" y="104432"/>
                  </a:lnTo>
                  <a:lnTo>
                    <a:pt x="19941" y="104432"/>
                  </a:lnTo>
                  <a:lnTo>
                    <a:pt x="19951" y="88392"/>
                  </a:lnTo>
                  <a:lnTo>
                    <a:pt x="23886" y="85153"/>
                  </a:lnTo>
                  <a:lnTo>
                    <a:pt x="20459" y="85153"/>
                  </a:lnTo>
                  <a:lnTo>
                    <a:pt x="20537" y="83616"/>
                  </a:lnTo>
                  <a:lnTo>
                    <a:pt x="20589" y="82582"/>
                  </a:lnTo>
                  <a:lnTo>
                    <a:pt x="20686" y="80671"/>
                  </a:lnTo>
                  <a:lnTo>
                    <a:pt x="20754" y="79326"/>
                  </a:lnTo>
                  <a:lnTo>
                    <a:pt x="20826" y="77898"/>
                  </a:lnTo>
                  <a:lnTo>
                    <a:pt x="21277" y="71820"/>
                  </a:lnTo>
                  <a:lnTo>
                    <a:pt x="22669" y="55626"/>
                  </a:lnTo>
                  <a:lnTo>
                    <a:pt x="23897" y="42249"/>
                  </a:lnTo>
                  <a:lnTo>
                    <a:pt x="24823" y="28968"/>
                  </a:lnTo>
                  <a:lnTo>
                    <a:pt x="24826" y="28841"/>
                  </a:lnTo>
                  <a:lnTo>
                    <a:pt x="22326" y="28841"/>
                  </a:lnTo>
                  <a:lnTo>
                    <a:pt x="18423" y="19724"/>
                  </a:lnTo>
                  <a:lnTo>
                    <a:pt x="14833" y="520"/>
                  </a:lnTo>
                  <a:lnTo>
                    <a:pt x="14135" y="0"/>
                  </a:lnTo>
                  <a:close/>
                </a:path>
                <a:path w="38735" h="212089" extrusionOk="0">
                  <a:moveTo>
                    <a:pt x="1193" y="83616"/>
                  </a:moveTo>
                  <a:lnTo>
                    <a:pt x="673" y="83781"/>
                  </a:lnTo>
                  <a:lnTo>
                    <a:pt x="0" y="83959"/>
                  </a:lnTo>
                  <a:lnTo>
                    <a:pt x="0" y="85318"/>
                  </a:lnTo>
                  <a:lnTo>
                    <a:pt x="1383" y="88255"/>
                  </a:lnTo>
                  <a:lnTo>
                    <a:pt x="4962" y="94470"/>
                  </a:lnTo>
                  <a:lnTo>
                    <a:pt x="8086" y="98411"/>
                  </a:lnTo>
                  <a:lnTo>
                    <a:pt x="2280" y="84810"/>
                  </a:lnTo>
                  <a:lnTo>
                    <a:pt x="2209" y="84467"/>
                  </a:lnTo>
                  <a:lnTo>
                    <a:pt x="2087" y="83959"/>
                  </a:lnTo>
                  <a:lnTo>
                    <a:pt x="2044" y="83781"/>
                  </a:lnTo>
                  <a:lnTo>
                    <a:pt x="1193" y="83616"/>
                  </a:lnTo>
                  <a:close/>
                </a:path>
                <a:path w="38735" h="212089" extrusionOk="0">
                  <a:moveTo>
                    <a:pt x="36829" y="61607"/>
                  </a:moveTo>
                  <a:lnTo>
                    <a:pt x="36131" y="61772"/>
                  </a:lnTo>
                  <a:lnTo>
                    <a:pt x="36088" y="61950"/>
                  </a:lnTo>
                  <a:lnTo>
                    <a:pt x="35966" y="62458"/>
                  </a:lnTo>
                  <a:lnTo>
                    <a:pt x="34790" y="65306"/>
                  </a:lnTo>
                  <a:lnTo>
                    <a:pt x="31537" y="71820"/>
                  </a:lnTo>
                  <a:lnTo>
                    <a:pt x="26622" y="79326"/>
                  </a:lnTo>
                  <a:lnTo>
                    <a:pt x="20459" y="85153"/>
                  </a:lnTo>
                  <a:lnTo>
                    <a:pt x="23886" y="85153"/>
                  </a:lnTo>
                  <a:lnTo>
                    <a:pt x="27009" y="82582"/>
                  </a:lnTo>
                  <a:lnTo>
                    <a:pt x="32581" y="74566"/>
                  </a:lnTo>
                  <a:lnTo>
                    <a:pt x="36268" y="67319"/>
                  </a:lnTo>
                  <a:lnTo>
                    <a:pt x="37668" y="63817"/>
                  </a:lnTo>
                  <a:lnTo>
                    <a:pt x="38176" y="63309"/>
                  </a:lnTo>
                  <a:lnTo>
                    <a:pt x="38176" y="61950"/>
                  </a:lnTo>
                  <a:lnTo>
                    <a:pt x="36829" y="61607"/>
                  </a:lnTo>
                  <a:close/>
                </a:path>
                <a:path w="38735" h="212089" extrusionOk="0">
                  <a:moveTo>
                    <a:pt x="23863" y="2908"/>
                  </a:moveTo>
                  <a:lnTo>
                    <a:pt x="23177" y="3073"/>
                  </a:lnTo>
                  <a:lnTo>
                    <a:pt x="22504" y="3073"/>
                  </a:lnTo>
                  <a:lnTo>
                    <a:pt x="21996" y="3759"/>
                  </a:lnTo>
                  <a:lnTo>
                    <a:pt x="22078" y="4102"/>
                  </a:lnTo>
                  <a:lnTo>
                    <a:pt x="22187" y="4729"/>
                  </a:lnTo>
                  <a:lnTo>
                    <a:pt x="22731" y="10798"/>
                  </a:lnTo>
                  <a:lnTo>
                    <a:pt x="22718" y="22127"/>
                  </a:lnTo>
                  <a:lnTo>
                    <a:pt x="22326" y="28841"/>
                  </a:lnTo>
                  <a:lnTo>
                    <a:pt x="24826" y="28841"/>
                  </a:lnTo>
                  <a:lnTo>
                    <a:pt x="24993" y="22127"/>
                  </a:lnTo>
                  <a:lnTo>
                    <a:pt x="25053" y="19724"/>
                  </a:lnTo>
                  <a:lnTo>
                    <a:pt x="25143" y="16135"/>
                  </a:lnTo>
                  <a:lnTo>
                    <a:pt x="24580" y="4729"/>
                  </a:lnTo>
                  <a:lnTo>
                    <a:pt x="24549" y="3416"/>
                  </a:lnTo>
                  <a:lnTo>
                    <a:pt x="23863" y="2908"/>
                  </a:lnTo>
                  <a:close/>
                </a:path>
              </a:pathLst>
            </a:custGeom>
            <a:solidFill>
              <a:srgbClr val="4D4846"/>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82" name="Google Shape;2882;p15"/>
            <p:cNvSpPr/>
            <p:nvPr/>
          </p:nvSpPr>
          <p:spPr>
            <a:xfrm>
              <a:off x="3099943" y="1764715"/>
              <a:ext cx="95250" cy="81280"/>
            </a:xfrm>
            <a:custGeom>
              <a:avLst/>
              <a:gdLst/>
              <a:ahLst/>
              <a:cxnLst/>
              <a:rect l="l" t="t" r="r" b="b"/>
              <a:pathLst>
                <a:path w="95250" h="81280" extrusionOk="0">
                  <a:moveTo>
                    <a:pt x="23190" y="8877"/>
                  </a:moveTo>
                  <a:lnTo>
                    <a:pt x="17170" y="165"/>
                  </a:lnTo>
                  <a:lnTo>
                    <a:pt x="17056" y="0"/>
                  </a:lnTo>
                  <a:lnTo>
                    <a:pt x="11595" y="165"/>
                  </a:lnTo>
                  <a:lnTo>
                    <a:pt x="5461" y="2730"/>
                  </a:lnTo>
                  <a:lnTo>
                    <a:pt x="0" y="5969"/>
                  </a:lnTo>
                  <a:lnTo>
                    <a:pt x="0" y="31902"/>
                  </a:lnTo>
                  <a:lnTo>
                    <a:pt x="3581" y="29006"/>
                  </a:lnTo>
                  <a:lnTo>
                    <a:pt x="6819" y="26441"/>
                  </a:lnTo>
                  <a:lnTo>
                    <a:pt x="7505" y="26098"/>
                  </a:lnTo>
                  <a:lnTo>
                    <a:pt x="9207" y="25425"/>
                  </a:lnTo>
                  <a:lnTo>
                    <a:pt x="4432" y="32245"/>
                  </a:lnTo>
                  <a:lnTo>
                    <a:pt x="10744" y="37541"/>
                  </a:lnTo>
                  <a:lnTo>
                    <a:pt x="13131" y="29692"/>
                  </a:lnTo>
                  <a:lnTo>
                    <a:pt x="16065" y="25425"/>
                  </a:lnTo>
                  <a:lnTo>
                    <a:pt x="16878" y="24231"/>
                  </a:lnTo>
                  <a:lnTo>
                    <a:pt x="19964" y="19621"/>
                  </a:lnTo>
                  <a:lnTo>
                    <a:pt x="22847" y="11772"/>
                  </a:lnTo>
                  <a:lnTo>
                    <a:pt x="23190" y="8877"/>
                  </a:lnTo>
                  <a:close/>
                </a:path>
                <a:path w="95250" h="81280" extrusionOk="0">
                  <a:moveTo>
                    <a:pt x="94640" y="49657"/>
                  </a:moveTo>
                  <a:lnTo>
                    <a:pt x="87985" y="41287"/>
                  </a:lnTo>
                  <a:lnTo>
                    <a:pt x="84924" y="40779"/>
                  </a:lnTo>
                  <a:lnTo>
                    <a:pt x="76555" y="41465"/>
                  </a:lnTo>
                  <a:lnTo>
                    <a:pt x="64973" y="45212"/>
                  </a:lnTo>
                  <a:lnTo>
                    <a:pt x="56781" y="45389"/>
                  </a:lnTo>
                  <a:lnTo>
                    <a:pt x="60198" y="52895"/>
                  </a:lnTo>
                  <a:lnTo>
                    <a:pt x="68211" y="50165"/>
                  </a:lnTo>
                  <a:lnTo>
                    <a:pt x="67017" y="51701"/>
                  </a:lnTo>
                  <a:lnTo>
                    <a:pt x="63271" y="54597"/>
                  </a:lnTo>
                  <a:lnTo>
                    <a:pt x="56337" y="59677"/>
                  </a:lnTo>
                  <a:lnTo>
                    <a:pt x="49872" y="64935"/>
                  </a:lnTo>
                  <a:lnTo>
                    <a:pt x="47574" y="68414"/>
                  </a:lnTo>
                  <a:lnTo>
                    <a:pt x="48945" y="70815"/>
                  </a:lnTo>
                  <a:lnTo>
                    <a:pt x="52184" y="69621"/>
                  </a:lnTo>
                  <a:lnTo>
                    <a:pt x="47574" y="73875"/>
                  </a:lnTo>
                  <a:lnTo>
                    <a:pt x="49974" y="77978"/>
                  </a:lnTo>
                  <a:lnTo>
                    <a:pt x="52349" y="77635"/>
                  </a:lnTo>
                  <a:lnTo>
                    <a:pt x="54902" y="76098"/>
                  </a:lnTo>
                  <a:lnTo>
                    <a:pt x="54063" y="81051"/>
                  </a:lnTo>
                  <a:lnTo>
                    <a:pt x="60883" y="77470"/>
                  </a:lnTo>
                  <a:lnTo>
                    <a:pt x="60883" y="79679"/>
                  </a:lnTo>
                  <a:lnTo>
                    <a:pt x="65989" y="77470"/>
                  </a:lnTo>
                  <a:lnTo>
                    <a:pt x="68376" y="76098"/>
                  </a:lnTo>
                  <a:lnTo>
                    <a:pt x="71945" y="74053"/>
                  </a:lnTo>
                  <a:lnTo>
                    <a:pt x="77990" y="69621"/>
                  </a:lnTo>
                  <a:lnTo>
                    <a:pt x="80568" y="67716"/>
                  </a:lnTo>
                  <a:lnTo>
                    <a:pt x="89065" y="59296"/>
                  </a:lnTo>
                  <a:lnTo>
                    <a:pt x="94335" y="50165"/>
                  </a:lnTo>
                  <a:lnTo>
                    <a:pt x="94640" y="49657"/>
                  </a:lnTo>
                  <a:close/>
                </a:path>
              </a:pathLst>
            </a:custGeom>
            <a:solidFill>
              <a:srgbClr val="F1B69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83" name="Google Shape;2883;p15"/>
            <p:cNvSpPr/>
            <p:nvPr/>
          </p:nvSpPr>
          <p:spPr>
            <a:xfrm>
              <a:off x="3113087" y="1603793"/>
              <a:ext cx="197485" cy="213995"/>
            </a:xfrm>
            <a:custGeom>
              <a:avLst/>
              <a:gdLst/>
              <a:ahLst/>
              <a:cxnLst/>
              <a:rect l="l" t="t" r="r" b="b"/>
              <a:pathLst>
                <a:path w="197485" h="213994" extrusionOk="0">
                  <a:moveTo>
                    <a:pt x="98374" y="0"/>
                  </a:moveTo>
                  <a:lnTo>
                    <a:pt x="73825" y="49149"/>
                  </a:lnTo>
                  <a:lnTo>
                    <a:pt x="72390" y="56121"/>
                  </a:lnTo>
                  <a:lnTo>
                    <a:pt x="68808" y="71970"/>
                  </a:lnTo>
                  <a:lnTo>
                    <a:pt x="48209" y="116535"/>
                  </a:lnTo>
                  <a:lnTo>
                    <a:pt x="10248" y="152120"/>
                  </a:lnTo>
                  <a:lnTo>
                    <a:pt x="0" y="161086"/>
                  </a:lnTo>
                  <a:lnTo>
                    <a:pt x="0" y="161251"/>
                  </a:lnTo>
                  <a:lnTo>
                    <a:pt x="2552" y="170472"/>
                  </a:lnTo>
                  <a:lnTo>
                    <a:pt x="11087" y="172339"/>
                  </a:lnTo>
                  <a:lnTo>
                    <a:pt x="47663" y="150952"/>
                  </a:lnTo>
                  <a:lnTo>
                    <a:pt x="82003" y="123367"/>
                  </a:lnTo>
                  <a:lnTo>
                    <a:pt x="93586" y="99822"/>
                  </a:lnTo>
                  <a:lnTo>
                    <a:pt x="94957" y="97091"/>
                  </a:lnTo>
                  <a:lnTo>
                    <a:pt x="96151" y="94018"/>
                  </a:lnTo>
                  <a:lnTo>
                    <a:pt x="97523" y="91122"/>
                  </a:lnTo>
                  <a:lnTo>
                    <a:pt x="97574" y="89941"/>
                  </a:lnTo>
                  <a:lnTo>
                    <a:pt x="97688" y="87541"/>
                  </a:lnTo>
                  <a:lnTo>
                    <a:pt x="97510" y="84810"/>
                  </a:lnTo>
                  <a:lnTo>
                    <a:pt x="97002" y="83439"/>
                  </a:lnTo>
                  <a:lnTo>
                    <a:pt x="83299" y="70929"/>
                  </a:lnTo>
                  <a:lnTo>
                    <a:pt x="77558" y="61950"/>
                  </a:lnTo>
                  <a:lnTo>
                    <a:pt x="78727" y="52209"/>
                  </a:lnTo>
                  <a:lnTo>
                    <a:pt x="85750" y="37376"/>
                  </a:lnTo>
                  <a:lnTo>
                    <a:pt x="89738" y="26771"/>
                  </a:lnTo>
                  <a:lnTo>
                    <a:pt x="92176" y="16192"/>
                  </a:lnTo>
                  <a:lnTo>
                    <a:pt x="94564" y="6883"/>
                  </a:lnTo>
                  <a:lnTo>
                    <a:pt x="98374" y="0"/>
                  </a:lnTo>
                  <a:close/>
                </a:path>
                <a:path w="197485" h="213994" extrusionOk="0">
                  <a:moveTo>
                    <a:pt x="197243" y="31750"/>
                  </a:moveTo>
                  <a:lnTo>
                    <a:pt x="190614" y="31915"/>
                  </a:lnTo>
                  <a:lnTo>
                    <a:pt x="185483" y="31407"/>
                  </a:lnTo>
                  <a:lnTo>
                    <a:pt x="168021" y="36360"/>
                  </a:lnTo>
                  <a:lnTo>
                    <a:pt x="156032" y="51028"/>
                  </a:lnTo>
                  <a:lnTo>
                    <a:pt x="148818" y="69088"/>
                  </a:lnTo>
                  <a:lnTo>
                    <a:pt x="144132" y="91122"/>
                  </a:lnTo>
                  <a:lnTo>
                    <a:pt x="140296" y="108191"/>
                  </a:lnTo>
                  <a:lnTo>
                    <a:pt x="126085" y="148615"/>
                  </a:lnTo>
                  <a:lnTo>
                    <a:pt x="70078" y="199986"/>
                  </a:lnTo>
                  <a:lnTo>
                    <a:pt x="67856" y="212788"/>
                  </a:lnTo>
                  <a:lnTo>
                    <a:pt x="114960" y="193205"/>
                  </a:lnTo>
                  <a:lnTo>
                    <a:pt x="154292" y="161594"/>
                  </a:lnTo>
                  <a:lnTo>
                    <a:pt x="170815" y="127127"/>
                  </a:lnTo>
                  <a:lnTo>
                    <a:pt x="185826" y="91122"/>
                  </a:lnTo>
                  <a:lnTo>
                    <a:pt x="186855" y="88226"/>
                  </a:lnTo>
                  <a:lnTo>
                    <a:pt x="187528" y="86690"/>
                  </a:lnTo>
                  <a:lnTo>
                    <a:pt x="187528" y="86525"/>
                  </a:lnTo>
                  <a:lnTo>
                    <a:pt x="190538" y="78219"/>
                  </a:lnTo>
                  <a:lnTo>
                    <a:pt x="193382" y="69088"/>
                  </a:lnTo>
                  <a:lnTo>
                    <a:pt x="195554" y="59817"/>
                  </a:lnTo>
                  <a:lnTo>
                    <a:pt x="196570" y="51028"/>
                  </a:lnTo>
                  <a:lnTo>
                    <a:pt x="197231" y="31915"/>
                  </a:lnTo>
                  <a:lnTo>
                    <a:pt x="197243" y="31750"/>
                  </a:lnTo>
                  <a:close/>
                </a:path>
              </a:pathLst>
            </a:custGeom>
            <a:solidFill>
              <a:srgbClr val="F8C3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884" name="Google Shape;2884;p15"/>
            <p:cNvPicPr preferRelativeResize="0"/>
            <p:nvPr/>
          </p:nvPicPr>
          <p:blipFill rotWithShape="1">
            <a:blip r:embed="rId24">
              <a:alphaModFix/>
            </a:blip>
            <a:srcRect/>
            <a:stretch/>
          </p:blipFill>
          <p:spPr>
            <a:xfrm>
              <a:off x="2852750" y="1664042"/>
              <a:ext cx="17907" cy="94348"/>
            </a:xfrm>
            <a:prstGeom prst="rect">
              <a:avLst/>
            </a:prstGeom>
            <a:noFill/>
            <a:ln>
              <a:noFill/>
            </a:ln>
          </p:spPr>
        </p:pic>
        <p:sp>
          <p:nvSpPr>
            <p:cNvPr id="2885" name="Google Shape;2885;p15"/>
            <p:cNvSpPr/>
            <p:nvPr/>
          </p:nvSpPr>
          <p:spPr>
            <a:xfrm>
              <a:off x="2795475" y="1663857"/>
              <a:ext cx="57785" cy="117475"/>
            </a:xfrm>
            <a:custGeom>
              <a:avLst/>
              <a:gdLst/>
              <a:ahLst/>
              <a:cxnLst/>
              <a:rect l="l" t="t" r="r" b="b"/>
              <a:pathLst>
                <a:path w="57785" h="117475" extrusionOk="0">
                  <a:moveTo>
                    <a:pt x="57276" y="0"/>
                  </a:moveTo>
                  <a:lnTo>
                    <a:pt x="0" y="33108"/>
                  </a:lnTo>
                  <a:lnTo>
                    <a:pt x="0" y="117233"/>
                  </a:lnTo>
                  <a:lnTo>
                    <a:pt x="57276" y="84124"/>
                  </a:lnTo>
                  <a:lnTo>
                    <a:pt x="57276" y="0"/>
                  </a:lnTo>
                  <a:close/>
                </a:path>
              </a:pathLst>
            </a:custGeom>
            <a:solidFill>
              <a:srgbClr val="F8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86" name="Google Shape;2886;p15"/>
            <p:cNvSpPr/>
            <p:nvPr/>
          </p:nvSpPr>
          <p:spPr>
            <a:xfrm>
              <a:off x="2798193" y="1672394"/>
              <a:ext cx="67310" cy="38735"/>
            </a:xfrm>
            <a:custGeom>
              <a:avLst/>
              <a:gdLst/>
              <a:ahLst/>
              <a:cxnLst/>
              <a:rect l="l" t="t" r="r" b="b"/>
              <a:pathLst>
                <a:path w="67310" h="38735" extrusionOk="0">
                  <a:moveTo>
                    <a:pt x="50977" y="0"/>
                  </a:moveTo>
                  <a:lnTo>
                    <a:pt x="0" y="29349"/>
                  </a:lnTo>
                  <a:lnTo>
                    <a:pt x="16027" y="38569"/>
                  </a:lnTo>
                  <a:lnTo>
                    <a:pt x="67005" y="9220"/>
                  </a:lnTo>
                  <a:lnTo>
                    <a:pt x="50977" y="0"/>
                  </a:lnTo>
                  <a:close/>
                </a:path>
              </a:pathLst>
            </a:custGeom>
            <a:solidFill>
              <a:srgbClr val="DAD9D5"/>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87" name="Google Shape;2887;p15"/>
            <p:cNvSpPr/>
            <p:nvPr/>
          </p:nvSpPr>
          <p:spPr>
            <a:xfrm>
              <a:off x="2798196" y="1701741"/>
              <a:ext cx="18415" cy="88265"/>
            </a:xfrm>
            <a:custGeom>
              <a:avLst/>
              <a:gdLst/>
              <a:ahLst/>
              <a:cxnLst/>
              <a:rect l="l" t="t" r="r" b="b"/>
              <a:pathLst>
                <a:path w="18414" h="88264" extrusionOk="0">
                  <a:moveTo>
                    <a:pt x="0" y="0"/>
                  </a:moveTo>
                  <a:lnTo>
                    <a:pt x="0" y="77812"/>
                  </a:lnTo>
                  <a:lnTo>
                    <a:pt x="18072" y="88049"/>
                  </a:lnTo>
                  <a:lnTo>
                    <a:pt x="18072" y="10413"/>
                  </a:lnTo>
                  <a:lnTo>
                    <a:pt x="0"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88" name="Google Shape;2888;p15"/>
            <p:cNvSpPr/>
            <p:nvPr/>
          </p:nvSpPr>
          <p:spPr>
            <a:xfrm>
              <a:off x="2813542" y="1674268"/>
              <a:ext cx="57150" cy="117475"/>
            </a:xfrm>
            <a:custGeom>
              <a:avLst/>
              <a:gdLst/>
              <a:ahLst/>
              <a:cxnLst/>
              <a:rect l="l" t="t" r="r" b="b"/>
              <a:pathLst>
                <a:path w="57150" h="117475" extrusionOk="0">
                  <a:moveTo>
                    <a:pt x="57111" y="0"/>
                  </a:moveTo>
                  <a:lnTo>
                    <a:pt x="0" y="32931"/>
                  </a:lnTo>
                  <a:lnTo>
                    <a:pt x="0" y="117055"/>
                  </a:lnTo>
                  <a:lnTo>
                    <a:pt x="57111" y="84124"/>
                  </a:lnTo>
                  <a:lnTo>
                    <a:pt x="57111" y="0"/>
                  </a:lnTo>
                  <a:close/>
                </a:path>
              </a:pathLst>
            </a:custGeom>
            <a:solidFill>
              <a:srgbClr val="F8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889" name="Google Shape;2889;p15"/>
            <p:cNvPicPr preferRelativeResize="0"/>
            <p:nvPr/>
          </p:nvPicPr>
          <p:blipFill rotWithShape="1">
            <a:blip r:embed="rId24">
              <a:alphaModFix/>
            </a:blip>
            <a:srcRect/>
            <a:stretch/>
          </p:blipFill>
          <p:spPr>
            <a:xfrm>
              <a:off x="2872701" y="1675968"/>
              <a:ext cx="17894" cy="94373"/>
            </a:xfrm>
            <a:prstGeom prst="rect">
              <a:avLst/>
            </a:prstGeom>
            <a:noFill/>
            <a:ln>
              <a:noFill/>
            </a:ln>
          </p:spPr>
        </p:pic>
        <p:sp>
          <p:nvSpPr>
            <p:cNvPr id="2890" name="Google Shape;2890;p15"/>
            <p:cNvSpPr/>
            <p:nvPr/>
          </p:nvSpPr>
          <p:spPr>
            <a:xfrm>
              <a:off x="2815586" y="1675803"/>
              <a:ext cx="57150" cy="117475"/>
            </a:xfrm>
            <a:custGeom>
              <a:avLst/>
              <a:gdLst/>
              <a:ahLst/>
              <a:cxnLst/>
              <a:rect l="l" t="t" r="r" b="b"/>
              <a:pathLst>
                <a:path w="57150" h="117475" extrusionOk="0">
                  <a:moveTo>
                    <a:pt x="57111" y="0"/>
                  </a:moveTo>
                  <a:lnTo>
                    <a:pt x="0" y="33108"/>
                  </a:lnTo>
                  <a:lnTo>
                    <a:pt x="0" y="117221"/>
                  </a:lnTo>
                  <a:lnTo>
                    <a:pt x="57111" y="84124"/>
                  </a:lnTo>
                  <a:lnTo>
                    <a:pt x="57111" y="0"/>
                  </a:lnTo>
                  <a:close/>
                </a:path>
              </a:pathLst>
            </a:custGeom>
            <a:solidFill>
              <a:srgbClr val="F8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91" name="Google Shape;2891;p15"/>
            <p:cNvSpPr/>
            <p:nvPr/>
          </p:nvSpPr>
          <p:spPr>
            <a:xfrm>
              <a:off x="2818319" y="1684340"/>
              <a:ext cx="67310" cy="38735"/>
            </a:xfrm>
            <a:custGeom>
              <a:avLst/>
              <a:gdLst/>
              <a:ahLst/>
              <a:cxnLst/>
              <a:rect l="l" t="t" r="r" b="b"/>
              <a:pathLst>
                <a:path w="67310" h="38735" extrusionOk="0">
                  <a:moveTo>
                    <a:pt x="50800" y="0"/>
                  </a:moveTo>
                  <a:lnTo>
                    <a:pt x="0" y="29514"/>
                  </a:lnTo>
                  <a:lnTo>
                    <a:pt x="15849" y="38735"/>
                  </a:lnTo>
                  <a:lnTo>
                    <a:pt x="66827" y="9220"/>
                  </a:lnTo>
                  <a:lnTo>
                    <a:pt x="50800" y="0"/>
                  </a:lnTo>
                  <a:close/>
                </a:path>
              </a:pathLst>
            </a:custGeom>
            <a:solidFill>
              <a:srgbClr val="DAD9D5"/>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92" name="Google Shape;2892;p15"/>
            <p:cNvSpPr/>
            <p:nvPr/>
          </p:nvSpPr>
          <p:spPr>
            <a:xfrm>
              <a:off x="2818309" y="1713862"/>
              <a:ext cx="18415" cy="88265"/>
            </a:xfrm>
            <a:custGeom>
              <a:avLst/>
              <a:gdLst/>
              <a:ahLst/>
              <a:cxnLst/>
              <a:rect l="l" t="t" r="r" b="b"/>
              <a:pathLst>
                <a:path w="18414" h="88264" extrusionOk="0">
                  <a:moveTo>
                    <a:pt x="0" y="0"/>
                  </a:moveTo>
                  <a:lnTo>
                    <a:pt x="0" y="77635"/>
                  </a:lnTo>
                  <a:lnTo>
                    <a:pt x="17906" y="87871"/>
                  </a:lnTo>
                  <a:lnTo>
                    <a:pt x="17906" y="10236"/>
                  </a:lnTo>
                  <a:lnTo>
                    <a:pt x="0"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93" name="Google Shape;2893;p15"/>
            <p:cNvSpPr/>
            <p:nvPr/>
          </p:nvSpPr>
          <p:spPr>
            <a:xfrm>
              <a:off x="2833489" y="1686213"/>
              <a:ext cx="57150" cy="117475"/>
            </a:xfrm>
            <a:custGeom>
              <a:avLst/>
              <a:gdLst/>
              <a:ahLst/>
              <a:cxnLst/>
              <a:rect l="l" t="t" r="r" b="b"/>
              <a:pathLst>
                <a:path w="57150" h="117475" extrusionOk="0">
                  <a:moveTo>
                    <a:pt x="57111" y="0"/>
                  </a:moveTo>
                  <a:lnTo>
                    <a:pt x="0" y="33108"/>
                  </a:lnTo>
                  <a:lnTo>
                    <a:pt x="0" y="117221"/>
                  </a:lnTo>
                  <a:lnTo>
                    <a:pt x="57111" y="84124"/>
                  </a:lnTo>
                  <a:lnTo>
                    <a:pt x="57111" y="0"/>
                  </a:lnTo>
                  <a:close/>
                </a:path>
              </a:pathLst>
            </a:custGeom>
            <a:solidFill>
              <a:srgbClr val="F8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894" name="Google Shape;2894;p15"/>
            <p:cNvPicPr preferRelativeResize="0"/>
            <p:nvPr/>
          </p:nvPicPr>
          <p:blipFill rotWithShape="1">
            <a:blip r:embed="rId24">
              <a:alphaModFix/>
            </a:blip>
            <a:srcRect/>
            <a:stretch/>
          </p:blipFill>
          <p:spPr>
            <a:xfrm>
              <a:off x="2892653" y="1687931"/>
              <a:ext cx="17894" cy="94513"/>
            </a:xfrm>
            <a:prstGeom prst="rect">
              <a:avLst/>
            </a:prstGeom>
            <a:noFill/>
            <a:ln>
              <a:noFill/>
            </a:ln>
          </p:spPr>
        </p:pic>
        <p:sp>
          <p:nvSpPr>
            <p:cNvPr id="2895" name="Google Shape;2895;p15"/>
            <p:cNvSpPr/>
            <p:nvPr/>
          </p:nvSpPr>
          <p:spPr>
            <a:xfrm>
              <a:off x="2835534" y="1687920"/>
              <a:ext cx="57150" cy="117475"/>
            </a:xfrm>
            <a:custGeom>
              <a:avLst/>
              <a:gdLst/>
              <a:ahLst/>
              <a:cxnLst/>
              <a:rect l="l" t="t" r="r" b="b"/>
              <a:pathLst>
                <a:path w="57150" h="117475" extrusionOk="0">
                  <a:moveTo>
                    <a:pt x="57111" y="0"/>
                  </a:moveTo>
                  <a:lnTo>
                    <a:pt x="0" y="32931"/>
                  </a:lnTo>
                  <a:lnTo>
                    <a:pt x="0" y="117055"/>
                  </a:lnTo>
                  <a:lnTo>
                    <a:pt x="57111" y="84124"/>
                  </a:lnTo>
                  <a:lnTo>
                    <a:pt x="57111" y="0"/>
                  </a:lnTo>
                  <a:close/>
                </a:path>
              </a:pathLst>
            </a:custGeom>
            <a:solidFill>
              <a:srgbClr val="F8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96" name="Google Shape;2896;p15"/>
            <p:cNvSpPr/>
            <p:nvPr/>
          </p:nvSpPr>
          <p:spPr>
            <a:xfrm>
              <a:off x="2838267" y="1696452"/>
              <a:ext cx="67310" cy="38735"/>
            </a:xfrm>
            <a:custGeom>
              <a:avLst/>
              <a:gdLst/>
              <a:ahLst/>
              <a:cxnLst/>
              <a:rect l="l" t="t" r="r" b="b"/>
              <a:pathLst>
                <a:path w="67310" h="38735" extrusionOk="0">
                  <a:moveTo>
                    <a:pt x="50800" y="0"/>
                  </a:moveTo>
                  <a:lnTo>
                    <a:pt x="0" y="29349"/>
                  </a:lnTo>
                  <a:lnTo>
                    <a:pt x="16014" y="38557"/>
                  </a:lnTo>
                  <a:lnTo>
                    <a:pt x="66827" y="9220"/>
                  </a:lnTo>
                  <a:lnTo>
                    <a:pt x="50800" y="0"/>
                  </a:lnTo>
                  <a:close/>
                </a:path>
              </a:pathLst>
            </a:custGeom>
            <a:solidFill>
              <a:srgbClr val="DAD9D5"/>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97" name="Google Shape;2897;p15"/>
            <p:cNvSpPr/>
            <p:nvPr/>
          </p:nvSpPr>
          <p:spPr>
            <a:xfrm>
              <a:off x="2838267" y="1725797"/>
              <a:ext cx="18415" cy="88265"/>
            </a:xfrm>
            <a:custGeom>
              <a:avLst/>
              <a:gdLst/>
              <a:ahLst/>
              <a:cxnLst/>
              <a:rect l="l" t="t" r="r" b="b"/>
              <a:pathLst>
                <a:path w="18414" h="88264" extrusionOk="0">
                  <a:moveTo>
                    <a:pt x="0" y="0"/>
                  </a:moveTo>
                  <a:lnTo>
                    <a:pt x="0" y="77647"/>
                  </a:lnTo>
                  <a:lnTo>
                    <a:pt x="17894" y="88049"/>
                  </a:lnTo>
                  <a:lnTo>
                    <a:pt x="17894" y="10413"/>
                  </a:lnTo>
                  <a:lnTo>
                    <a:pt x="0"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898" name="Google Shape;2898;p15"/>
            <p:cNvSpPr/>
            <p:nvPr/>
          </p:nvSpPr>
          <p:spPr>
            <a:xfrm>
              <a:off x="2853436" y="1698334"/>
              <a:ext cx="57150" cy="117475"/>
            </a:xfrm>
            <a:custGeom>
              <a:avLst/>
              <a:gdLst/>
              <a:ahLst/>
              <a:cxnLst/>
              <a:rect l="l" t="t" r="r" b="b"/>
              <a:pathLst>
                <a:path w="57150" h="117475" extrusionOk="0">
                  <a:moveTo>
                    <a:pt x="57111" y="0"/>
                  </a:moveTo>
                  <a:lnTo>
                    <a:pt x="0" y="32931"/>
                  </a:lnTo>
                  <a:lnTo>
                    <a:pt x="0" y="117043"/>
                  </a:lnTo>
                  <a:lnTo>
                    <a:pt x="57111" y="83947"/>
                  </a:lnTo>
                  <a:lnTo>
                    <a:pt x="57111" y="0"/>
                  </a:lnTo>
                  <a:close/>
                </a:path>
              </a:pathLst>
            </a:custGeom>
            <a:solidFill>
              <a:srgbClr val="F8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899" name="Google Shape;2899;p15"/>
            <p:cNvPicPr preferRelativeResize="0"/>
            <p:nvPr/>
          </p:nvPicPr>
          <p:blipFill rotWithShape="1">
            <a:blip r:embed="rId25">
              <a:alphaModFix/>
            </a:blip>
            <a:srcRect/>
            <a:stretch/>
          </p:blipFill>
          <p:spPr>
            <a:xfrm>
              <a:off x="2924352" y="1662874"/>
              <a:ext cx="172364" cy="245325"/>
            </a:xfrm>
            <a:prstGeom prst="rect">
              <a:avLst/>
            </a:prstGeom>
            <a:noFill/>
            <a:ln>
              <a:noFill/>
            </a:ln>
          </p:spPr>
        </p:pic>
        <p:sp>
          <p:nvSpPr>
            <p:cNvPr id="2900" name="Google Shape;2900;p15"/>
            <p:cNvSpPr/>
            <p:nvPr/>
          </p:nvSpPr>
          <p:spPr>
            <a:xfrm>
              <a:off x="2924186" y="1663344"/>
              <a:ext cx="170180" cy="246379"/>
            </a:xfrm>
            <a:custGeom>
              <a:avLst/>
              <a:gdLst/>
              <a:ahLst/>
              <a:cxnLst/>
              <a:rect l="l" t="t" r="r" b="b"/>
              <a:pathLst>
                <a:path w="170180" h="246380" extrusionOk="0">
                  <a:moveTo>
                    <a:pt x="2552" y="0"/>
                  </a:moveTo>
                  <a:lnTo>
                    <a:pt x="0" y="1371"/>
                  </a:lnTo>
                  <a:lnTo>
                    <a:pt x="0" y="4952"/>
                  </a:lnTo>
                  <a:lnTo>
                    <a:pt x="165" y="5118"/>
                  </a:lnTo>
                  <a:lnTo>
                    <a:pt x="165" y="146570"/>
                  </a:lnTo>
                  <a:lnTo>
                    <a:pt x="2730" y="151015"/>
                  </a:lnTo>
                  <a:lnTo>
                    <a:pt x="167589" y="246049"/>
                  </a:lnTo>
                  <a:lnTo>
                    <a:pt x="170141" y="244690"/>
                  </a:lnTo>
                  <a:lnTo>
                    <a:pt x="170141" y="99656"/>
                  </a:lnTo>
                  <a:lnTo>
                    <a:pt x="167589" y="95211"/>
                  </a:lnTo>
                  <a:lnTo>
                    <a:pt x="2552" y="0"/>
                  </a:lnTo>
                  <a:close/>
                </a:path>
              </a:pathLst>
            </a:custGeom>
            <a:solidFill>
              <a:srgbClr val="F8C3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901" name="Google Shape;2901;p15"/>
            <p:cNvPicPr preferRelativeResize="0"/>
            <p:nvPr/>
          </p:nvPicPr>
          <p:blipFill rotWithShape="1">
            <a:blip r:embed="rId26">
              <a:alphaModFix/>
            </a:blip>
            <a:srcRect/>
            <a:stretch/>
          </p:blipFill>
          <p:spPr>
            <a:xfrm>
              <a:off x="2983522" y="1785442"/>
              <a:ext cx="55067" cy="100584"/>
            </a:xfrm>
            <a:prstGeom prst="rect">
              <a:avLst/>
            </a:prstGeom>
            <a:noFill/>
            <a:ln>
              <a:noFill/>
            </a:ln>
          </p:spPr>
        </p:pic>
        <p:sp>
          <p:nvSpPr>
            <p:cNvPr id="2902" name="Google Shape;2902;p15"/>
            <p:cNvSpPr/>
            <p:nvPr/>
          </p:nvSpPr>
          <p:spPr>
            <a:xfrm>
              <a:off x="2123779" y="1863244"/>
              <a:ext cx="756920" cy="435609"/>
            </a:xfrm>
            <a:custGeom>
              <a:avLst/>
              <a:gdLst/>
              <a:ahLst/>
              <a:cxnLst/>
              <a:rect l="l" t="t" r="r" b="b"/>
              <a:pathLst>
                <a:path w="756919" h="435610" extrusionOk="0">
                  <a:moveTo>
                    <a:pt x="420674" y="0"/>
                  </a:moveTo>
                  <a:lnTo>
                    <a:pt x="4432" y="235381"/>
                  </a:lnTo>
                  <a:lnTo>
                    <a:pt x="0" y="244767"/>
                  </a:lnTo>
                  <a:lnTo>
                    <a:pt x="165" y="244601"/>
                  </a:lnTo>
                  <a:lnTo>
                    <a:pt x="165" y="245630"/>
                  </a:lnTo>
                  <a:lnTo>
                    <a:pt x="310108" y="429056"/>
                  </a:lnTo>
                  <a:lnTo>
                    <a:pt x="336448" y="435324"/>
                  </a:lnTo>
                  <a:lnTo>
                    <a:pt x="350481" y="433757"/>
                  </a:lnTo>
                  <a:lnTo>
                    <a:pt x="362788" y="429056"/>
                  </a:lnTo>
                  <a:lnTo>
                    <a:pt x="752182" y="199897"/>
                  </a:lnTo>
                  <a:lnTo>
                    <a:pt x="755586" y="195287"/>
                  </a:lnTo>
                  <a:lnTo>
                    <a:pt x="756615" y="190512"/>
                  </a:lnTo>
                  <a:lnTo>
                    <a:pt x="756615" y="189483"/>
                  </a:lnTo>
                  <a:lnTo>
                    <a:pt x="755764" y="184708"/>
                  </a:lnTo>
                  <a:lnTo>
                    <a:pt x="752182" y="180098"/>
                  </a:lnTo>
                  <a:lnTo>
                    <a:pt x="447014" y="6400"/>
                  </a:lnTo>
                  <a:lnTo>
                    <a:pt x="434707" y="1600"/>
                  </a:lnTo>
                  <a:lnTo>
                    <a:pt x="420674"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03" name="Google Shape;2903;p15"/>
            <p:cNvSpPr/>
            <p:nvPr/>
          </p:nvSpPr>
          <p:spPr>
            <a:xfrm>
              <a:off x="2112690" y="1869005"/>
              <a:ext cx="741680" cy="426720"/>
            </a:xfrm>
            <a:custGeom>
              <a:avLst/>
              <a:gdLst/>
              <a:ahLst/>
              <a:cxnLst/>
              <a:rect l="l" t="t" r="r" b="b"/>
              <a:pathLst>
                <a:path w="741680" h="426719" extrusionOk="0">
                  <a:moveTo>
                    <a:pt x="416923" y="0"/>
                  </a:moveTo>
                  <a:lnTo>
                    <a:pt x="4432" y="233381"/>
                  </a:lnTo>
                  <a:lnTo>
                    <a:pt x="0" y="242423"/>
                  </a:lnTo>
                  <a:lnTo>
                    <a:pt x="0" y="243452"/>
                  </a:lnTo>
                  <a:lnTo>
                    <a:pt x="299034" y="420389"/>
                  </a:lnTo>
                  <a:lnTo>
                    <a:pt x="325035" y="426666"/>
                  </a:lnTo>
                  <a:lnTo>
                    <a:pt x="338880" y="425096"/>
                  </a:lnTo>
                  <a:lnTo>
                    <a:pt x="351028" y="420389"/>
                  </a:lnTo>
                  <a:lnTo>
                    <a:pt x="737019" y="193109"/>
                  </a:lnTo>
                  <a:lnTo>
                    <a:pt x="740600" y="188499"/>
                  </a:lnTo>
                  <a:lnTo>
                    <a:pt x="741451" y="183902"/>
                  </a:lnTo>
                  <a:lnTo>
                    <a:pt x="741451" y="183038"/>
                  </a:lnTo>
                  <a:lnTo>
                    <a:pt x="442925" y="6267"/>
                  </a:lnTo>
                  <a:lnTo>
                    <a:pt x="416923" y="0"/>
                  </a:lnTo>
                  <a:close/>
                </a:path>
              </a:pathLst>
            </a:custGeom>
            <a:solidFill>
              <a:srgbClr val="FAFAF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04" name="Google Shape;2904;p15"/>
            <p:cNvSpPr/>
            <p:nvPr/>
          </p:nvSpPr>
          <p:spPr>
            <a:xfrm>
              <a:off x="2101438" y="1874594"/>
              <a:ext cx="726440" cy="418465"/>
            </a:xfrm>
            <a:custGeom>
              <a:avLst/>
              <a:gdLst/>
              <a:ahLst/>
              <a:cxnLst/>
              <a:rect l="l" t="t" r="r" b="b"/>
              <a:pathLst>
                <a:path w="726439" h="418464" extrusionOk="0">
                  <a:moveTo>
                    <a:pt x="413175" y="0"/>
                  </a:moveTo>
                  <a:lnTo>
                    <a:pt x="4267" y="231378"/>
                  </a:lnTo>
                  <a:lnTo>
                    <a:pt x="0" y="240420"/>
                  </a:lnTo>
                  <a:lnTo>
                    <a:pt x="0" y="241271"/>
                  </a:lnTo>
                  <a:lnTo>
                    <a:pt x="287947" y="411908"/>
                  </a:lnTo>
                  <a:lnTo>
                    <a:pt x="313612" y="418052"/>
                  </a:lnTo>
                  <a:lnTo>
                    <a:pt x="327271" y="416516"/>
                  </a:lnTo>
                  <a:lnTo>
                    <a:pt x="339267" y="411908"/>
                  </a:lnTo>
                  <a:lnTo>
                    <a:pt x="722185" y="186496"/>
                  </a:lnTo>
                  <a:lnTo>
                    <a:pt x="725589" y="182064"/>
                  </a:lnTo>
                  <a:lnTo>
                    <a:pt x="726440" y="177453"/>
                  </a:lnTo>
                  <a:lnTo>
                    <a:pt x="726440" y="176603"/>
                  </a:lnTo>
                  <a:lnTo>
                    <a:pt x="438835" y="6143"/>
                  </a:lnTo>
                  <a:lnTo>
                    <a:pt x="413175" y="0"/>
                  </a:lnTo>
                  <a:close/>
                </a:path>
              </a:pathLst>
            </a:custGeom>
            <a:solidFill>
              <a:srgbClr val="F8F8F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05" name="Google Shape;2905;p15"/>
            <p:cNvSpPr/>
            <p:nvPr/>
          </p:nvSpPr>
          <p:spPr>
            <a:xfrm>
              <a:off x="2090357" y="1880181"/>
              <a:ext cx="711835" cy="409575"/>
            </a:xfrm>
            <a:custGeom>
              <a:avLst/>
              <a:gdLst/>
              <a:ahLst/>
              <a:cxnLst/>
              <a:rect l="l" t="t" r="r" b="b"/>
              <a:pathLst>
                <a:path w="711835" h="409575" extrusionOk="0">
                  <a:moveTo>
                    <a:pt x="409444" y="0"/>
                  </a:moveTo>
                  <a:lnTo>
                    <a:pt x="4432" y="229200"/>
                  </a:lnTo>
                  <a:lnTo>
                    <a:pt x="165" y="238242"/>
                  </a:lnTo>
                  <a:lnTo>
                    <a:pt x="0" y="238242"/>
                  </a:lnTo>
                  <a:lnTo>
                    <a:pt x="0" y="239093"/>
                  </a:lnTo>
                  <a:lnTo>
                    <a:pt x="850" y="243703"/>
                  </a:lnTo>
                  <a:lnTo>
                    <a:pt x="277037" y="403240"/>
                  </a:lnTo>
                  <a:lnTo>
                    <a:pt x="302334" y="409260"/>
                  </a:lnTo>
                  <a:lnTo>
                    <a:pt x="315758" y="407755"/>
                  </a:lnTo>
                  <a:lnTo>
                    <a:pt x="327507" y="403240"/>
                  </a:lnTo>
                  <a:lnTo>
                    <a:pt x="707009" y="179885"/>
                  </a:lnTo>
                  <a:lnTo>
                    <a:pt x="710412" y="175453"/>
                  </a:lnTo>
                  <a:lnTo>
                    <a:pt x="711276" y="170843"/>
                  </a:lnTo>
                  <a:lnTo>
                    <a:pt x="711276" y="169992"/>
                  </a:lnTo>
                  <a:lnTo>
                    <a:pt x="710412" y="165382"/>
                  </a:lnTo>
                  <a:lnTo>
                    <a:pt x="707009" y="160950"/>
                  </a:lnTo>
                  <a:lnTo>
                    <a:pt x="434746" y="6010"/>
                  </a:lnTo>
                  <a:lnTo>
                    <a:pt x="422902" y="1502"/>
                  </a:lnTo>
                  <a:lnTo>
                    <a:pt x="409444" y="0"/>
                  </a:lnTo>
                  <a:close/>
                </a:path>
              </a:pathLst>
            </a:custGeom>
            <a:solidFill>
              <a:srgbClr val="F6F6F6"/>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06" name="Google Shape;2906;p15"/>
            <p:cNvSpPr/>
            <p:nvPr/>
          </p:nvSpPr>
          <p:spPr>
            <a:xfrm>
              <a:off x="2079105" y="1885809"/>
              <a:ext cx="696595" cy="401320"/>
            </a:xfrm>
            <a:custGeom>
              <a:avLst/>
              <a:gdLst/>
              <a:ahLst/>
              <a:cxnLst/>
              <a:rect l="l" t="t" r="r" b="b"/>
              <a:pathLst>
                <a:path w="696594" h="401319" extrusionOk="0">
                  <a:moveTo>
                    <a:pt x="405696" y="0"/>
                  </a:moveTo>
                  <a:lnTo>
                    <a:pt x="4267" y="227320"/>
                  </a:lnTo>
                  <a:lnTo>
                    <a:pt x="165" y="236197"/>
                  </a:lnTo>
                  <a:lnTo>
                    <a:pt x="0" y="236197"/>
                  </a:lnTo>
                  <a:lnTo>
                    <a:pt x="0" y="237048"/>
                  </a:lnTo>
                  <a:lnTo>
                    <a:pt x="850" y="241493"/>
                  </a:lnTo>
                  <a:lnTo>
                    <a:pt x="4267" y="245925"/>
                  </a:lnTo>
                  <a:lnTo>
                    <a:pt x="266128" y="394884"/>
                  </a:lnTo>
                  <a:lnTo>
                    <a:pt x="277818" y="399391"/>
                  </a:lnTo>
                  <a:lnTo>
                    <a:pt x="291087" y="400894"/>
                  </a:lnTo>
                  <a:lnTo>
                    <a:pt x="304322" y="399391"/>
                  </a:lnTo>
                  <a:lnTo>
                    <a:pt x="315912" y="394884"/>
                  </a:lnTo>
                  <a:lnTo>
                    <a:pt x="692175" y="173408"/>
                  </a:lnTo>
                  <a:lnTo>
                    <a:pt x="695413" y="168963"/>
                  </a:lnTo>
                  <a:lnTo>
                    <a:pt x="696264" y="164531"/>
                  </a:lnTo>
                  <a:lnTo>
                    <a:pt x="696264" y="163680"/>
                  </a:lnTo>
                  <a:lnTo>
                    <a:pt x="695413" y="159248"/>
                  </a:lnTo>
                  <a:lnTo>
                    <a:pt x="692010" y="154803"/>
                  </a:lnTo>
                  <a:lnTo>
                    <a:pt x="430644" y="6010"/>
                  </a:lnTo>
                  <a:lnTo>
                    <a:pt x="418961" y="1502"/>
                  </a:lnTo>
                  <a:lnTo>
                    <a:pt x="405696" y="0"/>
                  </a:lnTo>
                  <a:close/>
                </a:path>
              </a:pathLst>
            </a:custGeom>
            <a:solidFill>
              <a:srgbClr val="F4F4F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07" name="Google Shape;2907;p15"/>
            <p:cNvSpPr/>
            <p:nvPr/>
          </p:nvSpPr>
          <p:spPr>
            <a:xfrm>
              <a:off x="2068023" y="1891568"/>
              <a:ext cx="681355" cy="392430"/>
            </a:xfrm>
            <a:custGeom>
              <a:avLst/>
              <a:gdLst/>
              <a:ahLst/>
              <a:cxnLst/>
              <a:rect l="l" t="t" r="r" b="b"/>
              <a:pathLst>
                <a:path w="681355" h="392430" extrusionOk="0">
                  <a:moveTo>
                    <a:pt x="401835" y="0"/>
                  </a:moveTo>
                  <a:lnTo>
                    <a:pt x="4089" y="225317"/>
                  </a:lnTo>
                  <a:lnTo>
                    <a:pt x="0" y="233851"/>
                  </a:lnTo>
                  <a:lnTo>
                    <a:pt x="0" y="234702"/>
                  </a:lnTo>
                  <a:lnTo>
                    <a:pt x="255041" y="386226"/>
                  </a:lnTo>
                  <a:lnTo>
                    <a:pt x="279596" y="392112"/>
                  </a:lnTo>
                  <a:lnTo>
                    <a:pt x="292642" y="390640"/>
                  </a:lnTo>
                  <a:lnTo>
                    <a:pt x="304152" y="386226"/>
                  </a:lnTo>
                  <a:lnTo>
                    <a:pt x="676998" y="166617"/>
                  </a:lnTo>
                  <a:lnTo>
                    <a:pt x="680237" y="162350"/>
                  </a:lnTo>
                  <a:lnTo>
                    <a:pt x="681101" y="157918"/>
                  </a:lnTo>
                  <a:lnTo>
                    <a:pt x="681101" y="157067"/>
                  </a:lnTo>
                  <a:lnTo>
                    <a:pt x="426389" y="5886"/>
                  </a:lnTo>
                  <a:lnTo>
                    <a:pt x="401835" y="0"/>
                  </a:lnTo>
                  <a:close/>
                </a:path>
              </a:pathLst>
            </a:custGeom>
            <a:solidFill>
              <a:srgbClr val="F1F1F1"/>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08" name="Google Shape;2908;p15"/>
            <p:cNvSpPr/>
            <p:nvPr/>
          </p:nvSpPr>
          <p:spPr>
            <a:xfrm>
              <a:off x="2056606" y="1897157"/>
              <a:ext cx="666750" cy="383540"/>
            </a:xfrm>
            <a:custGeom>
              <a:avLst/>
              <a:gdLst/>
              <a:ahLst/>
              <a:cxnLst/>
              <a:rect l="l" t="t" r="r" b="b"/>
              <a:pathLst>
                <a:path w="666750" h="383539" extrusionOk="0">
                  <a:moveTo>
                    <a:pt x="398486" y="0"/>
                  </a:moveTo>
                  <a:lnTo>
                    <a:pt x="385592" y="1440"/>
                  </a:lnTo>
                  <a:lnTo>
                    <a:pt x="374218" y="5762"/>
                  </a:lnTo>
                  <a:lnTo>
                    <a:pt x="9880" y="220075"/>
                  </a:lnTo>
                  <a:lnTo>
                    <a:pt x="4089" y="223313"/>
                  </a:lnTo>
                  <a:lnTo>
                    <a:pt x="850" y="227580"/>
                  </a:lnTo>
                  <a:lnTo>
                    <a:pt x="0" y="232013"/>
                  </a:lnTo>
                  <a:lnTo>
                    <a:pt x="165" y="231848"/>
                  </a:lnTo>
                  <a:lnTo>
                    <a:pt x="165" y="232698"/>
                  </a:lnTo>
                  <a:lnTo>
                    <a:pt x="244475" y="377732"/>
                  </a:lnTo>
                  <a:lnTo>
                    <a:pt x="268619" y="383495"/>
                  </a:lnTo>
                  <a:lnTo>
                    <a:pt x="281513" y="382054"/>
                  </a:lnTo>
                  <a:lnTo>
                    <a:pt x="292887" y="377732"/>
                  </a:lnTo>
                  <a:lnTo>
                    <a:pt x="662508" y="160016"/>
                  </a:lnTo>
                  <a:lnTo>
                    <a:pt x="665746" y="155914"/>
                  </a:lnTo>
                  <a:lnTo>
                    <a:pt x="666432" y="150631"/>
                  </a:lnTo>
                  <a:lnTo>
                    <a:pt x="665568" y="146186"/>
                  </a:lnTo>
                  <a:lnTo>
                    <a:pt x="662330" y="142097"/>
                  </a:lnTo>
                  <a:lnTo>
                    <a:pt x="422630" y="5762"/>
                  </a:lnTo>
                  <a:lnTo>
                    <a:pt x="411349" y="1440"/>
                  </a:lnTo>
                  <a:lnTo>
                    <a:pt x="398486" y="0"/>
                  </a:lnTo>
                  <a:close/>
                </a:path>
              </a:pathLst>
            </a:custGeom>
            <a:solidFill>
              <a:srgbClr val="EFEFE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09" name="Google Shape;2909;p15"/>
            <p:cNvSpPr/>
            <p:nvPr/>
          </p:nvSpPr>
          <p:spPr>
            <a:xfrm>
              <a:off x="2045524" y="1902620"/>
              <a:ext cx="651510" cy="375920"/>
            </a:xfrm>
            <a:custGeom>
              <a:avLst/>
              <a:gdLst/>
              <a:ahLst/>
              <a:cxnLst/>
              <a:rect l="l" t="t" r="r" b="b"/>
              <a:pathLst>
                <a:path w="651510" h="375919" extrusionOk="0">
                  <a:moveTo>
                    <a:pt x="394589" y="0"/>
                  </a:moveTo>
                  <a:lnTo>
                    <a:pt x="4089" y="221434"/>
                  </a:lnTo>
                  <a:lnTo>
                    <a:pt x="0" y="229968"/>
                  </a:lnTo>
                  <a:lnTo>
                    <a:pt x="165" y="229968"/>
                  </a:lnTo>
                  <a:lnTo>
                    <a:pt x="165" y="230819"/>
                  </a:lnTo>
                  <a:lnTo>
                    <a:pt x="233387" y="369541"/>
                  </a:lnTo>
                  <a:lnTo>
                    <a:pt x="257175" y="375304"/>
                  </a:lnTo>
                  <a:lnTo>
                    <a:pt x="269835" y="373863"/>
                  </a:lnTo>
                  <a:lnTo>
                    <a:pt x="280962" y="369541"/>
                  </a:lnTo>
                  <a:lnTo>
                    <a:pt x="647166" y="153692"/>
                  </a:lnTo>
                  <a:lnTo>
                    <a:pt x="650405" y="149437"/>
                  </a:lnTo>
                  <a:lnTo>
                    <a:pt x="651256" y="145170"/>
                  </a:lnTo>
                  <a:lnTo>
                    <a:pt x="651256" y="144306"/>
                  </a:lnTo>
                  <a:lnTo>
                    <a:pt x="650405" y="140052"/>
                  </a:lnTo>
                  <a:lnTo>
                    <a:pt x="647331" y="135785"/>
                  </a:lnTo>
                  <a:lnTo>
                    <a:pt x="418376" y="5762"/>
                  </a:lnTo>
                  <a:lnTo>
                    <a:pt x="407249" y="1440"/>
                  </a:lnTo>
                  <a:lnTo>
                    <a:pt x="394589" y="0"/>
                  </a:lnTo>
                  <a:close/>
                </a:path>
              </a:pathLst>
            </a:custGeom>
            <a:solidFill>
              <a:srgbClr val="EDEDED"/>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10" name="Google Shape;2910;p15"/>
            <p:cNvSpPr/>
            <p:nvPr/>
          </p:nvSpPr>
          <p:spPr>
            <a:xfrm>
              <a:off x="2034438" y="1908376"/>
              <a:ext cx="636270" cy="367030"/>
            </a:xfrm>
            <a:custGeom>
              <a:avLst/>
              <a:gdLst/>
              <a:ahLst/>
              <a:cxnLst/>
              <a:rect l="l" t="t" r="r" b="b"/>
              <a:pathLst>
                <a:path w="636269" h="367030" extrusionOk="0">
                  <a:moveTo>
                    <a:pt x="390837" y="0"/>
                  </a:moveTo>
                  <a:lnTo>
                    <a:pt x="378366" y="1407"/>
                  </a:lnTo>
                  <a:lnTo>
                    <a:pt x="367398" y="5629"/>
                  </a:lnTo>
                  <a:lnTo>
                    <a:pt x="9550" y="216195"/>
                  </a:lnTo>
                  <a:lnTo>
                    <a:pt x="3924" y="219433"/>
                  </a:lnTo>
                  <a:lnTo>
                    <a:pt x="850" y="223535"/>
                  </a:lnTo>
                  <a:lnTo>
                    <a:pt x="0" y="227625"/>
                  </a:lnTo>
                  <a:lnTo>
                    <a:pt x="0" y="228476"/>
                  </a:lnTo>
                  <a:lnTo>
                    <a:pt x="222313" y="360886"/>
                  </a:lnTo>
                  <a:lnTo>
                    <a:pt x="245757" y="366515"/>
                  </a:lnTo>
                  <a:lnTo>
                    <a:pt x="258232" y="365108"/>
                  </a:lnTo>
                  <a:lnTo>
                    <a:pt x="269201" y="360886"/>
                  </a:lnTo>
                  <a:lnTo>
                    <a:pt x="626541" y="150155"/>
                  </a:lnTo>
                  <a:lnTo>
                    <a:pt x="632167" y="146916"/>
                  </a:lnTo>
                  <a:lnTo>
                    <a:pt x="635228" y="142827"/>
                  </a:lnTo>
                  <a:lnTo>
                    <a:pt x="636092" y="138560"/>
                  </a:lnTo>
                  <a:lnTo>
                    <a:pt x="636092" y="137709"/>
                  </a:lnTo>
                  <a:lnTo>
                    <a:pt x="635228" y="133442"/>
                  </a:lnTo>
                  <a:lnTo>
                    <a:pt x="632167" y="129339"/>
                  </a:lnTo>
                  <a:lnTo>
                    <a:pt x="414286" y="5629"/>
                  </a:lnTo>
                  <a:lnTo>
                    <a:pt x="403311" y="1407"/>
                  </a:lnTo>
                  <a:lnTo>
                    <a:pt x="390837" y="0"/>
                  </a:lnTo>
                  <a:close/>
                </a:path>
              </a:pathLst>
            </a:custGeom>
            <a:solidFill>
              <a:srgbClr val="EBEBE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11" name="Google Shape;2911;p15"/>
            <p:cNvSpPr/>
            <p:nvPr/>
          </p:nvSpPr>
          <p:spPr>
            <a:xfrm>
              <a:off x="2023186" y="1913961"/>
              <a:ext cx="621665" cy="358140"/>
            </a:xfrm>
            <a:custGeom>
              <a:avLst/>
              <a:gdLst/>
              <a:ahLst/>
              <a:cxnLst/>
              <a:rect l="l" t="t" r="r" b="b"/>
              <a:pathLst>
                <a:path w="621664" h="358139" extrusionOk="0">
                  <a:moveTo>
                    <a:pt x="387091" y="0"/>
                  </a:moveTo>
                  <a:lnTo>
                    <a:pt x="3924" y="217430"/>
                  </a:lnTo>
                  <a:lnTo>
                    <a:pt x="0" y="225621"/>
                  </a:lnTo>
                  <a:lnTo>
                    <a:pt x="0" y="226472"/>
                  </a:lnTo>
                  <a:lnTo>
                    <a:pt x="211239" y="352405"/>
                  </a:lnTo>
                  <a:lnTo>
                    <a:pt x="234334" y="357901"/>
                  </a:lnTo>
                  <a:lnTo>
                    <a:pt x="246618" y="356527"/>
                  </a:lnTo>
                  <a:lnTo>
                    <a:pt x="257429" y="352405"/>
                  </a:lnTo>
                  <a:lnTo>
                    <a:pt x="617169" y="140303"/>
                  </a:lnTo>
                  <a:lnTo>
                    <a:pt x="620229" y="136378"/>
                  </a:lnTo>
                  <a:lnTo>
                    <a:pt x="621080" y="132111"/>
                  </a:lnTo>
                  <a:lnTo>
                    <a:pt x="621080" y="131260"/>
                  </a:lnTo>
                  <a:lnTo>
                    <a:pt x="410197" y="5505"/>
                  </a:lnTo>
                  <a:lnTo>
                    <a:pt x="387091" y="0"/>
                  </a:lnTo>
                  <a:close/>
                </a:path>
              </a:pathLst>
            </a:custGeom>
            <a:solidFill>
              <a:srgbClr val="EAEAE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12" name="Google Shape;2912;p15"/>
            <p:cNvSpPr/>
            <p:nvPr/>
          </p:nvSpPr>
          <p:spPr>
            <a:xfrm>
              <a:off x="2012102" y="1919427"/>
              <a:ext cx="606425" cy="349885"/>
            </a:xfrm>
            <a:custGeom>
              <a:avLst/>
              <a:gdLst/>
              <a:ahLst/>
              <a:cxnLst/>
              <a:rect l="l" t="t" r="r" b="b"/>
              <a:pathLst>
                <a:path w="606425" h="349885" extrusionOk="0">
                  <a:moveTo>
                    <a:pt x="383509" y="0"/>
                  </a:moveTo>
                  <a:lnTo>
                    <a:pt x="3924" y="215376"/>
                  </a:lnTo>
                  <a:lnTo>
                    <a:pt x="165" y="223567"/>
                  </a:lnTo>
                  <a:lnTo>
                    <a:pt x="0" y="223567"/>
                  </a:lnTo>
                  <a:lnTo>
                    <a:pt x="200317" y="344039"/>
                  </a:lnTo>
                  <a:lnTo>
                    <a:pt x="223081" y="349535"/>
                  </a:lnTo>
                  <a:lnTo>
                    <a:pt x="235182" y="348161"/>
                  </a:lnTo>
                  <a:lnTo>
                    <a:pt x="245846" y="344039"/>
                  </a:lnTo>
                  <a:lnTo>
                    <a:pt x="602335" y="133981"/>
                  </a:lnTo>
                  <a:lnTo>
                    <a:pt x="605396" y="129892"/>
                  </a:lnTo>
                  <a:lnTo>
                    <a:pt x="606082" y="124939"/>
                  </a:lnTo>
                  <a:lnTo>
                    <a:pt x="605396" y="120850"/>
                  </a:lnTo>
                  <a:lnTo>
                    <a:pt x="602335" y="116925"/>
                  </a:lnTo>
                  <a:lnTo>
                    <a:pt x="406273" y="5495"/>
                  </a:lnTo>
                  <a:lnTo>
                    <a:pt x="395608" y="1373"/>
                  </a:lnTo>
                  <a:lnTo>
                    <a:pt x="383509" y="0"/>
                  </a:lnTo>
                  <a:close/>
                </a:path>
              </a:pathLst>
            </a:custGeom>
            <a:solidFill>
              <a:srgbClr val="E8E8E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13" name="Google Shape;2913;p15"/>
            <p:cNvSpPr/>
            <p:nvPr/>
          </p:nvSpPr>
          <p:spPr>
            <a:xfrm>
              <a:off x="2000850" y="1925183"/>
              <a:ext cx="591185" cy="340995"/>
            </a:xfrm>
            <a:custGeom>
              <a:avLst/>
              <a:gdLst/>
              <a:ahLst/>
              <a:cxnLst/>
              <a:rect l="l" t="t" r="r" b="b"/>
              <a:pathLst>
                <a:path w="591185" h="340994" extrusionOk="0">
                  <a:moveTo>
                    <a:pt x="379656" y="0"/>
                  </a:moveTo>
                  <a:lnTo>
                    <a:pt x="3746" y="213382"/>
                  </a:lnTo>
                  <a:lnTo>
                    <a:pt x="0" y="221395"/>
                  </a:lnTo>
                  <a:lnTo>
                    <a:pt x="685" y="226348"/>
                  </a:lnTo>
                  <a:lnTo>
                    <a:pt x="189242" y="335378"/>
                  </a:lnTo>
                  <a:lnTo>
                    <a:pt x="211662" y="340750"/>
                  </a:lnTo>
                  <a:lnTo>
                    <a:pt x="223573" y="339407"/>
                  </a:lnTo>
                  <a:lnTo>
                    <a:pt x="234073" y="335378"/>
                  </a:lnTo>
                  <a:lnTo>
                    <a:pt x="587159" y="127212"/>
                  </a:lnTo>
                  <a:lnTo>
                    <a:pt x="590232" y="123288"/>
                  </a:lnTo>
                  <a:lnTo>
                    <a:pt x="590905" y="118335"/>
                  </a:lnTo>
                  <a:lnTo>
                    <a:pt x="590232" y="114246"/>
                  </a:lnTo>
                  <a:lnTo>
                    <a:pt x="587159" y="110309"/>
                  </a:lnTo>
                  <a:lnTo>
                    <a:pt x="402005" y="5381"/>
                  </a:lnTo>
                  <a:lnTo>
                    <a:pt x="391575" y="1345"/>
                  </a:lnTo>
                  <a:lnTo>
                    <a:pt x="379656" y="0"/>
                  </a:lnTo>
                  <a:close/>
                </a:path>
              </a:pathLst>
            </a:custGeom>
            <a:solidFill>
              <a:srgbClr val="E6E7E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914" name="Google Shape;2914;p15"/>
            <p:cNvPicPr preferRelativeResize="0"/>
            <p:nvPr/>
          </p:nvPicPr>
          <p:blipFill rotWithShape="1">
            <a:blip r:embed="rId27">
              <a:alphaModFix/>
            </a:blip>
            <a:srcRect/>
            <a:stretch/>
          </p:blipFill>
          <p:spPr>
            <a:xfrm>
              <a:off x="2085800" y="1695589"/>
              <a:ext cx="34744" cy="162280"/>
            </a:xfrm>
            <a:prstGeom prst="rect">
              <a:avLst/>
            </a:prstGeom>
            <a:noFill/>
            <a:ln>
              <a:noFill/>
            </a:ln>
          </p:spPr>
        </p:pic>
        <p:sp>
          <p:nvSpPr>
            <p:cNvPr id="2915" name="Google Shape;2915;p15"/>
            <p:cNvSpPr/>
            <p:nvPr/>
          </p:nvSpPr>
          <p:spPr>
            <a:xfrm>
              <a:off x="2235098" y="2060244"/>
              <a:ext cx="34290" cy="33655"/>
            </a:xfrm>
            <a:custGeom>
              <a:avLst/>
              <a:gdLst/>
              <a:ahLst/>
              <a:cxnLst/>
              <a:rect l="l" t="t" r="r" b="b"/>
              <a:pathLst>
                <a:path w="34289" h="33655" extrusionOk="0">
                  <a:moveTo>
                    <a:pt x="33743" y="17056"/>
                  </a:moveTo>
                  <a:lnTo>
                    <a:pt x="33070" y="13474"/>
                  </a:lnTo>
                  <a:lnTo>
                    <a:pt x="28803" y="3924"/>
                  </a:lnTo>
                  <a:lnTo>
                    <a:pt x="23685" y="0"/>
                  </a:lnTo>
                  <a:lnTo>
                    <a:pt x="17386" y="0"/>
                  </a:lnTo>
                  <a:lnTo>
                    <a:pt x="16192" y="330"/>
                  </a:lnTo>
                  <a:lnTo>
                    <a:pt x="9029" y="3581"/>
                  </a:lnTo>
                  <a:lnTo>
                    <a:pt x="8839" y="4445"/>
                  </a:lnTo>
                  <a:lnTo>
                    <a:pt x="1701" y="7683"/>
                  </a:lnTo>
                  <a:lnTo>
                    <a:pt x="0" y="15697"/>
                  </a:lnTo>
                  <a:lnTo>
                    <a:pt x="3568" y="23545"/>
                  </a:lnTo>
                  <a:lnTo>
                    <a:pt x="6299" y="29692"/>
                  </a:lnTo>
                  <a:lnTo>
                    <a:pt x="11417" y="33616"/>
                  </a:lnTo>
                  <a:lnTo>
                    <a:pt x="17551" y="33616"/>
                  </a:lnTo>
                  <a:lnTo>
                    <a:pt x="18923" y="33274"/>
                  </a:lnTo>
                  <a:lnTo>
                    <a:pt x="20104" y="32766"/>
                  </a:lnTo>
                  <a:lnTo>
                    <a:pt x="23355" y="31229"/>
                  </a:lnTo>
                  <a:lnTo>
                    <a:pt x="24485" y="29514"/>
                  </a:lnTo>
                  <a:lnTo>
                    <a:pt x="24879" y="29514"/>
                  </a:lnTo>
                  <a:lnTo>
                    <a:pt x="33235" y="20129"/>
                  </a:lnTo>
                  <a:lnTo>
                    <a:pt x="33743" y="17056"/>
                  </a:lnTo>
                  <a:close/>
                </a:path>
              </a:pathLst>
            </a:custGeom>
            <a:solidFill>
              <a:srgbClr val="1C1B1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16" name="Google Shape;2916;p15"/>
            <p:cNvSpPr/>
            <p:nvPr/>
          </p:nvSpPr>
          <p:spPr>
            <a:xfrm>
              <a:off x="2241576" y="2073722"/>
              <a:ext cx="11430" cy="13335"/>
            </a:xfrm>
            <a:custGeom>
              <a:avLst/>
              <a:gdLst/>
              <a:ahLst/>
              <a:cxnLst/>
              <a:rect l="l" t="t" r="r" b="b"/>
              <a:pathLst>
                <a:path w="11430" h="13335" extrusionOk="0">
                  <a:moveTo>
                    <a:pt x="6146" y="0"/>
                  </a:moveTo>
                  <a:lnTo>
                    <a:pt x="2730" y="0"/>
                  </a:lnTo>
                  <a:lnTo>
                    <a:pt x="342" y="1015"/>
                  </a:lnTo>
                  <a:lnTo>
                    <a:pt x="0" y="4610"/>
                  </a:lnTo>
                  <a:lnTo>
                    <a:pt x="1536" y="8191"/>
                  </a:lnTo>
                  <a:lnTo>
                    <a:pt x="2895" y="11087"/>
                  </a:lnTo>
                  <a:lnTo>
                    <a:pt x="5118" y="12966"/>
                  </a:lnTo>
                  <a:lnTo>
                    <a:pt x="7162" y="12966"/>
                  </a:lnTo>
                  <a:lnTo>
                    <a:pt x="7327" y="13131"/>
                  </a:lnTo>
                  <a:lnTo>
                    <a:pt x="7670" y="13131"/>
                  </a:lnTo>
                  <a:lnTo>
                    <a:pt x="8191" y="12966"/>
                  </a:lnTo>
                  <a:lnTo>
                    <a:pt x="8521" y="12801"/>
                  </a:lnTo>
                  <a:lnTo>
                    <a:pt x="9042" y="12623"/>
                  </a:lnTo>
                  <a:lnTo>
                    <a:pt x="9715" y="11937"/>
                  </a:lnTo>
                  <a:lnTo>
                    <a:pt x="11087" y="10401"/>
                  </a:lnTo>
                  <a:lnTo>
                    <a:pt x="10909" y="7505"/>
                  </a:lnTo>
                  <a:lnTo>
                    <a:pt x="9715" y="4775"/>
                  </a:lnTo>
                  <a:lnTo>
                    <a:pt x="8356" y="1879"/>
                  </a:lnTo>
                  <a:lnTo>
                    <a:pt x="6146" y="0"/>
                  </a:lnTo>
                  <a:close/>
                </a:path>
              </a:pathLst>
            </a:custGeom>
            <a:solidFill>
              <a:srgbClr val="F8C3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17" name="Google Shape;2917;p15"/>
            <p:cNvSpPr/>
            <p:nvPr/>
          </p:nvSpPr>
          <p:spPr>
            <a:xfrm>
              <a:off x="2081149" y="1971687"/>
              <a:ext cx="33655" cy="33655"/>
            </a:xfrm>
            <a:custGeom>
              <a:avLst/>
              <a:gdLst/>
              <a:ahLst/>
              <a:cxnLst/>
              <a:rect l="l" t="t" r="r" b="b"/>
              <a:pathLst>
                <a:path w="33655" h="33655" extrusionOk="0">
                  <a:moveTo>
                    <a:pt x="33578" y="17056"/>
                  </a:moveTo>
                  <a:lnTo>
                    <a:pt x="32905" y="13474"/>
                  </a:lnTo>
                  <a:lnTo>
                    <a:pt x="28638" y="3924"/>
                  </a:lnTo>
                  <a:lnTo>
                    <a:pt x="23520" y="0"/>
                  </a:lnTo>
                  <a:lnTo>
                    <a:pt x="17221" y="0"/>
                  </a:lnTo>
                  <a:lnTo>
                    <a:pt x="16027" y="342"/>
                  </a:lnTo>
                  <a:lnTo>
                    <a:pt x="8864" y="3581"/>
                  </a:lnTo>
                  <a:lnTo>
                    <a:pt x="8661" y="4533"/>
                  </a:lnTo>
                  <a:lnTo>
                    <a:pt x="1701" y="7683"/>
                  </a:lnTo>
                  <a:lnTo>
                    <a:pt x="0" y="15697"/>
                  </a:lnTo>
                  <a:lnTo>
                    <a:pt x="3568" y="23545"/>
                  </a:lnTo>
                  <a:lnTo>
                    <a:pt x="6299" y="29692"/>
                  </a:lnTo>
                  <a:lnTo>
                    <a:pt x="11417" y="33616"/>
                  </a:lnTo>
                  <a:lnTo>
                    <a:pt x="17551" y="33616"/>
                  </a:lnTo>
                  <a:lnTo>
                    <a:pt x="18923" y="33274"/>
                  </a:lnTo>
                  <a:lnTo>
                    <a:pt x="20116" y="32766"/>
                  </a:lnTo>
                  <a:lnTo>
                    <a:pt x="23355" y="31229"/>
                  </a:lnTo>
                  <a:lnTo>
                    <a:pt x="24485" y="29514"/>
                  </a:lnTo>
                  <a:lnTo>
                    <a:pt x="24714" y="29514"/>
                  </a:lnTo>
                  <a:lnTo>
                    <a:pt x="33070" y="20129"/>
                  </a:lnTo>
                  <a:lnTo>
                    <a:pt x="33578" y="17056"/>
                  </a:lnTo>
                  <a:close/>
                </a:path>
              </a:pathLst>
            </a:custGeom>
            <a:solidFill>
              <a:srgbClr val="1C1B1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18" name="Google Shape;2918;p15"/>
            <p:cNvSpPr/>
            <p:nvPr/>
          </p:nvSpPr>
          <p:spPr>
            <a:xfrm>
              <a:off x="2087458" y="1985162"/>
              <a:ext cx="11430" cy="13335"/>
            </a:xfrm>
            <a:custGeom>
              <a:avLst/>
              <a:gdLst/>
              <a:ahLst/>
              <a:cxnLst/>
              <a:rect l="l" t="t" r="r" b="b"/>
              <a:pathLst>
                <a:path w="11430" h="13335" extrusionOk="0">
                  <a:moveTo>
                    <a:pt x="6134" y="0"/>
                  </a:moveTo>
                  <a:lnTo>
                    <a:pt x="2730" y="0"/>
                  </a:lnTo>
                  <a:lnTo>
                    <a:pt x="342" y="1015"/>
                  </a:lnTo>
                  <a:lnTo>
                    <a:pt x="0" y="4610"/>
                  </a:lnTo>
                  <a:lnTo>
                    <a:pt x="1536" y="8191"/>
                  </a:lnTo>
                  <a:lnTo>
                    <a:pt x="2895" y="11087"/>
                  </a:lnTo>
                  <a:lnTo>
                    <a:pt x="5118" y="12966"/>
                  </a:lnTo>
                  <a:lnTo>
                    <a:pt x="7162" y="12966"/>
                  </a:lnTo>
                  <a:lnTo>
                    <a:pt x="7327" y="13131"/>
                  </a:lnTo>
                  <a:lnTo>
                    <a:pt x="7670" y="13131"/>
                  </a:lnTo>
                  <a:lnTo>
                    <a:pt x="8178" y="12966"/>
                  </a:lnTo>
                  <a:lnTo>
                    <a:pt x="8521" y="12801"/>
                  </a:lnTo>
                  <a:lnTo>
                    <a:pt x="9042" y="12623"/>
                  </a:lnTo>
                  <a:lnTo>
                    <a:pt x="9715" y="11937"/>
                  </a:lnTo>
                  <a:lnTo>
                    <a:pt x="11087" y="10401"/>
                  </a:lnTo>
                  <a:lnTo>
                    <a:pt x="10909" y="7505"/>
                  </a:lnTo>
                  <a:lnTo>
                    <a:pt x="9715" y="4775"/>
                  </a:lnTo>
                  <a:lnTo>
                    <a:pt x="8356" y="1879"/>
                  </a:lnTo>
                  <a:lnTo>
                    <a:pt x="6134" y="0"/>
                  </a:lnTo>
                  <a:close/>
                </a:path>
              </a:pathLst>
            </a:custGeom>
            <a:solidFill>
              <a:srgbClr val="F8C3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19" name="Google Shape;2919;p15"/>
            <p:cNvSpPr/>
            <p:nvPr/>
          </p:nvSpPr>
          <p:spPr>
            <a:xfrm>
              <a:off x="2076031" y="2060587"/>
              <a:ext cx="33655" cy="33655"/>
            </a:xfrm>
            <a:custGeom>
              <a:avLst/>
              <a:gdLst/>
              <a:ahLst/>
              <a:cxnLst/>
              <a:rect l="l" t="t" r="r" b="b"/>
              <a:pathLst>
                <a:path w="33655" h="33655" extrusionOk="0">
                  <a:moveTo>
                    <a:pt x="33578" y="15697"/>
                  </a:moveTo>
                  <a:lnTo>
                    <a:pt x="31877" y="7683"/>
                  </a:lnTo>
                  <a:lnTo>
                    <a:pt x="24904" y="4533"/>
                  </a:lnTo>
                  <a:lnTo>
                    <a:pt x="24714" y="3581"/>
                  </a:lnTo>
                  <a:lnTo>
                    <a:pt x="17551" y="330"/>
                  </a:lnTo>
                  <a:lnTo>
                    <a:pt x="16370" y="0"/>
                  </a:lnTo>
                  <a:lnTo>
                    <a:pt x="10058" y="0"/>
                  </a:lnTo>
                  <a:lnTo>
                    <a:pt x="4940" y="3924"/>
                  </a:lnTo>
                  <a:lnTo>
                    <a:pt x="673" y="13474"/>
                  </a:lnTo>
                  <a:lnTo>
                    <a:pt x="0" y="17056"/>
                  </a:lnTo>
                  <a:lnTo>
                    <a:pt x="508" y="20129"/>
                  </a:lnTo>
                  <a:lnTo>
                    <a:pt x="1016" y="24053"/>
                  </a:lnTo>
                  <a:lnTo>
                    <a:pt x="3060" y="27127"/>
                  </a:lnTo>
                  <a:lnTo>
                    <a:pt x="6299" y="28663"/>
                  </a:lnTo>
                  <a:lnTo>
                    <a:pt x="7493" y="29171"/>
                  </a:lnTo>
                  <a:lnTo>
                    <a:pt x="8864" y="29514"/>
                  </a:lnTo>
                  <a:lnTo>
                    <a:pt x="9080" y="29514"/>
                  </a:lnTo>
                  <a:lnTo>
                    <a:pt x="10223" y="31229"/>
                  </a:lnTo>
                  <a:lnTo>
                    <a:pt x="13462" y="32766"/>
                  </a:lnTo>
                  <a:lnTo>
                    <a:pt x="14655" y="33274"/>
                  </a:lnTo>
                  <a:lnTo>
                    <a:pt x="16027" y="33616"/>
                  </a:lnTo>
                  <a:lnTo>
                    <a:pt x="22161" y="33616"/>
                  </a:lnTo>
                  <a:lnTo>
                    <a:pt x="27279" y="29692"/>
                  </a:lnTo>
                  <a:lnTo>
                    <a:pt x="29997" y="23545"/>
                  </a:lnTo>
                  <a:lnTo>
                    <a:pt x="33578" y="15697"/>
                  </a:lnTo>
                  <a:close/>
                </a:path>
              </a:pathLst>
            </a:custGeom>
            <a:solidFill>
              <a:srgbClr val="1C1B1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20" name="Google Shape;2920;p15"/>
            <p:cNvSpPr/>
            <p:nvPr/>
          </p:nvSpPr>
          <p:spPr>
            <a:xfrm>
              <a:off x="2092059" y="2074062"/>
              <a:ext cx="11430" cy="13335"/>
            </a:xfrm>
            <a:custGeom>
              <a:avLst/>
              <a:gdLst/>
              <a:ahLst/>
              <a:cxnLst/>
              <a:rect l="l" t="t" r="r" b="b"/>
              <a:pathLst>
                <a:path w="11430" h="13335" extrusionOk="0">
                  <a:moveTo>
                    <a:pt x="8356" y="0"/>
                  </a:moveTo>
                  <a:lnTo>
                    <a:pt x="4952" y="0"/>
                  </a:lnTo>
                  <a:lnTo>
                    <a:pt x="2730" y="1879"/>
                  </a:lnTo>
                  <a:lnTo>
                    <a:pt x="1371" y="4775"/>
                  </a:lnTo>
                  <a:lnTo>
                    <a:pt x="177" y="7505"/>
                  </a:lnTo>
                  <a:lnTo>
                    <a:pt x="0" y="10401"/>
                  </a:lnTo>
                  <a:lnTo>
                    <a:pt x="1371" y="11937"/>
                  </a:lnTo>
                  <a:lnTo>
                    <a:pt x="2044" y="12623"/>
                  </a:lnTo>
                  <a:lnTo>
                    <a:pt x="2565" y="12801"/>
                  </a:lnTo>
                  <a:lnTo>
                    <a:pt x="2908" y="12966"/>
                  </a:lnTo>
                  <a:lnTo>
                    <a:pt x="3416" y="13131"/>
                  </a:lnTo>
                  <a:lnTo>
                    <a:pt x="3759" y="13131"/>
                  </a:lnTo>
                  <a:lnTo>
                    <a:pt x="3924" y="12966"/>
                  </a:lnTo>
                  <a:lnTo>
                    <a:pt x="5968" y="12966"/>
                  </a:lnTo>
                  <a:lnTo>
                    <a:pt x="8191" y="11087"/>
                  </a:lnTo>
                  <a:lnTo>
                    <a:pt x="9550" y="8191"/>
                  </a:lnTo>
                  <a:lnTo>
                    <a:pt x="11087" y="4610"/>
                  </a:lnTo>
                  <a:lnTo>
                    <a:pt x="10744" y="1015"/>
                  </a:lnTo>
                  <a:lnTo>
                    <a:pt x="8356" y="0"/>
                  </a:lnTo>
                  <a:close/>
                </a:path>
              </a:pathLst>
            </a:custGeom>
            <a:solidFill>
              <a:srgbClr val="F8C3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21" name="Google Shape;2921;p15"/>
            <p:cNvSpPr/>
            <p:nvPr/>
          </p:nvSpPr>
          <p:spPr>
            <a:xfrm>
              <a:off x="2238337" y="1967090"/>
              <a:ext cx="33655" cy="34290"/>
            </a:xfrm>
            <a:custGeom>
              <a:avLst/>
              <a:gdLst/>
              <a:ahLst/>
              <a:cxnLst/>
              <a:rect l="l" t="t" r="r" b="b"/>
              <a:pathLst>
                <a:path w="33655" h="34289" extrusionOk="0">
                  <a:moveTo>
                    <a:pt x="33578" y="15849"/>
                  </a:moveTo>
                  <a:lnTo>
                    <a:pt x="31877" y="7835"/>
                  </a:lnTo>
                  <a:lnTo>
                    <a:pt x="24942" y="4711"/>
                  </a:lnTo>
                  <a:lnTo>
                    <a:pt x="24714" y="3581"/>
                  </a:lnTo>
                  <a:lnTo>
                    <a:pt x="17551" y="330"/>
                  </a:lnTo>
                  <a:lnTo>
                    <a:pt x="16370" y="0"/>
                  </a:lnTo>
                  <a:lnTo>
                    <a:pt x="10058" y="0"/>
                  </a:lnTo>
                  <a:lnTo>
                    <a:pt x="4940" y="3924"/>
                  </a:lnTo>
                  <a:lnTo>
                    <a:pt x="673" y="13474"/>
                  </a:lnTo>
                  <a:lnTo>
                    <a:pt x="0" y="17056"/>
                  </a:lnTo>
                  <a:lnTo>
                    <a:pt x="508" y="20129"/>
                  </a:lnTo>
                  <a:lnTo>
                    <a:pt x="1016" y="24053"/>
                  </a:lnTo>
                  <a:lnTo>
                    <a:pt x="3060" y="27127"/>
                  </a:lnTo>
                  <a:lnTo>
                    <a:pt x="6299" y="28663"/>
                  </a:lnTo>
                  <a:lnTo>
                    <a:pt x="7493" y="29171"/>
                  </a:lnTo>
                  <a:lnTo>
                    <a:pt x="8864" y="29514"/>
                  </a:lnTo>
                  <a:lnTo>
                    <a:pt x="10223" y="31381"/>
                  </a:lnTo>
                  <a:lnTo>
                    <a:pt x="13462" y="32918"/>
                  </a:lnTo>
                  <a:lnTo>
                    <a:pt x="14655" y="33426"/>
                  </a:lnTo>
                  <a:lnTo>
                    <a:pt x="16027" y="33769"/>
                  </a:lnTo>
                  <a:lnTo>
                    <a:pt x="22161" y="33769"/>
                  </a:lnTo>
                  <a:lnTo>
                    <a:pt x="27279" y="29845"/>
                  </a:lnTo>
                  <a:lnTo>
                    <a:pt x="29997" y="23698"/>
                  </a:lnTo>
                  <a:lnTo>
                    <a:pt x="33578" y="15849"/>
                  </a:lnTo>
                  <a:close/>
                </a:path>
              </a:pathLst>
            </a:custGeom>
            <a:solidFill>
              <a:srgbClr val="1C1B1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22" name="Google Shape;2922;p15"/>
            <p:cNvSpPr/>
            <p:nvPr/>
          </p:nvSpPr>
          <p:spPr>
            <a:xfrm>
              <a:off x="2254711" y="1980557"/>
              <a:ext cx="11430" cy="13335"/>
            </a:xfrm>
            <a:custGeom>
              <a:avLst/>
              <a:gdLst/>
              <a:ahLst/>
              <a:cxnLst/>
              <a:rect l="l" t="t" r="r" b="b"/>
              <a:pathLst>
                <a:path w="11430" h="13335" extrusionOk="0">
                  <a:moveTo>
                    <a:pt x="8178" y="0"/>
                  </a:moveTo>
                  <a:lnTo>
                    <a:pt x="4762" y="0"/>
                  </a:lnTo>
                  <a:lnTo>
                    <a:pt x="2552" y="1879"/>
                  </a:lnTo>
                  <a:lnTo>
                    <a:pt x="1193" y="4775"/>
                  </a:lnTo>
                  <a:lnTo>
                    <a:pt x="0" y="7505"/>
                  </a:lnTo>
                  <a:lnTo>
                    <a:pt x="0" y="10401"/>
                  </a:lnTo>
                  <a:lnTo>
                    <a:pt x="1193" y="11937"/>
                  </a:lnTo>
                  <a:lnTo>
                    <a:pt x="1866" y="12623"/>
                  </a:lnTo>
                  <a:lnTo>
                    <a:pt x="2387" y="12801"/>
                  </a:lnTo>
                  <a:lnTo>
                    <a:pt x="2717" y="12966"/>
                  </a:lnTo>
                  <a:lnTo>
                    <a:pt x="3238" y="13131"/>
                  </a:lnTo>
                  <a:lnTo>
                    <a:pt x="3581" y="13131"/>
                  </a:lnTo>
                  <a:lnTo>
                    <a:pt x="3746" y="12966"/>
                  </a:lnTo>
                  <a:lnTo>
                    <a:pt x="5791" y="12966"/>
                  </a:lnTo>
                  <a:lnTo>
                    <a:pt x="8013" y="11087"/>
                  </a:lnTo>
                  <a:lnTo>
                    <a:pt x="9372" y="8191"/>
                  </a:lnTo>
                  <a:lnTo>
                    <a:pt x="10909" y="4610"/>
                  </a:lnTo>
                  <a:lnTo>
                    <a:pt x="10566" y="1015"/>
                  </a:lnTo>
                  <a:lnTo>
                    <a:pt x="8178" y="0"/>
                  </a:lnTo>
                  <a:close/>
                </a:path>
              </a:pathLst>
            </a:custGeom>
            <a:solidFill>
              <a:srgbClr val="F8C3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923" name="Google Shape;2923;p15"/>
            <p:cNvPicPr preferRelativeResize="0"/>
            <p:nvPr/>
          </p:nvPicPr>
          <p:blipFill rotWithShape="1">
            <a:blip r:embed="rId28">
              <a:alphaModFix/>
            </a:blip>
            <a:srcRect/>
            <a:stretch/>
          </p:blipFill>
          <p:spPr>
            <a:xfrm>
              <a:off x="2056777" y="1835607"/>
              <a:ext cx="224310" cy="241172"/>
            </a:xfrm>
            <a:prstGeom prst="rect">
              <a:avLst/>
            </a:prstGeom>
            <a:noFill/>
            <a:ln>
              <a:noFill/>
            </a:ln>
          </p:spPr>
        </p:pic>
        <p:sp>
          <p:nvSpPr>
            <p:cNvPr id="2924" name="Google Shape;2924;p15"/>
            <p:cNvSpPr/>
            <p:nvPr/>
          </p:nvSpPr>
          <p:spPr>
            <a:xfrm>
              <a:off x="2062828" y="1822296"/>
              <a:ext cx="217804" cy="128270"/>
            </a:xfrm>
            <a:custGeom>
              <a:avLst/>
              <a:gdLst/>
              <a:ahLst/>
              <a:cxnLst/>
              <a:rect l="l" t="t" r="r" b="b"/>
              <a:pathLst>
                <a:path w="217805" h="128269" extrusionOk="0">
                  <a:moveTo>
                    <a:pt x="94018" y="0"/>
                  </a:moveTo>
                  <a:lnTo>
                    <a:pt x="6896" y="44618"/>
                  </a:lnTo>
                  <a:lnTo>
                    <a:pt x="0" y="56567"/>
                  </a:lnTo>
                  <a:lnTo>
                    <a:pt x="1724" y="63290"/>
                  </a:lnTo>
                  <a:lnTo>
                    <a:pt x="6896" y="68506"/>
                  </a:lnTo>
                  <a:lnTo>
                    <a:pt x="103225" y="124132"/>
                  </a:lnTo>
                  <a:lnTo>
                    <a:pt x="110388" y="128057"/>
                  </a:lnTo>
                  <a:lnTo>
                    <a:pt x="118910" y="128057"/>
                  </a:lnTo>
                  <a:lnTo>
                    <a:pt x="217449" y="71237"/>
                  </a:lnTo>
                  <a:lnTo>
                    <a:pt x="217449" y="65611"/>
                  </a:lnTo>
                  <a:lnTo>
                    <a:pt x="112090" y="4867"/>
                  </a:lnTo>
                  <a:lnTo>
                    <a:pt x="103277" y="1216"/>
                  </a:lnTo>
                  <a:lnTo>
                    <a:pt x="94018" y="0"/>
                  </a:lnTo>
                  <a:close/>
                </a:path>
              </a:pathLst>
            </a:custGeom>
            <a:solidFill>
              <a:srgbClr val="F8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925" name="Google Shape;2925;p15"/>
            <p:cNvPicPr preferRelativeResize="0"/>
            <p:nvPr/>
          </p:nvPicPr>
          <p:blipFill rotWithShape="1">
            <a:blip r:embed="rId29">
              <a:alphaModFix/>
            </a:blip>
            <a:srcRect/>
            <a:stretch/>
          </p:blipFill>
          <p:spPr>
            <a:xfrm>
              <a:off x="2043302" y="1617332"/>
              <a:ext cx="119519" cy="156591"/>
            </a:xfrm>
            <a:prstGeom prst="rect">
              <a:avLst/>
            </a:prstGeom>
            <a:noFill/>
            <a:ln>
              <a:noFill/>
            </a:ln>
          </p:spPr>
        </p:pic>
        <p:pic>
          <p:nvPicPr>
            <p:cNvPr id="2926" name="Google Shape;2926;p15"/>
            <p:cNvPicPr preferRelativeResize="0"/>
            <p:nvPr/>
          </p:nvPicPr>
          <p:blipFill rotWithShape="1">
            <a:blip r:embed="rId30">
              <a:alphaModFix/>
            </a:blip>
            <a:srcRect/>
            <a:stretch/>
          </p:blipFill>
          <p:spPr>
            <a:xfrm>
              <a:off x="2052171" y="1623277"/>
              <a:ext cx="117297" cy="155019"/>
            </a:xfrm>
            <a:prstGeom prst="rect">
              <a:avLst/>
            </a:prstGeom>
            <a:noFill/>
            <a:ln>
              <a:noFill/>
            </a:ln>
          </p:spPr>
        </p:pic>
        <p:sp>
          <p:nvSpPr>
            <p:cNvPr id="2927" name="Google Shape;2927;p15"/>
            <p:cNvSpPr/>
            <p:nvPr/>
          </p:nvSpPr>
          <p:spPr>
            <a:xfrm>
              <a:off x="2096322" y="1764195"/>
              <a:ext cx="136525" cy="401320"/>
            </a:xfrm>
            <a:custGeom>
              <a:avLst/>
              <a:gdLst/>
              <a:ahLst/>
              <a:cxnLst/>
              <a:rect l="l" t="t" r="r" b="b"/>
              <a:pathLst>
                <a:path w="136525" h="401319" extrusionOk="0">
                  <a:moveTo>
                    <a:pt x="12954" y="24231"/>
                  </a:moveTo>
                  <a:lnTo>
                    <a:pt x="12241" y="69724"/>
                  </a:lnTo>
                  <a:lnTo>
                    <a:pt x="11938" y="91287"/>
                  </a:lnTo>
                  <a:lnTo>
                    <a:pt x="12192" y="123971"/>
                  </a:lnTo>
                  <a:lnTo>
                    <a:pt x="12748" y="165861"/>
                  </a:lnTo>
                  <a:lnTo>
                    <a:pt x="12830" y="172043"/>
                  </a:lnTo>
                  <a:lnTo>
                    <a:pt x="12891" y="219282"/>
                  </a:lnTo>
                  <a:lnTo>
                    <a:pt x="11417" y="249466"/>
                  </a:lnTo>
                  <a:lnTo>
                    <a:pt x="8582" y="277437"/>
                  </a:lnTo>
                  <a:lnTo>
                    <a:pt x="5092" y="322256"/>
                  </a:lnTo>
                  <a:lnTo>
                    <a:pt x="1766" y="369078"/>
                  </a:lnTo>
                  <a:lnTo>
                    <a:pt x="177" y="392112"/>
                  </a:lnTo>
                  <a:lnTo>
                    <a:pt x="0" y="392963"/>
                  </a:lnTo>
                  <a:lnTo>
                    <a:pt x="177" y="394334"/>
                  </a:lnTo>
                  <a:lnTo>
                    <a:pt x="685" y="395008"/>
                  </a:lnTo>
                  <a:lnTo>
                    <a:pt x="8427" y="400083"/>
                  </a:lnTo>
                  <a:lnTo>
                    <a:pt x="19651" y="401302"/>
                  </a:lnTo>
                  <a:lnTo>
                    <a:pt x="29787" y="400314"/>
                  </a:lnTo>
                  <a:lnTo>
                    <a:pt x="34264" y="398767"/>
                  </a:lnTo>
                  <a:lnTo>
                    <a:pt x="38978" y="370952"/>
                  </a:lnTo>
                  <a:lnTo>
                    <a:pt x="47269" y="324627"/>
                  </a:lnTo>
                  <a:lnTo>
                    <a:pt x="55895" y="276151"/>
                  </a:lnTo>
                  <a:lnTo>
                    <a:pt x="62064" y="239229"/>
                  </a:lnTo>
                  <a:lnTo>
                    <a:pt x="66176" y="212430"/>
                  </a:lnTo>
                  <a:lnTo>
                    <a:pt x="69775" y="189425"/>
                  </a:lnTo>
                  <a:lnTo>
                    <a:pt x="72327" y="173523"/>
                  </a:lnTo>
                  <a:lnTo>
                    <a:pt x="73647" y="165861"/>
                  </a:lnTo>
                  <a:lnTo>
                    <a:pt x="130153" y="165861"/>
                  </a:lnTo>
                  <a:lnTo>
                    <a:pt x="131700" y="144257"/>
                  </a:lnTo>
                  <a:lnTo>
                    <a:pt x="135169" y="79832"/>
                  </a:lnTo>
                  <a:lnTo>
                    <a:pt x="135869" y="31013"/>
                  </a:lnTo>
                  <a:lnTo>
                    <a:pt x="135885" y="29857"/>
                  </a:lnTo>
                  <a:lnTo>
                    <a:pt x="19443" y="29857"/>
                  </a:lnTo>
                  <a:lnTo>
                    <a:pt x="12954" y="24231"/>
                  </a:lnTo>
                  <a:close/>
                </a:path>
                <a:path w="136525" h="401319" extrusionOk="0">
                  <a:moveTo>
                    <a:pt x="130153" y="165861"/>
                  </a:moveTo>
                  <a:lnTo>
                    <a:pt x="73647" y="165861"/>
                  </a:lnTo>
                  <a:lnTo>
                    <a:pt x="73905" y="172043"/>
                  </a:lnTo>
                  <a:lnTo>
                    <a:pt x="74577" y="189425"/>
                  </a:lnTo>
                  <a:lnTo>
                    <a:pt x="74669" y="191838"/>
                  </a:lnTo>
                  <a:lnTo>
                    <a:pt x="75328" y="212430"/>
                  </a:lnTo>
                  <a:lnTo>
                    <a:pt x="75372" y="213798"/>
                  </a:lnTo>
                  <a:lnTo>
                    <a:pt x="75692" y="232397"/>
                  </a:lnTo>
                  <a:lnTo>
                    <a:pt x="75692" y="235305"/>
                  </a:lnTo>
                  <a:lnTo>
                    <a:pt x="75526" y="237693"/>
                  </a:lnTo>
                  <a:lnTo>
                    <a:pt x="75513" y="239229"/>
                  </a:lnTo>
                  <a:lnTo>
                    <a:pt x="73956" y="260017"/>
                  </a:lnTo>
                  <a:lnTo>
                    <a:pt x="66662" y="363270"/>
                  </a:lnTo>
                  <a:lnTo>
                    <a:pt x="66662" y="364134"/>
                  </a:lnTo>
                  <a:lnTo>
                    <a:pt x="67005" y="365328"/>
                  </a:lnTo>
                  <a:lnTo>
                    <a:pt x="67513" y="366001"/>
                  </a:lnTo>
                  <a:lnTo>
                    <a:pt x="76996" y="370652"/>
                  </a:lnTo>
                  <a:lnTo>
                    <a:pt x="88909" y="370952"/>
                  </a:lnTo>
                  <a:lnTo>
                    <a:pt x="99160" y="369078"/>
                  </a:lnTo>
                  <a:lnTo>
                    <a:pt x="114950" y="299997"/>
                  </a:lnTo>
                  <a:lnTo>
                    <a:pt x="121286" y="260407"/>
                  </a:lnTo>
                  <a:lnTo>
                    <a:pt x="127609" y="201368"/>
                  </a:lnTo>
                  <a:lnTo>
                    <a:pt x="130153" y="165861"/>
                  </a:lnTo>
                  <a:close/>
                </a:path>
                <a:path w="136525" h="401319" extrusionOk="0">
                  <a:moveTo>
                    <a:pt x="131953" y="0"/>
                  </a:moveTo>
                  <a:lnTo>
                    <a:pt x="115990" y="0"/>
                  </a:lnTo>
                  <a:lnTo>
                    <a:pt x="88804" y="7553"/>
                  </a:lnTo>
                  <a:lnTo>
                    <a:pt x="57040" y="18237"/>
                  </a:lnTo>
                  <a:lnTo>
                    <a:pt x="29159" y="27127"/>
                  </a:lnTo>
                  <a:lnTo>
                    <a:pt x="19443" y="29857"/>
                  </a:lnTo>
                  <a:lnTo>
                    <a:pt x="135885" y="29857"/>
                  </a:lnTo>
                  <a:lnTo>
                    <a:pt x="135943" y="25833"/>
                  </a:lnTo>
                  <a:lnTo>
                    <a:pt x="131953" y="0"/>
                  </a:lnTo>
                  <a:close/>
                </a:path>
              </a:pathLst>
            </a:custGeom>
            <a:solidFill>
              <a:srgbClr val="2C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928" name="Google Shape;2928;p15"/>
            <p:cNvPicPr preferRelativeResize="0"/>
            <p:nvPr/>
          </p:nvPicPr>
          <p:blipFill rotWithShape="1">
            <a:blip r:embed="rId31">
              <a:alphaModFix/>
            </a:blip>
            <a:srcRect/>
            <a:stretch/>
          </p:blipFill>
          <p:spPr>
            <a:xfrm>
              <a:off x="2098814" y="1583809"/>
              <a:ext cx="135089" cy="238910"/>
            </a:xfrm>
            <a:prstGeom prst="rect">
              <a:avLst/>
            </a:prstGeom>
            <a:noFill/>
            <a:ln>
              <a:noFill/>
            </a:ln>
          </p:spPr>
        </p:pic>
        <p:pic>
          <p:nvPicPr>
            <p:cNvPr id="2929" name="Google Shape;2929;p15"/>
            <p:cNvPicPr preferRelativeResize="0"/>
            <p:nvPr/>
          </p:nvPicPr>
          <p:blipFill rotWithShape="1">
            <a:blip r:embed="rId32">
              <a:alphaModFix/>
            </a:blip>
            <a:srcRect/>
            <a:stretch/>
          </p:blipFill>
          <p:spPr>
            <a:xfrm>
              <a:off x="2144229" y="1600377"/>
              <a:ext cx="2387" cy="5295"/>
            </a:xfrm>
            <a:prstGeom prst="rect">
              <a:avLst/>
            </a:prstGeom>
            <a:noFill/>
            <a:ln>
              <a:noFill/>
            </a:ln>
          </p:spPr>
        </p:pic>
        <p:sp>
          <p:nvSpPr>
            <p:cNvPr id="2930" name="Google Shape;2930;p15"/>
            <p:cNvSpPr/>
            <p:nvPr/>
          </p:nvSpPr>
          <p:spPr>
            <a:xfrm>
              <a:off x="2180036" y="1587814"/>
              <a:ext cx="62230" cy="278765"/>
            </a:xfrm>
            <a:custGeom>
              <a:avLst/>
              <a:gdLst/>
              <a:ahLst/>
              <a:cxnLst/>
              <a:rect l="l" t="t" r="r" b="b"/>
              <a:pathLst>
                <a:path w="62230" h="278764" extrusionOk="0">
                  <a:moveTo>
                    <a:pt x="26881" y="0"/>
                  </a:moveTo>
                  <a:lnTo>
                    <a:pt x="0" y="6936"/>
                  </a:lnTo>
                  <a:lnTo>
                    <a:pt x="507" y="7965"/>
                  </a:lnTo>
                  <a:lnTo>
                    <a:pt x="2730" y="12575"/>
                  </a:lnTo>
                  <a:lnTo>
                    <a:pt x="5791" y="12575"/>
                  </a:lnTo>
                  <a:lnTo>
                    <a:pt x="16966" y="40429"/>
                  </a:lnTo>
                  <a:lnTo>
                    <a:pt x="31281" y="115061"/>
                  </a:lnTo>
                  <a:lnTo>
                    <a:pt x="34099" y="149074"/>
                  </a:lnTo>
                  <a:lnTo>
                    <a:pt x="34099" y="154192"/>
                  </a:lnTo>
                  <a:lnTo>
                    <a:pt x="34607" y="168696"/>
                  </a:lnTo>
                  <a:lnTo>
                    <a:pt x="35340" y="202401"/>
                  </a:lnTo>
                  <a:lnTo>
                    <a:pt x="36522" y="237530"/>
                  </a:lnTo>
                  <a:lnTo>
                    <a:pt x="38536" y="265715"/>
                  </a:lnTo>
                  <a:lnTo>
                    <a:pt x="41770" y="278589"/>
                  </a:lnTo>
                  <a:lnTo>
                    <a:pt x="47977" y="278245"/>
                  </a:lnTo>
                  <a:lnTo>
                    <a:pt x="55383" y="270591"/>
                  </a:lnTo>
                  <a:lnTo>
                    <a:pt x="60967" y="254522"/>
                  </a:lnTo>
                  <a:lnTo>
                    <a:pt x="61709" y="228932"/>
                  </a:lnTo>
                  <a:lnTo>
                    <a:pt x="59509" y="198115"/>
                  </a:lnTo>
                  <a:lnTo>
                    <a:pt x="58046" y="166418"/>
                  </a:lnTo>
                  <a:lnTo>
                    <a:pt x="54741" y="59667"/>
                  </a:lnTo>
                  <a:lnTo>
                    <a:pt x="52509" y="30018"/>
                  </a:lnTo>
                  <a:lnTo>
                    <a:pt x="47336" y="10161"/>
                  </a:lnTo>
                  <a:lnTo>
                    <a:pt x="37337" y="1310"/>
                  </a:lnTo>
                  <a:lnTo>
                    <a:pt x="26881" y="0"/>
                  </a:lnTo>
                  <a:close/>
                </a:path>
              </a:pathLst>
            </a:custGeom>
            <a:solidFill>
              <a:srgbClr val="2C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31" name="Google Shape;2931;p15"/>
            <p:cNvSpPr/>
            <p:nvPr/>
          </p:nvSpPr>
          <p:spPr>
            <a:xfrm>
              <a:off x="2180036" y="1592705"/>
              <a:ext cx="38735" cy="163830"/>
            </a:xfrm>
            <a:custGeom>
              <a:avLst/>
              <a:gdLst/>
              <a:ahLst/>
              <a:cxnLst/>
              <a:rect l="l" t="t" r="r" b="b"/>
              <a:pathLst>
                <a:path w="38735" h="163830" extrusionOk="0">
                  <a:moveTo>
                    <a:pt x="2044" y="0"/>
                  </a:moveTo>
                  <a:lnTo>
                    <a:pt x="507" y="1028"/>
                  </a:lnTo>
                  <a:lnTo>
                    <a:pt x="0" y="2044"/>
                  </a:lnTo>
                  <a:lnTo>
                    <a:pt x="507" y="3073"/>
                  </a:lnTo>
                  <a:lnTo>
                    <a:pt x="2730" y="7683"/>
                  </a:lnTo>
                  <a:lnTo>
                    <a:pt x="5791" y="7683"/>
                  </a:lnTo>
                  <a:lnTo>
                    <a:pt x="16966" y="35537"/>
                  </a:lnTo>
                  <a:lnTo>
                    <a:pt x="31281" y="110164"/>
                  </a:lnTo>
                  <a:lnTo>
                    <a:pt x="34099" y="144183"/>
                  </a:lnTo>
                  <a:lnTo>
                    <a:pt x="34099" y="149301"/>
                  </a:lnTo>
                  <a:lnTo>
                    <a:pt x="34607" y="163804"/>
                  </a:lnTo>
                  <a:lnTo>
                    <a:pt x="36801" y="145120"/>
                  </a:lnTo>
                  <a:lnTo>
                    <a:pt x="37974" y="111828"/>
                  </a:lnTo>
                  <a:lnTo>
                    <a:pt x="38531" y="65862"/>
                  </a:lnTo>
                  <a:lnTo>
                    <a:pt x="31191" y="60744"/>
                  </a:lnTo>
                  <a:lnTo>
                    <a:pt x="35801" y="49149"/>
                  </a:lnTo>
                  <a:lnTo>
                    <a:pt x="19595" y="9410"/>
                  </a:lnTo>
                  <a:lnTo>
                    <a:pt x="7148" y="1215"/>
                  </a:lnTo>
                  <a:lnTo>
                    <a:pt x="2044" y="0"/>
                  </a:lnTo>
                  <a:close/>
                </a:path>
              </a:pathLst>
            </a:custGeom>
            <a:solidFill>
              <a:srgbClr val="BCBDC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32" name="Google Shape;2932;p15"/>
            <p:cNvSpPr/>
            <p:nvPr/>
          </p:nvSpPr>
          <p:spPr>
            <a:xfrm>
              <a:off x="2146104" y="1565404"/>
              <a:ext cx="40005" cy="54610"/>
            </a:xfrm>
            <a:custGeom>
              <a:avLst/>
              <a:gdLst/>
              <a:ahLst/>
              <a:cxnLst/>
              <a:rect l="l" t="t" r="r" b="b"/>
              <a:pathLst>
                <a:path w="40005" h="54609" extrusionOk="0">
                  <a:moveTo>
                    <a:pt x="342" y="0"/>
                  </a:moveTo>
                  <a:lnTo>
                    <a:pt x="105" y="28333"/>
                  </a:lnTo>
                  <a:lnTo>
                    <a:pt x="0" y="40957"/>
                  </a:lnTo>
                  <a:lnTo>
                    <a:pt x="9893" y="49491"/>
                  </a:lnTo>
                  <a:lnTo>
                    <a:pt x="20459" y="52730"/>
                  </a:lnTo>
                  <a:lnTo>
                    <a:pt x="30011" y="54020"/>
                  </a:lnTo>
                  <a:lnTo>
                    <a:pt x="35650" y="51773"/>
                  </a:lnTo>
                  <a:lnTo>
                    <a:pt x="38510" y="47956"/>
                  </a:lnTo>
                  <a:lnTo>
                    <a:pt x="39725" y="44538"/>
                  </a:lnTo>
                  <a:lnTo>
                    <a:pt x="39725" y="28498"/>
                  </a:lnTo>
                  <a:lnTo>
                    <a:pt x="39560" y="28333"/>
                  </a:lnTo>
                  <a:lnTo>
                    <a:pt x="342" y="0"/>
                  </a:lnTo>
                  <a:close/>
                </a:path>
              </a:pathLst>
            </a:custGeom>
            <a:solidFill>
              <a:srgbClr val="F69A9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933" name="Google Shape;2933;p15"/>
            <p:cNvPicPr preferRelativeResize="0"/>
            <p:nvPr/>
          </p:nvPicPr>
          <p:blipFill rotWithShape="1">
            <a:blip r:embed="rId33">
              <a:alphaModFix/>
            </a:blip>
            <a:srcRect/>
            <a:stretch/>
          </p:blipFill>
          <p:spPr>
            <a:xfrm>
              <a:off x="2146617" y="1565579"/>
              <a:ext cx="39217" cy="40436"/>
            </a:xfrm>
            <a:prstGeom prst="rect">
              <a:avLst/>
            </a:prstGeom>
            <a:noFill/>
            <a:ln>
              <a:noFill/>
            </a:ln>
          </p:spPr>
        </p:pic>
        <p:sp>
          <p:nvSpPr>
            <p:cNvPr id="2934" name="Google Shape;2934;p15"/>
            <p:cNvSpPr/>
            <p:nvPr/>
          </p:nvSpPr>
          <p:spPr>
            <a:xfrm>
              <a:off x="2132473" y="1502787"/>
              <a:ext cx="79375" cy="93345"/>
            </a:xfrm>
            <a:custGeom>
              <a:avLst/>
              <a:gdLst/>
              <a:ahLst/>
              <a:cxnLst/>
              <a:rect l="l" t="t" r="r" b="b"/>
              <a:pathLst>
                <a:path w="79375" h="93344" extrusionOk="0">
                  <a:moveTo>
                    <a:pt x="46024" y="0"/>
                  </a:moveTo>
                  <a:lnTo>
                    <a:pt x="30917" y="1719"/>
                  </a:lnTo>
                  <a:lnTo>
                    <a:pt x="19918" y="8382"/>
                  </a:lnTo>
                  <a:lnTo>
                    <a:pt x="13108" y="21474"/>
                  </a:lnTo>
                  <a:lnTo>
                    <a:pt x="10566" y="42481"/>
                  </a:lnTo>
                  <a:lnTo>
                    <a:pt x="9537" y="41287"/>
                  </a:lnTo>
                  <a:lnTo>
                    <a:pt x="0" y="37198"/>
                  </a:lnTo>
                  <a:lnTo>
                    <a:pt x="165" y="50330"/>
                  </a:lnTo>
                  <a:lnTo>
                    <a:pt x="2717" y="58356"/>
                  </a:lnTo>
                  <a:lnTo>
                    <a:pt x="9029" y="59893"/>
                  </a:lnTo>
                  <a:lnTo>
                    <a:pt x="10123" y="64226"/>
                  </a:lnTo>
                  <a:lnTo>
                    <a:pt x="41232" y="91095"/>
                  </a:lnTo>
                  <a:lnTo>
                    <a:pt x="56426" y="93167"/>
                  </a:lnTo>
                  <a:lnTo>
                    <a:pt x="66157" y="90231"/>
                  </a:lnTo>
                  <a:lnTo>
                    <a:pt x="72278" y="81970"/>
                  </a:lnTo>
                  <a:lnTo>
                    <a:pt x="75842" y="68430"/>
                  </a:lnTo>
                  <a:lnTo>
                    <a:pt x="77901" y="49657"/>
                  </a:lnTo>
                  <a:lnTo>
                    <a:pt x="78750" y="26348"/>
                  </a:lnTo>
                  <a:lnTo>
                    <a:pt x="75326" y="11152"/>
                  </a:lnTo>
                  <a:lnTo>
                    <a:pt x="65221" y="2835"/>
                  </a:lnTo>
                  <a:lnTo>
                    <a:pt x="46024" y="165"/>
                  </a:lnTo>
                  <a:lnTo>
                    <a:pt x="46024" y="0"/>
                  </a:lnTo>
                  <a:close/>
                </a:path>
              </a:pathLst>
            </a:custGeom>
            <a:solidFill>
              <a:srgbClr val="F69A9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35" name="Google Shape;2935;p15"/>
            <p:cNvSpPr/>
            <p:nvPr/>
          </p:nvSpPr>
          <p:spPr>
            <a:xfrm>
              <a:off x="2137757" y="1600903"/>
              <a:ext cx="43180" cy="41275"/>
            </a:xfrm>
            <a:custGeom>
              <a:avLst/>
              <a:gdLst/>
              <a:ahLst/>
              <a:cxnLst/>
              <a:rect l="l" t="t" r="r" b="b"/>
              <a:pathLst>
                <a:path w="43180" h="41275" extrusionOk="0">
                  <a:moveTo>
                    <a:pt x="6642" y="0"/>
                  </a:moveTo>
                  <a:lnTo>
                    <a:pt x="0" y="5803"/>
                  </a:lnTo>
                  <a:lnTo>
                    <a:pt x="3565" y="16408"/>
                  </a:lnTo>
                  <a:lnTo>
                    <a:pt x="3672" y="16725"/>
                  </a:lnTo>
                  <a:lnTo>
                    <a:pt x="3732" y="16901"/>
                  </a:lnTo>
                  <a:lnTo>
                    <a:pt x="8758" y="24244"/>
                  </a:lnTo>
                  <a:lnTo>
                    <a:pt x="18482" y="31110"/>
                  </a:lnTo>
                  <a:lnTo>
                    <a:pt x="36309" y="40779"/>
                  </a:lnTo>
                  <a:lnTo>
                    <a:pt x="42783" y="16901"/>
                  </a:lnTo>
                  <a:lnTo>
                    <a:pt x="42951" y="16725"/>
                  </a:lnTo>
                  <a:lnTo>
                    <a:pt x="8178" y="3416"/>
                  </a:lnTo>
                  <a:lnTo>
                    <a:pt x="6642" y="0"/>
                  </a:lnTo>
                  <a:close/>
                </a:path>
              </a:pathLst>
            </a:custGeom>
            <a:solidFill>
              <a:srgbClr val="E0EBE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36" name="Google Shape;2936;p15"/>
            <p:cNvSpPr/>
            <p:nvPr/>
          </p:nvSpPr>
          <p:spPr>
            <a:xfrm>
              <a:off x="2174748" y="1617789"/>
              <a:ext cx="38100" cy="182880"/>
            </a:xfrm>
            <a:custGeom>
              <a:avLst/>
              <a:gdLst/>
              <a:ahLst/>
              <a:cxnLst/>
              <a:rect l="l" t="t" r="r" b="b"/>
              <a:pathLst>
                <a:path w="38100" h="182880" extrusionOk="0">
                  <a:moveTo>
                    <a:pt x="38011" y="160566"/>
                  </a:moveTo>
                  <a:lnTo>
                    <a:pt x="29197" y="91897"/>
                  </a:lnTo>
                  <a:lnTo>
                    <a:pt x="23774" y="55194"/>
                  </a:lnTo>
                  <a:lnTo>
                    <a:pt x="19507" y="38036"/>
                  </a:lnTo>
                  <a:lnTo>
                    <a:pt x="14160" y="28041"/>
                  </a:lnTo>
                  <a:lnTo>
                    <a:pt x="16535" y="15875"/>
                  </a:lnTo>
                  <a:lnTo>
                    <a:pt x="16700" y="15709"/>
                  </a:lnTo>
                  <a:lnTo>
                    <a:pt x="5791" y="0"/>
                  </a:lnTo>
                  <a:lnTo>
                    <a:pt x="0" y="20828"/>
                  </a:lnTo>
                  <a:lnTo>
                    <a:pt x="7493" y="29679"/>
                  </a:lnTo>
                  <a:lnTo>
                    <a:pt x="10325" y="98818"/>
                  </a:lnTo>
                  <a:lnTo>
                    <a:pt x="11582" y="136042"/>
                  </a:lnTo>
                  <a:lnTo>
                    <a:pt x="11569" y="154139"/>
                  </a:lnTo>
                  <a:lnTo>
                    <a:pt x="10566" y="165849"/>
                  </a:lnTo>
                  <a:lnTo>
                    <a:pt x="24371" y="182575"/>
                  </a:lnTo>
                  <a:lnTo>
                    <a:pt x="38011" y="160566"/>
                  </a:lnTo>
                  <a:close/>
                </a:path>
              </a:pathLst>
            </a:custGeom>
            <a:solidFill>
              <a:srgbClr val="F8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37" name="Google Shape;2937;p15"/>
            <p:cNvSpPr/>
            <p:nvPr/>
          </p:nvSpPr>
          <p:spPr>
            <a:xfrm>
              <a:off x="2180541" y="1600563"/>
              <a:ext cx="13970" cy="34290"/>
            </a:xfrm>
            <a:custGeom>
              <a:avLst/>
              <a:gdLst/>
              <a:ahLst/>
              <a:cxnLst/>
              <a:rect l="l" t="t" r="r" b="b"/>
              <a:pathLst>
                <a:path w="13969" h="34289" extrusionOk="0">
                  <a:moveTo>
                    <a:pt x="5283" y="0"/>
                  </a:moveTo>
                  <a:lnTo>
                    <a:pt x="5283" y="3924"/>
                  </a:lnTo>
                  <a:lnTo>
                    <a:pt x="5803" y="15176"/>
                  </a:lnTo>
                  <a:lnTo>
                    <a:pt x="0" y="17398"/>
                  </a:lnTo>
                  <a:lnTo>
                    <a:pt x="11430" y="34124"/>
                  </a:lnTo>
                  <a:lnTo>
                    <a:pt x="12623" y="29857"/>
                  </a:lnTo>
                  <a:lnTo>
                    <a:pt x="13639" y="25082"/>
                  </a:lnTo>
                  <a:lnTo>
                    <a:pt x="12788" y="19951"/>
                  </a:lnTo>
                  <a:lnTo>
                    <a:pt x="12788" y="19786"/>
                  </a:lnTo>
                  <a:lnTo>
                    <a:pt x="11595" y="12280"/>
                  </a:lnTo>
                  <a:lnTo>
                    <a:pt x="5283" y="0"/>
                  </a:lnTo>
                  <a:close/>
                </a:path>
              </a:pathLst>
            </a:custGeom>
            <a:solidFill>
              <a:srgbClr val="E0EBE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38" name="Google Shape;2938;p15"/>
            <p:cNvSpPr/>
            <p:nvPr/>
          </p:nvSpPr>
          <p:spPr>
            <a:xfrm>
              <a:off x="2169975" y="1852068"/>
              <a:ext cx="20320" cy="144780"/>
            </a:xfrm>
            <a:custGeom>
              <a:avLst/>
              <a:gdLst/>
              <a:ahLst/>
              <a:cxnLst/>
              <a:rect l="l" t="t" r="r" b="b"/>
              <a:pathLst>
                <a:path w="20319" h="144780" extrusionOk="0">
                  <a:moveTo>
                    <a:pt x="19773" y="0"/>
                  </a:moveTo>
                  <a:lnTo>
                    <a:pt x="0" y="77977"/>
                  </a:lnTo>
                  <a:lnTo>
                    <a:pt x="1725" y="125919"/>
                  </a:lnTo>
                  <a:lnTo>
                    <a:pt x="2044" y="144525"/>
                  </a:lnTo>
                  <a:lnTo>
                    <a:pt x="19773" y="0"/>
                  </a:lnTo>
                  <a:close/>
                </a:path>
              </a:pathLst>
            </a:custGeom>
            <a:solidFill>
              <a:srgbClr val="BCBDC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39" name="Google Shape;2939;p15"/>
            <p:cNvSpPr/>
            <p:nvPr/>
          </p:nvSpPr>
          <p:spPr>
            <a:xfrm>
              <a:off x="2085750" y="1601068"/>
              <a:ext cx="94615" cy="295275"/>
            </a:xfrm>
            <a:custGeom>
              <a:avLst/>
              <a:gdLst/>
              <a:ahLst/>
              <a:cxnLst/>
              <a:rect l="l" t="t" r="r" b="b"/>
              <a:pathLst>
                <a:path w="94614" h="295275" extrusionOk="0">
                  <a:moveTo>
                    <a:pt x="57975" y="0"/>
                  </a:moveTo>
                  <a:lnTo>
                    <a:pt x="23219" y="17326"/>
                  </a:lnTo>
                  <a:lnTo>
                    <a:pt x="1028" y="51701"/>
                  </a:lnTo>
                  <a:lnTo>
                    <a:pt x="0" y="61087"/>
                  </a:lnTo>
                  <a:lnTo>
                    <a:pt x="342" y="66548"/>
                  </a:lnTo>
                  <a:lnTo>
                    <a:pt x="685" y="66548"/>
                  </a:lnTo>
                  <a:lnTo>
                    <a:pt x="5197" y="99226"/>
                  </a:lnTo>
                  <a:lnTo>
                    <a:pt x="13130" y="132322"/>
                  </a:lnTo>
                  <a:lnTo>
                    <a:pt x="20679" y="161325"/>
                  </a:lnTo>
                  <a:lnTo>
                    <a:pt x="23970" y="181298"/>
                  </a:lnTo>
                  <a:lnTo>
                    <a:pt x="15328" y="244770"/>
                  </a:lnTo>
                  <a:lnTo>
                    <a:pt x="8191" y="277444"/>
                  </a:lnTo>
                  <a:lnTo>
                    <a:pt x="9385" y="277964"/>
                  </a:lnTo>
                  <a:lnTo>
                    <a:pt x="11430" y="278815"/>
                  </a:lnTo>
                  <a:lnTo>
                    <a:pt x="20294" y="282054"/>
                  </a:lnTo>
                  <a:lnTo>
                    <a:pt x="26593" y="284441"/>
                  </a:lnTo>
                  <a:lnTo>
                    <a:pt x="32562" y="286499"/>
                  </a:lnTo>
                  <a:lnTo>
                    <a:pt x="39382" y="288709"/>
                  </a:lnTo>
                  <a:lnTo>
                    <a:pt x="46202" y="290753"/>
                  </a:lnTo>
                  <a:lnTo>
                    <a:pt x="46723" y="290931"/>
                  </a:lnTo>
                  <a:lnTo>
                    <a:pt x="47053" y="290931"/>
                  </a:lnTo>
                  <a:lnTo>
                    <a:pt x="49110" y="291617"/>
                  </a:lnTo>
                  <a:lnTo>
                    <a:pt x="50126" y="291782"/>
                  </a:lnTo>
                  <a:lnTo>
                    <a:pt x="51663" y="292125"/>
                  </a:lnTo>
                  <a:lnTo>
                    <a:pt x="53365" y="292811"/>
                  </a:lnTo>
                  <a:lnTo>
                    <a:pt x="54394" y="292976"/>
                  </a:lnTo>
                  <a:lnTo>
                    <a:pt x="55067" y="293154"/>
                  </a:lnTo>
                  <a:lnTo>
                    <a:pt x="56946" y="293319"/>
                  </a:lnTo>
                  <a:lnTo>
                    <a:pt x="58483" y="293827"/>
                  </a:lnTo>
                  <a:lnTo>
                    <a:pt x="60020" y="294170"/>
                  </a:lnTo>
                  <a:lnTo>
                    <a:pt x="62738" y="294678"/>
                  </a:lnTo>
                  <a:lnTo>
                    <a:pt x="65303" y="295021"/>
                  </a:lnTo>
                  <a:lnTo>
                    <a:pt x="67348" y="295021"/>
                  </a:lnTo>
                  <a:lnTo>
                    <a:pt x="77546" y="290237"/>
                  </a:lnTo>
                  <a:lnTo>
                    <a:pt x="85798" y="274545"/>
                  </a:lnTo>
                  <a:lnTo>
                    <a:pt x="91558" y="245161"/>
                  </a:lnTo>
                  <a:lnTo>
                    <a:pt x="94284" y="199301"/>
                  </a:lnTo>
                  <a:lnTo>
                    <a:pt x="94218" y="181298"/>
                  </a:lnTo>
                  <a:lnTo>
                    <a:pt x="86438" y="106314"/>
                  </a:lnTo>
                  <a:lnTo>
                    <a:pt x="75893" y="56527"/>
                  </a:lnTo>
                  <a:lnTo>
                    <a:pt x="64993" y="19857"/>
                  </a:lnTo>
                  <a:lnTo>
                    <a:pt x="57111" y="2222"/>
                  </a:lnTo>
                  <a:lnTo>
                    <a:pt x="57975" y="0"/>
                  </a:lnTo>
                  <a:close/>
                </a:path>
              </a:pathLst>
            </a:custGeom>
            <a:solidFill>
              <a:srgbClr val="2C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940" name="Google Shape;2940;p15"/>
            <p:cNvPicPr preferRelativeResize="0"/>
            <p:nvPr/>
          </p:nvPicPr>
          <p:blipFill rotWithShape="1">
            <a:blip r:embed="rId34">
              <a:alphaModFix/>
            </a:blip>
            <a:srcRect/>
            <a:stretch/>
          </p:blipFill>
          <p:spPr>
            <a:xfrm>
              <a:off x="2085928" y="1481971"/>
              <a:ext cx="128541" cy="413265"/>
            </a:xfrm>
            <a:prstGeom prst="rect">
              <a:avLst/>
            </a:prstGeom>
            <a:noFill/>
            <a:ln>
              <a:noFill/>
            </a:ln>
          </p:spPr>
        </p:pic>
        <p:sp>
          <p:nvSpPr>
            <p:cNvPr id="2941" name="Google Shape;2941;p15"/>
            <p:cNvSpPr/>
            <p:nvPr/>
          </p:nvSpPr>
          <p:spPr>
            <a:xfrm>
              <a:off x="1998802" y="1713013"/>
              <a:ext cx="634365" cy="551180"/>
            </a:xfrm>
            <a:custGeom>
              <a:avLst/>
              <a:gdLst/>
              <a:ahLst/>
              <a:cxnLst/>
              <a:rect l="l" t="t" r="r" b="b"/>
              <a:pathLst>
                <a:path w="634364" h="551180" extrusionOk="0">
                  <a:moveTo>
                    <a:pt x="212585" y="544830"/>
                  </a:moveTo>
                  <a:lnTo>
                    <a:pt x="212420" y="544830"/>
                  </a:lnTo>
                  <a:lnTo>
                    <a:pt x="212420" y="330682"/>
                  </a:lnTo>
                  <a:lnTo>
                    <a:pt x="330" y="219265"/>
                  </a:lnTo>
                  <a:lnTo>
                    <a:pt x="330" y="433412"/>
                  </a:lnTo>
                  <a:lnTo>
                    <a:pt x="0" y="435114"/>
                  </a:lnTo>
                  <a:lnTo>
                    <a:pt x="1016" y="436816"/>
                  </a:lnTo>
                  <a:lnTo>
                    <a:pt x="199288" y="551141"/>
                  </a:lnTo>
                  <a:lnTo>
                    <a:pt x="205600" y="551141"/>
                  </a:lnTo>
                  <a:lnTo>
                    <a:pt x="210883" y="548068"/>
                  </a:lnTo>
                  <a:lnTo>
                    <a:pt x="211734" y="547217"/>
                  </a:lnTo>
                  <a:lnTo>
                    <a:pt x="212255" y="546188"/>
                  </a:lnTo>
                  <a:lnTo>
                    <a:pt x="212585" y="546188"/>
                  </a:lnTo>
                  <a:lnTo>
                    <a:pt x="212585" y="544830"/>
                  </a:lnTo>
                  <a:close/>
                </a:path>
                <a:path w="634364" h="551180" extrusionOk="0">
                  <a:moveTo>
                    <a:pt x="634034" y="325564"/>
                  </a:moveTo>
                  <a:lnTo>
                    <a:pt x="633869" y="325564"/>
                  </a:lnTo>
                  <a:lnTo>
                    <a:pt x="633869" y="111417"/>
                  </a:lnTo>
                  <a:lnTo>
                    <a:pt x="421779" y="0"/>
                  </a:lnTo>
                  <a:lnTo>
                    <a:pt x="421779" y="214147"/>
                  </a:lnTo>
                  <a:lnTo>
                    <a:pt x="421449" y="215849"/>
                  </a:lnTo>
                  <a:lnTo>
                    <a:pt x="422465" y="217551"/>
                  </a:lnTo>
                  <a:lnTo>
                    <a:pt x="620737" y="331876"/>
                  </a:lnTo>
                  <a:lnTo>
                    <a:pt x="627049" y="331876"/>
                  </a:lnTo>
                  <a:lnTo>
                    <a:pt x="632333" y="328803"/>
                  </a:lnTo>
                  <a:lnTo>
                    <a:pt x="633183" y="327952"/>
                  </a:lnTo>
                  <a:lnTo>
                    <a:pt x="633704" y="326923"/>
                  </a:lnTo>
                  <a:lnTo>
                    <a:pt x="634034" y="326923"/>
                  </a:lnTo>
                  <a:lnTo>
                    <a:pt x="634034" y="325564"/>
                  </a:lnTo>
                  <a:close/>
                </a:path>
              </a:pathLst>
            </a:custGeom>
            <a:solidFill>
              <a:srgbClr val="9FAED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42" name="Google Shape;2942;p15"/>
            <p:cNvSpPr/>
            <p:nvPr/>
          </p:nvSpPr>
          <p:spPr>
            <a:xfrm>
              <a:off x="1978176" y="1694193"/>
              <a:ext cx="662940" cy="386080"/>
            </a:xfrm>
            <a:custGeom>
              <a:avLst/>
              <a:gdLst/>
              <a:ahLst/>
              <a:cxnLst/>
              <a:rect l="l" t="t" r="r" b="b"/>
              <a:pathLst>
                <a:path w="662939" h="386080" extrusionOk="0">
                  <a:moveTo>
                    <a:pt x="5118" y="238752"/>
                  </a:moveTo>
                  <a:lnTo>
                    <a:pt x="3416" y="244733"/>
                  </a:lnTo>
                  <a:lnTo>
                    <a:pt x="0" y="244733"/>
                  </a:lnTo>
                  <a:lnTo>
                    <a:pt x="0" y="259059"/>
                  </a:lnTo>
                  <a:lnTo>
                    <a:pt x="167424" y="373549"/>
                  </a:lnTo>
                  <a:lnTo>
                    <a:pt x="212001" y="385710"/>
                  </a:lnTo>
                  <a:lnTo>
                    <a:pt x="234739" y="384065"/>
                  </a:lnTo>
                  <a:lnTo>
                    <a:pt x="254025" y="377143"/>
                  </a:lnTo>
                  <a:lnTo>
                    <a:pt x="486142" y="242003"/>
                  </a:lnTo>
                  <a:lnTo>
                    <a:pt x="7327" y="242003"/>
                  </a:lnTo>
                  <a:lnTo>
                    <a:pt x="5118" y="238752"/>
                  </a:lnTo>
                  <a:close/>
                </a:path>
                <a:path w="662939" h="386080" extrusionOk="0">
                  <a:moveTo>
                    <a:pt x="450341" y="0"/>
                  </a:moveTo>
                  <a:lnTo>
                    <a:pt x="427603" y="1648"/>
                  </a:lnTo>
                  <a:lnTo>
                    <a:pt x="408317" y="8577"/>
                  </a:lnTo>
                  <a:lnTo>
                    <a:pt x="7327" y="242003"/>
                  </a:lnTo>
                  <a:lnTo>
                    <a:pt x="486142" y="242003"/>
                  </a:lnTo>
                  <a:lnTo>
                    <a:pt x="647344" y="148150"/>
                  </a:lnTo>
                  <a:lnTo>
                    <a:pt x="662343" y="126141"/>
                  </a:lnTo>
                  <a:lnTo>
                    <a:pt x="662343" y="114025"/>
                  </a:lnTo>
                  <a:lnTo>
                    <a:pt x="658596" y="114025"/>
                  </a:lnTo>
                  <a:lnTo>
                    <a:pt x="652119" y="104640"/>
                  </a:lnTo>
                  <a:lnTo>
                    <a:pt x="641197" y="98328"/>
                  </a:lnTo>
                  <a:lnTo>
                    <a:pt x="494918" y="12158"/>
                  </a:lnTo>
                  <a:lnTo>
                    <a:pt x="473718" y="3535"/>
                  </a:lnTo>
                  <a:lnTo>
                    <a:pt x="450341" y="0"/>
                  </a:lnTo>
                  <a:close/>
                </a:path>
                <a:path w="662939" h="386080" extrusionOk="0">
                  <a:moveTo>
                    <a:pt x="662343" y="112488"/>
                  </a:moveTo>
                  <a:lnTo>
                    <a:pt x="658596" y="114025"/>
                  </a:lnTo>
                  <a:lnTo>
                    <a:pt x="662343" y="114025"/>
                  </a:lnTo>
                  <a:lnTo>
                    <a:pt x="662343" y="112488"/>
                  </a:lnTo>
                  <a:close/>
                </a:path>
              </a:pathLst>
            </a:custGeom>
            <a:solidFill>
              <a:srgbClr val="A2A3A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43" name="Google Shape;2943;p15"/>
            <p:cNvSpPr/>
            <p:nvPr/>
          </p:nvSpPr>
          <p:spPr>
            <a:xfrm>
              <a:off x="1978347" y="1679859"/>
              <a:ext cx="662305" cy="386080"/>
            </a:xfrm>
            <a:custGeom>
              <a:avLst/>
              <a:gdLst/>
              <a:ahLst/>
              <a:cxnLst/>
              <a:rect l="l" t="t" r="r" b="b"/>
              <a:pathLst>
                <a:path w="662305" h="386080" extrusionOk="0">
                  <a:moveTo>
                    <a:pt x="450172" y="0"/>
                  </a:moveTo>
                  <a:lnTo>
                    <a:pt x="408147" y="8577"/>
                  </a:lnTo>
                  <a:lnTo>
                    <a:pt x="14828" y="237558"/>
                  </a:lnTo>
                  <a:lnTo>
                    <a:pt x="0" y="261791"/>
                  </a:lnTo>
                  <a:lnTo>
                    <a:pt x="6108" y="275282"/>
                  </a:lnTo>
                  <a:lnTo>
                    <a:pt x="20975" y="287558"/>
                  </a:lnTo>
                  <a:lnTo>
                    <a:pt x="167254" y="373727"/>
                  </a:lnTo>
                  <a:lnTo>
                    <a:pt x="188454" y="382350"/>
                  </a:lnTo>
                  <a:lnTo>
                    <a:pt x="211831" y="385886"/>
                  </a:lnTo>
                  <a:lnTo>
                    <a:pt x="234569" y="384237"/>
                  </a:lnTo>
                  <a:lnTo>
                    <a:pt x="253855" y="377309"/>
                  </a:lnTo>
                  <a:lnTo>
                    <a:pt x="647174" y="148315"/>
                  </a:lnTo>
                  <a:lnTo>
                    <a:pt x="659160" y="137197"/>
                  </a:lnTo>
                  <a:lnTo>
                    <a:pt x="662003" y="124093"/>
                  </a:lnTo>
                  <a:lnTo>
                    <a:pt x="655895" y="110603"/>
                  </a:lnTo>
                  <a:lnTo>
                    <a:pt x="641027" y="98328"/>
                  </a:lnTo>
                  <a:lnTo>
                    <a:pt x="494749" y="12158"/>
                  </a:lnTo>
                  <a:lnTo>
                    <a:pt x="473548" y="3535"/>
                  </a:lnTo>
                  <a:lnTo>
                    <a:pt x="450172" y="0"/>
                  </a:lnTo>
                  <a:close/>
                </a:path>
              </a:pathLst>
            </a:custGeom>
            <a:solidFill>
              <a:srgbClr val="DAD9D5"/>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944" name="Google Shape;2944;p15"/>
            <p:cNvPicPr preferRelativeResize="0"/>
            <p:nvPr/>
          </p:nvPicPr>
          <p:blipFill rotWithShape="1">
            <a:blip r:embed="rId35">
              <a:alphaModFix/>
            </a:blip>
            <a:srcRect/>
            <a:stretch/>
          </p:blipFill>
          <p:spPr>
            <a:xfrm>
              <a:off x="2302281" y="1740890"/>
              <a:ext cx="50457" cy="28811"/>
            </a:xfrm>
            <a:prstGeom prst="rect">
              <a:avLst/>
            </a:prstGeom>
            <a:noFill/>
            <a:ln>
              <a:noFill/>
            </a:ln>
          </p:spPr>
        </p:pic>
        <p:sp>
          <p:nvSpPr>
            <p:cNvPr id="2945" name="Google Shape;2945;p15"/>
            <p:cNvSpPr/>
            <p:nvPr/>
          </p:nvSpPr>
          <p:spPr>
            <a:xfrm>
              <a:off x="2302958" y="1738272"/>
              <a:ext cx="48895" cy="29209"/>
            </a:xfrm>
            <a:custGeom>
              <a:avLst/>
              <a:gdLst/>
              <a:ahLst/>
              <a:cxnLst/>
              <a:rect l="l" t="t" r="r" b="b"/>
              <a:pathLst>
                <a:path w="48894" h="29210" extrusionOk="0">
                  <a:moveTo>
                    <a:pt x="17094" y="0"/>
                  </a:moveTo>
                  <a:lnTo>
                    <a:pt x="8670" y="1092"/>
                  </a:lnTo>
                  <a:lnTo>
                    <a:pt x="2899" y="4104"/>
                  </a:lnTo>
                  <a:lnTo>
                    <a:pt x="342" y="7147"/>
                  </a:lnTo>
                  <a:lnTo>
                    <a:pt x="0" y="7668"/>
                  </a:lnTo>
                  <a:lnTo>
                    <a:pt x="0" y="9369"/>
                  </a:lnTo>
                  <a:lnTo>
                    <a:pt x="165" y="10220"/>
                  </a:lnTo>
                  <a:lnTo>
                    <a:pt x="507" y="10906"/>
                  </a:lnTo>
                  <a:lnTo>
                    <a:pt x="3060" y="13637"/>
                  </a:lnTo>
                  <a:lnTo>
                    <a:pt x="9029" y="15681"/>
                  </a:lnTo>
                  <a:lnTo>
                    <a:pt x="13804" y="17561"/>
                  </a:lnTo>
                  <a:lnTo>
                    <a:pt x="22615" y="21884"/>
                  </a:lnTo>
                  <a:lnTo>
                    <a:pt x="31235" y="26560"/>
                  </a:lnTo>
                  <a:lnTo>
                    <a:pt x="39408" y="29125"/>
                  </a:lnTo>
                  <a:lnTo>
                    <a:pt x="46875" y="27111"/>
                  </a:lnTo>
                  <a:lnTo>
                    <a:pt x="47904" y="26260"/>
                  </a:lnTo>
                  <a:lnTo>
                    <a:pt x="48755" y="24901"/>
                  </a:lnTo>
                  <a:lnTo>
                    <a:pt x="48755" y="22679"/>
                  </a:lnTo>
                  <a:lnTo>
                    <a:pt x="48590" y="22514"/>
                  </a:lnTo>
                  <a:lnTo>
                    <a:pt x="48590" y="22171"/>
                  </a:lnTo>
                  <a:lnTo>
                    <a:pt x="48069" y="20799"/>
                  </a:lnTo>
                  <a:lnTo>
                    <a:pt x="43129" y="13802"/>
                  </a:lnTo>
                  <a:lnTo>
                    <a:pt x="37503" y="7325"/>
                  </a:lnTo>
                  <a:lnTo>
                    <a:pt x="27609" y="2715"/>
                  </a:lnTo>
                  <a:lnTo>
                    <a:pt x="17094" y="0"/>
                  </a:lnTo>
                  <a:close/>
                </a:path>
              </a:pathLst>
            </a:custGeom>
            <a:solidFill>
              <a:srgbClr val="F8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46" name="Google Shape;2946;p15"/>
            <p:cNvSpPr/>
            <p:nvPr/>
          </p:nvSpPr>
          <p:spPr>
            <a:xfrm>
              <a:off x="2336034" y="1752592"/>
              <a:ext cx="9525" cy="8255"/>
            </a:xfrm>
            <a:custGeom>
              <a:avLst/>
              <a:gdLst/>
              <a:ahLst/>
              <a:cxnLst/>
              <a:rect l="l" t="t" r="r" b="b"/>
              <a:pathLst>
                <a:path w="9525" h="8255" extrusionOk="0">
                  <a:moveTo>
                    <a:pt x="8178" y="7505"/>
                  </a:moveTo>
                  <a:lnTo>
                    <a:pt x="5621" y="7505"/>
                  </a:lnTo>
                  <a:lnTo>
                    <a:pt x="6642" y="8013"/>
                  </a:lnTo>
                  <a:lnTo>
                    <a:pt x="8178" y="7505"/>
                  </a:lnTo>
                  <a:close/>
                </a:path>
                <a:path w="9525" h="8255" extrusionOk="0">
                  <a:moveTo>
                    <a:pt x="2374" y="0"/>
                  </a:moveTo>
                  <a:lnTo>
                    <a:pt x="850" y="508"/>
                  </a:lnTo>
                  <a:lnTo>
                    <a:pt x="165" y="685"/>
                  </a:lnTo>
                  <a:lnTo>
                    <a:pt x="0" y="1028"/>
                  </a:lnTo>
                  <a:lnTo>
                    <a:pt x="0" y="2387"/>
                  </a:lnTo>
                  <a:lnTo>
                    <a:pt x="673" y="3581"/>
                  </a:lnTo>
                  <a:lnTo>
                    <a:pt x="1866" y="4610"/>
                  </a:lnTo>
                  <a:lnTo>
                    <a:pt x="3911" y="6654"/>
                  </a:lnTo>
                  <a:lnTo>
                    <a:pt x="5289" y="7340"/>
                  </a:lnTo>
                  <a:lnTo>
                    <a:pt x="8864" y="7340"/>
                  </a:lnTo>
                  <a:lnTo>
                    <a:pt x="9029" y="6997"/>
                  </a:lnTo>
                  <a:lnTo>
                    <a:pt x="9029" y="6311"/>
                  </a:lnTo>
                  <a:lnTo>
                    <a:pt x="8864" y="6134"/>
                  </a:lnTo>
                  <a:lnTo>
                    <a:pt x="8686" y="5461"/>
                  </a:lnTo>
                  <a:lnTo>
                    <a:pt x="8343" y="4775"/>
                  </a:lnTo>
                  <a:lnTo>
                    <a:pt x="7835" y="3924"/>
                  </a:lnTo>
                  <a:lnTo>
                    <a:pt x="6985" y="3238"/>
                  </a:lnTo>
                  <a:lnTo>
                    <a:pt x="5105" y="1358"/>
                  </a:lnTo>
                  <a:lnTo>
                    <a:pt x="2374" y="0"/>
                  </a:lnTo>
                  <a:close/>
                </a:path>
              </a:pathLst>
            </a:custGeom>
            <a:solidFill>
              <a:srgbClr val="205F5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47" name="Google Shape;2947;p15"/>
            <p:cNvSpPr/>
            <p:nvPr/>
          </p:nvSpPr>
          <p:spPr>
            <a:xfrm>
              <a:off x="2368250" y="1696960"/>
              <a:ext cx="117475" cy="67945"/>
            </a:xfrm>
            <a:custGeom>
              <a:avLst/>
              <a:gdLst/>
              <a:ahLst/>
              <a:cxnLst/>
              <a:rect l="l" t="t" r="r" b="b"/>
              <a:pathLst>
                <a:path w="117475" h="67944" extrusionOk="0">
                  <a:moveTo>
                    <a:pt x="49949" y="0"/>
                  </a:moveTo>
                  <a:lnTo>
                    <a:pt x="0" y="28841"/>
                  </a:lnTo>
                  <a:lnTo>
                    <a:pt x="67170" y="67576"/>
                  </a:lnTo>
                  <a:lnTo>
                    <a:pt x="116954" y="38735"/>
                  </a:lnTo>
                  <a:lnTo>
                    <a:pt x="49949" y="0"/>
                  </a:lnTo>
                  <a:close/>
                </a:path>
              </a:pathLst>
            </a:custGeom>
            <a:solidFill>
              <a:srgbClr val="6A0E1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48" name="Google Shape;2948;p15"/>
            <p:cNvSpPr/>
            <p:nvPr/>
          </p:nvSpPr>
          <p:spPr>
            <a:xfrm>
              <a:off x="2452000" y="1697130"/>
              <a:ext cx="34925" cy="20320"/>
            </a:xfrm>
            <a:custGeom>
              <a:avLst/>
              <a:gdLst/>
              <a:ahLst/>
              <a:cxnLst/>
              <a:rect l="l" t="t" r="r" b="b"/>
              <a:pathLst>
                <a:path w="34925" h="20319" extrusionOk="0">
                  <a:moveTo>
                    <a:pt x="302" y="0"/>
                  </a:moveTo>
                  <a:lnTo>
                    <a:pt x="0" y="1052"/>
                  </a:lnTo>
                  <a:lnTo>
                    <a:pt x="32014" y="19621"/>
                  </a:lnTo>
                  <a:lnTo>
                    <a:pt x="32522" y="19799"/>
                  </a:lnTo>
                  <a:lnTo>
                    <a:pt x="33207" y="20307"/>
                  </a:lnTo>
                  <a:lnTo>
                    <a:pt x="33715" y="19964"/>
                  </a:lnTo>
                  <a:lnTo>
                    <a:pt x="34401" y="19621"/>
                  </a:lnTo>
                  <a:lnTo>
                    <a:pt x="302" y="0"/>
                  </a:lnTo>
                  <a:close/>
                </a:path>
              </a:pathLst>
            </a:custGeom>
            <a:solidFill>
              <a:srgbClr val="9F1D2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49" name="Google Shape;2949;p15"/>
            <p:cNvSpPr/>
            <p:nvPr/>
          </p:nvSpPr>
          <p:spPr>
            <a:xfrm>
              <a:off x="2446509" y="1697992"/>
              <a:ext cx="44450" cy="38100"/>
            </a:xfrm>
            <a:custGeom>
              <a:avLst/>
              <a:gdLst/>
              <a:ahLst/>
              <a:cxnLst/>
              <a:rect l="l" t="t" r="r" b="b"/>
              <a:pathLst>
                <a:path w="44450" h="38100" extrusionOk="0">
                  <a:moveTo>
                    <a:pt x="5283" y="0"/>
                  </a:moveTo>
                  <a:lnTo>
                    <a:pt x="0" y="15189"/>
                  </a:lnTo>
                  <a:lnTo>
                    <a:pt x="165" y="15354"/>
                  </a:lnTo>
                  <a:lnTo>
                    <a:pt x="38696" y="37706"/>
                  </a:lnTo>
                  <a:lnTo>
                    <a:pt x="40576" y="36512"/>
                  </a:lnTo>
                  <a:lnTo>
                    <a:pt x="43980" y="33439"/>
                  </a:lnTo>
                  <a:lnTo>
                    <a:pt x="43980" y="22009"/>
                  </a:lnTo>
                  <a:lnTo>
                    <a:pt x="37338" y="18592"/>
                  </a:lnTo>
                  <a:lnTo>
                    <a:pt x="5283" y="0"/>
                  </a:lnTo>
                  <a:close/>
                </a:path>
              </a:pathLst>
            </a:custGeom>
            <a:solidFill>
              <a:srgbClr val="6A0E1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950" name="Google Shape;2950;p15"/>
            <p:cNvPicPr preferRelativeResize="0"/>
            <p:nvPr/>
          </p:nvPicPr>
          <p:blipFill rotWithShape="1">
            <a:blip r:embed="rId36">
              <a:alphaModFix/>
            </a:blip>
            <a:srcRect/>
            <a:stretch/>
          </p:blipFill>
          <p:spPr>
            <a:xfrm>
              <a:off x="2367406" y="1695780"/>
              <a:ext cx="123253" cy="68922"/>
            </a:xfrm>
            <a:prstGeom prst="rect">
              <a:avLst/>
            </a:prstGeom>
            <a:noFill/>
            <a:ln>
              <a:noFill/>
            </a:ln>
          </p:spPr>
        </p:pic>
        <p:sp>
          <p:nvSpPr>
            <p:cNvPr id="2951" name="Google Shape;2951;p15"/>
            <p:cNvSpPr/>
            <p:nvPr/>
          </p:nvSpPr>
          <p:spPr>
            <a:xfrm>
              <a:off x="2370632" y="1709934"/>
              <a:ext cx="118110" cy="53340"/>
            </a:xfrm>
            <a:custGeom>
              <a:avLst/>
              <a:gdLst/>
              <a:ahLst/>
              <a:cxnLst/>
              <a:rect l="l" t="t" r="r" b="b"/>
              <a:pathLst>
                <a:path w="118110" h="53339" extrusionOk="0">
                  <a:moveTo>
                    <a:pt x="175" y="175"/>
                  </a:moveTo>
                  <a:lnTo>
                    <a:pt x="175" y="15189"/>
                  </a:lnTo>
                  <a:lnTo>
                    <a:pt x="1204" y="15875"/>
                  </a:lnTo>
                  <a:lnTo>
                    <a:pt x="65135" y="52895"/>
                  </a:lnTo>
                  <a:lnTo>
                    <a:pt x="111668" y="26111"/>
                  </a:lnTo>
                  <a:lnTo>
                    <a:pt x="112189" y="25933"/>
                  </a:lnTo>
                  <a:lnTo>
                    <a:pt x="112697" y="25425"/>
                  </a:lnTo>
                  <a:lnTo>
                    <a:pt x="113040" y="25247"/>
                  </a:lnTo>
                  <a:lnTo>
                    <a:pt x="113548" y="24739"/>
                  </a:lnTo>
                  <a:lnTo>
                    <a:pt x="115427" y="23380"/>
                  </a:lnTo>
                  <a:lnTo>
                    <a:pt x="117815" y="20650"/>
                  </a:lnTo>
                  <a:lnTo>
                    <a:pt x="117815" y="10236"/>
                  </a:lnTo>
                  <a:lnTo>
                    <a:pt x="111503" y="7162"/>
                  </a:lnTo>
                  <a:lnTo>
                    <a:pt x="175" y="175"/>
                  </a:lnTo>
                  <a:close/>
                </a:path>
                <a:path w="118110" h="53339" extrusionOk="0">
                  <a:moveTo>
                    <a:pt x="175" y="0"/>
                  </a:moveTo>
                  <a:lnTo>
                    <a:pt x="0" y="175"/>
                  </a:lnTo>
                  <a:lnTo>
                    <a:pt x="175" y="175"/>
                  </a:lnTo>
                  <a:lnTo>
                    <a:pt x="175"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952" name="Google Shape;2952;p15"/>
            <p:cNvPicPr preferRelativeResize="0"/>
            <p:nvPr/>
          </p:nvPicPr>
          <p:blipFill rotWithShape="1">
            <a:blip r:embed="rId37">
              <a:alphaModFix/>
            </a:blip>
            <a:srcRect/>
            <a:stretch/>
          </p:blipFill>
          <p:spPr>
            <a:xfrm>
              <a:off x="2367229" y="1706689"/>
              <a:ext cx="124802" cy="59042"/>
            </a:xfrm>
            <a:prstGeom prst="rect">
              <a:avLst/>
            </a:prstGeom>
            <a:noFill/>
            <a:ln>
              <a:noFill/>
            </a:ln>
          </p:spPr>
        </p:pic>
        <p:sp>
          <p:nvSpPr>
            <p:cNvPr id="2953" name="Google Shape;2953;p15"/>
            <p:cNvSpPr/>
            <p:nvPr/>
          </p:nvSpPr>
          <p:spPr>
            <a:xfrm>
              <a:off x="2367229" y="1677348"/>
              <a:ext cx="119380" cy="69215"/>
            </a:xfrm>
            <a:custGeom>
              <a:avLst/>
              <a:gdLst/>
              <a:ahLst/>
              <a:cxnLst/>
              <a:rect l="l" t="t" r="r" b="b"/>
              <a:pathLst>
                <a:path w="119380" h="69214" extrusionOk="0">
                  <a:moveTo>
                    <a:pt x="50977" y="0"/>
                  </a:moveTo>
                  <a:lnTo>
                    <a:pt x="0" y="29514"/>
                  </a:lnTo>
                  <a:lnTo>
                    <a:pt x="68199" y="68757"/>
                  </a:lnTo>
                  <a:lnTo>
                    <a:pt x="119164" y="39408"/>
                  </a:lnTo>
                  <a:lnTo>
                    <a:pt x="50977" y="0"/>
                  </a:lnTo>
                  <a:close/>
                </a:path>
              </a:pathLst>
            </a:custGeom>
            <a:solidFill>
              <a:srgbClr val="F8C3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54" name="Google Shape;2954;p15"/>
            <p:cNvSpPr/>
            <p:nvPr/>
          </p:nvSpPr>
          <p:spPr>
            <a:xfrm>
              <a:off x="2370455" y="1711299"/>
              <a:ext cx="117475" cy="50800"/>
            </a:xfrm>
            <a:custGeom>
              <a:avLst/>
              <a:gdLst/>
              <a:ahLst/>
              <a:cxnLst/>
              <a:rect l="l" t="t" r="r" b="b"/>
              <a:pathLst>
                <a:path w="117475" h="50800" extrusionOk="0">
                  <a:moveTo>
                    <a:pt x="342" y="9906"/>
                  </a:moveTo>
                  <a:lnTo>
                    <a:pt x="88" y="10160"/>
                  </a:lnTo>
                  <a:lnTo>
                    <a:pt x="342" y="10160"/>
                  </a:lnTo>
                  <a:lnTo>
                    <a:pt x="342" y="9906"/>
                  </a:lnTo>
                  <a:close/>
                </a:path>
                <a:path w="117475" h="50800" extrusionOk="0">
                  <a:moveTo>
                    <a:pt x="342" y="7518"/>
                  </a:moveTo>
                  <a:lnTo>
                    <a:pt x="88" y="7772"/>
                  </a:lnTo>
                  <a:lnTo>
                    <a:pt x="342" y="7772"/>
                  </a:lnTo>
                  <a:lnTo>
                    <a:pt x="342" y="7518"/>
                  </a:lnTo>
                  <a:close/>
                </a:path>
                <a:path w="117475" h="50800" extrusionOk="0">
                  <a:moveTo>
                    <a:pt x="342" y="2565"/>
                  </a:moveTo>
                  <a:lnTo>
                    <a:pt x="0" y="2730"/>
                  </a:lnTo>
                  <a:lnTo>
                    <a:pt x="342" y="2933"/>
                  </a:lnTo>
                  <a:lnTo>
                    <a:pt x="342" y="2565"/>
                  </a:lnTo>
                  <a:close/>
                </a:path>
                <a:path w="117475" h="50800" extrusionOk="0">
                  <a:moveTo>
                    <a:pt x="342" y="0"/>
                  </a:moveTo>
                  <a:lnTo>
                    <a:pt x="88" y="266"/>
                  </a:lnTo>
                  <a:lnTo>
                    <a:pt x="342" y="266"/>
                  </a:lnTo>
                  <a:lnTo>
                    <a:pt x="342" y="0"/>
                  </a:lnTo>
                  <a:close/>
                </a:path>
                <a:path w="117475" h="50800" extrusionOk="0">
                  <a:moveTo>
                    <a:pt x="114744" y="9220"/>
                  </a:moveTo>
                  <a:lnTo>
                    <a:pt x="114566" y="9042"/>
                  </a:lnTo>
                  <a:lnTo>
                    <a:pt x="114223" y="8877"/>
                  </a:lnTo>
                  <a:lnTo>
                    <a:pt x="114058" y="9042"/>
                  </a:lnTo>
                  <a:lnTo>
                    <a:pt x="64782" y="37541"/>
                  </a:lnTo>
                  <a:lnTo>
                    <a:pt x="342" y="266"/>
                  </a:lnTo>
                  <a:lnTo>
                    <a:pt x="342" y="850"/>
                  </a:lnTo>
                  <a:lnTo>
                    <a:pt x="64960" y="38227"/>
                  </a:lnTo>
                  <a:lnTo>
                    <a:pt x="66154" y="37541"/>
                  </a:lnTo>
                  <a:lnTo>
                    <a:pt x="114566" y="9550"/>
                  </a:lnTo>
                  <a:lnTo>
                    <a:pt x="114744" y="9220"/>
                  </a:lnTo>
                  <a:close/>
                </a:path>
                <a:path w="117475" h="50800" extrusionOk="0">
                  <a:moveTo>
                    <a:pt x="115417" y="20993"/>
                  </a:moveTo>
                  <a:lnTo>
                    <a:pt x="115074" y="20650"/>
                  </a:lnTo>
                  <a:lnTo>
                    <a:pt x="114909" y="20650"/>
                  </a:lnTo>
                  <a:lnTo>
                    <a:pt x="114744" y="20828"/>
                  </a:lnTo>
                  <a:lnTo>
                    <a:pt x="65125" y="49657"/>
                  </a:lnTo>
                  <a:lnTo>
                    <a:pt x="342" y="12382"/>
                  </a:lnTo>
                  <a:lnTo>
                    <a:pt x="342" y="13144"/>
                  </a:lnTo>
                  <a:lnTo>
                    <a:pt x="65303" y="50507"/>
                  </a:lnTo>
                  <a:lnTo>
                    <a:pt x="65468" y="50507"/>
                  </a:lnTo>
                  <a:lnTo>
                    <a:pt x="66929" y="49657"/>
                  </a:lnTo>
                  <a:lnTo>
                    <a:pt x="115252" y="21336"/>
                  </a:lnTo>
                  <a:lnTo>
                    <a:pt x="115417" y="20993"/>
                  </a:lnTo>
                  <a:close/>
                </a:path>
                <a:path w="117475" h="50800" extrusionOk="0">
                  <a:moveTo>
                    <a:pt x="115938" y="11099"/>
                  </a:moveTo>
                  <a:lnTo>
                    <a:pt x="115760" y="10922"/>
                  </a:lnTo>
                  <a:lnTo>
                    <a:pt x="115417" y="10756"/>
                  </a:lnTo>
                  <a:lnTo>
                    <a:pt x="115252" y="10922"/>
                  </a:lnTo>
                  <a:lnTo>
                    <a:pt x="64617" y="40106"/>
                  </a:lnTo>
                  <a:lnTo>
                    <a:pt x="342" y="2933"/>
                  </a:lnTo>
                  <a:lnTo>
                    <a:pt x="342" y="3416"/>
                  </a:lnTo>
                  <a:lnTo>
                    <a:pt x="64960" y="40792"/>
                  </a:lnTo>
                  <a:lnTo>
                    <a:pt x="66154" y="40106"/>
                  </a:lnTo>
                  <a:lnTo>
                    <a:pt x="115760" y="11442"/>
                  </a:lnTo>
                  <a:lnTo>
                    <a:pt x="115938" y="11099"/>
                  </a:lnTo>
                  <a:close/>
                </a:path>
                <a:path w="117475" h="50800" extrusionOk="0">
                  <a:moveTo>
                    <a:pt x="116954" y="12801"/>
                  </a:moveTo>
                  <a:lnTo>
                    <a:pt x="116789" y="12623"/>
                  </a:lnTo>
                  <a:lnTo>
                    <a:pt x="116446" y="12458"/>
                  </a:lnTo>
                  <a:lnTo>
                    <a:pt x="116268" y="12623"/>
                  </a:lnTo>
                  <a:lnTo>
                    <a:pt x="64960" y="42316"/>
                  </a:lnTo>
                  <a:lnTo>
                    <a:pt x="342" y="5054"/>
                  </a:lnTo>
                  <a:lnTo>
                    <a:pt x="342" y="5803"/>
                  </a:lnTo>
                  <a:lnTo>
                    <a:pt x="65125" y="43180"/>
                  </a:lnTo>
                  <a:lnTo>
                    <a:pt x="65303" y="43180"/>
                  </a:lnTo>
                  <a:lnTo>
                    <a:pt x="66789" y="42316"/>
                  </a:lnTo>
                  <a:lnTo>
                    <a:pt x="116789" y="13144"/>
                  </a:lnTo>
                  <a:lnTo>
                    <a:pt x="116954" y="12801"/>
                  </a:lnTo>
                  <a:close/>
                </a:path>
                <a:path w="117475" h="50800" extrusionOk="0">
                  <a:moveTo>
                    <a:pt x="117132" y="17754"/>
                  </a:moveTo>
                  <a:lnTo>
                    <a:pt x="116954" y="17589"/>
                  </a:lnTo>
                  <a:lnTo>
                    <a:pt x="116611" y="17411"/>
                  </a:lnTo>
                  <a:lnTo>
                    <a:pt x="116446" y="17589"/>
                  </a:lnTo>
                  <a:lnTo>
                    <a:pt x="65125" y="47447"/>
                  </a:lnTo>
                  <a:lnTo>
                    <a:pt x="342" y="10160"/>
                  </a:lnTo>
                  <a:lnTo>
                    <a:pt x="342" y="10756"/>
                  </a:lnTo>
                  <a:lnTo>
                    <a:pt x="65303" y="48120"/>
                  </a:lnTo>
                  <a:lnTo>
                    <a:pt x="65468" y="48120"/>
                  </a:lnTo>
                  <a:lnTo>
                    <a:pt x="66624" y="47447"/>
                  </a:lnTo>
                  <a:lnTo>
                    <a:pt x="116954" y="18097"/>
                  </a:lnTo>
                  <a:lnTo>
                    <a:pt x="117132" y="17754"/>
                  </a:lnTo>
                  <a:close/>
                </a:path>
                <a:path w="117475" h="50800" extrusionOk="0">
                  <a:moveTo>
                    <a:pt x="117297" y="15201"/>
                  </a:moveTo>
                  <a:lnTo>
                    <a:pt x="117132" y="15024"/>
                  </a:lnTo>
                  <a:lnTo>
                    <a:pt x="116789" y="14859"/>
                  </a:lnTo>
                  <a:lnTo>
                    <a:pt x="116611" y="15024"/>
                  </a:lnTo>
                  <a:lnTo>
                    <a:pt x="64960" y="45059"/>
                  </a:lnTo>
                  <a:lnTo>
                    <a:pt x="342" y="7772"/>
                  </a:lnTo>
                  <a:lnTo>
                    <a:pt x="342" y="8369"/>
                  </a:lnTo>
                  <a:lnTo>
                    <a:pt x="65125" y="45745"/>
                  </a:lnTo>
                  <a:lnTo>
                    <a:pt x="65303" y="45745"/>
                  </a:lnTo>
                  <a:lnTo>
                    <a:pt x="66484" y="45059"/>
                  </a:lnTo>
                  <a:lnTo>
                    <a:pt x="117132" y="15544"/>
                  </a:lnTo>
                  <a:lnTo>
                    <a:pt x="117297" y="15201"/>
                  </a:lnTo>
                  <a:close/>
                </a:path>
              </a:pathLst>
            </a:custGeom>
            <a:solidFill>
              <a:srgbClr val="E6E6E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55" name="Google Shape;2955;p15"/>
            <p:cNvSpPr/>
            <p:nvPr/>
          </p:nvSpPr>
          <p:spPr>
            <a:xfrm>
              <a:off x="2205774" y="1779376"/>
              <a:ext cx="180975" cy="105410"/>
            </a:xfrm>
            <a:custGeom>
              <a:avLst/>
              <a:gdLst/>
              <a:ahLst/>
              <a:cxnLst/>
              <a:rect l="l" t="t" r="r" b="b"/>
              <a:pathLst>
                <a:path w="180975" h="105410" extrusionOk="0">
                  <a:moveTo>
                    <a:pt x="130251" y="0"/>
                  </a:moveTo>
                  <a:lnTo>
                    <a:pt x="127863" y="0"/>
                  </a:lnTo>
                  <a:lnTo>
                    <a:pt x="126504" y="850"/>
                  </a:lnTo>
                  <a:lnTo>
                    <a:pt x="3924" y="72009"/>
                  </a:lnTo>
                  <a:lnTo>
                    <a:pt x="1879" y="72009"/>
                  </a:lnTo>
                  <a:lnTo>
                    <a:pt x="0" y="73367"/>
                  </a:lnTo>
                  <a:lnTo>
                    <a:pt x="0" y="75590"/>
                  </a:lnTo>
                  <a:lnTo>
                    <a:pt x="1028" y="76441"/>
                  </a:lnTo>
                  <a:lnTo>
                    <a:pt x="48933" y="104089"/>
                  </a:lnTo>
                  <a:lnTo>
                    <a:pt x="50469" y="104940"/>
                  </a:lnTo>
                  <a:lnTo>
                    <a:pt x="52857" y="104940"/>
                  </a:lnTo>
                  <a:lnTo>
                    <a:pt x="54216" y="104089"/>
                  </a:lnTo>
                  <a:lnTo>
                    <a:pt x="179692" y="31394"/>
                  </a:lnTo>
                  <a:lnTo>
                    <a:pt x="180378" y="31064"/>
                  </a:lnTo>
                  <a:lnTo>
                    <a:pt x="180720" y="30543"/>
                  </a:lnTo>
                  <a:lnTo>
                    <a:pt x="180720" y="28498"/>
                  </a:lnTo>
                  <a:lnTo>
                    <a:pt x="179209" y="27647"/>
                  </a:lnTo>
                  <a:lnTo>
                    <a:pt x="177990" y="27647"/>
                  </a:lnTo>
                  <a:lnTo>
                    <a:pt x="131787" y="850"/>
                  </a:lnTo>
                  <a:lnTo>
                    <a:pt x="130251" y="0"/>
                  </a:lnTo>
                  <a:close/>
                </a:path>
                <a:path w="180975" h="105410" extrusionOk="0">
                  <a:moveTo>
                    <a:pt x="177990" y="26962"/>
                  </a:moveTo>
                  <a:lnTo>
                    <a:pt x="177990" y="27647"/>
                  </a:lnTo>
                  <a:lnTo>
                    <a:pt x="179209" y="27647"/>
                  </a:lnTo>
                  <a:lnTo>
                    <a:pt x="177990" y="26962"/>
                  </a:lnTo>
                  <a:close/>
                </a:path>
              </a:pathLst>
            </a:custGeom>
            <a:solidFill>
              <a:srgbClr val="CED3D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56" name="Google Shape;2956;p15"/>
            <p:cNvSpPr/>
            <p:nvPr/>
          </p:nvSpPr>
          <p:spPr>
            <a:xfrm>
              <a:off x="2205262" y="1777847"/>
              <a:ext cx="181610" cy="105410"/>
            </a:xfrm>
            <a:custGeom>
              <a:avLst/>
              <a:gdLst/>
              <a:ahLst/>
              <a:cxnLst/>
              <a:rect l="l" t="t" r="r" b="b"/>
              <a:pathLst>
                <a:path w="181610" h="105410" extrusionOk="0">
                  <a:moveTo>
                    <a:pt x="130771" y="0"/>
                  </a:moveTo>
                  <a:lnTo>
                    <a:pt x="128384" y="0"/>
                  </a:lnTo>
                  <a:lnTo>
                    <a:pt x="0" y="74396"/>
                  </a:lnTo>
                  <a:lnTo>
                    <a:pt x="0" y="75755"/>
                  </a:lnTo>
                  <a:lnTo>
                    <a:pt x="50634" y="105105"/>
                  </a:lnTo>
                  <a:lnTo>
                    <a:pt x="53022" y="105105"/>
                  </a:lnTo>
                  <a:lnTo>
                    <a:pt x="54559" y="104254"/>
                  </a:lnTo>
                  <a:lnTo>
                    <a:pt x="181406" y="30708"/>
                  </a:lnTo>
                  <a:lnTo>
                    <a:pt x="181406" y="29349"/>
                  </a:lnTo>
                  <a:lnTo>
                    <a:pt x="130771"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57" name="Google Shape;2957;p15"/>
            <p:cNvSpPr/>
            <p:nvPr/>
          </p:nvSpPr>
          <p:spPr>
            <a:xfrm>
              <a:off x="2214473" y="1783816"/>
              <a:ext cx="161925" cy="92710"/>
            </a:xfrm>
            <a:custGeom>
              <a:avLst/>
              <a:gdLst/>
              <a:ahLst/>
              <a:cxnLst/>
              <a:rect l="l" t="t" r="r" b="b"/>
              <a:pathLst>
                <a:path w="161925" h="92710" extrusionOk="0">
                  <a:moveTo>
                    <a:pt x="12788" y="65532"/>
                  </a:moveTo>
                  <a:lnTo>
                    <a:pt x="12446" y="65024"/>
                  </a:lnTo>
                  <a:lnTo>
                    <a:pt x="9372" y="63309"/>
                  </a:lnTo>
                  <a:lnTo>
                    <a:pt x="9029" y="63144"/>
                  </a:lnTo>
                  <a:lnTo>
                    <a:pt x="8178" y="63309"/>
                  </a:lnTo>
                  <a:lnTo>
                    <a:pt x="508" y="67754"/>
                  </a:lnTo>
                  <a:lnTo>
                    <a:pt x="508" y="67919"/>
                  </a:lnTo>
                  <a:lnTo>
                    <a:pt x="165" y="68084"/>
                  </a:lnTo>
                  <a:lnTo>
                    <a:pt x="0" y="68262"/>
                  </a:lnTo>
                  <a:lnTo>
                    <a:pt x="0" y="68770"/>
                  </a:lnTo>
                  <a:lnTo>
                    <a:pt x="165" y="68770"/>
                  </a:lnTo>
                  <a:lnTo>
                    <a:pt x="165" y="68948"/>
                  </a:lnTo>
                  <a:lnTo>
                    <a:pt x="508" y="69113"/>
                  </a:lnTo>
                  <a:lnTo>
                    <a:pt x="3238" y="70650"/>
                  </a:lnTo>
                  <a:lnTo>
                    <a:pt x="3149" y="70485"/>
                  </a:lnTo>
                  <a:lnTo>
                    <a:pt x="3073" y="70307"/>
                  </a:lnTo>
                  <a:lnTo>
                    <a:pt x="3403" y="70485"/>
                  </a:lnTo>
                  <a:lnTo>
                    <a:pt x="4254" y="70307"/>
                  </a:lnTo>
                  <a:lnTo>
                    <a:pt x="12446" y="65697"/>
                  </a:lnTo>
                  <a:lnTo>
                    <a:pt x="12788" y="65532"/>
                  </a:lnTo>
                  <a:close/>
                </a:path>
                <a:path w="161925" h="92710" extrusionOk="0">
                  <a:moveTo>
                    <a:pt x="22161" y="60413"/>
                  </a:moveTo>
                  <a:lnTo>
                    <a:pt x="21818" y="59893"/>
                  </a:lnTo>
                  <a:lnTo>
                    <a:pt x="18402" y="58013"/>
                  </a:lnTo>
                  <a:lnTo>
                    <a:pt x="17551" y="58191"/>
                  </a:lnTo>
                  <a:lnTo>
                    <a:pt x="10731" y="62115"/>
                  </a:lnTo>
                  <a:lnTo>
                    <a:pt x="10388" y="62280"/>
                  </a:lnTo>
                  <a:lnTo>
                    <a:pt x="10731" y="62801"/>
                  </a:lnTo>
                  <a:lnTo>
                    <a:pt x="13804" y="64503"/>
                  </a:lnTo>
                  <a:lnTo>
                    <a:pt x="14147" y="64668"/>
                  </a:lnTo>
                  <a:lnTo>
                    <a:pt x="14998" y="64503"/>
                  </a:lnTo>
                  <a:lnTo>
                    <a:pt x="21818" y="60579"/>
                  </a:lnTo>
                  <a:lnTo>
                    <a:pt x="22161" y="60413"/>
                  </a:lnTo>
                  <a:close/>
                </a:path>
                <a:path w="161925" h="92710" extrusionOk="0">
                  <a:moveTo>
                    <a:pt x="31191" y="76454"/>
                  </a:moveTo>
                  <a:lnTo>
                    <a:pt x="30848" y="75933"/>
                  </a:lnTo>
                  <a:lnTo>
                    <a:pt x="24193" y="72009"/>
                  </a:lnTo>
                  <a:lnTo>
                    <a:pt x="23863" y="71843"/>
                  </a:lnTo>
                  <a:lnTo>
                    <a:pt x="23012" y="72009"/>
                  </a:lnTo>
                  <a:lnTo>
                    <a:pt x="14820" y="76784"/>
                  </a:lnTo>
                  <a:lnTo>
                    <a:pt x="14478" y="76962"/>
                  </a:lnTo>
                  <a:lnTo>
                    <a:pt x="14820" y="77470"/>
                  </a:lnTo>
                  <a:lnTo>
                    <a:pt x="21475" y="81394"/>
                  </a:lnTo>
                  <a:lnTo>
                    <a:pt x="21805" y="81572"/>
                  </a:lnTo>
                  <a:lnTo>
                    <a:pt x="22669" y="81394"/>
                  </a:lnTo>
                  <a:lnTo>
                    <a:pt x="30848" y="76619"/>
                  </a:lnTo>
                  <a:lnTo>
                    <a:pt x="31191" y="76454"/>
                  </a:lnTo>
                  <a:close/>
                </a:path>
                <a:path w="161925" h="92710" extrusionOk="0">
                  <a:moveTo>
                    <a:pt x="31191" y="65862"/>
                  </a:moveTo>
                  <a:lnTo>
                    <a:pt x="30861" y="65354"/>
                  </a:lnTo>
                  <a:lnTo>
                    <a:pt x="24206" y="61429"/>
                  </a:lnTo>
                  <a:lnTo>
                    <a:pt x="23863" y="61264"/>
                  </a:lnTo>
                  <a:lnTo>
                    <a:pt x="23012" y="61429"/>
                  </a:lnTo>
                  <a:lnTo>
                    <a:pt x="5626" y="71501"/>
                  </a:lnTo>
                  <a:lnTo>
                    <a:pt x="5283" y="71666"/>
                  </a:lnTo>
                  <a:lnTo>
                    <a:pt x="5626" y="72174"/>
                  </a:lnTo>
                  <a:lnTo>
                    <a:pt x="12268" y="76111"/>
                  </a:lnTo>
                  <a:lnTo>
                    <a:pt x="12611" y="76276"/>
                  </a:lnTo>
                  <a:lnTo>
                    <a:pt x="13462" y="76111"/>
                  </a:lnTo>
                  <a:lnTo>
                    <a:pt x="31191" y="65862"/>
                  </a:lnTo>
                  <a:close/>
                </a:path>
                <a:path w="161925" h="92710" extrusionOk="0">
                  <a:moveTo>
                    <a:pt x="31356" y="54775"/>
                  </a:moveTo>
                  <a:lnTo>
                    <a:pt x="31026" y="54610"/>
                  </a:lnTo>
                  <a:lnTo>
                    <a:pt x="27952" y="52895"/>
                  </a:lnTo>
                  <a:lnTo>
                    <a:pt x="27101" y="52730"/>
                  </a:lnTo>
                  <a:lnTo>
                    <a:pt x="26758" y="52895"/>
                  </a:lnTo>
                  <a:lnTo>
                    <a:pt x="19939" y="56819"/>
                  </a:lnTo>
                  <a:lnTo>
                    <a:pt x="19596" y="57340"/>
                  </a:lnTo>
                  <a:lnTo>
                    <a:pt x="19939" y="57505"/>
                  </a:lnTo>
                  <a:lnTo>
                    <a:pt x="23012" y="59207"/>
                  </a:lnTo>
                  <a:lnTo>
                    <a:pt x="23863" y="59385"/>
                  </a:lnTo>
                  <a:lnTo>
                    <a:pt x="24206" y="59207"/>
                  </a:lnTo>
                  <a:lnTo>
                    <a:pt x="31026" y="55283"/>
                  </a:lnTo>
                  <a:lnTo>
                    <a:pt x="31356" y="54775"/>
                  </a:lnTo>
                  <a:close/>
                </a:path>
                <a:path w="161925" h="92710" extrusionOk="0">
                  <a:moveTo>
                    <a:pt x="40563" y="60248"/>
                  </a:moveTo>
                  <a:lnTo>
                    <a:pt x="40233" y="60071"/>
                  </a:lnTo>
                  <a:lnTo>
                    <a:pt x="33578" y="56146"/>
                  </a:lnTo>
                  <a:lnTo>
                    <a:pt x="32727" y="55981"/>
                  </a:lnTo>
                  <a:lnTo>
                    <a:pt x="32385" y="56146"/>
                  </a:lnTo>
                  <a:lnTo>
                    <a:pt x="25565" y="60071"/>
                  </a:lnTo>
                  <a:lnTo>
                    <a:pt x="25222" y="60591"/>
                  </a:lnTo>
                  <a:lnTo>
                    <a:pt x="25565" y="60756"/>
                  </a:lnTo>
                  <a:lnTo>
                    <a:pt x="32219" y="64681"/>
                  </a:lnTo>
                  <a:lnTo>
                    <a:pt x="33070" y="64846"/>
                  </a:lnTo>
                  <a:lnTo>
                    <a:pt x="33413" y="64681"/>
                  </a:lnTo>
                  <a:lnTo>
                    <a:pt x="40233" y="60756"/>
                  </a:lnTo>
                  <a:lnTo>
                    <a:pt x="40563" y="60248"/>
                  </a:lnTo>
                  <a:close/>
                </a:path>
                <a:path w="161925" h="92710" extrusionOk="0">
                  <a:moveTo>
                    <a:pt x="40576" y="71170"/>
                  </a:moveTo>
                  <a:lnTo>
                    <a:pt x="40347" y="70827"/>
                  </a:lnTo>
                  <a:lnTo>
                    <a:pt x="40233" y="70650"/>
                  </a:lnTo>
                  <a:lnTo>
                    <a:pt x="33578" y="66725"/>
                  </a:lnTo>
                  <a:lnTo>
                    <a:pt x="33248" y="66560"/>
                  </a:lnTo>
                  <a:lnTo>
                    <a:pt x="32385" y="66725"/>
                  </a:lnTo>
                  <a:lnTo>
                    <a:pt x="25234" y="70827"/>
                  </a:lnTo>
                  <a:lnTo>
                    <a:pt x="25450" y="71170"/>
                  </a:lnTo>
                  <a:lnTo>
                    <a:pt x="25565" y="71335"/>
                  </a:lnTo>
                  <a:lnTo>
                    <a:pt x="32219" y="75260"/>
                  </a:lnTo>
                  <a:lnTo>
                    <a:pt x="32562" y="75425"/>
                  </a:lnTo>
                  <a:lnTo>
                    <a:pt x="33413" y="75260"/>
                  </a:lnTo>
                  <a:lnTo>
                    <a:pt x="40233" y="71335"/>
                  </a:lnTo>
                  <a:lnTo>
                    <a:pt x="40576" y="71170"/>
                  </a:lnTo>
                  <a:close/>
                </a:path>
                <a:path w="161925" h="92710" extrusionOk="0">
                  <a:moveTo>
                    <a:pt x="40728" y="49314"/>
                  </a:moveTo>
                  <a:lnTo>
                    <a:pt x="40386" y="49149"/>
                  </a:lnTo>
                  <a:lnTo>
                    <a:pt x="37490" y="47434"/>
                  </a:lnTo>
                  <a:lnTo>
                    <a:pt x="36639" y="47269"/>
                  </a:lnTo>
                  <a:lnTo>
                    <a:pt x="36296" y="47434"/>
                  </a:lnTo>
                  <a:lnTo>
                    <a:pt x="29476" y="51358"/>
                  </a:lnTo>
                  <a:lnTo>
                    <a:pt x="29146" y="51879"/>
                  </a:lnTo>
                  <a:lnTo>
                    <a:pt x="29476" y="52044"/>
                  </a:lnTo>
                  <a:lnTo>
                    <a:pt x="29311" y="52044"/>
                  </a:lnTo>
                  <a:lnTo>
                    <a:pt x="32385" y="53746"/>
                  </a:lnTo>
                  <a:lnTo>
                    <a:pt x="33235" y="53924"/>
                  </a:lnTo>
                  <a:lnTo>
                    <a:pt x="33578" y="53746"/>
                  </a:lnTo>
                  <a:lnTo>
                    <a:pt x="40386" y="49822"/>
                  </a:lnTo>
                  <a:lnTo>
                    <a:pt x="40728" y="49314"/>
                  </a:lnTo>
                  <a:close/>
                </a:path>
                <a:path w="161925" h="92710" extrusionOk="0">
                  <a:moveTo>
                    <a:pt x="49606" y="76454"/>
                  </a:moveTo>
                  <a:lnTo>
                    <a:pt x="49263" y="75933"/>
                  </a:lnTo>
                  <a:lnTo>
                    <a:pt x="42621" y="72009"/>
                  </a:lnTo>
                  <a:lnTo>
                    <a:pt x="42278" y="71843"/>
                  </a:lnTo>
                  <a:lnTo>
                    <a:pt x="41427" y="72009"/>
                  </a:lnTo>
                  <a:lnTo>
                    <a:pt x="24028" y="82080"/>
                  </a:lnTo>
                  <a:lnTo>
                    <a:pt x="23685" y="82245"/>
                  </a:lnTo>
                  <a:lnTo>
                    <a:pt x="24028" y="82765"/>
                  </a:lnTo>
                  <a:lnTo>
                    <a:pt x="30683" y="86690"/>
                  </a:lnTo>
                  <a:lnTo>
                    <a:pt x="31026" y="86855"/>
                  </a:lnTo>
                  <a:lnTo>
                    <a:pt x="31877" y="86690"/>
                  </a:lnTo>
                  <a:lnTo>
                    <a:pt x="49263" y="76619"/>
                  </a:lnTo>
                  <a:lnTo>
                    <a:pt x="49606" y="76454"/>
                  </a:lnTo>
                  <a:close/>
                </a:path>
                <a:path w="161925" h="92710" extrusionOk="0">
                  <a:moveTo>
                    <a:pt x="49771" y="65532"/>
                  </a:moveTo>
                  <a:lnTo>
                    <a:pt x="49428" y="65354"/>
                  </a:lnTo>
                  <a:lnTo>
                    <a:pt x="42786" y="61429"/>
                  </a:lnTo>
                  <a:lnTo>
                    <a:pt x="41935" y="61264"/>
                  </a:lnTo>
                  <a:lnTo>
                    <a:pt x="41592" y="61429"/>
                  </a:lnTo>
                  <a:lnTo>
                    <a:pt x="34772" y="65354"/>
                  </a:lnTo>
                  <a:lnTo>
                    <a:pt x="34429" y="65874"/>
                  </a:lnTo>
                  <a:lnTo>
                    <a:pt x="34772" y="66040"/>
                  </a:lnTo>
                  <a:lnTo>
                    <a:pt x="41427" y="69964"/>
                  </a:lnTo>
                  <a:lnTo>
                    <a:pt x="42278" y="70129"/>
                  </a:lnTo>
                  <a:lnTo>
                    <a:pt x="42608" y="69964"/>
                  </a:lnTo>
                  <a:lnTo>
                    <a:pt x="49428" y="66040"/>
                  </a:lnTo>
                  <a:lnTo>
                    <a:pt x="49771" y="65532"/>
                  </a:lnTo>
                  <a:close/>
                </a:path>
                <a:path w="161925" h="92710" extrusionOk="0">
                  <a:moveTo>
                    <a:pt x="49936" y="54787"/>
                  </a:moveTo>
                  <a:lnTo>
                    <a:pt x="49593" y="54610"/>
                  </a:lnTo>
                  <a:lnTo>
                    <a:pt x="42951" y="50685"/>
                  </a:lnTo>
                  <a:lnTo>
                    <a:pt x="42100" y="50520"/>
                  </a:lnTo>
                  <a:lnTo>
                    <a:pt x="41757" y="50685"/>
                  </a:lnTo>
                  <a:lnTo>
                    <a:pt x="34937" y="54610"/>
                  </a:lnTo>
                  <a:lnTo>
                    <a:pt x="34594" y="55130"/>
                  </a:lnTo>
                  <a:lnTo>
                    <a:pt x="34937" y="55295"/>
                  </a:lnTo>
                  <a:lnTo>
                    <a:pt x="41592" y="59220"/>
                  </a:lnTo>
                  <a:lnTo>
                    <a:pt x="42443" y="59385"/>
                  </a:lnTo>
                  <a:lnTo>
                    <a:pt x="42773" y="59220"/>
                  </a:lnTo>
                  <a:lnTo>
                    <a:pt x="49593" y="55295"/>
                  </a:lnTo>
                  <a:lnTo>
                    <a:pt x="49936" y="54787"/>
                  </a:lnTo>
                  <a:close/>
                </a:path>
                <a:path w="161925" h="92710" extrusionOk="0">
                  <a:moveTo>
                    <a:pt x="49949" y="44030"/>
                  </a:moveTo>
                  <a:lnTo>
                    <a:pt x="49606" y="43865"/>
                  </a:lnTo>
                  <a:lnTo>
                    <a:pt x="46710" y="42151"/>
                  </a:lnTo>
                  <a:lnTo>
                    <a:pt x="45859" y="41986"/>
                  </a:lnTo>
                  <a:lnTo>
                    <a:pt x="45516" y="42151"/>
                  </a:lnTo>
                  <a:lnTo>
                    <a:pt x="38696" y="46075"/>
                  </a:lnTo>
                  <a:lnTo>
                    <a:pt x="38354" y="46596"/>
                  </a:lnTo>
                  <a:lnTo>
                    <a:pt x="38696" y="46761"/>
                  </a:lnTo>
                  <a:lnTo>
                    <a:pt x="41592" y="48463"/>
                  </a:lnTo>
                  <a:lnTo>
                    <a:pt x="42443" y="48641"/>
                  </a:lnTo>
                  <a:lnTo>
                    <a:pt x="42786" y="48463"/>
                  </a:lnTo>
                  <a:lnTo>
                    <a:pt x="49606" y="44538"/>
                  </a:lnTo>
                  <a:lnTo>
                    <a:pt x="49949" y="44030"/>
                  </a:lnTo>
                  <a:close/>
                </a:path>
                <a:path w="161925" h="92710" extrusionOk="0">
                  <a:moveTo>
                    <a:pt x="50800" y="87718"/>
                  </a:moveTo>
                  <a:lnTo>
                    <a:pt x="50457" y="87198"/>
                  </a:lnTo>
                  <a:lnTo>
                    <a:pt x="42456" y="82588"/>
                  </a:lnTo>
                  <a:lnTo>
                    <a:pt x="41592" y="82765"/>
                  </a:lnTo>
                  <a:lnTo>
                    <a:pt x="33413" y="87541"/>
                  </a:lnTo>
                  <a:lnTo>
                    <a:pt x="33070" y="87718"/>
                  </a:lnTo>
                  <a:lnTo>
                    <a:pt x="33413" y="88226"/>
                  </a:lnTo>
                  <a:lnTo>
                    <a:pt x="38696" y="91300"/>
                  </a:lnTo>
                  <a:lnTo>
                    <a:pt x="40233" y="92151"/>
                  </a:lnTo>
                  <a:lnTo>
                    <a:pt x="42964" y="92151"/>
                  </a:lnTo>
                  <a:lnTo>
                    <a:pt x="44500" y="91300"/>
                  </a:lnTo>
                  <a:lnTo>
                    <a:pt x="50292" y="87884"/>
                  </a:lnTo>
                  <a:lnTo>
                    <a:pt x="50457" y="87884"/>
                  </a:lnTo>
                  <a:lnTo>
                    <a:pt x="50800" y="87718"/>
                  </a:lnTo>
                  <a:close/>
                </a:path>
                <a:path w="161925" h="92710" extrusionOk="0">
                  <a:moveTo>
                    <a:pt x="58978" y="70827"/>
                  </a:moveTo>
                  <a:lnTo>
                    <a:pt x="58635" y="70650"/>
                  </a:lnTo>
                  <a:lnTo>
                    <a:pt x="51993" y="66725"/>
                  </a:lnTo>
                  <a:lnTo>
                    <a:pt x="51142" y="66560"/>
                  </a:lnTo>
                  <a:lnTo>
                    <a:pt x="50800" y="66725"/>
                  </a:lnTo>
                  <a:lnTo>
                    <a:pt x="43980" y="70650"/>
                  </a:lnTo>
                  <a:lnTo>
                    <a:pt x="43637" y="71170"/>
                  </a:lnTo>
                  <a:lnTo>
                    <a:pt x="43980" y="71335"/>
                  </a:lnTo>
                  <a:lnTo>
                    <a:pt x="50634" y="75260"/>
                  </a:lnTo>
                  <a:lnTo>
                    <a:pt x="51485" y="75425"/>
                  </a:lnTo>
                  <a:lnTo>
                    <a:pt x="51816" y="75260"/>
                  </a:lnTo>
                  <a:lnTo>
                    <a:pt x="58635" y="71335"/>
                  </a:lnTo>
                  <a:lnTo>
                    <a:pt x="58978" y="70827"/>
                  </a:lnTo>
                  <a:close/>
                </a:path>
                <a:path w="161925" h="92710" extrusionOk="0">
                  <a:moveTo>
                    <a:pt x="59143" y="60071"/>
                  </a:moveTo>
                  <a:lnTo>
                    <a:pt x="58801" y="59893"/>
                  </a:lnTo>
                  <a:lnTo>
                    <a:pt x="52158" y="55968"/>
                  </a:lnTo>
                  <a:lnTo>
                    <a:pt x="51308" y="55803"/>
                  </a:lnTo>
                  <a:lnTo>
                    <a:pt x="50965" y="55968"/>
                  </a:lnTo>
                  <a:lnTo>
                    <a:pt x="44145" y="59893"/>
                  </a:lnTo>
                  <a:lnTo>
                    <a:pt x="43802" y="60413"/>
                  </a:lnTo>
                  <a:lnTo>
                    <a:pt x="44145" y="60579"/>
                  </a:lnTo>
                  <a:lnTo>
                    <a:pt x="50800" y="64503"/>
                  </a:lnTo>
                  <a:lnTo>
                    <a:pt x="51650" y="64668"/>
                  </a:lnTo>
                  <a:lnTo>
                    <a:pt x="51981" y="64503"/>
                  </a:lnTo>
                  <a:lnTo>
                    <a:pt x="58801" y="60579"/>
                  </a:lnTo>
                  <a:lnTo>
                    <a:pt x="59143" y="60071"/>
                  </a:lnTo>
                  <a:close/>
                </a:path>
                <a:path w="161925" h="92710" extrusionOk="0">
                  <a:moveTo>
                    <a:pt x="59143" y="49491"/>
                  </a:moveTo>
                  <a:lnTo>
                    <a:pt x="58801" y="49314"/>
                  </a:lnTo>
                  <a:lnTo>
                    <a:pt x="52158" y="45389"/>
                  </a:lnTo>
                  <a:lnTo>
                    <a:pt x="51308" y="45224"/>
                  </a:lnTo>
                  <a:lnTo>
                    <a:pt x="50965" y="45389"/>
                  </a:lnTo>
                  <a:lnTo>
                    <a:pt x="44145" y="49314"/>
                  </a:lnTo>
                  <a:lnTo>
                    <a:pt x="43802" y="49834"/>
                  </a:lnTo>
                  <a:lnTo>
                    <a:pt x="44145" y="49999"/>
                  </a:lnTo>
                  <a:lnTo>
                    <a:pt x="50800" y="53924"/>
                  </a:lnTo>
                  <a:lnTo>
                    <a:pt x="51650" y="54089"/>
                  </a:lnTo>
                  <a:lnTo>
                    <a:pt x="51981" y="53924"/>
                  </a:lnTo>
                  <a:lnTo>
                    <a:pt x="58801" y="49999"/>
                  </a:lnTo>
                  <a:lnTo>
                    <a:pt x="59143" y="49491"/>
                  </a:lnTo>
                  <a:close/>
                </a:path>
                <a:path w="161925" h="92710" extrusionOk="0">
                  <a:moveTo>
                    <a:pt x="59156" y="38735"/>
                  </a:moveTo>
                  <a:lnTo>
                    <a:pt x="58813" y="38569"/>
                  </a:lnTo>
                  <a:lnTo>
                    <a:pt x="55918" y="36855"/>
                  </a:lnTo>
                  <a:lnTo>
                    <a:pt x="55067" y="36690"/>
                  </a:lnTo>
                  <a:lnTo>
                    <a:pt x="54724" y="36855"/>
                  </a:lnTo>
                  <a:lnTo>
                    <a:pt x="47904" y="40779"/>
                  </a:lnTo>
                  <a:lnTo>
                    <a:pt x="47561" y="41300"/>
                  </a:lnTo>
                  <a:lnTo>
                    <a:pt x="47904" y="41465"/>
                  </a:lnTo>
                  <a:lnTo>
                    <a:pt x="50800" y="43167"/>
                  </a:lnTo>
                  <a:lnTo>
                    <a:pt x="51650" y="43345"/>
                  </a:lnTo>
                  <a:lnTo>
                    <a:pt x="51993" y="43167"/>
                  </a:lnTo>
                  <a:lnTo>
                    <a:pt x="58813" y="39243"/>
                  </a:lnTo>
                  <a:lnTo>
                    <a:pt x="59156" y="38735"/>
                  </a:lnTo>
                  <a:close/>
                </a:path>
                <a:path w="161925" h="92710" extrusionOk="0">
                  <a:moveTo>
                    <a:pt x="59829" y="82423"/>
                  </a:moveTo>
                  <a:lnTo>
                    <a:pt x="59613" y="82080"/>
                  </a:lnTo>
                  <a:lnTo>
                    <a:pt x="59486" y="81902"/>
                  </a:lnTo>
                  <a:lnTo>
                    <a:pt x="51816" y="77470"/>
                  </a:lnTo>
                  <a:lnTo>
                    <a:pt x="51473" y="77304"/>
                  </a:lnTo>
                  <a:lnTo>
                    <a:pt x="50622" y="77470"/>
                  </a:lnTo>
                  <a:lnTo>
                    <a:pt x="43802" y="81394"/>
                  </a:lnTo>
                  <a:lnTo>
                    <a:pt x="43459" y="81559"/>
                  </a:lnTo>
                  <a:lnTo>
                    <a:pt x="43688" y="81902"/>
                  </a:lnTo>
                  <a:lnTo>
                    <a:pt x="43802" y="82080"/>
                  </a:lnTo>
                  <a:lnTo>
                    <a:pt x="51473" y="86512"/>
                  </a:lnTo>
                  <a:lnTo>
                    <a:pt x="51816" y="86690"/>
                  </a:lnTo>
                  <a:lnTo>
                    <a:pt x="52666" y="86512"/>
                  </a:lnTo>
                  <a:lnTo>
                    <a:pt x="59486" y="82588"/>
                  </a:lnTo>
                  <a:lnTo>
                    <a:pt x="59829" y="82423"/>
                  </a:lnTo>
                  <a:close/>
                </a:path>
                <a:path w="161925" h="92710" extrusionOk="0">
                  <a:moveTo>
                    <a:pt x="68351" y="65532"/>
                  </a:moveTo>
                  <a:lnTo>
                    <a:pt x="68021" y="65354"/>
                  </a:lnTo>
                  <a:lnTo>
                    <a:pt x="61366" y="61429"/>
                  </a:lnTo>
                  <a:lnTo>
                    <a:pt x="60515" y="61264"/>
                  </a:lnTo>
                  <a:lnTo>
                    <a:pt x="60172" y="61429"/>
                  </a:lnTo>
                  <a:lnTo>
                    <a:pt x="53352" y="65354"/>
                  </a:lnTo>
                  <a:lnTo>
                    <a:pt x="53009" y="65874"/>
                  </a:lnTo>
                  <a:lnTo>
                    <a:pt x="53352" y="66040"/>
                  </a:lnTo>
                  <a:lnTo>
                    <a:pt x="60007" y="69964"/>
                  </a:lnTo>
                  <a:lnTo>
                    <a:pt x="60858" y="70129"/>
                  </a:lnTo>
                  <a:lnTo>
                    <a:pt x="61201" y="69964"/>
                  </a:lnTo>
                  <a:lnTo>
                    <a:pt x="68021" y="66040"/>
                  </a:lnTo>
                  <a:lnTo>
                    <a:pt x="68351" y="65532"/>
                  </a:lnTo>
                  <a:close/>
                </a:path>
                <a:path w="161925" h="92710" extrusionOk="0">
                  <a:moveTo>
                    <a:pt x="68351" y="54787"/>
                  </a:moveTo>
                  <a:lnTo>
                    <a:pt x="68021" y="54610"/>
                  </a:lnTo>
                  <a:lnTo>
                    <a:pt x="61366" y="50685"/>
                  </a:lnTo>
                  <a:lnTo>
                    <a:pt x="60515" y="50520"/>
                  </a:lnTo>
                  <a:lnTo>
                    <a:pt x="60172" y="50685"/>
                  </a:lnTo>
                  <a:lnTo>
                    <a:pt x="53352" y="54610"/>
                  </a:lnTo>
                  <a:lnTo>
                    <a:pt x="53009" y="55130"/>
                  </a:lnTo>
                  <a:lnTo>
                    <a:pt x="53352" y="55295"/>
                  </a:lnTo>
                  <a:lnTo>
                    <a:pt x="60007" y="59220"/>
                  </a:lnTo>
                  <a:lnTo>
                    <a:pt x="60858" y="59385"/>
                  </a:lnTo>
                  <a:lnTo>
                    <a:pt x="61201" y="59220"/>
                  </a:lnTo>
                  <a:lnTo>
                    <a:pt x="68021" y="55295"/>
                  </a:lnTo>
                  <a:lnTo>
                    <a:pt x="68351" y="54787"/>
                  </a:lnTo>
                  <a:close/>
                </a:path>
                <a:path w="161925" h="92710" extrusionOk="0">
                  <a:moveTo>
                    <a:pt x="68351" y="44030"/>
                  </a:moveTo>
                  <a:lnTo>
                    <a:pt x="68021" y="43853"/>
                  </a:lnTo>
                  <a:lnTo>
                    <a:pt x="61366" y="39928"/>
                  </a:lnTo>
                  <a:lnTo>
                    <a:pt x="60515" y="39763"/>
                  </a:lnTo>
                  <a:lnTo>
                    <a:pt x="60172" y="39928"/>
                  </a:lnTo>
                  <a:lnTo>
                    <a:pt x="53352" y="43853"/>
                  </a:lnTo>
                  <a:lnTo>
                    <a:pt x="53009" y="44373"/>
                  </a:lnTo>
                  <a:lnTo>
                    <a:pt x="53352" y="44538"/>
                  </a:lnTo>
                  <a:lnTo>
                    <a:pt x="60007" y="48463"/>
                  </a:lnTo>
                  <a:lnTo>
                    <a:pt x="60858" y="48628"/>
                  </a:lnTo>
                  <a:lnTo>
                    <a:pt x="61201" y="48463"/>
                  </a:lnTo>
                  <a:lnTo>
                    <a:pt x="68021" y="44538"/>
                  </a:lnTo>
                  <a:lnTo>
                    <a:pt x="68351" y="44030"/>
                  </a:lnTo>
                  <a:close/>
                </a:path>
                <a:path w="161925" h="92710" extrusionOk="0">
                  <a:moveTo>
                    <a:pt x="68529" y="33451"/>
                  </a:moveTo>
                  <a:lnTo>
                    <a:pt x="68186" y="33286"/>
                  </a:lnTo>
                  <a:lnTo>
                    <a:pt x="65290" y="31572"/>
                  </a:lnTo>
                  <a:lnTo>
                    <a:pt x="64439" y="31407"/>
                  </a:lnTo>
                  <a:lnTo>
                    <a:pt x="64096" y="31572"/>
                  </a:lnTo>
                  <a:lnTo>
                    <a:pt x="57277" y="35496"/>
                  </a:lnTo>
                  <a:lnTo>
                    <a:pt x="56934" y="36017"/>
                  </a:lnTo>
                  <a:lnTo>
                    <a:pt x="57277" y="36182"/>
                  </a:lnTo>
                  <a:lnTo>
                    <a:pt x="60172" y="37884"/>
                  </a:lnTo>
                  <a:lnTo>
                    <a:pt x="61023" y="38061"/>
                  </a:lnTo>
                  <a:lnTo>
                    <a:pt x="61366" y="37884"/>
                  </a:lnTo>
                  <a:lnTo>
                    <a:pt x="68186" y="33972"/>
                  </a:lnTo>
                  <a:lnTo>
                    <a:pt x="68529" y="33451"/>
                  </a:lnTo>
                  <a:close/>
                </a:path>
                <a:path w="161925" h="92710" extrusionOk="0">
                  <a:moveTo>
                    <a:pt x="69215" y="76619"/>
                  </a:moveTo>
                  <a:lnTo>
                    <a:pt x="68872" y="76454"/>
                  </a:lnTo>
                  <a:lnTo>
                    <a:pt x="61201" y="72009"/>
                  </a:lnTo>
                  <a:lnTo>
                    <a:pt x="60350" y="71843"/>
                  </a:lnTo>
                  <a:lnTo>
                    <a:pt x="60007" y="72009"/>
                  </a:lnTo>
                  <a:lnTo>
                    <a:pt x="53187" y="75933"/>
                  </a:lnTo>
                  <a:lnTo>
                    <a:pt x="52844" y="76454"/>
                  </a:lnTo>
                  <a:lnTo>
                    <a:pt x="53187" y="76619"/>
                  </a:lnTo>
                  <a:lnTo>
                    <a:pt x="60858" y="81051"/>
                  </a:lnTo>
                  <a:lnTo>
                    <a:pt x="61709" y="81229"/>
                  </a:lnTo>
                  <a:lnTo>
                    <a:pt x="62052" y="81051"/>
                  </a:lnTo>
                  <a:lnTo>
                    <a:pt x="68872" y="77127"/>
                  </a:lnTo>
                  <a:lnTo>
                    <a:pt x="69215" y="76619"/>
                  </a:lnTo>
                  <a:close/>
                </a:path>
                <a:path w="161925" h="92710" extrusionOk="0">
                  <a:moveTo>
                    <a:pt x="77558" y="60071"/>
                  </a:moveTo>
                  <a:lnTo>
                    <a:pt x="77216" y="59893"/>
                  </a:lnTo>
                  <a:lnTo>
                    <a:pt x="70573" y="55968"/>
                  </a:lnTo>
                  <a:lnTo>
                    <a:pt x="69723" y="55803"/>
                  </a:lnTo>
                  <a:lnTo>
                    <a:pt x="69380" y="55968"/>
                  </a:lnTo>
                  <a:lnTo>
                    <a:pt x="62560" y="59893"/>
                  </a:lnTo>
                  <a:lnTo>
                    <a:pt x="62217" y="60413"/>
                  </a:lnTo>
                  <a:lnTo>
                    <a:pt x="62560" y="60579"/>
                  </a:lnTo>
                  <a:lnTo>
                    <a:pt x="69215" y="64503"/>
                  </a:lnTo>
                  <a:lnTo>
                    <a:pt x="70065" y="64668"/>
                  </a:lnTo>
                  <a:lnTo>
                    <a:pt x="70396" y="64503"/>
                  </a:lnTo>
                  <a:lnTo>
                    <a:pt x="77216" y="60579"/>
                  </a:lnTo>
                  <a:lnTo>
                    <a:pt x="77558" y="60071"/>
                  </a:lnTo>
                  <a:close/>
                </a:path>
                <a:path w="161925" h="92710" extrusionOk="0">
                  <a:moveTo>
                    <a:pt x="77558" y="49491"/>
                  </a:moveTo>
                  <a:lnTo>
                    <a:pt x="77216" y="49314"/>
                  </a:lnTo>
                  <a:lnTo>
                    <a:pt x="70573" y="45389"/>
                  </a:lnTo>
                  <a:lnTo>
                    <a:pt x="69723" y="45224"/>
                  </a:lnTo>
                  <a:lnTo>
                    <a:pt x="69380" y="45389"/>
                  </a:lnTo>
                  <a:lnTo>
                    <a:pt x="62560" y="49314"/>
                  </a:lnTo>
                  <a:lnTo>
                    <a:pt x="62217" y="49834"/>
                  </a:lnTo>
                  <a:lnTo>
                    <a:pt x="62560" y="49999"/>
                  </a:lnTo>
                  <a:lnTo>
                    <a:pt x="69215" y="53924"/>
                  </a:lnTo>
                  <a:lnTo>
                    <a:pt x="70065" y="54089"/>
                  </a:lnTo>
                  <a:lnTo>
                    <a:pt x="70396" y="53924"/>
                  </a:lnTo>
                  <a:lnTo>
                    <a:pt x="77216" y="49999"/>
                  </a:lnTo>
                  <a:lnTo>
                    <a:pt x="77558" y="49491"/>
                  </a:lnTo>
                  <a:close/>
                </a:path>
                <a:path w="161925" h="92710" extrusionOk="0">
                  <a:moveTo>
                    <a:pt x="77736" y="38735"/>
                  </a:moveTo>
                  <a:lnTo>
                    <a:pt x="77393" y="38557"/>
                  </a:lnTo>
                  <a:lnTo>
                    <a:pt x="70751" y="34632"/>
                  </a:lnTo>
                  <a:lnTo>
                    <a:pt x="69900" y="34467"/>
                  </a:lnTo>
                  <a:lnTo>
                    <a:pt x="69557" y="34632"/>
                  </a:lnTo>
                  <a:lnTo>
                    <a:pt x="62738" y="38557"/>
                  </a:lnTo>
                  <a:lnTo>
                    <a:pt x="62395" y="39077"/>
                  </a:lnTo>
                  <a:lnTo>
                    <a:pt x="62738" y="39243"/>
                  </a:lnTo>
                  <a:lnTo>
                    <a:pt x="69392" y="43167"/>
                  </a:lnTo>
                  <a:lnTo>
                    <a:pt x="70243" y="43332"/>
                  </a:lnTo>
                  <a:lnTo>
                    <a:pt x="70573" y="43167"/>
                  </a:lnTo>
                  <a:lnTo>
                    <a:pt x="77393" y="39243"/>
                  </a:lnTo>
                  <a:lnTo>
                    <a:pt x="77736" y="38735"/>
                  </a:lnTo>
                  <a:close/>
                </a:path>
                <a:path w="161925" h="92710" extrusionOk="0">
                  <a:moveTo>
                    <a:pt x="77901" y="27990"/>
                  </a:moveTo>
                  <a:lnTo>
                    <a:pt x="77558" y="27825"/>
                  </a:lnTo>
                  <a:lnTo>
                    <a:pt x="74828" y="26111"/>
                  </a:lnTo>
                  <a:lnTo>
                    <a:pt x="73977" y="25946"/>
                  </a:lnTo>
                  <a:lnTo>
                    <a:pt x="73634" y="26111"/>
                  </a:lnTo>
                  <a:lnTo>
                    <a:pt x="66814" y="30035"/>
                  </a:lnTo>
                  <a:lnTo>
                    <a:pt x="66484" y="30556"/>
                  </a:lnTo>
                  <a:lnTo>
                    <a:pt x="66814" y="30721"/>
                  </a:lnTo>
                  <a:lnTo>
                    <a:pt x="66649" y="30721"/>
                  </a:lnTo>
                  <a:lnTo>
                    <a:pt x="69545" y="32423"/>
                  </a:lnTo>
                  <a:lnTo>
                    <a:pt x="70396" y="32600"/>
                  </a:lnTo>
                  <a:lnTo>
                    <a:pt x="70739" y="32423"/>
                  </a:lnTo>
                  <a:lnTo>
                    <a:pt x="77558" y="28498"/>
                  </a:lnTo>
                  <a:lnTo>
                    <a:pt x="77901" y="27990"/>
                  </a:lnTo>
                  <a:close/>
                </a:path>
                <a:path w="161925" h="92710" extrusionOk="0">
                  <a:moveTo>
                    <a:pt x="78587" y="71335"/>
                  </a:moveTo>
                  <a:lnTo>
                    <a:pt x="78244" y="71170"/>
                  </a:lnTo>
                  <a:lnTo>
                    <a:pt x="70573" y="66725"/>
                  </a:lnTo>
                  <a:lnTo>
                    <a:pt x="69723" y="66560"/>
                  </a:lnTo>
                  <a:lnTo>
                    <a:pt x="69380" y="66725"/>
                  </a:lnTo>
                  <a:lnTo>
                    <a:pt x="62560" y="70650"/>
                  </a:lnTo>
                  <a:lnTo>
                    <a:pt x="62217" y="71170"/>
                  </a:lnTo>
                  <a:lnTo>
                    <a:pt x="62560" y="71335"/>
                  </a:lnTo>
                  <a:lnTo>
                    <a:pt x="70231" y="75768"/>
                  </a:lnTo>
                  <a:lnTo>
                    <a:pt x="71081" y="75946"/>
                  </a:lnTo>
                  <a:lnTo>
                    <a:pt x="71424" y="75768"/>
                  </a:lnTo>
                  <a:lnTo>
                    <a:pt x="78244" y="71843"/>
                  </a:lnTo>
                  <a:lnTo>
                    <a:pt x="78587" y="71335"/>
                  </a:lnTo>
                  <a:close/>
                </a:path>
                <a:path w="161925" h="92710" extrusionOk="0">
                  <a:moveTo>
                    <a:pt x="86766" y="54787"/>
                  </a:moveTo>
                  <a:lnTo>
                    <a:pt x="86423" y="54610"/>
                  </a:lnTo>
                  <a:lnTo>
                    <a:pt x="79781" y="50685"/>
                  </a:lnTo>
                  <a:lnTo>
                    <a:pt x="78930" y="50520"/>
                  </a:lnTo>
                  <a:lnTo>
                    <a:pt x="78587" y="50685"/>
                  </a:lnTo>
                  <a:lnTo>
                    <a:pt x="71767" y="54610"/>
                  </a:lnTo>
                  <a:lnTo>
                    <a:pt x="71424" y="55130"/>
                  </a:lnTo>
                  <a:lnTo>
                    <a:pt x="71767" y="55295"/>
                  </a:lnTo>
                  <a:lnTo>
                    <a:pt x="78422" y="59220"/>
                  </a:lnTo>
                  <a:lnTo>
                    <a:pt x="79273" y="59385"/>
                  </a:lnTo>
                  <a:lnTo>
                    <a:pt x="79603" y="59220"/>
                  </a:lnTo>
                  <a:lnTo>
                    <a:pt x="86423" y="55295"/>
                  </a:lnTo>
                  <a:lnTo>
                    <a:pt x="86766" y="54787"/>
                  </a:lnTo>
                  <a:close/>
                </a:path>
                <a:path w="161925" h="92710" extrusionOk="0">
                  <a:moveTo>
                    <a:pt x="86931" y="44030"/>
                  </a:moveTo>
                  <a:lnTo>
                    <a:pt x="86588" y="43853"/>
                  </a:lnTo>
                  <a:lnTo>
                    <a:pt x="79946" y="39928"/>
                  </a:lnTo>
                  <a:lnTo>
                    <a:pt x="79095" y="39763"/>
                  </a:lnTo>
                  <a:lnTo>
                    <a:pt x="78752" y="39928"/>
                  </a:lnTo>
                  <a:lnTo>
                    <a:pt x="71932" y="43853"/>
                  </a:lnTo>
                  <a:lnTo>
                    <a:pt x="71589" y="44373"/>
                  </a:lnTo>
                  <a:lnTo>
                    <a:pt x="71932" y="44538"/>
                  </a:lnTo>
                  <a:lnTo>
                    <a:pt x="78587" y="48463"/>
                  </a:lnTo>
                  <a:lnTo>
                    <a:pt x="79438" y="48628"/>
                  </a:lnTo>
                  <a:lnTo>
                    <a:pt x="79768" y="48463"/>
                  </a:lnTo>
                  <a:lnTo>
                    <a:pt x="86588" y="44538"/>
                  </a:lnTo>
                  <a:lnTo>
                    <a:pt x="86931" y="44030"/>
                  </a:lnTo>
                  <a:close/>
                </a:path>
                <a:path w="161925" h="92710" extrusionOk="0">
                  <a:moveTo>
                    <a:pt x="86931" y="33451"/>
                  </a:moveTo>
                  <a:lnTo>
                    <a:pt x="86588" y="33274"/>
                  </a:lnTo>
                  <a:lnTo>
                    <a:pt x="79946" y="29349"/>
                  </a:lnTo>
                  <a:lnTo>
                    <a:pt x="79095" y="29184"/>
                  </a:lnTo>
                  <a:lnTo>
                    <a:pt x="78752" y="29349"/>
                  </a:lnTo>
                  <a:lnTo>
                    <a:pt x="71932" y="33274"/>
                  </a:lnTo>
                  <a:lnTo>
                    <a:pt x="71589" y="33794"/>
                  </a:lnTo>
                  <a:lnTo>
                    <a:pt x="71932" y="33959"/>
                  </a:lnTo>
                  <a:lnTo>
                    <a:pt x="78587" y="37884"/>
                  </a:lnTo>
                  <a:lnTo>
                    <a:pt x="79438" y="38049"/>
                  </a:lnTo>
                  <a:lnTo>
                    <a:pt x="79768" y="37884"/>
                  </a:lnTo>
                  <a:lnTo>
                    <a:pt x="86588" y="33959"/>
                  </a:lnTo>
                  <a:lnTo>
                    <a:pt x="86931" y="33451"/>
                  </a:lnTo>
                  <a:close/>
                </a:path>
                <a:path w="161925" h="92710" extrusionOk="0">
                  <a:moveTo>
                    <a:pt x="86944" y="22529"/>
                  </a:moveTo>
                  <a:lnTo>
                    <a:pt x="83870" y="20815"/>
                  </a:lnTo>
                  <a:lnTo>
                    <a:pt x="83019" y="20650"/>
                  </a:lnTo>
                  <a:lnTo>
                    <a:pt x="82677" y="20815"/>
                  </a:lnTo>
                  <a:lnTo>
                    <a:pt x="75857" y="24739"/>
                  </a:lnTo>
                  <a:lnTo>
                    <a:pt x="75514" y="25260"/>
                  </a:lnTo>
                  <a:lnTo>
                    <a:pt x="75857" y="25425"/>
                  </a:lnTo>
                  <a:lnTo>
                    <a:pt x="78587" y="26962"/>
                  </a:lnTo>
                  <a:lnTo>
                    <a:pt x="79438" y="27127"/>
                  </a:lnTo>
                  <a:lnTo>
                    <a:pt x="79781" y="26962"/>
                  </a:lnTo>
                  <a:lnTo>
                    <a:pt x="86601" y="23037"/>
                  </a:lnTo>
                  <a:lnTo>
                    <a:pt x="86944" y="22529"/>
                  </a:lnTo>
                  <a:close/>
                </a:path>
                <a:path w="161925" h="92710" extrusionOk="0">
                  <a:moveTo>
                    <a:pt x="96139" y="49314"/>
                  </a:moveTo>
                  <a:lnTo>
                    <a:pt x="95796" y="49136"/>
                  </a:lnTo>
                  <a:lnTo>
                    <a:pt x="89154" y="45212"/>
                  </a:lnTo>
                  <a:lnTo>
                    <a:pt x="88303" y="45046"/>
                  </a:lnTo>
                  <a:lnTo>
                    <a:pt x="87960" y="45212"/>
                  </a:lnTo>
                  <a:lnTo>
                    <a:pt x="81140" y="49136"/>
                  </a:lnTo>
                  <a:lnTo>
                    <a:pt x="80797" y="49657"/>
                  </a:lnTo>
                  <a:lnTo>
                    <a:pt x="81140" y="49822"/>
                  </a:lnTo>
                  <a:lnTo>
                    <a:pt x="87795" y="53746"/>
                  </a:lnTo>
                  <a:lnTo>
                    <a:pt x="88646" y="53911"/>
                  </a:lnTo>
                  <a:lnTo>
                    <a:pt x="88988" y="53746"/>
                  </a:lnTo>
                  <a:lnTo>
                    <a:pt x="95796" y="49822"/>
                  </a:lnTo>
                  <a:lnTo>
                    <a:pt x="96139" y="49314"/>
                  </a:lnTo>
                  <a:close/>
                </a:path>
                <a:path w="161925" h="92710" extrusionOk="0">
                  <a:moveTo>
                    <a:pt x="96139" y="38735"/>
                  </a:moveTo>
                  <a:lnTo>
                    <a:pt x="95796" y="38557"/>
                  </a:lnTo>
                  <a:lnTo>
                    <a:pt x="89154" y="34632"/>
                  </a:lnTo>
                  <a:lnTo>
                    <a:pt x="88303" y="34467"/>
                  </a:lnTo>
                  <a:lnTo>
                    <a:pt x="87960" y="34632"/>
                  </a:lnTo>
                  <a:lnTo>
                    <a:pt x="81140" y="38557"/>
                  </a:lnTo>
                  <a:lnTo>
                    <a:pt x="80797" y="39077"/>
                  </a:lnTo>
                  <a:lnTo>
                    <a:pt x="81140" y="39243"/>
                  </a:lnTo>
                  <a:lnTo>
                    <a:pt x="87795" y="43167"/>
                  </a:lnTo>
                  <a:lnTo>
                    <a:pt x="88646" y="43332"/>
                  </a:lnTo>
                  <a:lnTo>
                    <a:pt x="88988" y="43167"/>
                  </a:lnTo>
                  <a:lnTo>
                    <a:pt x="95796" y="39243"/>
                  </a:lnTo>
                  <a:lnTo>
                    <a:pt x="96139" y="38735"/>
                  </a:lnTo>
                  <a:close/>
                </a:path>
                <a:path w="161925" h="92710" extrusionOk="0">
                  <a:moveTo>
                    <a:pt x="96151" y="27990"/>
                  </a:moveTo>
                  <a:lnTo>
                    <a:pt x="95808" y="27813"/>
                  </a:lnTo>
                  <a:lnTo>
                    <a:pt x="89166" y="23888"/>
                  </a:lnTo>
                  <a:lnTo>
                    <a:pt x="88303" y="23723"/>
                  </a:lnTo>
                  <a:lnTo>
                    <a:pt x="87972" y="23888"/>
                  </a:lnTo>
                  <a:lnTo>
                    <a:pt x="81153" y="27813"/>
                  </a:lnTo>
                  <a:lnTo>
                    <a:pt x="80810" y="28333"/>
                  </a:lnTo>
                  <a:lnTo>
                    <a:pt x="81153" y="28498"/>
                  </a:lnTo>
                  <a:lnTo>
                    <a:pt x="81318" y="28498"/>
                  </a:lnTo>
                  <a:lnTo>
                    <a:pt x="87972" y="32423"/>
                  </a:lnTo>
                  <a:lnTo>
                    <a:pt x="88823" y="32588"/>
                  </a:lnTo>
                  <a:lnTo>
                    <a:pt x="89166" y="32423"/>
                  </a:lnTo>
                  <a:lnTo>
                    <a:pt x="95808" y="28498"/>
                  </a:lnTo>
                  <a:lnTo>
                    <a:pt x="96151" y="27990"/>
                  </a:lnTo>
                  <a:close/>
                </a:path>
                <a:path w="161925" h="92710" extrusionOk="0">
                  <a:moveTo>
                    <a:pt x="96316" y="17246"/>
                  </a:moveTo>
                  <a:lnTo>
                    <a:pt x="93243" y="15532"/>
                  </a:lnTo>
                  <a:lnTo>
                    <a:pt x="92392" y="15367"/>
                  </a:lnTo>
                  <a:lnTo>
                    <a:pt x="92049" y="15532"/>
                  </a:lnTo>
                  <a:lnTo>
                    <a:pt x="85229" y="19456"/>
                  </a:lnTo>
                  <a:lnTo>
                    <a:pt x="84886" y="19977"/>
                  </a:lnTo>
                  <a:lnTo>
                    <a:pt x="85229" y="20142"/>
                  </a:lnTo>
                  <a:lnTo>
                    <a:pt x="87960" y="21678"/>
                  </a:lnTo>
                  <a:lnTo>
                    <a:pt x="88811" y="21844"/>
                  </a:lnTo>
                  <a:lnTo>
                    <a:pt x="89154" y="21678"/>
                  </a:lnTo>
                  <a:lnTo>
                    <a:pt x="95973" y="17754"/>
                  </a:lnTo>
                  <a:lnTo>
                    <a:pt x="96316" y="17246"/>
                  </a:lnTo>
                  <a:close/>
                </a:path>
                <a:path w="161925" h="92710" extrusionOk="0">
                  <a:moveTo>
                    <a:pt x="105346" y="44030"/>
                  </a:moveTo>
                  <a:lnTo>
                    <a:pt x="105003" y="43853"/>
                  </a:lnTo>
                  <a:lnTo>
                    <a:pt x="98361" y="39928"/>
                  </a:lnTo>
                  <a:lnTo>
                    <a:pt x="97510" y="39763"/>
                  </a:lnTo>
                  <a:lnTo>
                    <a:pt x="97167" y="39928"/>
                  </a:lnTo>
                  <a:lnTo>
                    <a:pt x="90347" y="43853"/>
                  </a:lnTo>
                  <a:lnTo>
                    <a:pt x="90004" y="44373"/>
                  </a:lnTo>
                  <a:lnTo>
                    <a:pt x="90347" y="44538"/>
                  </a:lnTo>
                  <a:lnTo>
                    <a:pt x="97002" y="48463"/>
                  </a:lnTo>
                  <a:lnTo>
                    <a:pt x="97853" y="48628"/>
                  </a:lnTo>
                  <a:lnTo>
                    <a:pt x="98183" y="48463"/>
                  </a:lnTo>
                  <a:lnTo>
                    <a:pt x="105003" y="44538"/>
                  </a:lnTo>
                  <a:lnTo>
                    <a:pt x="105346" y="44030"/>
                  </a:lnTo>
                  <a:close/>
                </a:path>
                <a:path w="161925" h="92710" extrusionOk="0">
                  <a:moveTo>
                    <a:pt x="105359" y="33286"/>
                  </a:moveTo>
                  <a:lnTo>
                    <a:pt x="105016" y="33108"/>
                  </a:lnTo>
                  <a:lnTo>
                    <a:pt x="98361" y="29184"/>
                  </a:lnTo>
                  <a:lnTo>
                    <a:pt x="97510" y="29019"/>
                  </a:lnTo>
                  <a:lnTo>
                    <a:pt x="97180" y="29184"/>
                  </a:lnTo>
                  <a:lnTo>
                    <a:pt x="90525" y="33108"/>
                  </a:lnTo>
                  <a:lnTo>
                    <a:pt x="90182" y="33629"/>
                  </a:lnTo>
                  <a:lnTo>
                    <a:pt x="90525" y="33794"/>
                  </a:lnTo>
                  <a:lnTo>
                    <a:pt x="97180" y="37719"/>
                  </a:lnTo>
                  <a:lnTo>
                    <a:pt x="98031" y="37884"/>
                  </a:lnTo>
                  <a:lnTo>
                    <a:pt x="98361" y="37719"/>
                  </a:lnTo>
                  <a:lnTo>
                    <a:pt x="105016" y="33794"/>
                  </a:lnTo>
                  <a:lnTo>
                    <a:pt x="105359" y="33286"/>
                  </a:lnTo>
                  <a:close/>
                </a:path>
                <a:path w="161925" h="92710" extrusionOk="0">
                  <a:moveTo>
                    <a:pt x="105524" y="22707"/>
                  </a:moveTo>
                  <a:lnTo>
                    <a:pt x="105181" y="22529"/>
                  </a:lnTo>
                  <a:lnTo>
                    <a:pt x="98539" y="18605"/>
                  </a:lnTo>
                  <a:lnTo>
                    <a:pt x="97688" y="18440"/>
                  </a:lnTo>
                  <a:lnTo>
                    <a:pt x="97345" y="18605"/>
                  </a:lnTo>
                  <a:lnTo>
                    <a:pt x="90525" y="22529"/>
                  </a:lnTo>
                  <a:lnTo>
                    <a:pt x="90182" y="23050"/>
                  </a:lnTo>
                  <a:lnTo>
                    <a:pt x="90525" y="23215"/>
                  </a:lnTo>
                  <a:lnTo>
                    <a:pt x="97180" y="27139"/>
                  </a:lnTo>
                  <a:lnTo>
                    <a:pt x="98031" y="27305"/>
                  </a:lnTo>
                  <a:lnTo>
                    <a:pt x="98361" y="27139"/>
                  </a:lnTo>
                  <a:lnTo>
                    <a:pt x="105181" y="23215"/>
                  </a:lnTo>
                  <a:lnTo>
                    <a:pt x="105524" y="22707"/>
                  </a:lnTo>
                  <a:close/>
                </a:path>
                <a:path w="161925" h="92710" extrusionOk="0">
                  <a:moveTo>
                    <a:pt x="105702" y="11950"/>
                  </a:moveTo>
                  <a:lnTo>
                    <a:pt x="102628" y="10236"/>
                  </a:lnTo>
                  <a:lnTo>
                    <a:pt x="101777" y="10071"/>
                  </a:lnTo>
                  <a:lnTo>
                    <a:pt x="101434" y="10236"/>
                  </a:lnTo>
                  <a:lnTo>
                    <a:pt x="94615" y="14160"/>
                  </a:lnTo>
                  <a:lnTo>
                    <a:pt x="94272" y="14681"/>
                  </a:lnTo>
                  <a:lnTo>
                    <a:pt x="94615" y="14846"/>
                  </a:lnTo>
                  <a:lnTo>
                    <a:pt x="97345" y="16383"/>
                  </a:lnTo>
                  <a:lnTo>
                    <a:pt x="98196" y="16548"/>
                  </a:lnTo>
                  <a:lnTo>
                    <a:pt x="98539" y="16383"/>
                  </a:lnTo>
                  <a:lnTo>
                    <a:pt x="105359" y="12458"/>
                  </a:lnTo>
                  <a:lnTo>
                    <a:pt x="105702" y="11950"/>
                  </a:lnTo>
                  <a:close/>
                </a:path>
                <a:path w="161925" h="92710" extrusionOk="0">
                  <a:moveTo>
                    <a:pt x="114566" y="38569"/>
                  </a:moveTo>
                  <a:lnTo>
                    <a:pt x="114223" y="38392"/>
                  </a:lnTo>
                  <a:lnTo>
                    <a:pt x="107569" y="34467"/>
                  </a:lnTo>
                  <a:lnTo>
                    <a:pt x="106718" y="34302"/>
                  </a:lnTo>
                  <a:lnTo>
                    <a:pt x="106387" y="34467"/>
                  </a:lnTo>
                  <a:lnTo>
                    <a:pt x="99733" y="38392"/>
                  </a:lnTo>
                  <a:lnTo>
                    <a:pt x="99390" y="38912"/>
                  </a:lnTo>
                  <a:lnTo>
                    <a:pt x="99733" y="39077"/>
                  </a:lnTo>
                  <a:lnTo>
                    <a:pt x="106387" y="43002"/>
                  </a:lnTo>
                  <a:lnTo>
                    <a:pt x="107238" y="43167"/>
                  </a:lnTo>
                  <a:lnTo>
                    <a:pt x="107569" y="43002"/>
                  </a:lnTo>
                  <a:lnTo>
                    <a:pt x="114223" y="39077"/>
                  </a:lnTo>
                  <a:lnTo>
                    <a:pt x="114566" y="38569"/>
                  </a:lnTo>
                  <a:close/>
                </a:path>
                <a:path w="161925" h="92710" extrusionOk="0">
                  <a:moveTo>
                    <a:pt x="114731" y="27990"/>
                  </a:moveTo>
                  <a:lnTo>
                    <a:pt x="114388" y="27813"/>
                  </a:lnTo>
                  <a:lnTo>
                    <a:pt x="107746" y="23888"/>
                  </a:lnTo>
                  <a:lnTo>
                    <a:pt x="106895" y="23723"/>
                  </a:lnTo>
                  <a:lnTo>
                    <a:pt x="106553" y="23888"/>
                  </a:lnTo>
                  <a:lnTo>
                    <a:pt x="99733" y="27813"/>
                  </a:lnTo>
                  <a:lnTo>
                    <a:pt x="99390" y="28333"/>
                  </a:lnTo>
                  <a:lnTo>
                    <a:pt x="99733" y="28498"/>
                  </a:lnTo>
                  <a:lnTo>
                    <a:pt x="106387" y="32423"/>
                  </a:lnTo>
                  <a:lnTo>
                    <a:pt x="107238" y="32588"/>
                  </a:lnTo>
                  <a:lnTo>
                    <a:pt x="107569" y="32423"/>
                  </a:lnTo>
                  <a:lnTo>
                    <a:pt x="114388" y="28498"/>
                  </a:lnTo>
                  <a:lnTo>
                    <a:pt x="114731" y="27990"/>
                  </a:lnTo>
                  <a:close/>
                </a:path>
                <a:path w="161925" h="92710" extrusionOk="0">
                  <a:moveTo>
                    <a:pt x="114731" y="17246"/>
                  </a:moveTo>
                  <a:lnTo>
                    <a:pt x="114388" y="17068"/>
                  </a:lnTo>
                  <a:lnTo>
                    <a:pt x="107746" y="13144"/>
                  </a:lnTo>
                  <a:lnTo>
                    <a:pt x="106895" y="12979"/>
                  </a:lnTo>
                  <a:lnTo>
                    <a:pt x="106553" y="13144"/>
                  </a:lnTo>
                  <a:lnTo>
                    <a:pt x="99733" y="17068"/>
                  </a:lnTo>
                  <a:lnTo>
                    <a:pt x="99390" y="17589"/>
                  </a:lnTo>
                  <a:lnTo>
                    <a:pt x="99733" y="17754"/>
                  </a:lnTo>
                  <a:lnTo>
                    <a:pt x="106387" y="21678"/>
                  </a:lnTo>
                  <a:lnTo>
                    <a:pt x="107238" y="21844"/>
                  </a:lnTo>
                  <a:lnTo>
                    <a:pt x="107569" y="21678"/>
                  </a:lnTo>
                  <a:lnTo>
                    <a:pt x="114388" y="17754"/>
                  </a:lnTo>
                  <a:lnTo>
                    <a:pt x="114731" y="17246"/>
                  </a:lnTo>
                  <a:close/>
                </a:path>
                <a:path w="161925" h="92710" extrusionOk="0">
                  <a:moveTo>
                    <a:pt x="114909" y="6489"/>
                  </a:moveTo>
                  <a:lnTo>
                    <a:pt x="114566" y="6311"/>
                  </a:lnTo>
                  <a:lnTo>
                    <a:pt x="112001" y="4775"/>
                  </a:lnTo>
                  <a:lnTo>
                    <a:pt x="111150" y="4610"/>
                  </a:lnTo>
                  <a:lnTo>
                    <a:pt x="110807" y="4775"/>
                  </a:lnTo>
                  <a:lnTo>
                    <a:pt x="103987" y="8699"/>
                  </a:lnTo>
                  <a:lnTo>
                    <a:pt x="103657" y="9220"/>
                  </a:lnTo>
                  <a:lnTo>
                    <a:pt x="103987" y="9385"/>
                  </a:lnTo>
                  <a:lnTo>
                    <a:pt x="103822" y="9385"/>
                  </a:lnTo>
                  <a:lnTo>
                    <a:pt x="106553" y="10922"/>
                  </a:lnTo>
                  <a:lnTo>
                    <a:pt x="107403" y="11087"/>
                  </a:lnTo>
                  <a:lnTo>
                    <a:pt x="107746" y="10922"/>
                  </a:lnTo>
                  <a:lnTo>
                    <a:pt x="114566" y="6997"/>
                  </a:lnTo>
                  <a:lnTo>
                    <a:pt x="114909" y="6489"/>
                  </a:lnTo>
                  <a:close/>
                </a:path>
                <a:path w="161925" h="92710" extrusionOk="0">
                  <a:moveTo>
                    <a:pt x="123926" y="33286"/>
                  </a:moveTo>
                  <a:lnTo>
                    <a:pt x="123583" y="33108"/>
                  </a:lnTo>
                  <a:lnTo>
                    <a:pt x="116941" y="29184"/>
                  </a:lnTo>
                  <a:lnTo>
                    <a:pt x="116090" y="29019"/>
                  </a:lnTo>
                  <a:lnTo>
                    <a:pt x="115747" y="29184"/>
                  </a:lnTo>
                  <a:lnTo>
                    <a:pt x="108927" y="33108"/>
                  </a:lnTo>
                  <a:lnTo>
                    <a:pt x="108585" y="33629"/>
                  </a:lnTo>
                  <a:lnTo>
                    <a:pt x="108927" y="33794"/>
                  </a:lnTo>
                  <a:lnTo>
                    <a:pt x="115582" y="37719"/>
                  </a:lnTo>
                  <a:lnTo>
                    <a:pt x="116433" y="37884"/>
                  </a:lnTo>
                  <a:lnTo>
                    <a:pt x="116776" y="37719"/>
                  </a:lnTo>
                  <a:lnTo>
                    <a:pt x="123583" y="33794"/>
                  </a:lnTo>
                  <a:lnTo>
                    <a:pt x="123926" y="33286"/>
                  </a:lnTo>
                  <a:close/>
                </a:path>
                <a:path w="161925" h="92710" extrusionOk="0">
                  <a:moveTo>
                    <a:pt x="123926" y="22529"/>
                  </a:moveTo>
                  <a:lnTo>
                    <a:pt x="123583" y="22352"/>
                  </a:lnTo>
                  <a:lnTo>
                    <a:pt x="116941" y="18427"/>
                  </a:lnTo>
                  <a:lnTo>
                    <a:pt x="116090" y="18262"/>
                  </a:lnTo>
                  <a:lnTo>
                    <a:pt x="115747" y="18427"/>
                  </a:lnTo>
                  <a:lnTo>
                    <a:pt x="108927" y="22352"/>
                  </a:lnTo>
                  <a:lnTo>
                    <a:pt x="108585" y="22872"/>
                  </a:lnTo>
                  <a:lnTo>
                    <a:pt x="108927" y="23037"/>
                  </a:lnTo>
                  <a:lnTo>
                    <a:pt x="115582" y="26962"/>
                  </a:lnTo>
                  <a:lnTo>
                    <a:pt x="116433" y="27127"/>
                  </a:lnTo>
                  <a:lnTo>
                    <a:pt x="116776" y="26962"/>
                  </a:lnTo>
                  <a:lnTo>
                    <a:pt x="123583" y="23037"/>
                  </a:lnTo>
                  <a:lnTo>
                    <a:pt x="123926" y="22529"/>
                  </a:lnTo>
                  <a:close/>
                </a:path>
                <a:path w="161925" h="92710" extrusionOk="0">
                  <a:moveTo>
                    <a:pt x="124104" y="11950"/>
                  </a:moveTo>
                  <a:lnTo>
                    <a:pt x="123761" y="11772"/>
                  </a:lnTo>
                  <a:lnTo>
                    <a:pt x="117119" y="7848"/>
                  </a:lnTo>
                  <a:lnTo>
                    <a:pt x="116268" y="7683"/>
                  </a:lnTo>
                  <a:lnTo>
                    <a:pt x="115925" y="7848"/>
                  </a:lnTo>
                  <a:lnTo>
                    <a:pt x="109105" y="11772"/>
                  </a:lnTo>
                  <a:lnTo>
                    <a:pt x="108762" y="12293"/>
                  </a:lnTo>
                  <a:lnTo>
                    <a:pt x="109105" y="12458"/>
                  </a:lnTo>
                  <a:lnTo>
                    <a:pt x="115760" y="16383"/>
                  </a:lnTo>
                  <a:lnTo>
                    <a:pt x="116611" y="16548"/>
                  </a:lnTo>
                  <a:lnTo>
                    <a:pt x="116954" y="16383"/>
                  </a:lnTo>
                  <a:lnTo>
                    <a:pt x="123761" y="12458"/>
                  </a:lnTo>
                  <a:lnTo>
                    <a:pt x="124104" y="11950"/>
                  </a:lnTo>
                  <a:close/>
                </a:path>
                <a:path w="161925" h="92710" extrusionOk="0">
                  <a:moveTo>
                    <a:pt x="124104" y="1028"/>
                  </a:moveTo>
                  <a:lnTo>
                    <a:pt x="123939" y="1028"/>
                  </a:lnTo>
                  <a:lnTo>
                    <a:pt x="123596" y="850"/>
                  </a:lnTo>
                  <a:lnTo>
                    <a:pt x="123418" y="850"/>
                  </a:lnTo>
                  <a:lnTo>
                    <a:pt x="121894" y="0"/>
                  </a:lnTo>
                  <a:lnTo>
                    <a:pt x="119329" y="0"/>
                  </a:lnTo>
                  <a:lnTo>
                    <a:pt x="117627" y="850"/>
                  </a:lnTo>
                  <a:lnTo>
                    <a:pt x="113068" y="3492"/>
                  </a:lnTo>
                  <a:lnTo>
                    <a:pt x="113360" y="3924"/>
                  </a:lnTo>
                  <a:lnTo>
                    <a:pt x="115925" y="5461"/>
                  </a:lnTo>
                  <a:lnTo>
                    <a:pt x="116268" y="5638"/>
                  </a:lnTo>
                  <a:lnTo>
                    <a:pt x="117119" y="5461"/>
                  </a:lnTo>
                  <a:lnTo>
                    <a:pt x="123939" y="1536"/>
                  </a:lnTo>
                  <a:lnTo>
                    <a:pt x="123939" y="1371"/>
                  </a:lnTo>
                  <a:lnTo>
                    <a:pt x="124104" y="1028"/>
                  </a:lnTo>
                  <a:close/>
                </a:path>
                <a:path w="161925" h="92710" extrusionOk="0">
                  <a:moveTo>
                    <a:pt x="133134" y="27990"/>
                  </a:moveTo>
                  <a:lnTo>
                    <a:pt x="132791" y="27813"/>
                  </a:lnTo>
                  <a:lnTo>
                    <a:pt x="126149" y="23888"/>
                  </a:lnTo>
                  <a:lnTo>
                    <a:pt x="125298" y="23723"/>
                  </a:lnTo>
                  <a:lnTo>
                    <a:pt x="124955" y="23888"/>
                  </a:lnTo>
                  <a:lnTo>
                    <a:pt x="118135" y="27813"/>
                  </a:lnTo>
                  <a:lnTo>
                    <a:pt x="117792" y="28333"/>
                  </a:lnTo>
                  <a:lnTo>
                    <a:pt x="118135" y="28498"/>
                  </a:lnTo>
                  <a:lnTo>
                    <a:pt x="124790" y="32423"/>
                  </a:lnTo>
                  <a:lnTo>
                    <a:pt x="125641" y="32588"/>
                  </a:lnTo>
                  <a:lnTo>
                    <a:pt x="125971" y="32423"/>
                  </a:lnTo>
                  <a:lnTo>
                    <a:pt x="132791" y="28498"/>
                  </a:lnTo>
                  <a:lnTo>
                    <a:pt x="133134" y="27990"/>
                  </a:lnTo>
                  <a:close/>
                </a:path>
                <a:path w="161925" h="92710" extrusionOk="0">
                  <a:moveTo>
                    <a:pt x="133311" y="6832"/>
                  </a:moveTo>
                  <a:lnTo>
                    <a:pt x="133070" y="6489"/>
                  </a:lnTo>
                  <a:lnTo>
                    <a:pt x="132969" y="6324"/>
                  </a:lnTo>
                  <a:lnTo>
                    <a:pt x="126326" y="2400"/>
                  </a:lnTo>
                  <a:lnTo>
                    <a:pt x="125984" y="2235"/>
                  </a:lnTo>
                  <a:lnTo>
                    <a:pt x="125133" y="2400"/>
                  </a:lnTo>
                  <a:lnTo>
                    <a:pt x="118313" y="6324"/>
                  </a:lnTo>
                  <a:lnTo>
                    <a:pt x="117970" y="6489"/>
                  </a:lnTo>
                  <a:lnTo>
                    <a:pt x="118186" y="6832"/>
                  </a:lnTo>
                  <a:lnTo>
                    <a:pt x="118313" y="7010"/>
                  </a:lnTo>
                  <a:lnTo>
                    <a:pt x="124968" y="10934"/>
                  </a:lnTo>
                  <a:lnTo>
                    <a:pt x="125298" y="11099"/>
                  </a:lnTo>
                  <a:lnTo>
                    <a:pt x="126149" y="10934"/>
                  </a:lnTo>
                  <a:lnTo>
                    <a:pt x="132969" y="7010"/>
                  </a:lnTo>
                  <a:lnTo>
                    <a:pt x="133311" y="6832"/>
                  </a:lnTo>
                  <a:close/>
                </a:path>
                <a:path w="161925" h="92710" extrusionOk="0">
                  <a:moveTo>
                    <a:pt x="133997" y="39090"/>
                  </a:moveTo>
                  <a:lnTo>
                    <a:pt x="133654" y="38912"/>
                  </a:lnTo>
                  <a:lnTo>
                    <a:pt x="126149" y="34480"/>
                  </a:lnTo>
                  <a:lnTo>
                    <a:pt x="125298" y="34302"/>
                  </a:lnTo>
                  <a:lnTo>
                    <a:pt x="124955" y="34480"/>
                  </a:lnTo>
                  <a:lnTo>
                    <a:pt x="71767" y="65189"/>
                  </a:lnTo>
                  <a:lnTo>
                    <a:pt x="71424" y="65709"/>
                  </a:lnTo>
                  <a:lnTo>
                    <a:pt x="71767" y="65874"/>
                  </a:lnTo>
                  <a:lnTo>
                    <a:pt x="79438" y="70307"/>
                  </a:lnTo>
                  <a:lnTo>
                    <a:pt x="80289" y="70485"/>
                  </a:lnTo>
                  <a:lnTo>
                    <a:pt x="80632" y="70307"/>
                  </a:lnTo>
                  <a:lnTo>
                    <a:pt x="133654" y="39598"/>
                  </a:lnTo>
                  <a:lnTo>
                    <a:pt x="133997" y="39090"/>
                  </a:lnTo>
                  <a:close/>
                </a:path>
                <a:path w="161925" h="92710" extrusionOk="0">
                  <a:moveTo>
                    <a:pt x="142697" y="12115"/>
                  </a:moveTo>
                  <a:lnTo>
                    <a:pt x="142354" y="11607"/>
                  </a:lnTo>
                  <a:lnTo>
                    <a:pt x="135699" y="7683"/>
                  </a:lnTo>
                  <a:lnTo>
                    <a:pt x="135356" y="7518"/>
                  </a:lnTo>
                  <a:lnTo>
                    <a:pt x="134505" y="7683"/>
                  </a:lnTo>
                  <a:lnTo>
                    <a:pt x="118313" y="17068"/>
                  </a:lnTo>
                  <a:lnTo>
                    <a:pt x="117970" y="17233"/>
                  </a:lnTo>
                  <a:lnTo>
                    <a:pt x="118313" y="17754"/>
                  </a:lnTo>
                  <a:lnTo>
                    <a:pt x="124968" y="21678"/>
                  </a:lnTo>
                  <a:lnTo>
                    <a:pt x="125298" y="21844"/>
                  </a:lnTo>
                  <a:lnTo>
                    <a:pt x="126149" y="21678"/>
                  </a:lnTo>
                  <a:lnTo>
                    <a:pt x="142354" y="12293"/>
                  </a:lnTo>
                  <a:lnTo>
                    <a:pt x="142697" y="12115"/>
                  </a:lnTo>
                  <a:close/>
                </a:path>
                <a:path w="161925" h="92710" extrusionOk="0">
                  <a:moveTo>
                    <a:pt x="143192" y="33794"/>
                  </a:moveTo>
                  <a:lnTo>
                    <a:pt x="142849" y="33629"/>
                  </a:lnTo>
                  <a:lnTo>
                    <a:pt x="135356" y="29184"/>
                  </a:lnTo>
                  <a:lnTo>
                    <a:pt x="134505" y="29019"/>
                  </a:lnTo>
                  <a:lnTo>
                    <a:pt x="134162" y="29184"/>
                  </a:lnTo>
                  <a:lnTo>
                    <a:pt x="127342" y="33108"/>
                  </a:lnTo>
                  <a:lnTo>
                    <a:pt x="127000" y="33629"/>
                  </a:lnTo>
                  <a:lnTo>
                    <a:pt x="127342" y="33794"/>
                  </a:lnTo>
                  <a:lnTo>
                    <a:pt x="134848" y="38227"/>
                  </a:lnTo>
                  <a:lnTo>
                    <a:pt x="135699" y="38404"/>
                  </a:lnTo>
                  <a:lnTo>
                    <a:pt x="136042" y="38227"/>
                  </a:lnTo>
                  <a:lnTo>
                    <a:pt x="142849" y="34302"/>
                  </a:lnTo>
                  <a:lnTo>
                    <a:pt x="143192" y="33794"/>
                  </a:lnTo>
                  <a:close/>
                </a:path>
                <a:path w="161925" h="92710" extrusionOk="0">
                  <a:moveTo>
                    <a:pt x="151904" y="17411"/>
                  </a:moveTo>
                  <a:lnTo>
                    <a:pt x="151561" y="16903"/>
                  </a:lnTo>
                  <a:lnTo>
                    <a:pt x="144907" y="12979"/>
                  </a:lnTo>
                  <a:lnTo>
                    <a:pt x="144564" y="12814"/>
                  </a:lnTo>
                  <a:lnTo>
                    <a:pt x="143713" y="12979"/>
                  </a:lnTo>
                  <a:lnTo>
                    <a:pt x="127520" y="22364"/>
                  </a:lnTo>
                  <a:lnTo>
                    <a:pt x="127177" y="22529"/>
                  </a:lnTo>
                  <a:lnTo>
                    <a:pt x="127520" y="23050"/>
                  </a:lnTo>
                  <a:lnTo>
                    <a:pt x="134162" y="26974"/>
                  </a:lnTo>
                  <a:lnTo>
                    <a:pt x="134505" y="27139"/>
                  </a:lnTo>
                  <a:lnTo>
                    <a:pt x="135356" y="26974"/>
                  </a:lnTo>
                  <a:lnTo>
                    <a:pt x="151561" y="17589"/>
                  </a:lnTo>
                  <a:lnTo>
                    <a:pt x="151904" y="17411"/>
                  </a:lnTo>
                  <a:close/>
                </a:path>
                <a:path w="161925" h="92710" extrusionOk="0">
                  <a:moveTo>
                    <a:pt x="152400" y="28841"/>
                  </a:moveTo>
                  <a:lnTo>
                    <a:pt x="152184" y="28498"/>
                  </a:lnTo>
                  <a:lnTo>
                    <a:pt x="152069" y="28321"/>
                  </a:lnTo>
                  <a:lnTo>
                    <a:pt x="144564" y="23888"/>
                  </a:lnTo>
                  <a:lnTo>
                    <a:pt x="144221" y="23723"/>
                  </a:lnTo>
                  <a:lnTo>
                    <a:pt x="143370" y="23888"/>
                  </a:lnTo>
                  <a:lnTo>
                    <a:pt x="136550" y="27813"/>
                  </a:lnTo>
                  <a:lnTo>
                    <a:pt x="136207" y="27978"/>
                  </a:lnTo>
                  <a:lnTo>
                    <a:pt x="136436" y="28321"/>
                  </a:lnTo>
                  <a:lnTo>
                    <a:pt x="136550" y="28498"/>
                  </a:lnTo>
                  <a:lnTo>
                    <a:pt x="144056" y="32931"/>
                  </a:lnTo>
                  <a:lnTo>
                    <a:pt x="144399" y="33108"/>
                  </a:lnTo>
                  <a:lnTo>
                    <a:pt x="145249" y="32931"/>
                  </a:lnTo>
                  <a:lnTo>
                    <a:pt x="152069" y="29006"/>
                  </a:lnTo>
                  <a:lnTo>
                    <a:pt x="152400" y="28841"/>
                  </a:lnTo>
                  <a:close/>
                </a:path>
                <a:path w="161925" h="92710" extrusionOk="0">
                  <a:moveTo>
                    <a:pt x="161785" y="22860"/>
                  </a:moveTo>
                  <a:lnTo>
                    <a:pt x="161620" y="22860"/>
                  </a:lnTo>
                  <a:lnTo>
                    <a:pt x="161620" y="22694"/>
                  </a:lnTo>
                  <a:lnTo>
                    <a:pt x="161277" y="22517"/>
                  </a:lnTo>
                  <a:lnTo>
                    <a:pt x="154406" y="18592"/>
                  </a:lnTo>
                  <a:lnTo>
                    <a:pt x="153949" y="18427"/>
                  </a:lnTo>
                  <a:lnTo>
                    <a:pt x="153098" y="18592"/>
                  </a:lnTo>
                  <a:lnTo>
                    <a:pt x="145757" y="22694"/>
                  </a:lnTo>
                  <a:lnTo>
                    <a:pt x="146100" y="23202"/>
                  </a:lnTo>
                  <a:lnTo>
                    <a:pt x="153606" y="27647"/>
                  </a:lnTo>
                  <a:lnTo>
                    <a:pt x="153949" y="27813"/>
                  </a:lnTo>
                  <a:lnTo>
                    <a:pt x="154800" y="27647"/>
                  </a:lnTo>
                  <a:lnTo>
                    <a:pt x="161277" y="23888"/>
                  </a:lnTo>
                  <a:lnTo>
                    <a:pt x="161277" y="23723"/>
                  </a:lnTo>
                  <a:lnTo>
                    <a:pt x="161620" y="23545"/>
                  </a:lnTo>
                  <a:lnTo>
                    <a:pt x="161785" y="23380"/>
                  </a:lnTo>
                  <a:lnTo>
                    <a:pt x="161785" y="22860"/>
                  </a:lnTo>
                  <a:close/>
                </a:path>
              </a:pathLst>
            </a:custGeom>
            <a:solidFill>
              <a:srgbClr val="F8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58" name="Google Shape;2958;p15"/>
            <p:cNvSpPr/>
            <p:nvPr/>
          </p:nvSpPr>
          <p:spPr>
            <a:xfrm>
              <a:off x="2372683" y="1671372"/>
              <a:ext cx="116839" cy="67310"/>
            </a:xfrm>
            <a:custGeom>
              <a:avLst/>
              <a:gdLst/>
              <a:ahLst/>
              <a:cxnLst/>
              <a:rect l="l" t="t" r="r" b="b"/>
              <a:pathLst>
                <a:path w="116839" h="67310" extrusionOk="0">
                  <a:moveTo>
                    <a:pt x="49606" y="0"/>
                  </a:moveTo>
                  <a:lnTo>
                    <a:pt x="0" y="28663"/>
                  </a:lnTo>
                  <a:lnTo>
                    <a:pt x="66662" y="67221"/>
                  </a:lnTo>
                  <a:lnTo>
                    <a:pt x="116268" y="38557"/>
                  </a:lnTo>
                  <a:lnTo>
                    <a:pt x="49606" y="0"/>
                  </a:lnTo>
                  <a:close/>
                </a:path>
              </a:pathLst>
            </a:custGeom>
            <a:solidFill>
              <a:srgbClr val="6A0E1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59" name="Google Shape;2959;p15"/>
            <p:cNvSpPr/>
            <p:nvPr/>
          </p:nvSpPr>
          <p:spPr>
            <a:xfrm>
              <a:off x="2455880" y="1671369"/>
              <a:ext cx="34290" cy="20320"/>
            </a:xfrm>
            <a:custGeom>
              <a:avLst/>
              <a:gdLst/>
              <a:ahLst/>
              <a:cxnLst/>
              <a:rect l="l" t="t" r="r" b="b"/>
              <a:pathLst>
                <a:path w="34289" h="20319" extrusionOk="0">
                  <a:moveTo>
                    <a:pt x="342" y="0"/>
                  </a:moveTo>
                  <a:lnTo>
                    <a:pt x="0" y="1193"/>
                  </a:lnTo>
                  <a:lnTo>
                    <a:pt x="31876" y="19621"/>
                  </a:lnTo>
                  <a:lnTo>
                    <a:pt x="32397" y="19799"/>
                  </a:lnTo>
                  <a:lnTo>
                    <a:pt x="33070" y="20307"/>
                  </a:lnTo>
                  <a:lnTo>
                    <a:pt x="33591" y="19964"/>
                  </a:lnTo>
                  <a:lnTo>
                    <a:pt x="34264" y="19621"/>
                  </a:lnTo>
                  <a:lnTo>
                    <a:pt x="342" y="0"/>
                  </a:lnTo>
                  <a:close/>
                </a:path>
              </a:pathLst>
            </a:custGeom>
            <a:solidFill>
              <a:srgbClr val="9F1D2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60" name="Google Shape;2960;p15"/>
            <p:cNvSpPr/>
            <p:nvPr/>
          </p:nvSpPr>
          <p:spPr>
            <a:xfrm>
              <a:off x="2450597" y="1672560"/>
              <a:ext cx="43815" cy="37465"/>
            </a:xfrm>
            <a:custGeom>
              <a:avLst/>
              <a:gdLst/>
              <a:ahLst/>
              <a:cxnLst/>
              <a:rect l="l" t="t" r="r" b="b"/>
              <a:pathLst>
                <a:path w="43814" h="37464" extrusionOk="0">
                  <a:moveTo>
                    <a:pt x="5283" y="0"/>
                  </a:moveTo>
                  <a:lnTo>
                    <a:pt x="0" y="15189"/>
                  </a:lnTo>
                  <a:lnTo>
                    <a:pt x="38354" y="37376"/>
                  </a:lnTo>
                  <a:lnTo>
                    <a:pt x="40233" y="36182"/>
                  </a:lnTo>
                  <a:lnTo>
                    <a:pt x="43637" y="33108"/>
                  </a:lnTo>
                  <a:lnTo>
                    <a:pt x="43637" y="21678"/>
                  </a:lnTo>
                  <a:lnTo>
                    <a:pt x="37160" y="18427"/>
                  </a:lnTo>
                  <a:lnTo>
                    <a:pt x="5283" y="0"/>
                  </a:lnTo>
                  <a:close/>
                </a:path>
              </a:pathLst>
            </a:custGeom>
            <a:solidFill>
              <a:srgbClr val="6A0E1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961" name="Google Shape;2961;p15"/>
            <p:cNvPicPr preferRelativeResize="0"/>
            <p:nvPr/>
          </p:nvPicPr>
          <p:blipFill rotWithShape="1">
            <a:blip r:embed="rId38">
              <a:alphaModFix/>
            </a:blip>
            <a:srcRect/>
            <a:stretch/>
          </p:blipFill>
          <p:spPr>
            <a:xfrm>
              <a:off x="2371661" y="1670173"/>
              <a:ext cx="122580" cy="68417"/>
            </a:xfrm>
            <a:prstGeom prst="rect">
              <a:avLst/>
            </a:prstGeom>
            <a:noFill/>
            <a:ln>
              <a:noFill/>
            </a:ln>
          </p:spPr>
        </p:pic>
        <p:sp>
          <p:nvSpPr>
            <p:cNvPr id="2962" name="Google Shape;2962;p15"/>
            <p:cNvSpPr/>
            <p:nvPr/>
          </p:nvSpPr>
          <p:spPr>
            <a:xfrm>
              <a:off x="2374682" y="1684169"/>
              <a:ext cx="117475" cy="53340"/>
            </a:xfrm>
            <a:custGeom>
              <a:avLst/>
              <a:gdLst/>
              <a:ahLst/>
              <a:cxnLst/>
              <a:rect l="l" t="t" r="r" b="b"/>
              <a:pathLst>
                <a:path w="117475" h="53339" extrusionOk="0">
                  <a:moveTo>
                    <a:pt x="387" y="186"/>
                  </a:moveTo>
                  <a:lnTo>
                    <a:pt x="387" y="15189"/>
                  </a:lnTo>
                  <a:lnTo>
                    <a:pt x="1416" y="15862"/>
                  </a:lnTo>
                  <a:lnTo>
                    <a:pt x="65170" y="52730"/>
                  </a:lnTo>
                  <a:lnTo>
                    <a:pt x="111373" y="25933"/>
                  </a:lnTo>
                  <a:lnTo>
                    <a:pt x="111881" y="25768"/>
                  </a:lnTo>
                  <a:lnTo>
                    <a:pt x="112401" y="25247"/>
                  </a:lnTo>
                  <a:lnTo>
                    <a:pt x="112732" y="25082"/>
                  </a:lnTo>
                  <a:lnTo>
                    <a:pt x="113252" y="24574"/>
                  </a:lnTo>
                  <a:lnTo>
                    <a:pt x="115119" y="23202"/>
                  </a:lnTo>
                  <a:lnTo>
                    <a:pt x="117342" y="20472"/>
                  </a:lnTo>
                  <a:lnTo>
                    <a:pt x="117342" y="10401"/>
                  </a:lnTo>
                  <a:lnTo>
                    <a:pt x="111030" y="7162"/>
                  </a:lnTo>
                  <a:lnTo>
                    <a:pt x="387" y="186"/>
                  </a:lnTo>
                  <a:close/>
                </a:path>
                <a:path w="117475" h="53339" extrusionOk="0">
                  <a:moveTo>
                    <a:pt x="387" y="0"/>
                  </a:moveTo>
                  <a:lnTo>
                    <a:pt x="0" y="186"/>
                  </a:lnTo>
                  <a:lnTo>
                    <a:pt x="387" y="186"/>
                  </a:lnTo>
                  <a:lnTo>
                    <a:pt x="387"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963" name="Google Shape;2963;p15"/>
            <p:cNvPicPr preferRelativeResize="0"/>
            <p:nvPr/>
          </p:nvPicPr>
          <p:blipFill rotWithShape="1">
            <a:blip r:embed="rId39">
              <a:alphaModFix/>
            </a:blip>
            <a:srcRect/>
            <a:stretch/>
          </p:blipFill>
          <p:spPr>
            <a:xfrm>
              <a:off x="2371496" y="1681098"/>
              <a:ext cx="124447" cy="58699"/>
            </a:xfrm>
            <a:prstGeom prst="rect">
              <a:avLst/>
            </a:prstGeom>
            <a:noFill/>
            <a:ln>
              <a:noFill/>
            </a:ln>
          </p:spPr>
        </p:pic>
        <p:sp>
          <p:nvSpPr>
            <p:cNvPr id="2964" name="Google Shape;2964;p15"/>
            <p:cNvSpPr/>
            <p:nvPr/>
          </p:nvSpPr>
          <p:spPr>
            <a:xfrm>
              <a:off x="2371491" y="1651746"/>
              <a:ext cx="118745" cy="69215"/>
            </a:xfrm>
            <a:custGeom>
              <a:avLst/>
              <a:gdLst/>
              <a:ahLst/>
              <a:cxnLst/>
              <a:rect l="l" t="t" r="r" b="b"/>
              <a:pathLst>
                <a:path w="118744" h="69214" extrusionOk="0">
                  <a:moveTo>
                    <a:pt x="50800" y="0"/>
                  </a:moveTo>
                  <a:lnTo>
                    <a:pt x="0" y="29349"/>
                  </a:lnTo>
                  <a:lnTo>
                    <a:pt x="67856" y="68592"/>
                  </a:lnTo>
                  <a:lnTo>
                    <a:pt x="118656" y="39242"/>
                  </a:lnTo>
                  <a:lnTo>
                    <a:pt x="50800" y="0"/>
                  </a:lnTo>
                  <a:close/>
                </a:path>
              </a:pathLst>
            </a:custGeom>
            <a:solidFill>
              <a:srgbClr val="F8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65" name="Google Shape;2965;p15"/>
            <p:cNvSpPr/>
            <p:nvPr/>
          </p:nvSpPr>
          <p:spPr>
            <a:xfrm>
              <a:off x="2374722" y="1685543"/>
              <a:ext cx="116839" cy="50800"/>
            </a:xfrm>
            <a:custGeom>
              <a:avLst/>
              <a:gdLst/>
              <a:ahLst/>
              <a:cxnLst/>
              <a:rect l="l" t="t" r="r" b="b"/>
              <a:pathLst>
                <a:path w="116839" h="50800" extrusionOk="0">
                  <a:moveTo>
                    <a:pt x="342" y="12280"/>
                  </a:moveTo>
                  <a:lnTo>
                    <a:pt x="76" y="12534"/>
                  </a:lnTo>
                  <a:lnTo>
                    <a:pt x="342" y="12534"/>
                  </a:lnTo>
                  <a:lnTo>
                    <a:pt x="342" y="12280"/>
                  </a:lnTo>
                  <a:close/>
                </a:path>
                <a:path w="116839" h="50800" extrusionOk="0">
                  <a:moveTo>
                    <a:pt x="342" y="9893"/>
                  </a:moveTo>
                  <a:lnTo>
                    <a:pt x="76" y="10147"/>
                  </a:lnTo>
                  <a:lnTo>
                    <a:pt x="342" y="10147"/>
                  </a:lnTo>
                  <a:lnTo>
                    <a:pt x="342" y="9893"/>
                  </a:lnTo>
                  <a:close/>
                </a:path>
                <a:path w="116839" h="50800" extrusionOk="0">
                  <a:moveTo>
                    <a:pt x="342" y="7505"/>
                  </a:moveTo>
                  <a:lnTo>
                    <a:pt x="76" y="7759"/>
                  </a:lnTo>
                  <a:lnTo>
                    <a:pt x="342" y="7759"/>
                  </a:lnTo>
                  <a:lnTo>
                    <a:pt x="342" y="7505"/>
                  </a:lnTo>
                  <a:close/>
                </a:path>
                <a:path w="116839" h="50800" extrusionOk="0">
                  <a:moveTo>
                    <a:pt x="342" y="5118"/>
                  </a:moveTo>
                  <a:lnTo>
                    <a:pt x="76" y="5372"/>
                  </a:lnTo>
                  <a:lnTo>
                    <a:pt x="342" y="5372"/>
                  </a:lnTo>
                  <a:lnTo>
                    <a:pt x="342" y="5118"/>
                  </a:lnTo>
                  <a:close/>
                </a:path>
                <a:path w="116839" h="50800" extrusionOk="0">
                  <a:moveTo>
                    <a:pt x="342" y="2552"/>
                  </a:moveTo>
                  <a:lnTo>
                    <a:pt x="0" y="2552"/>
                  </a:lnTo>
                  <a:lnTo>
                    <a:pt x="342" y="2755"/>
                  </a:lnTo>
                  <a:lnTo>
                    <a:pt x="342" y="2552"/>
                  </a:lnTo>
                  <a:close/>
                </a:path>
                <a:path w="116839" h="50800" extrusionOk="0">
                  <a:moveTo>
                    <a:pt x="342" y="0"/>
                  </a:moveTo>
                  <a:lnTo>
                    <a:pt x="76" y="254"/>
                  </a:lnTo>
                  <a:lnTo>
                    <a:pt x="342" y="254"/>
                  </a:lnTo>
                  <a:lnTo>
                    <a:pt x="342" y="0"/>
                  </a:lnTo>
                  <a:close/>
                </a:path>
                <a:path w="116839" h="50800" extrusionOk="0">
                  <a:moveTo>
                    <a:pt x="114223" y="9220"/>
                  </a:moveTo>
                  <a:lnTo>
                    <a:pt x="114058" y="9042"/>
                  </a:lnTo>
                  <a:lnTo>
                    <a:pt x="113715" y="8877"/>
                  </a:lnTo>
                  <a:lnTo>
                    <a:pt x="113550" y="9042"/>
                  </a:lnTo>
                  <a:lnTo>
                    <a:pt x="64452" y="37363"/>
                  </a:lnTo>
                  <a:lnTo>
                    <a:pt x="342" y="254"/>
                  </a:lnTo>
                  <a:lnTo>
                    <a:pt x="342" y="850"/>
                  </a:lnTo>
                  <a:lnTo>
                    <a:pt x="64617" y="38049"/>
                  </a:lnTo>
                  <a:lnTo>
                    <a:pt x="65811" y="37363"/>
                  </a:lnTo>
                  <a:lnTo>
                    <a:pt x="114058" y="9550"/>
                  </a:lnTo>
                  <a:lnTo>
                    <a:pt x="114223" y="9220"/>
                  </a:lnTo>
                  <a:close/>
                </a:path>
                <a:path w="116839" h="50800" extrusionOk="0">
                  <a:moveTo>
                    <a:pt x="114909" y="20980"/>
                  </a:moveTo>
                  <a:lnTo>
                    <a:pt x="114744" y="20815"/>
                  </a:lnTo>
                  <a:lnTo>
                    <a:pt x="114401" y="20637"/>
                  </a:lnTo>
                  <a:lnTo>
                    <a:pt x="114223" y="20815"/>
                  </a:lnTo>
                  <a:lnTo>
                    <a:pt x="64782" y="49644"/>
                  </a:lnTo>
                  <a:lnTo>
                    <a:pt x="342" y="12534"/>
                  </a:lnTo>
                  <a:lnTo>
                    <a:pt x="342" y="13131"/>
                  </a:lnTo>
                  <a:lnTo>
                    <a:pt x="64960" y="50330"/>
                  </a:lnTo>
                  <a:lnTo>
                    <a:pt x="65125" y="50330"/>
                  </a:lnTo>
                  <a:lnTo>
                    <a:pt x="66294" y="49644"/>
                  </a:lnTo>
                  <a:lnTo>
                    <a:pt x="114744" y="21323"/>
                  </a:lnTo>
                  <a:lnTo>
                    <a:pt x="114909" y="20980"/>
                  </a:lnTo>
                  <a:close/>
                </a:path>
                <a:path w="116839" h="50800" extrusionOk="0">
                  <a:moveTo>
                    <a:pt x="115417" y="10909"/>
                  </a:moveTo>
                  <a:lnTo>
                    <a:pt x="115252" y="10744"/>
                  </a:lnTo>
                  <a:lnTo>
                    <a:pt x="114909" y="10579"/>
                  </a:lnTo>
                  <a:lnTo>
                    <a:pt x="114744" y="10744"/>
                  </a:lnTo>
                  <a:lnTo>
                    <a:pt x="64274" y="39751"/>
                  </a:lnTo>
                  <a:lnTo>
                    <a:pt x="342" y="2755"/>
                  </a:lnTo>
                  <a:lnTo>
                    <a:pt x="342" y="3403"/>
                  </a:lnTo>
                  <a:lnTo>
                    <a:pt x="64617" y="40601"/>
                  </a:lnTo>
                  <a:lnTo>
                    <a:pt x="66078" y="39751"/>
                  </a:lnTo>
                  <a:lnTo>
                    <a:pt x="115252" y="11252"/>
                  </a:lnTo>
                  <a:lnTo>
                    <a:pt x="115417" y="10909"/>
                  </a:lnTo>
                  <a:close/>
                </a:path>
                <a:path w="116839" h="50800" extrusionOk="0">
                  <a:moveTo>
                    <a:pt x="116446" y="17741"/>
                  </a:moveTo>
                  <a:lnTo>
                    <a:pt x="116268" y="17576"/>
                  </a:lnTo>
                  <a:lnTo>
                    <a:pt x="115938" y="17399"/>
                  </a:lnTo>
                  <a:lnTo>
                    <a:pt x="115760" y="17576"/>
                  </a:lnTo>
                  <a:lnTo>
                    <a:pt x="64782" y="47256"/>
                  </a:lnTo>
                  <a:lnTo>
                    <a:pt x="342" y="10147"/>
                  </a:lnTo>
                  <a:lnTo>
                    <a:pt x="342" y="10744"/>
                  </a:lnTo>
                  <a:lnTo>
                    <a:pt x="64960" y="47942"/>
                  </a:lnTo>
                  <a:lnTo>
                    <a:pt x="65125" y="47942"/>
                  </a:lnTo>
                  <a:lnTo>
                    <a:pt x="66294" y="47256"/>
                  </a:lnTo>
                  <a:lnTo>
                    <a:pt x="116268" y="18084"/>
                  </a:lnTo>
                  <a:lnTo>
                    <a:pt x="116446" y="17741"/>
                  </a:lnTo>
                  <a:close/>
                </a:path>
                <a:path w="116839" h="50800" extrusionOk="0">
                  <a:moveTo>
                    <a:pt x="116446" y="12966"/>
                  </a:moveTo>
                  <a:lnTo>
                    <a:pt x="116268" y="12801"/>
                  </a:lnTo>
                  <a:lnTo>
                    <a:pt x="115938" y="12623"/>
                  </a:lnTo>
                  <a:lnTo>
                    <a:pt x="115760" y="12801"/>
                  </a:lnTo>
                  <a:lnTo>
                    <a:pt x="64617" y="42481"/>
                  </a:lnTo>
                  <a:lnTo>
                    <a:pt x="342" y="5372"/>
                  </a:lnTo>
                  <a:lnTo>
                    <a:pt x="342" y="5969"/>
                  </a:lnTo>
                  <a:lnTo>
                    <a:pt x="64782" y="43167"/>
                  </a:lnTo>
                  <a:lnTo>
                    <a:pt x="64960" y="43167"/>
                  </a:lnTo>
                  <a:lnTo>
                    <a:pt x="66141" y="42481"/>
                  </a:lnTo>
                  <a:lnTo>
                    <a:pt x="116268" y="13309"/>
                  </a:lnTo>
                  <a:lnTo>
                    <a:pt x="116446" y="12966"/>
                  </a:lnTo>
                  <a:close/>
                </a:path>
                <a:path w="116839" h="50800" extrusionOk="0">
                  <a:moveTo>
                    <a:pt x="116789" y="15189"/>
                  </a:moveTo>
                  <a:lnTo>
                    <a:pt x="116611" y="15011"/>
                  </a:lnTo>
                  <a:lnTo>
                    <a:pt x="116268" y="14846"/>
                  </a:lnTo>
                  <a:lnTo>
                    <a:pt x="116103" y="15011"/>
                  </a:lnTo>
                  <a:lnTo>
                    <a:pt x="64617" y="44869"/>
                  </a:lnTo>
                  <a:lnTo>
                    <a:pt x="342" y="7759"/>
                  </a:lnTo>
                  <a:lnTo>
                    <a:pt x="342" y="8356"/>
                  </a:lnTo>
                  <a:lnTo>
                    <a:pt x="64782" y="45554"/>
                  </a:lnTo>
                  <a:lnTo>
                    <a:pt x="64960" y="45554"/>
                  </a:lnTo>
                  <a:lnTo>
                    <a:pt x="66141" y="44869"/>
                  </a:lnTo>
                  <a:lnTo>
                    <a:pt x="116611" y="15532"/>
                  </a:lnTo>
                  <a:lnTo>
                    <a:pt x="116789" y="15189"/>
                  </a:lnTo>
                  <a:close/>
                </a:path>
              </a:pathLst>
            </a:custGeom>
            <a:solidFill>
              <a:srgbClr val="E6E6E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66" name="Google Shape;2966;p15"/>
            <p:cNvSpPr/>
            <p:nvPr/>
          </p:nvSpPr>
          <p:spPr>
            <a:xfrm>
              <a:off x="2360749" y="1659425"/>
              <a:ext cx="117475" cy="67945"/>
            </a:xfrm>
            <a:custGeom>
              <a:avLst/>
              <a:gdLst/>
              <a:ahLst/>
              <a:cxnLst/>
              <a:rect l="l" t="t" r="r" b="b"/>
              <a:pathLst>
                <a:path w="117475" h="67944" extrusionOk="0">
                  <a:moveTo>
                    <a:pt x="49949" y="0"/>
                  </a:moveTo>
                  <a:lnTo>
                    <a:pt x="0" y="29006"/>
                  </a:lnTo>
                  <a:lnTo>
                    <a:pt x="67005" y="67576"/>
                  </a:lnTo>
                  <a:lnTo>
                    <a:pt x="116954" y="38734"/>
                  </a:lnTo>
                  <a:lnTo>
                    <a:pt x="49949" y="0"/>
                  </a:lnTo>
                  <a:close/>
                </a:path>
              </a:pathLst>
            </a:custGeom>
            <a:solidFill>
              <a:srgbClr val="6A0E1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67" name="Google Shape;2967;p15"/>
            <p:cNvSpPr/>
            <p:nvPr/>
          </p:nvSpPr>
          <p:spPr>
            <a:xfrm>
              <a:off x="2444499" y="1659590"/>
              <a:ext cx="34925" cy="20320"/>
            </a:xfrm>
            <a:custGeom>
              <a:avLst/>
              <a:gdLst/>
              <a:ahLst/>
              <a:cxnLst/>
              <a:rect l="l" t="t" r="r" b="b"/>
              <a:pathLst>
                <a:path w="34925" h="20319" extrusionOk="0">
                  <a:moveTo>
                    <a:pt x="302" y="0"/>
                  </a:moveTo>
                  <a:lnTo>
                    <a:pt x="0" y="1052"/>
                  </a:lnTo>
                  <a:lnTo>
                    <a:pt x="32014" y="19634"/>
                  </a:lnTo>
                  <a:lnTo>
                    <a:pt x="32522" y="19799"/>
                  </a:lnTo>
                  <a:lnTo>
                    <a:pt x="33207" y="20307"/>
                  </a:lnTo>
                  <a:lnTo>
                    <a:pt x="33715" y="19964"/>
                  </a:lnTo>
                  <a:lnTo>
                    <a:pt x="34401" y="19634"/>
                  </a:lnTo>
                  <a:lnTo>
                    <a:pt x="302" y="0"/>
                  </a:lnTo>
                  <a:close/>
                </a:path>
              </a:pathLst>
            </a:custGeom>
            <a:solidFill>
              <a:srgbClr val="9F1D2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68" name="Google Shape;2968;p15"/>
            <p:cNvSpPr/>
            <p:nvPr/>
          </p:nvSpPr>
          <p:spPr>
            <a:xfrm>
              <a:off x="2439008" y="1660624"/>
              <a:ext cx="44450" cy="38100"/>
            </a:xfrm>
            <a:custGeom>
              <a:avLst/>
              <a:gdLst/>
              <a:ahLst/>
              <a:cxnLst/>
              <a:rect l="l" t="t" r="r" b="b"/>
              <a:pathLst>
                <a:path w="44450" h="38100" extrusionOk="0">
                  <a:moveTo>
                    <a:pt x="5283" y="0"/>
                  </a:moveTo>
                  <a:lnTo>
                    <a:pt x="0" y="15189"/>
                  </a:lnTo>
                  <a:lnTo>
                    <a:pt x="165" y="15354"/>
                  </a:lnTo>
                  <a:lnTo>
                    <a:pt x="38696" y="37706"/>
                  </a:lnTo>
                  <a:lnTo>
                    <a:pt x="40576" y="36512"/>
                  </a:lnTo>
                  <a:lnTo>
                    <a:pt x="43980" y="33439"/>
                  </a:lnTo>
                  <a:lnTo>
                    <a:pt x="43980" y="22009"/>
                  </a:lnTo>
                  <a:lnTo>
                    <a:pt x="37338" y="18592"/>
                  </a:lnTo>
                  <a:lnTo>
                    <a:pt x="5283" y="0"/>
                  </a:lnTo>
                  <a:close/>
                </a:path>
              </a:pathLst>
            </a:custGeom>
            <a:solidFill>
              <a:srgbClr val="6A0E1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969" name="Google Shape;2969;p15"/>
            <p:cNvPicPr preferRelativeResize="0"/>
            <p:nvPr/>
          </p:nvPicPr>
          <p:blipFill rotWithShape="1">
            <a:blip r:embed="rId40">
              <a:alphaModFix/>
            </a:blip>
            <a:srcRect/>
            <a:stretch/>
          </p:blipFill>
          <p:spPr>
            <a:xfrm>
              <a:off x="2359888" y="1658238"/>
              <a:ext cx="123266" cy="68922"/>
            </a:xfrm>
            <a:prstGeom prst="rect">
              <a:avLst/>
            </a:prstGeom>
            <a:noFill/>
            <a:ln>
              <a:noFill/>
            </a:ln>
          </p:spPr>
        </p:pic>
        <p:sp>
          <p:nvSpPr>
            <p:cNvPr id="2970" name="Google Shape;2970;p15"/>
            <p:cNvSpPr/>
            <p:nvPr/>
          </p:nvSpPr>
          <p:spPr>
            <a:xfrm>
              <a:off x="2362961" y="1672394"/>
              <a:ext cx="118110" cy="53340"/>
            </a:xfrm>
            <a:custGeom>
              <a:avLst/>
              <a:gdLst/>
              <a:ahLst/>
              <a:cxnLst/>
              <a:rect l="l" t="t" r="r" b="b"/>
              <a:pathLst>
                <a:path w="118110" h="53339" extrusionOk="0">
                  <a:moveTo>
                    <a:pt x="175" y="175"/>
                  </a:moveTo>
                  <a:lnTo>
                    <a:pt x="175" y="15189"/>
                  </a:lnTo>
                  <a:lnTo>
                    <a:pt x="1191" y="15875"/>
                  </a:lnTo>
                  <a:lnTo>
                    <a:pt x="65135" y="52895"/>
                  </a:lnTo>
                  <a:lnTo>
                    <a:pt x="111668" y="26111"/>
                  </a:lnTo>
                  <a:lnTo>
                    <a:pt x="112189" y="25933"/>
                  </a:lnTo>
                  <a:lnTo>
                    <a:pt x="112697" y="25425"/>
                  </a:lnTo>
                  <a:lnTo>
                    <a:pt x="113040" y="25260"/>
                  </a:lnTo>
                  <a:lnTo>
                    <a:pt x="113548" y="24739"/>
                  </a:lnTo>
                  <a:lnTo>
                    <a:pt x="115427" y="23380"/>
                  </a:lnTo>
                  <a:lnTo>
                    <a:pt x="117815" y="20650"/>
                  </a:lnTo>
                  <a:lnTo>
                    <a:pt x="117815" y="10236"/>
                  </a:lnTo>
                  <a:lnTo>
                    <a:pt x="111503" y="7162"/>
                  </a:lnTo>
                  <a:lnTo>
                    <a:pt x="175" y="175"/>
                  </a:lnTo>
                  <a:close/>
                </a:path>
                <a:path w="118110" h="53339" extrusionOk="0">
                  <a:moveTo>
                    <a:pt x="175" y="0"/>
                  </a:moveTo>
                  <a:lnTo>
                    <a:pt x="0" y="175"/>
                  </a:lnTo>
                  <a:lnTo>
                    <a:pt x="175" y="175"/>
                  </a:lnTo>
                  <a:lnTo>
                    <a:pt x="175"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971" name="Google Shape;2971;p15"/>
            <p:cNvPicPr preferRelativeResize="0"/>
            <p:nvPr/>
          </p:nvPicPr>
          <p:blipFill rotWithShape="1">
            <a:blip r:embed="rId41">
              <a:alphaModFix/>
            </a:blip>
            <a:srcRect/>
            <a:stretch/>
          </p:blipFill>
          <p:spPr>
            <a:xfrm>
              <a:off x="2359723" y="1669325"/>
              <a:ext cx="124802" cy="58864"/>
            </a:xfrm>
            <a:prstGeom prst="rect">
              <a:avLst/>
            </a:prstGeom>
            <a:noFill/>
            <a:ln>
              <a:noFill/>
            </a:ln>
          </p:spPr>
        </p:pic>
        <p:sp>
          <p:nvSpPr>
            <p:cNvPr id="2972" name="Google Shape;2972;p15"/>
            <p:cNvSpPr/>
            <p:nvPr/>
          </p:nvSpPr>
          <p:spPr>
            <a:xfrm>
              <a:off x="2359726" y="1639808"/>
              <a:ext cx="119380" cy="69215"/>
            </a:xfrm>
            <a:custGeom>
              <a:avLst/>
              <a:gdLst/>
              <a:ahLst/>
              <a:cxnLst/>
              <a:rect l="l" t="t" r="r" b="b"/>
              <a:pathLst>
                <a:path w="119380" h="69214" extrusionOk="0">
                  <a:moveTo>
                    <a:pt x="50977" y="0"/>
                  </a:moveTo>
                  <a:lnTo>
                    <a:pt x="0" y="29514"/>
                  </a:lnTo>
                  <a:lnTo>
                    <a:pt x="68021" y="68935"/>
                  </a:lnTo>
                  <a:lnTo>
                    <a:pt x="118998" y="39408"/>
                  </a:lnTo>
                  <a:lnTo>
                    <a:pt x="50977" y="0"/>
                  </a:lnTo>
                  <a:close/>
                </a:path>
              </a:pathLst>
            </a:custGeom>
            <a:solidFill>
              <a:srgbClr val="F8C3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73" name="Google Shape;2973;p15"/>
            <p:cNvSpPr/>
            <p:nvPr/>
          </p:nvSpPr>
          <p:spPr>
            <a:xfrm>
              <a:off x="2362873" y="1673770"/>
              <a:ext cx="117475" cy="50800"/>
            </a:xfrm>
            <a:custGeom>
              <a:avLst/>
              <a:gdLst/>
              <a:ahLst/>
              <a:cxnLst/>
              <a:rect l="l" t="t" r="r" b="b"/>
              <a:pathLst>
                <a:path w="117475" h="50800" extrusionOk="0">
                  <a:moveTo>
                    <a:pt x="254" y="9893"/>
                  </a:moveTo>
                  <a:lnTo>
                    <a:pt x="0" y="10147"/>
                  </a:lnTo>
                  <a:lnTo>
                    <a:pt x="254" y="10147"/>
                  </a:lnTo>
                  <a:lnTo>
                    <a:pt x="254" y="9893"/>
                  </a:lnTo>
                  <a:close/>
                </a:path>
                <a:path w="117475" h="50800" extrusionOk="0">
                  <a:moveTo>
                    <a:pt x="254" y="7505"/>
                  </a:moveTo>
                  <a:lnTo>
                    <a:pt x="0" y="7759"/>
                  </a:lnTo>
                  <a:lnTo>
                    <a:pt x="254" y="7759"/>
                  </a:lnTo>
                  <a:lnTo>
                    <a:pt x="254" y="7505"/>
                  </a:lnTo>
                  <a:close/>
                </a:path>
                <a:path w="117475" h="50800" extrusionOk="0">
                  <a:moveTo>
                    <a:pt x="254" y="2552"/>
                  </a:moveTo>
                  <a:lnTo>
                    <a:pt x="0" y="2819"/>
                  </a:lnTo>
                  <a:lnTo>
                    <a:pt x="254" y="2819"/>
                  </a:lnTo>
                  <a:lnTo>
                    <a:pt x="254" y="2552"/>
                  </a:lnTo>
                  <a:close/>
                </a:path>
                <a:path w="117475" h="50800" extrusionOk="0">
                  <a:moveTo>
                    <a:pt x="254" y="0"/>
                  </a:moveTo>
                  <a:lnTo>
                    <a:pt x="0" y="254"/>
                  </a:lnTo>
                  <a:lnTo>
                    <a:pt x="254" y="254"/>
                  </a:lnTo>
                  <a:lnTo>
                    <a:pt x="254" y="0"/>
                  </a:lnTo>
                  <a:close/>
                </a:path>
                <a:path w="117475" h="50800" extrusionOk="0">
                  <a:moveTo>
                    <a:pt x="114655" y="9220"/>
                  </a:moveTo>
                  <a:lnTo>
                    <a:pt x="114477" y="9042"/>
                  </a:lnTo>
                  <a:lnTo>
                    <a:pt x="114134" y="8877"/>
                  </a:lnTo>
                  <a:lnTo>
                    <a:pt x="113969" y="9042"/>
                  </a:lnTo>
                  <a:lnTo>
                    <a:pt x="64693" y="37541"/>
                  </a:lnTo>
                  <a:lnTo>
                    <a:pt x="254" y="254"/>
                  </a:lnTo>
                  <a:lnTo>
                    <a:pt x="254" y="850"/>
                  </a:lnTo>
                  <a:lnTo>
                    <a:pt x="64871" y="38214"/>
                  </a:lnTo>
                  <a:lnTo>
                    <a:pt x="66040" y="37541"/>
                  </a:lnTo>
                  <a:lnTo>
                    <a:pt x="114477" y="9550"/>
                  </a:lnTo>
                  <a:lnTo>
                    <a:pt x="114655" y="9220"/>
                  </a:lnTo>
                  <a:close/>
                </a:path>
                <a:path w="117475" h="50800" extrusionOk="0">
                  <a:moveTo>
                    <a:pt x="115328" y="21145"/>
                  </a:moveTo>
                  <a:lnTo>
                    <a:pt x="115163" y="20980"/>
                  </a:lnTo>
                  <a:lnTo>
                    <a:pt x="114820" y="20802"/>
                  </a:lnTo>
                  <a:lnTo>
                    <a:pt x="114655" y="20980"/>
                  </a:lnTo>
                  <a:lnTo>
                    <a:pt x="65036" y="49809"/>
                  </a:lnTo>
                  <a:lnTo>
                    <a:pt x="254" y="12547"/>
                  </a:lnTo>
                  <a:lnTo>
                    <a:pt x="254" y="13296"/>
                  </a:lnTo>
                  <a:lnTo>
                    <a:pt x="65214" y="50660"/>
                  </a:lnTo>
                  <a:lnTo>
                    <a:pt x="65379" y="50660"/>
                  </a:lnTo>
                  <a:lnTo>
                    <a:pt x="66840" y="49809"/>
                  </a:lnTo>
                  <a:lnTo>
                    <a:pt x="115163" y="21488"/>
                  </a:lnTo>
                  <a:lnTo>
                    <a:pt x="115328" y="21145"/>
                  </a:lnTo>
                  <a:close/>
                </a:path>
                <a:path w="117475" h="50800" extrusionOk="0">
                  <a:moveTo>
                    <a:pt x="116014" y="11087"/>
                  </a:moveTo>
                  <a:lnTo>
                    <a:pt x="115849" y="10909"/>
                  </a:lnTo>
                  <a:lnTo>
                    <a:pt x="115506" y="10744"/>
                  </a:lnTo>
                  <a:lnTo>
                    <a:pt x="115328" y="10909"/>
                  </a:lnTo>
                  <a:lnTo>
                    <a:pt x="64693" y="40093"/>
                  </a:lnTo>
                  <a:lnTo>
                    <a:pt x="254" y="2819"/>
                  </a:lnTo>
                  <a:lnTo>
                    <a:pt x="254" y="3403"/>
                  </a:lnTo>
                  <a:lnTo>
                    <a:pt x="64871" y="40767"/>
                  </a:lnTo>
                  <a:lnTo>
                    <a:pt x="65036" y="40767"/>
                  </a:lnTo>
                  <a:lnTo>
                    <a:pt x="66205" y="40093"/>
                  </a:lnTo>
                  <a:lnTo>
                    <a:pt x="115849" y="11430"/>
                  </a:lnTo>
                  <a:lnTo>
                    <a:pt x="116014" y="11087"/>
                  </a:lnTo>
                  <a:close/>
                </a:path>
                <a:path w="117475" h="50800" extrusionOk="0">
                  <a:moveTo>
                    <a:pt x="116865" y="12954"/>
                  </a:moveTo>
                  <a:lnTo>
                    <a:pt x="116700" y="12788"/>
                  </a:lnTo>
                  <a:lnTo>
                    <a:pt x="116357" y="12611"/>
                  </a:lnTo>
                  <a:lnTo>
                    <a:pt x="116179" y="12788"/>
                  </a:lnTo>
                  <a:lnTo>
                    <a:pt x="64871" y="42468"/>
                  </a:lnTo>
                  <a:lnTo>
                    <a:pt x="254" y="5207"/>
                  </a:lnTo>
                  <a:lnTo>
                    <a:pt x="254" y="5956"/>
                  </a:lnTo>
                  <a:lnTo>
                    <a:pt x="65036" y="43332"/>
                  </a:lnTo>
                  <a:lnTo>
                    <a:pt x="65214" y="43332"/>
                  </a:lnTo>
                  <a:lnTo>
                    <a:pt x="66700" y="42468"/>
                  </a:lnTo>
                  <a:lnTo>
                    <a:pt x="116700" y="13296"/>
                  </a:lnTo>
                  <a:lnTo>
                    <a:pt x="116865" y="12954"/>
                  </a:lnTo>
                  <a:close/>
                </a:path>
                <a:path w="117475" h="50800" extrusionOk="0">
                  <a:moveTo>
                    <a:pt x="117043" y="17741"/>
                  </a:moveTo>
                  <a:lnTo>
                    <a:pt x="116865" y="17576"/>
                  </a:lnTo>
                  <a:lnTo>
                    <a:pt x="116522" y="17399"/>
                  </a:lnTo>
                  <a:lnTo>
                    <a:pt x="116357" y="17576"/>
                  </a:lnTo>
                  <a:lnTo>
                    <a:pt x="65036" y="47434"/>
                  </a:lnTo>
                  <a:lnTo>
                    <a:pt x="254" y="10147"/>
                  </a:lnTo>
                  <a:lnTo>
                    <a:pt x="254" y="10744"/>
                  </a:lnTo>
                  <a:lnTo>
                    <a:pt x="65214" y="48120"/>
                  </a:lnTo>
                  <a:lnTo>
                    <a:pt x="65379" y="48120"/>
                  </a:lnTo>
                  <a:lnTo>
                    <a:pt x="66560" y="47434"/>
                  </a:lnTo>
                  <a:lnTo>
                    <a:pt x="116865" y="18084"/>
                  </a:lnTo>
                  <a:lnTo>
                    <a:pt x="117043" y="17741"/>
                  </a:lnTo>
                  <a:close/>
                </a:path>
                <a:path w="117475" h="50800" extrusionOk="0">
                  <a:moveTo>
                    <a:pt x="117208" y="15189"/>
                  </a:moveTo>
                  <a:lnTo>
                    <a:pt x="117043" y="15011"/>
                  </a:lnTo>
                  <a:lnTo>
                    <a:pt x="116700" y="14846"/>
                  </a:lnTo>
                  <a:lnTo>
                    <a:pt x="116522" y="15011"/>
                  </a:lnTo>
                  <a:lnTo>
                    <a:pt x="64871" y="45046"/>
                  </a:lnTo>
                  <a:lnTo>
                    <a:pt x="254" y="7759"/>
                  </a:lnTo>
                  <a:lnTo>
                    <a:pt x="254" y="8356"/>
                  </a:lnTo>
                  <a:lnTo>
                    <a:pt x="65036" y="45720"/>
                  </a:lnTo>
                  <a:lnTo>
                    <a:pt x="65214" y="45720"/>
                  </a:lnTo>
                  <a:lnTo>
                    <a:pt x="66370" y="45046"/>
                  </a:lnTo>
                  <a:lnTo>
                    <a:pt x="117043" y="15519"/>
                  </a:lnTo>
                  <a:lnTo>
                    <a:pt x="117208" y="15189"/>
                  </a:lnTo>
                  <a:close/>
                </a:path>
              </a:pathLst>
            </a:custGeom>
            <a:solidFill>
              <a:srgbClr val="E6E6E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974" name="Google Shape;2974;p15"/>
            <p:cNvPicPr preferRelativeResize="0"/>
            <p:nvPr/>
          </p:nvPicPr>
          <p:blipFill rotWithShape="1">
            <a:blip r:embed="rId24">
              <a:alphaModFix/>
            </a:blip>
            <a:srcRect/>
            <a:stretch/>
          </p:blipFill>
          <p:spPr>
            <a:xfrm>
              <a:off x="2519642" y="1698840"/>
              <a:ext cx="17894" cy="94526"/>
            </a:xfrm>
            <a:prstGeom prst="rect">
              <a:avLst/>
            </a:prstGeom>
            <a:noFill/>
            <a:ln>
              <a:noFill/>
            </a:ln>
          </p:spPr>
        </p:pic>
        <p:sp>
          <p:nvSpPr>
            <p:cNvPr id="2975" name="Google Shape;2975;p15"/>
            <p:cNvSpPr/>
            <p:nvPr/>
          </p:nvSpPr>
          <p:spPr>
            <a:xfrm>
              <a:off x="2537545" y="1698838"/>
              <a:ext cx="57150" cy="117475"/>
            </a:xfrm>
            <a:custGeom>
              <a:avLst/>
              <a:gdLst/>
              <a:ahLst/>
              <a:cxnLst/>
              <a:rect l="l" t="t" r="r" b="b"/>
              <a:pathLst>
                <a:path w="57150" h="117475" extrusionOk="0">
                  <a:moveTo>
                    <a:pt x="0" y="0"/>
                  </a:moveTo>
                  <a:lnTo>
                    <a:pt x="0" y="84124"/>
                  </a:lnTo>
                  <a:lnTo>
                    <a:pt x="57111" y="117055"/>
                  </a:lnTo>
                  <a:lnTo>
                    <a:pt x="57111" y="32931"/>
                  </a:lnTo>
                  <a:lnTo>
                    <a:pt x="0" y="0"/>
                  </a:lnTo>
                  <a:close/>
                </a:path>
              </a:pathLst>
            </a:custGeom>
            <a:solidFill>
              <a:srgbClr val="F8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76" name="Google Shape;2976;p15"/>
            <p:cNvSpPr/>
            <p:nvPr/>
          </p:nvSpPr>
          <p:spPr>
            <a:xfrm>
              <a:off x="2525096" y="1707375"/>
              <a:ext cx="67310" cy="38735"/>
            </a:xfrm>
            <a:custGeom>
              <a:avLst/>
              <a:gdLst/>
              <a:ahLst/>
              <a:cxnLst/>
              <a:rect l="l" t="t" r="r" b="b"/>
              <a:pathLst>
                <a:path w="67310" h="38735" extrusionOk="0">
                  <a:moveTo>
                    <a:pt x="16027" y="0"/>
                  </a:moveTo>
                  <a:lnTo>
                    <a:pt x="0" y="9220"/>
                  </a:lnTo>
                  <a:lnTo>
                    <a:pt x="50977" y="38569"/>
                  </a:lnTo>
                  <a:lnTo>
                    <a:pt x="66840" y="29349"/>
                  </a:lnTo>
                  <a:lnTo>
                    <a:pt x="16027" y="0"/>
                  </a:lnTo>
                  <a:close/>
                </a:path>
              </a:pathLst>
            </a:custGeom>
            <a:solidFill>
              <a:srgbClr val="DAD9D5"/>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77" name="Google Shape;2977;p15"/>
            <p:cNvSpPr/>
            <p:nvPr/>
          </p:nvSpPr>
          <p:spPr>
            <a:xfrm>
              <a:off x="2574029" y="1736716"/>
              <a:ext cx="18415" cy="88265"/>
            </a:xfrm>
            <a:custGeom>
              <a:avLst/>
              <a:gdLst/>
              <a:ahLst/>
              <a:cxnLst/>
              <a:rect l="l" t="t" r="r" b="b"/>
              <a:pathLst>
                <a:path w="18414" h="88264" extrusionOk="0">
                  <a:moveTo>
                    <a:pt x="17907" y="0"/>
                  </a:moveTo>
                  <a:lnTo>
                    <a:pt x="0" y="10413"/>
                  </a:lnTo>
                  <a:lnTo>
                    <a:pt x="0" y="88049"/>
                  </a:lnTo>
                  <a:lnTo>
                    <a:pt x="17907" y="77635"/>
                  </a:lnTo>
                  <a:lnTo>
                    <a:pt x="17907"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78" name="Google Shape;2978;p15"/>
            <p:cNvSpPr/>
            <p:nvPr/>
          </p:nvSpPr>
          <p:spPr>
            <a:xfrm>
              <a:off x="2519643" y="1709074"/>
              <a:ext cx="57150" cy="117475"/>
            </a:xfrm>
            <a:custGeom>
              <a:avLst/>
              <a:gdLst/>
              <a:ahLst/>
              <a:cxnLst/>
              <a:rect l="l" t="t" r="r" b="b"/>
              <a:pathLst>
                <a:path w="57150" h="117475" extrusionOk="0">
                  <a:moveTo>
                    <a:pt x="0" y="0"/>
                  </a:moveTo>
                  <a:lnTo>
                    <a:pt x="0" y="84124"/>
                  </a:lnTo>
                  <a:lnTo>
                    <a:pt x="57111" y="117233"/>
                  </a:lnTo>
                  <a:lnTo>
                    <a:pt x="57111" y="33108"/>
                  </a:lnTo>
                  <a:lnTo>
                    <a:pt x="0" y="0"/>
                  </a:lnTo>
                  <a:close/>
                </a:path>
              </a:pathLst>
            </a:custGeom>
            <a:solidFill>
              <a:srgbClr val="F8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979" name="Google Shape;2979;p15"/>
            <p:cNvPicPr preferRelativeResize="0"/>
            <p:nvPr/>
          </p:nvPicPr>
          <p:blipFill rotWithShape="1">
            <a:blip r:embed="rId24">
              <a:alphaModFix/>
            </a:blip>
            <a:srcRect/>
            <a:stretch/>
          </p:blipFill>
          <p:spPr>
            <a:xfrm>
              <a:off x="2499690" y="1710791"/>
              <a:ext cx="17907" cy="94526"/>
            </a:xfrm>
            <a:prstGeom prst="rect">
              <a:avLst/>
            </a:prstGeom>
            <a:noFill/>
            <a:ln>
              <a:noFill/>
            </a:ln>
          </p:spPr>
        </p:pic>
        <p:sp>
          <p:nvSpPr>
            <p:cNvPr id="2980" name="Google Shape;2980;p15"/>
            <p:cNvSpPr/>
            <p:nvPr/>
          </p:nvSpPr>
          <p:spPr>
            <a:xfrm>
              <a:off x="2517597" y="1710783"/>
              <a:ext cx="57150" cy="117475"/>
            </a:xfrm>
            <a:custGeom>
              <a:avLst/>
              <a:gdLst/>
              <a:ahLst/>
              <a:cxnLst/>
              <a:rect l="l" t="t" r="r" b="b"/>
              <a:pathLst>
                <a:path w="57150" h="117475" extrusionOk="0">
                  <a:moveTo>
                    <a:pt x="0" y="0"/>
                  </a:moveTo>
                  <a:lnTo>
                    <a:pt x="0" y="84124"/>
                  </a:lnTo>
                  <a:lnTo>
                    <a:pt x="57111" y="117221"/>
                  </a:lnTo>
                  <a:lnTo>
                    <a:pt x="57111" y="32931"/>
                  </a:lnTo>
                  <a:lnTo>
                    <a:pt x="0" y="0"/>
                  </a:lnTo>
                  <a:close/>
                </a:path>
              </a:pathLst>
            </a:custGeom>
            <a:solidFill>
              <a:srgbClr val="F8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81" name="Google Shape;2981;p15"/>
            <p:cNvSpPr/>
            <p:nvPr/>
          </p:nvSpPr>
          <p:spPr>
            <a:xfrm>
              <a:off x="2505151" y="1719319"/>
              <a:ext cx="67310" cy="38735"/>
            </a:xfrm>
            <a:custGeom>
              <a:avLst/>
              <a:gdLst/>
              <a:ahLst/>
              <a:cxnLst/>
              <a:rect l="l" t="t" r="r" b="b"/>
              <a:pathLst>
                <a:path w="67310" h="38735" extrusionOk="0">
                  <a:moveTo>
                    <a:pt x="16027" y="0"/>
                  </a:moveTo>
                  <a:lnTo>
                    <a:pt x="0" y="9220"/>
                  </a:lnTo>
                  <a:lnTo>
                    <a:pt x="50800" y="38557"/>
                  </a:lnTo>
                  <a:lnTo>
                    <a:pt x="66827" y="29349"/>
                  </a:lnTo>
                  <a:lnTo>
                    <a:pt x="16027" y="0"/>
                  </a:lnTo>
                  <a:close/>
                </a:path>
              </a:pathLst>
            </a:custGeom>
            <a:solidFill>
              <a:srgbClr val="DAD9D5"/>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82" name="Google Shape;2982;p15"/>
            <p:cNvSpPr/>
            <p:nvPr/>
          </p:nvSpPr>
          <p:spPr>
            <a:xfrm>
              <a:off x="2554081" y="1748665"/>
              <a:ext cx="18415" cy="88265"/>
            </a:xfrm>
            <a:custGeom>
              <a:avLst/>
              <a:gdLst/>
              <a:ahLst/>
              <a:cxnLst/>
              <a:rect l="l" t="t" r="r" b="b"/>
              <a:pathLst>
                <a:path w="18414" h="88264" extrusionOk="0">
                  <a:moveTo>
                    <a:pt x="17907" y="0"/>
                  </a:moveTo>
                  <a:lnTo>
                    <a:pt x="0" y="10413"/>
                  </a:lnTo>
                  <a:lnTo>
                    <a:pt x="0" y="88049"/>
                  </a:lnTo>
                  <a:lnTo>
                    <a:pt x="17907" y="77635"/>
                  </a:lnTo>
                  <a:lnTo>
                    <a:pt x="17907"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83" name="Google Shape;2983;p15"/>
            <p:cNvSpPr/>
            <p:nvPr/>
          </p:nvSpPr>
          <p:spPr>
            <a:xfrm>
              <a:off x="2499696" y="1721191"/>
              <a:ext cx="57150" cy="117475"/>
            </a:xfrm>
            <a:custGeom>
              <a:avLst/>
              <a:gdLst/>
              <a:ahLst/>
              <a:cxnLst/>
              <a:rect l="l" t="t" r="r" b="b"/>
              <a:pathLst>
                <a:path w="57150" h="117475" extrusionOk="0">
                  <a:moveTo>
                    <a:pt x="0" y="0"/>
                  </a:moveTo>
                  <a:lnTo>
                    <a:pt x="0" y="84124"/>
                  </a:lnTo>
                  <a:lnTo>
                    <a:pt x="57111" y="117055"/>
                  </a:lnTo>
                  <a:lnTo>
                    <a:pt x="57111" y="32931"/>
                  </a:lnTo>
                  <a:lnTo>
                    <a:pt x="0" y="0"/>
                  </a:lnTo>
                  <a:close/>
                </a:path>
              </a:pathLst>
            </a:custGeom>
            <a:solidFill>
              <a:srgbClr val="F8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984" name="Google Shape;2984;p15"/>
            <p:cNvPicPr preferRelativeResize="0"/>
            <p:nvPr/>
          </p:nvPicPr>
          <p:blipFill rotWithShape="1">
            <a:blip r:embed="rId42">
              <a:alphaModFix/>
            </a:blip>
            <a:srcRect/>
            <a:stretch/>
          </p:blipFill>
          <p:spPr>
            <a:xfrm>
              <a:off x="2479751" y="1722894"/>
              <a:ext cx="17894" cy="94360"/>
            </a:xfrm>
            <a:prstGeom prst="rect">
              <a:avLst/>
            </a:prstGeom>
            <a:noFill/>
            <a:ln>
              <a:noFill/>
            </a:ln>
          </p:spPr>
        </p:pic>
        <p:sp>
          <p:nvSpPr>
            <p:cNvPr id="2985" name="Google Shape;2985;p15"/>
            <p:cNvSpPr/>
            <p:nvPr/>
          </p:nvSpPr>
          <p:spPr>
            <a:xfrm>
              <a:off x="2497651" y="1722725"/>
              <a:ext cx="57150" cy="117475"/>
            </a:xfrm>
            <a:custGeom>
              <a:avLst/>
              <a:gdLst/>
              <a:ahLst/>
              <a:cxnLst/>
              <a:rect l="l" t="t" r="r" b="b"/>
              <a:pathLst>
                <a:path w="57150" h="117475" extrusionOk="0">
                  <a:moveTo>
                    <a:pt x="0" y="0"/>
                  </a:moveTo>
                  <a:lnTo>
                    <a:pt x="0" y="84124"/>
                  </a:lnTo>
                  <a:lnTo>
                    <a:pt x="57111" y="117233"/>
                  </a:lnTo>
                  <a:lnTo>
                    <a:pt x="57111" y="33108"/>
                  </a:lnTo>
                  <a:lnTo>
                    <a:pt x="0" y="0"/>
                  </a:lnTo>
                  <a:close/>
                </a:path>
              </a:pathLst>
            </a:custGeom>
            <a:solidFill>
              <a:srgbClr val="F8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86" name="Google Shape;2986;p15"/>
            <p:cNvSpPr/>
            <p:nvPr/>
          </p:nvSpPr>
          <p:spPr>
            <a:xfrm>
              <a:off x="2485210" y="1731262"/>
              <a:ext cx="67310" cy="38735"/>
            </a:xfrm>
            <a:custGeom>
              <a:avLst/>
              <a:gdLst/>
              <a:ahLst/>
              <a:cxnLst/>
              <a:rect l="l" t="t" r="r" b="b"/>
              <a:pathLst>
                <a:path w="67310" h="38735" extrusionOk="0">
                  <a:moveTo>
                    <a:pt x="15849" y="0"/>
                  </a:moveTo>
                  <a:lnTo>
                    <a:pt x="0" y="9385"/>
                  </a:lnTo>
                  <a:lnTo>
                    <a:pt x="50799" y="38735"/>
                  </a:lnTo>
                  <a:lnTo>
                    <a:pt x="66827" y="29514"/>
                  </a:lnTo>
                  <a:lnTo>
                    <a:pt x="15849" y="0"/>
                  </a:lnTo>
                  <a:close/>
                </a:path>
              </a:pathLst>
            </a:custGeom>
            <a:solidFill>
              <a:srgbClr val="DAD9D5"/>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87" name="Google Shape;2987;p15"/>
            <p:cNvSpPr/>
            <p:nvPr/>
          </p:nvSpPr>
          <p:spPr>
            <a:xfrm>
              <a:off x="2534136" y="1760785"/>
              <a:ext cx="18415" cy="88265"/>
            </a:xfrm>
            <a:custGeom>
              <a:avLst/>
              <a:gdLst/>
              <a:ahLst/>
              <a:cxnLst/>
              <a:rect l="l" t="t" r="r" b="b"/>
              <a:pathLst>
                <a:path w="18414" h="88264" extrusionOk="0">
                  <a:moveTo>
                    <a:pt x="17894" y="0"/>
                  </a:moveTo>
                  <a:lnTo>
                    <a:pt x="0" y="10236"/>
                  </a:lnTo>
                  <a:lnTo>
                    <a:pt x="0" y="87871"/>
                  </a:lnTo>
                  <a:lnTo>
                    <a:pt x="17894" y="77457"/>
                  </a:lnTo>
                  <a:lnTo>
                    <a:pt x="17894"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88" name="Google Shape;2988;p15"/>
            <p:cNvSpPr/>
            <p:nvPr/>
          </p:nvSpPr>
          <p:spPr>
            <a:xfrm>
              <a:off x="2479749" y="1733137"/>
              <a:ext cx="57150" cy="117475"/>
            </a:xfrm>
            <a:custGeom>
              <a:avLst/>
              <a:gdLst/>
              <a:ahLst/>
              <a:cxnLst/>
              <a:rect l="l" t="t" r="r" b="b"/>
              <a:pathLst>
                <a:path w="57150" h="117475" extrusionOk="0">
                  <a:moveTo>
                    <a:pt x="0" y="0"/>
                  </a:moveTo>
                  <a:lnTo>
                    <a:pt x="0" y="84124"/>
                  </a:lnTo>
                  <a:lnTo>
                    <a:pt x="57111" y="117055"/>
                  </a:lnTo>
                  <a:lnTo>
                    <a:pt x="57111" y="33108"/>
                  </a:lnTo>
                  <a:lnTo>
                    <a:pt x="0" y="0"/>
                  </a:lnTo>
                  <a:close/>
                </a:path>
              </a:pathLst>
            </a:custGeom>
            <a:solidFill>
              <a:srgbClr val="F8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989" name="Google Shape;2989;p15"/>
            <p:cNvPicPr preferRelativeResize="0"/>
            <p:nvPr/>
          </p:nvPicPr>
          <p:blipFill rotWithShape="1">
            <a:blip r:embed="rId43">
              <a:alphaModFix/>
            </a:blip>
            <a:srcRect/>
            <a:stretch/>
          </p:blipFill>
          <p:spPr>
            <a:xfrm>
              <a:off x="2364155" y="1745932"/>
              <a:ext cx="41770" cy="13652"/>
            </a:xfrm>
            <a:prstGeom prst="rect">
              <a:avLst/>
            </a:prstGeom>
            <a:noFill/>
            <a:ln>
              <a:noFill/>
            </a:ln>
          </p:spPr>
        </p:pic>
        <p:sp>
          <p:nvSpPr>
            <p:cNvPr id="2990" name="Google Shape;2990;p15"/>
            <p:cNvSpPr/>
            <p:nvPr/>
          </p:nvSpPr>
          <p:spPr>
            <a:xfrm>
              <a:off x="2345740" y="1713001"/>
              <a:ext cx="45085" cy="46990"/>
            </a:xfrm>
            <a:custGeom>
              <a:avLst/>
              <a:gdLst/>
              <a:ahLst/>
              <a:cxnLst/>
              <a:rect l="l" t="t" r="r" b="b"/>
              <a:pathLst>
                <a:path w="45085" h="46989" extrusionOk="0">
                  <a:moveTo>
                    <a:pt x="44500" y="8534"/>
                  </a:moveTo>
                  <a:lnTo>
                    <a:pt x="41262" y="6146"/>
                  </a:lnTo>
                  <a:lnTo>
                    <a:pt x="40068" y="6146"/>
                  </a:lnTo>
                  <a:lnTo>
                    <a:pt x="40068" y="23723"/>
                  </a:lnTo>
                  <a:lnTo>
                    <a:pt x="36995" y="28841"/>
                  </a:lnTo>
                  <a:lnTo>
                    <a:pt x="36830" y="28943"/>
                  </a:lnTo>
                  <a:lnTo>
                    <a:pt x="36830" y="11950"/>
                  </a:lnTo>
                  <a:lnTo>
                    <a:pt x="36830" y="10922"/>
                  </a:lnTo>
                  <a:lnTo>
                    <a:pt x="38188" y="10756"/>
                  </a:lnTo>
                  <a:lnTo>
                    <a:pt x="39890" y="10756"/>
                  </a:lnTo>
                  <a:lnTo>
                    <a:pt x="39954" y="11442"/>
                  </a:lnTo>
                  <a:lnTo>
                    <a:pt x="40068" y="23723"/>
                  </a:lnTo>
                  <a:lnTo>
                    <a:pt x="40068" y="6146"/>
                  </a:lnTo>
                  <a:lnTo>
                    <a:pt x="36830" y="6146"/>
                  </a:lnTo>
                  <a:lnTo>
                    <a:pt x="36830" y="5118"/>
                  </a:lnTo>
                  <a:lnTo>
                    <a:pt x="29667" y="0"/>
                  </a:lnTo>
                  <a:lnTo>
                    <a:pt x="7162" y="0"/>
                  </a:lnTo>
                  <a:lnTo>
                    <a:pt x="0" y="5118"/>
                  </a:lnTo>
                  <a:lnTo>
                    <a:pt x="0" y="8369"/>
                  </a:lnTo>
                  <a:lnTo>
                    <a:pt x="0" y="11950"/>
                  </a:lnTo>
                  <a:lnTo>
                    <a:pt x="0" y="41300"/>
                  </a:lnTo>
                  <a:lnTo>
                    <a:pt x="7162" y="46418"/>
                  </a:lnTo>
                  <a:lnTo>
                    <a:pt x="28308" y="46418"/>
                  </a:lnTo>
                  <a:lnTo>
                    <a:pt x="34950" y="42494"/>
                  </a:lnTo>
                  <a:lnTo>
                    <a:pt x="36487" y="39255"/>
                  </a:lnTo>
                  <a:lnTo>
                    <a:pt x="36830" y="38912"/>
                  </a:lnTo>
                  <a:lnTo>
                    <a:pt x="36830" y="38061"/>
                  </a:lnTo>
                  <a:lnTo>
                    <a:pt x="36830" y="34251"/>
                  </a:lnTo>
                  <a:lnTo>
                    <a:pt x="40741" y="32092"/>
                  </a:lnTo>
                  <a:lnTo>
                    <a:pt x="44500" y="25425"/>
                  </a:lnTo>
                  <a:lnTo>
                    <a:pt x="44500" y="10756"/>
                  </a:lnTo>
                  <a:lnTo>
                    <a:pt x="44500" y="8534"/>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991" name="Google Shape;2991;p15"/>
            <p:cNvPicPr preferRelativeResize="0"/>
            <p:nvPr/>
          </p:nvPicPr>
          <p:blipFill rotWithShape="1">
            <a:blip r:embed="rId44">
              <a:alphaModFix/>
            </a:blip>
            <a:srcRect/>
            <a:stretch/>
          </p:blipFill>
          <p:spPr>
            <a:xfrm>
              <a:off x="2348979" y="1721370"/>
              <a:ext cx="33591" cy="30886"/>
            </a:xfrm>
            <a:prstGeom prst="rect">
              <a:avLst/>
            </a:prstGeom>
            <a:noFill/>
            <a:ln>
              <a:noFill/>
            </a:ln>
          </p:spPr>
        </p:pic>
        <p:sp>
          <p:nvSpPr>
            <p:cNvPr id="2992" name="Google Shape;2992;p15"/>
            <p:cNvSpPr/>
            <p:nvPr/>
          </p:nvSpPr>
          <p:spPr>
            <a:xfrm>
              <a:off x="2348985" y="1714887"/>
              <a:ext cx="31115" cy="14604"/>
            </a:xfrm>
            <a:custGeom>
              <a:avLst/>
              <a:gdLst/>
              <a:ahLst/>
              <a:cxnLst/>
              <a:rect l="l" t="t" r="r" b="b"/>
              <a:pathLst>
                <a:path w="31114" h="14605" extrusionOk="0">
                  <a:moveTo>
                    <a:pt x="24383" y="0"/>
                  </a:moveTo>
                  <a:lnTo>
                    <a:pt x="5968" y="0"/>
                  </a:lnTo>
                  <a:lnTo>
                    <a:pt x="0" y="4267"/>
                  </a:lnTo>
                  <a:lnTo>
                    <a:pt x="0" y="7848"/>
                  </a:lnTo>
                  <a:lnTo>
                    <a:pt x="342" y="8699"/>
                  </a:lnTo>
                  <a:lnTo>
                    <a:pt x="1028" y="9385"/>
                  </a:lnTo>
                  <a:lnTo>
                    <a:pt x="2774" y="11772"/>
                  </a:lnTo>
                  <a:lnTo>
                    <a:pt x="2895" y="11938"/>
                  </a:lnTo>
                  <a:lnTo>
                    <a:pt x="8013" y="14325"/>
                  </a:lnTo>
                  <a:lnTo>
                    <a:pt x="22339" y="14325"/>
                  </a:lnTo>
                  <a:lnTo>
                    <a:pt x="27444" y="11772"/>
                  </a:lnTo>
                  <a:lnTo>
                    <a:pt x="29502" y="9385"/>
                  </a:lnTo>
                  <a:lnTo>
                    <a:pt x="30175" y="8699"/>
                  </a:lnTo>
                  <a:lnTo>
                    <a:pt x="30518" y="7162"/>
                  </a:lnTo>
                  <a:lnTo>
                    <a:pt x="30352" y="7162"/>
                  </a:lnTo>
                  <a:lnTo>
                    <a:pt x="30352" y="4267"/>
                  </a:lnTo>
                  <a:lnTo>
                    <a:pt x="24383" y="0"/>
                  </a:lnTo>
                  <a:close/>
                </a:path>
              </a:pathLst>
            </a:custGeom>
            <a:solidFill>
              <a:srgbClr val="2C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93" name="Google Shape;2993;p15"/>
            <p:cNvSpPr/>
            <p:nvPr/>
          </p:nvSpPr>
          <p:spPr>
            <a:xfrm>
              <a:off x="2350008" y="1719315"/>
              <a:ext cx="28575" cy="10160"/>
            </a:xfrm>
            <a:custGeom>
              <a:avLst/>
              <a:gdLst/>
              <a:ahLst/>
              <a:cxnLst/>
              <a:rect l="l" t="t" r="r" b="b"/>
              <a:pathLst>
                <a:path w="28575" h="10160" extrusionOk="0">
                  <a:moveTo>
                    <a:pt x="21145" y="0"/>
                  </a:moveTo>
                  <a:lnTo>
                    <a:pt x="7162" y="0"/>
                  </a:lnTo>
                  <a:lnTo>
                    <a:pt x="2044" y="2565"/>
                  </a:lnTo>
                  <a:lnTo>
                    <a:pt x="0" y="4952"/>
                  </a:lnTo>
                  <a:lnTo>
                    <a:pt x="1879" y="7518"/>
                  </a:lnTo>
                  <a:lnTo>
                    <a:pt x="6997" y="9905"/>
                  </a:lnTo>
                  <a:lnTo>
                    <a:pt x="21310" y="9905"/>
                  </a:lnTo>
                  <a:lnTo>
                    <a:pt x="26428" y="7340"/>
                  </a:lnTo>
                  <a:lnTo>
                    <a:pt x="28473" y="4952"/>
                  </a:lnTo>
                  <a:lnTo>
                    <a:pt x="26428" y="2387"/>
                  </a:lnTo>
                  <a:lnTo>
                    <a:pt x="21145" y="0"/>
                  </a:lnTo>
                  <a:close/>
                </a:path>
              </a:pathLst>
            </a:custGeom>
            <a:solidFill>
              <a:srgbClr val="F8C3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994" name="Google Shape;2994;p15"/>
            <p:cNvSpPr/>
            <p:nvPr/>
          </p:nvSpPr>
          <p:spPr>
            <a:xfrm>
              <a:off x="2359558" y="1692871"/>
              <a:ext cx="10160" cy="20320"/>
            </a:xfrm>
            <a:custGeom>
              <a:avLst/>
              <a:gdLst/>
              <a:ahLst/>
              <a:cxnLst/>
              <a:rect l="l" t="t" r="r" b="b"/>
              <a:pathLst>
                <a:path w="10160" h="20319" extrusionOk="0">
                  <a:moveTo>
                    <a:pt x="3238" y="13487"/>
                  </a:moveTo>
                  <a:lnTo>
                    <a:pt x="2552" y="12801"/>
                  </a:lnTo>
                  <a:lnTo>
                    <a:pt x="2387" y="12293"/>
                  </a:lnTo>
                  <a:lnTo>
                    <a:pt x="2387" y="8877"/>
                  </a:lnTo>
                  <a:lnTo>
                    <a:pt x="2209" y="8877"/>
                  </a:lnTo>
                  <a:lnTo>
                    <a:pt x="1193" y="9906"/>
                  </a:lnTo>
                  <a:lnTo>
                    <a:pt x="508" y="11264"/>
                  </a:lnTo>
                  <a:lnTo>
                    <a:pt x="508" y="12293"/>
                  </a:lnTo>
                  <a:lnTo>
                    <a:pt x="0" y="12293"/>
                  </a:lnTo>
                  <a:lnTo>
                    <a:pt x="0" y="13487"/>
                  </a:lnTo>
                  <a:lnTo>
                    <a:pt x="3238" y="13487"/>
                  </a:lnTo>
                  <a:close/>
                </a:path>
                <a:path w="10160" h="20319" extrusionOk="0">
                  <a:moveTo>
                    <a:pt x="3403" y="14338"/>
                  </a:moveTo>
                  <a:lnTo>
                    <a:pt x="165" y="14338"/>
                  </a:lnTo>
                  <a:lnTo>
                    <a:pt x="215" y="14516"/>
                  </a:lnTo>
                  <a:lnTo>
                    <a:pt x="3403" y="14516"/>
                  </a:lnTo>
                  <a:lnTo>
                    <a:pt x="3403" y="14338"/>
                  </a:lnTo>
                  <a:close/>
                </a:path>
                <a:path w="10160" h="20319" extrusionOk="0">
                  <a:moveTo>
                    <a:pt x="3403" y="13665"/>
                  </a:moveTo>
                  <a:lnTo>
                    <a:pt x="0" y="13665"/>
                  </a:lnTo>
                  <a:lnTo>
                    <a:pt x="0" y="13830"/>
                  </a:lnTo>
                  <a:lnTo>
                    <a:pt x="3403" y="13830"/>
                  </a:lnTo>
                  <a:lnTo>
                    <a:pt x="3403" y="13665"/>
                  </a:lnTo>
                  <a:close/>
                </a:path>
                <a:path w="10160" h="20319" extrusionOk="0">
                  <a:moveTo>
                    <a:pt x="3581" y="18605"/>
                  </a:moveTo>
                  <a:lnTo>
                    <a:pt x="1917" y="18605"/>
                  </a:lnTo>
                  <a:lnTo>
                    <a:pt x="2044" y="20320"/>
                  </a:lnTo>
                  <a:lnTo>
                    <a:pt x="2209" y="20320"/>
                  </a:lnTo>
                  <a:lnTo>
                    <a:pt x="3238" y="19291"/>
                  </a:lnTo>
                  <a:lnTo>
                    <a:pt x="3492" y="18783"/>
                  </a:lnTo>
                  <a:lnTo>
                    <a:pt x="3581" y="18605"/>
                  </a:lnTo>
                  <a:close/>
                </a:path>
                <a:path w="10160" h="20319" extrusionOk="0">
                  <a:moveTo>
                    <a:pt x="3810" y="15367"/>
                  </a:moveTo>
                  <a:lnTo>
                    <a:pt x="3632" y="14859"/>
                  </a:lnTo>
                  <a:lnTo>
                    <a:pt x="3581" y="14681"/>
                  </a:lnTo>
                  <a:lnTo>
                    <a:pt x="279" y="14681"/>
                  </a:lnTo>
                  <a:lnTo>
                    <a:pt x="215" y="14516"/>
                  </a:lnTo>
                  <a:lnTo>
                    <a:pt x="342" y="14859"/>
                  </a:lnTo>
                  <a:lnTo>
                    <a:pt x="673" y="15367"/>
                  </a:lnTo>
                  <a:lnTo>
                    <a:pt x="3810" y="15367"/>
                  </a:lnTo>
                  <a:close/>
                </a:path>
                <a:path w="10160" h="20319" extrusionOk="0">
                  <a:moveTo>
                    <a:pt x="3924" y="17754"/>
                  </a:moveTo>
                  <a:lnTo>
                    <a:pt x="1701" y="17754"/>
                  </a:lnTo>
                  <a:lnTo>
                    <a:pt x="1816" y="18440"/>
                  </a:lnTo>
                  <a:lnTo>
                    <a:pt x="3746" y="18440"/>
                  </a:lnTo>
                  <a:lnTo>
                    <a:pt x="3797" y="18262"/>
                  </a:lnTo>
                  <a:lnTo>
                    <a:pt x="3924" y="17754"/>
                  </a:lnTo>
                  <a:close/>
                </a:path>
                <a:path w="10160" h="20319" extrusionOk="0">
                  <a:moveTo>
                    <a:pt x="3924" y="16560"/>
                  </a:moveTo>
                  <a:lnTo>
                    <a:pt x="1536" y="16560"/>
                  </a:lnTo>
                  <a:lnTo>
                    <a:pt x="1536" y="17411"/>
                  </a:lnTo>
                  <a:lnTo>
                    <a:pt x="3924" y="17411"/>
                  </a:lnTo>
                  <a:lnTo>
                    <a:pt x="3924" y="16560"/>
                  </a:lnTo>
                  <a:close/>
                </a:path>
                <a:path w="10160" h="20319" extrusionOk="0">
                  <a:moveTo>
                    <a:pt x="7315" y="2908"/>
                  </a:moveTo>
                  <a:lnTo>
                    <a:pt x="4254" y="2908"/>
                  </a:lnTo>
                  <a:lnTo>
                    <a:pt x="4076" y="3251"/>
                  </a:lnTo>
                  <a:lnTo>
                    <a:pt x="4076" y="3581"/>
                  </a:lnTo>
                  <a:lnTo>
                    <a:pt x="3911" y="3924"/>
                  </a:lnTo>
                  <a:lnTo>
                    <a:pt x="3911" y="4610"/>
                  </a:lnTo>
                  <a:lnTo>
                    <a:pt x="3060" y="4610"/>
                  </a:lnTo>
                  <a:lnTo>
                    <a:pt x="3060" y="5295"/>
                  </a:lnTo>
                  <a:lnTo>
                    <a:pt x="7315" y="5295"/>
                  </a:lnTo>
                  <a:lnTo>
                    <a:pt x="7315" y="2908"/>
                  </a:lnTo>
                  <a:close/>
                </a:path>
                <a:path w="10160" h="20319" extrusionOk="0">
                  <a:moveTo>
                    <a:pt x="7315" y="2387"/>
                  </a:moveTo>
                  <a:lnTo>
                    <a:pt x="4419" y="2387"/>
                  </a:lnTo>
                  <a:lnTo>
                    <a:pt x="4419" y="2730"/>
                  </a:lnTo>
                  <a:lnTo>
                    <a:pt x="7315" y="2730"/>
                  </a:lnTo>
                  <a:lnTo>
                    <a:pt x="7315" y="2387"/>
                  </a:lnTo>
                  <a:close/>
                </a:path>
                <a:path w="10160" h="20319" extrusionOk="0">
                  <a:moveTo>
                    <a:pt x="7315" y="0"/>
                  </a:moveTo>
                  <a:lnTo>
                    <a:pt x="6121" y="0"/>
                  </a:lnTo>
                  <a:lnTo>
                    <a:pt x="5956" y="342"/>
                  </a:lnTo>
                  <a:lnTo>
                    <a:pt x="5270" y="1028"/>
                  </a:lnTo>
                  <a:lnTo>
                    <a:pt x="5105" y="1371"/>
                  </a:lnTo>
                  <a:lnTo>
                    <a:pt x="4762" y="1879"/>
                  </a:lnTo>
                  <a:lnTo>
                    <a:pt x="4597" y="2222"/>
                  </a:lnTo>
                  <a:lnTo>
                    <a:pt x="7315" y="2222"/>
                  </a:lnTo>
                  <a:lnTo>
                    <a:pt x="7315" y="0"/>
                  </a:lnTo>
                  <a:close/>
                </a:path>
                <a:path w="10160" h="20319" extrusionOk="0">
                  <a:moveTo>
                    <a:pt x="8686" y="7683"/>
                  </a:moveTo>
                  <a:lnTo>
                    <a:pt x="8343" y="7340"/>
                  </a:lnTo>
                  <a:lnTo>
                    <a:pt x="7924" y="6489"/>
                  </a:lnTo>
                  <a:lnTo>
                    <a:pt x="7835" y="6311"/>
                  </a:lnTo>
                  <a:lnTo>
                    <a:pt x="7493" y="5803"/>
                  </a:lnTo>
                  <a:lnTo>
                    <a:pt x="7493" y="5461"/>
                  </a:lnTo>
                  <a:lnTo>
                    <a:pt x="3060" y="5461"/>
                  </a:lnTo>
                  <a:lnTo>
                    <a:pt x="3060" y="6489"/>
                  </a:lnTo>
                  <a:lnTo>
                    <a:pt x="3238" y="7340"/>
                  </a:lnTo>
                  <a:lnTo>
                    <a:pt x="3302" y="7683"/>
                  </a:lnTo>
                  <a:lnTo>
                    <a:pt x="8686" y="7683"/>
                  </a:lnTo>
                  <a:close/>
                </a:path>
                <a:path w="10160" h="20319" extrusionOk="0">
                  <a:moveTo>
                    <a:pt x="8966" y="9220"/>
                  </a:moveTo>
                  <a:lnTo>
                    <a:pt x="8851" y="8534"/>
                  </a:lnTo>
                  <a:lnTo>
                    <a:pt x="8775" y="8191"/>
                  </a:lnTo>
                  <a:lnTo>
                    <a:pt x="8686" y="7848"/>
                  </a:lnTo>
                  <a:lnTo>
                    <a:pt x="3340" y="7848"/>
                  </a:lnTo>
                  <a:lnTo>
                    <a:pt x="3302" y="7683"/>
                  </a:lnTo>
                  <a:lnTo>
                    <a:pt x="3403" y="8191"/>
                  </a:lnTo>
                  <a:lnTo>
                    <a:pt x="3568" y="8534"/>
                  </a:lnTo>
                  <a:lnTo>
                    <a:pt x="3657" y="9042"/>
                  </a:lnTo>
                  <a:lnTo>
                    <a:pt x="3746" y="9220"/>
                  </a:lnTo>
                  <a:lnTo>
                    <a:pt x="8966" y="9220"/>
                  </a:lnTo>
                  <a:close/>
                </a:path>
                <a:path w="10160" h="20319" extrusionOk="0">
                  <a:moveTo>
                    <a:pt x="9372" y="9728"/>
                  </a:moveTo>
                  <a:lnTo>
                    <a:pt x="3962" y="9728"/>
                  </a:lnTo>
                  <a:lnTo>
                    <a:pt x="4076" y="10071"/>
                  </a:lnTo>
                  <a:lnTo>
                    <a:pt x="4419" y="10414"/>
                  </a:lnTo>
                  <a:lnTo>
                    <a:pt x="9372" y="10236"/>
                  </a:lnTo>
                  <a:lnTo>
                    <a:pt x="9372" y="9728"/>
                  </a:lnTo>
                  <a:close/>
                </a:path>
                <a:path w="10160" h="20319" extrusionOk="0">
                  <a:moveTo>
                    <a:pt x="9537" y="12293"/>
                  </a:moveTo>
                  <a:lnTo>
                    <a:pt x="5613" y="12293"/>
                  </a:lnTo>
                  <a:lnTo>
                    <a:pt x="5613" y="12623"/>
                  </a:lnTo>
                  <a:lnTo>
                    <a:pt x="5791" y="12966"/>
                  </a:lnTo>
                  <a:lnTo>
                    <a:pt x="5791" y="13309"/>
                  </a:lnTo>
                  <a:lnTo>
                    <a:pt x="5956" y="13652"/>
                  </a:lnTo>
                  <a:lnTo>
                    <a:pt x="6007" y="14160"/>
                  </a:lnTo>
                  <a:lnTo>
                    <a:pt x="6121" y="18262"/>
                  </a:lnTo>
                  <a:lnTo>
                    <a:pt x="6985" y="18262"/>
                  </a:lnTo>
                  <a:lnTo>
                    <a:pt x="7493" y="17919"/>
                  </a:lnTo>
                  <a:lnTo>
                    <a:pt x="8178" y="17233"/>
                  </a:lnTo>
                  <a:lnTo>
                    <a:pt x="8686" y="16217"/>
                  </a:lnTo>
                  <a:lnTo>
                    <a:pt x="8851" y="15697"/>
                  </a:lnTo>
                  <a:lnTo>
                    <a:pt x="9194" y="15189"/>
                  </a:lnTo>
                  <a:lnTo>
                    <a:pt x="9372" y="14503"/>
                  </a:lnTo>
                  <a:lnTo>
                    <a:pt x="9537" y="14160"/>
                  </a:lnTo>
                  <a:lnTo>
                    <a:pt x="9537" y="12293"/>
                  </a:lnTo>
                  <a:close/>
                </a:path>
                <a:path w="10160" h="20319" extrusionOk="0">
                  <a:moveTo>
                    <a:pt x="9537" y="11772"/>
                  </a:moveTo>
                  <a:lnTo>
                    <a:pt x="5448" y="11772"/>
                  </a:lnTo>
                  <a:lnTo>
                    <a:pt x="5448" y="12115"/>
                  </a:lnTo>
                  <a:lnTo>
                    <a:pt x="9537" y="12115"/>
                  </a:lnTo>
                  <a:lnTo>
                    <a:pt x="9537" y="11772"/>
                  </a:lnTo>
                  <a:close/>
                </a:path>
                <a:path w="10160" h="20319" extrusionOk="0">
                  <a:moveTo>
                    <a:pt x="9537" y="10414"/>
                  </a:moveTo>
                  <a:lnTo>
                    <a:pt x="4762" y="10756"/>
                  </a:lnTo>
                  <a:lnTo>
                    <a:pt x="4762" y="11099"/>
                  </a:lnTo>
                  <a:lnTo>
                    <a:pt x="5105" y="11430"/>
                  </a:lnTo>
                  <a:lnTo>
                    <a:pt x="9537" y="11430"/>
                  </a:lnTo>
                  <a:lnTo>
                    <a:pt x="9537" y="10414"/>
                  </a:lnTo>
                  <a:close/>
                </a:path>
              </a:pathLst>
            </a:custGeom>
            <a:solidFill>
              <a:srgbClr val="FFFFFF">
                <a:alpha val="50980"/>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995" name="Google Shape;2995;p15"/>
            <p:cNvPicPr preferRelativeResize="0"/>
            <p:nvPr/>
          </p:nvPicPr>
          <p:blipFill rotWithShape="1">
            <a:blip r:embed="rId45">
              <a:alphaModFix/>
            </a:blip>
            <a:srcRect/>
            <a:stretch/>
          </p:blipFill>
          <p:spPr>
            <a:xfrm>
              <a:off x="2293581" y="1697863"/>
              <a:ext cx="172364" cy="245325"/>
            </a:xfrm>
            <a:prstGeom prst="rect">
              <a:avLst/>
            </a:prstGeom>
            <a:noFill/>
            <a:ln>
              <a:noFill/>
            </a:ln>
          </p:spPr>
        </p:pic>
        <p:sp>
          <p:nvSpPr>
            <p:cNvPr id="2996" name="Google Shape;2996;p15"/>
            <p:cNvSpPr/>
            <p:nvPr/>
          </p:nvSpPr>
          <p:spPr>
            <a:xfrm>
              <a:off x="2295969" y="1698322"/>
              <a:ext cx="170180" cy="246379"/>
            </a:xfrm>
            <a:custGeom>
              <a:avLst/>
              <a:gdLst/>
              <a:ahLst/>
              <a:cxnLst/>
              <a:rect l="l" t="t" r="r" b="b"/>
              <a:pathLst>
                <a:path w="170180" h="246380" extrusionOk="0">
                  <a:moveTo>
                    <a:pt x="167589" y="0"/>
                  </a:moveTo>
                  <a:lnTo>
                    <a:pt x="2552" y="95211"/>
                  </a:lnTo>
                  <a:lnTo>
                    <a:pt x="0" y="99656"/>
                  </a:lnTo>
                  <a:lnTo>
                    <a:pt x="0" y="244690"/>
                  </a:lnTo>
                  <a:lnTo>
                    <a:pt x="2552" y="246062"/>
                  </a:lnTo>
                  <a:lnTo>
                    <a:pt x="167411" y="151015"/>
                  </a:lnTo>
                  <a:lnTo>
                    <a:pt x="169976" y="146583"/>
                  </a:lnTo>
                  <a:lnTo>
                    <a:pt x="169976" y="5118"/>
                  </a:lnTo>
                  <a:lnTo>
                    <a:pt x="170141" y="4952"/>
                  </a:lnTo>
                  <a:lnTo>
                    <a:pt x="170141" y="1371"/>
                  </a:lnTo>
                  <a:lnTo>
                    <a:pt x="167589" y="0"/>
                  </a:lnTo>
                  <a:close/>
                </a:path>
              </a:pathLst>
            </a:custGeom>
            <a:solidFill>
              <a:srgbClr val="F8C3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2997" name="Google Shape;2997;p15"/>
            <p:cNvPicPr preferRelativeResize="0"/>
            <p:nvPr/>
          </p:nvPicPr>
          <p:blipFill rotWithShape="1">
            <a:blip r:embed="rId46">
              <a:alphaModFix/>
            </a:blip>
            <a:srcRect/>
            <a:stretch/>
          </p:blipFill>
          <p:spPr>
            <a:xfrm>
              <a:off x="2351709" y="1820240"/>
              <a:ext cx="55067" cy="100596"/>
            </a:xfrm>
            <a:prstGeom prst="rect">
              <a:avLst/>
            </a:prstGeom>
            <a:noFill/>
            <a:ln>
              <a:noFill/>
            </a:ln>
          </p:spPr>
        </p:pic>
        <p:pic>
          <p:nvPicPr>
            <p:cNvPr id="2998" name="Google Shape;2998;p15"/>
            <p:cNvPicPr preferRelativeResize="0"/>
            <p:nvPr/>
          </p:nvPicPr>
          <p:blipFill rotWithShape="1">
            <a:blip r:embed="rId47">
              <a:alphaModFix/>
            </a:blip>
            <a:srcRect/>
            <a:stretch/>
          </p:blipFill>
          <p:spPr>
            <a:xfrm>
              <a:off x="2126665" y="1840814"/>
              <a:ext cx="79616" cy="46062"/>
            </a:xfrm>
            <a:prstGeom prst="rect">
              <a:avLst/>
            </a:prstGeom>
            <a:noFill/>
            <a:ln>
              <a:noFill/>
            </a:ln>
          </p:spPr>
        </p:pic>
        <p:sp>
          <p:nvSpPr>
            <p:cNvPr id="2999" name="Google Shape;2999;p15"/>
            <p:cNvSpPr/>
            <p:nvPr/>
          </p:nvSpPr>
          <p:spPr>
            <a:xfrm>
              <a:off x="2126504" y="1838933"/>
              <a:ext cx="80010" cy="46355"/>
            </a:xfrm>
            <a:custGeom>
              <a:avLst/>
              <a:gdLst/>
              <a:ahLst/>
              <a:cxnLst/>
              <a:rect l="l" t="t" r="r" b="b"/>
              <a:pathLst>
                <a:path w="80010" h="46355" extrusionOk="0">
                  <a:moveTo>
                    <a:pt x="27444" y="0"/>
                  </a:moveTo>
                  <a:lnTo>
                    <a:pt x="25565" y="0"/>
                  </a:lnTo>
                  <a:lnTo>
                    <a:pt x="24206" y="673"/>
                  </a:lnTo>
                  <a:lnTo>
                    <a:pt x="850" y="14160"/>
                  </a:lnTo>
                  <a:lnTo>
                    <a:pt x="0" y="14846"/>
                  </a:lnTo>
                  <a:lnTo>
                    <a:pt x="0" y="15189"/>
                  </a:lnTo>
                  <a:lnTo>
                    <a:pt x="165" y="15354"/>
                  </a:lnTo>
                  <a:lnTo>
                    <a:pt x="508" y="16205"/>
                  </a:lnTo>
                  <a:lnTo>
                    <a:pt x="1016" y="16383"/>
                  </a:lnTo>
                  <a:lnTo>
                    <a:pt x="51308" y="45389"/>
                  </a:lnTo>
                  <a:lnTo>
                    <a:pt x="52501" y="46062"/>
                  </a:lnTo>
                  <a:lnTo>
                    <a:pt x="54381" y="46062"/>
                  </a:lnTo>
                  <a:lnTo>
                    <a:pt x="55740" y="45389"/>
                  </a:lnTo>
                  <a:lnTo>
                    <a:pt x="78930" y="31902"/>
                  </a:lnTo>
                  <a:lnTo>
                    <a:pt x="79781" y="31229"/>
                  </a:lnTo>
                  <a:lnTo>
                    <a:pt x="79781" y="30543"/>
                  </a:lnTo>
                  <a:lnTo>
                    <a:pt x="79438" y="30022"/>
                  </a:lnTo>
                  <a:lnTo>
                    <a:pt x="78930" y="29692"/>
                  </a:lnTo>
                  <a:lnTo>
                    <a:pt x="28638" y="673"/>
                  </a:lnTo>
                  <a:lnTo>
                    <a:pt x="27444" y="0"/>
                  </a:lnTo>
                  <a:close/>
                </a:path>
              </a:pathLst>
            </a:custGeom>
            <a:solidFill>
              <a:srgbClr val="F8C3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000" name="Google Shape;3000;p15"/>
            <p:cNvSpPr/>
            <p:nvPr/>
          </p:nvSpPr>
          <p:spPr>
            <a:xfrm>
              <a:off x="2137752" y="1845246"/>
              <a:ext cx="34925" cy="37465"/>
            </a:xfrm>
            <a:custGeom>
              <a:avLst/>
              <a:gdLst/>
              <a:ahLst/>
              <a:cxnLst/>
              <a:rect l="l" t="t" r="r" b="b"/>
              <a:pathLst>
                <a:path w="34925" h="37464" extrusionOk="0">
                  <a:moveTo>
                    <a:pt x="2857" y="4267"/>
                  </a:moveTo>
                  <a:lnTo>
                    <a:pt x="508" y="4267"/>
                  </a:lnTo>
                  <a:lnTo>
                    <a:pt x="850" y="4445"/>
                  </a:lnTo>
                  <a:lnTo>
                    <a:pt x="2552" y="4445"/>
                  </a:lnTo>
                  <a:lnTo>
                    <a:pt x="2857" y="4267"/>
                  </a:lnTo>
                  <a:close/>
                </a:path>
                <a:path w="34925" h="37464" extrusionOk="0">
                  <a:moveTo>
                    <a:pt x="4064" y="3581"/>
                  </a:moveTo>
                  <a:lnTo>
                    <a:pt x="0" y="3581"/>
                  </a:lnTo>
                  <a:lnTo>
                    <a:pt x="0" y="4102"/>
                  </a:lnTo>
                  <a:lnTo>
                    <a:pt x="3149" y="4102"/>
                  </a:lnTo>
                  <a:lnTo>
                    <a:pt x="4064" y="3581"/>
                  </a:lnTo>
                  <a:close/>
                </a:path>
                <a:path w="34925" h="37464" extrusionOk="0">
                  <a:moveTo>
                    <a:pt x="8356" y="177"/>
                  </a:moveTo>
                  <a:lnTo>
                    <a:pt x="8013" y="0"/>
                  </a:lnTo>
                  <a:lnTo>
                    <a:pt x="6299" y="0"/>
                  </a:lnTo>
                  <a:lnTo>
                    <a:pt x="5981" y="177"/>
                  </a:lnTo>
                  <a:lnTo>
                    <a:pt x="8356" y="177"/>
                  </a:lnTo>
                  <a:close/>
                </a:path>
                <a:path w="34925" h="37464" extrusionOk="0">
                  <a:moveTo>
                    <a:pt x="8864" y="342"/>
                  </a:moveTo>
                  <a:lnTo>
                    <a:pt x="5702" y="342"/>
                  </a:lnTo>
                  <a:lnTo>
                    <a:pt x="342" y="3416"/>
                  </a:lnTo>
                  <a:lnTo>
                    <a:pt x="4343" y="3416"/>
                  </a:lnTo>
                  <a:lnTo>
                    <a:pt x="8521" y="1028"/>
                  </a:lnTo>
                  <a:lnTo>
                    <a:pt x="8864" y="850"/>
                  </a:lnTo>
                  <a:lnTo>
                    <a:pt x="8864" y="342"/>
                  </a:lnTo>
                  <a:close/>
                </a:path>
                <a:path w="34925" h="37464" extrusionOk="0">
                  <a:moveTo>
                    <a:pt x="25692" y="31394"/>
                  </a:moveTo>
                  <a:lnTo>
                    <a:pt x="24828" y="30886"/>
                  </a:lnTo>
                  <a:lnTo>
                    <a:pt x="24028" y="30886"/>
                  </a:lnTo>
                  <a:lnTo>
                    <a:pt x="24193" y="31394"/>
                  </a:lnTo>
                  <a:lnTo>
                    <a:pt x="25692" y="31394"/>
                  </a:lnTo>
                  <a:close/>
                </a:path>
                <a:path w="34925" h="37464" extrusionOk="0">
                  <a:moveTo>
                    <a:pt x="28625" y="33108"/>
                  </a:moveTo>
                  <a:lnTo>
                    <a:pt x="25996" y="31572"/>
                  </a:lnTo>
                  <a:lnTo>
                    <a:pt x="24536" y="31572"/>
                  </a:lnTo>
                  <a:lnTo>
                    <a:pt x="27178" y="33108"/>
                  </a:lnTo>
                  <a:lnTo>
                    <a:pt x="28625" y="33108"/>
                  </a:lnTo>
                  <a:close/>
                </a:path>
                <a:path w="34925" h="37464" extrusionOk="0">
                  <a:moveTo>
                    <a:pt x="29146" y="33782"/>
                  </a:moveTo>
                  <a:lnTo>
                    <a:pt x="28968" y="33274"/>
                  </a:lnTo>
                  <a:lnTo>
                    <a:pt x="27457" y="33274"/>
                  </a:lnTo>
                  <a:lnTo>
                    <a:pt x="28321" y="33782"/>
                  </a:lnTo>
                  <a:lnTo>
                    <a:pt x="29146" y="33782"/>
                  </a:lnTo>
                  <a:close/>
                </a:path>
                <a:path w="34925" h="37464" extrusionOk="0">
                  <a:moveTo>
                    <a:pt x="31318" y="34632"/>
                  </a:moveTo>
                  <a:lnTo>
                    <a:pt x="30454" y="34124"/>
                  </a:lnTo>
                  <a:lnTo>
                    <a:pt x="29654" y="34124"/>
                  </a:lnTo>
                  <a:lnTo>
                    <a:pt x="29819" y="34632"/>
                  </a:lnTo>
                  <a:lnTo>
                    <a:pt x="31318" y="34632"/>
                  </a:lnTo>
                  <a:close/>
                </a:path>
                <a:path w="34925" h="37464" extrusionOk="0">
                  <a:moveTo>
                    <a:pt x="34251" y="36347"/>
                  </a:moveTo>
                  <a:lnTo>
                    <a:pt x="31623" y="34810"/>
                  </a:lnTo>
                  <a:lnTo>
                    <a:pt x="30162" y="34810"/>
                  </a:lnTo>
                  <a:lnTo>
                    <a:pt x="32804" y="36347"/>
                  </a:lnTo>
                  <a:lnTo>
                    <a:pt x="34251" y="36347"/>
                  </a:lnTo>
                  <a:close/>
                </a:path>
                <a:path w="34925" h="37464" extrusionOk="0">
                  <a:moveTo>
                    <a:pt x="34772" y="37020"/>
                  </a:moveTo>
                  <a:lnTo>
                    <a:pt x="34594" y="36512"/>
                  </a:lnTo>
                  <a:lnTo>
                    <a:pt x="33083" y="36512"/>
                  </a:lnTo>
                  <a:lnTo>
                    <a:pt x="33947" y="37020"/>
                  </a:lnTo>
                  <a:lnTo>
                    <a:pt x="34772" y="37020"/>
                  </a:lnTo>
                  <a:close/>
                </a:path>
              </a:pathLst>
            </a:custGeom>
            <a:solidFill>
              <a:srgbClr val="BCBDC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001" name="Google Shape;3001;p15"/>
            <p:cNvPicPr preferRelativeResize="0"/>
            <p:nvPr/>
          </p:nvPicPr>
          <p:blipFill rotWithShape="1">
            <a:blip r:embed="rId48">
              <a:alphaModFix/>
            </a:blip>
            <a:srcRect/>
            <a:stretch/>
          </p:blipFill>
          <p:spPr>
            <a:xfrm>
              <a:off x="2134088" y="1843278"/>
              <a:ext cx="67265" cy="38303"/>
            </a:xfrm>
            <a:prstGeom prst="rect">
              <a:avLst/>
            </a:prstGeom>
            <a:noFill/>
            <a:ln>
              <a:noFill/>
            </a:ln>
          </p:spPr>
        </p:pic>
        <p:pic>
          <p:nvPicPr>
            <p:cNvPr id="3002" name="Google Shape;3002;p15"/>
            <p:cNvPicPr preferRelativeResize="0"/>
            <p:nvPr/>
          </p:nvPicPr>
          <p:blipFill rotWithShape="1">
            <a:blip r:embed="rId49">
              <a:alphaModFix/>
            </a:blip>
            <a:srcRect/>
            <a:stretch/>
          </p:blipFill>
          <p:spPr>
            <a:xfrm>
              <a:off x="2064778" y="1900694"/>
              <a:ext cx="198285" cy="113817"/>
            </a:xfrm>
            <a:prstGeom prst="rect">
              <a:avLst/>
            </a:prstGeom>
            <a:noFill/>
            <a:ln>
              <a:noFill/>
            </a:ln>
          </p:spPr>
        </p:pic>
        <p:sp>
          <p:nvSpPr>
            <p:cNvPr id="3003" name="Google Shape;3003;p15"/>
            <p:cNvSpPr/>
            <p:nvPr/>
          </p:nvSpPr>
          <p:spPr>
            <a:xfrm>
              <a:off x="2064613" y="1896607"/>
              <a:ext cx="198755" cy="114935"/>
            </a:xfrm>
            <a:custGeom>
              <a:avLst/>
              <a:gdLst/>
              <a:ahLst/>
              <a:cxnLst/>
              <a:rect l="l" t="t" r="r" b="b"/>
              <a:pathLst>
                <a:path w="198755" h="114935" extrusionOk="0">
                  <a:moveTo>
                    <a:pt x="115760" y="0"/>
                  </a:moveTo>
                  <a:lnTo>
                    <a:pt x="112014" y="0"/>
                  </a:lnTo>
                  <a:lnTo>
                    <a:pt x="0" y="64668"/>
                  </a:lnTo>
                  <a:lnTo>
                    <a:pt x="0" y="66878"/>
                  </a:lnTo>
                  <a:lnTo>
                    <a:pt x="82689" y="114312"/>
                  </a:lnTo>
                  <a:lnTo>
                    <a:pt x="86436" y="114312"/>
                  </a:lnTo>
                  <a:lnTo>
                    <a:pt x="88823" y="112953"/>
                  </a:lnTo>
                  <a:lnTo>
                    <a:pt x="198450" y="49644"/>
                  </a:lnTo>
                  <a:lnTo>
                    <a:pt x="198450" y="47434"/>
                  </a:lnTo>
                  <a:lnTo>
                    <a:pt x="115760" y="0"/>
                  </a:lnTo>
                  <a:close/>
                </a:path>
              </a:pathLst>
            </a:custGeom>
            <a:solidFill>
              <a:srgbClr val="F8C3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004" name="Google Shape;3004;p15"/>
            <p:cNvSpPr/>
            <p:nvPr/>
          </p:nvSpPr>
          <p:spPr>
            <a:xfrm>
              <a:off x="2106384" y="1918969"/>
              <a:ext cx="138430" cy="80010"/>
            </a:xfrm>
            <a:custGeom>
              <a:avLst/>
              <a:gdLst/>
              <a:ahLst/>
              <a:cxnLst/>
              <a:rect l="l" t="t" r="r" b="b"/>
              <a:pathLst>
                <a:path w="138430" h="80010" extrusionOk="0">
                  <a:moveTo>
                    <a:pt x="51650" y="11430"/>
                  </a:moveTo>
                  <a:lnTo>
                    <a:pt x="51130" y="11087"/>
                  </a:lnTo>
                  <a:lnTo>
                    <a:pt x="38684" y="3924"/>
                  </a:lnTo>
                  <a:lnTo>
                    <a:pt x="37325" y="3581"/>
                  </a:lnTo>
                  <a:lnTo>
                    <a:pt x="36639" y="3924"/>
                  </a:lnTo>
                  <a:lnTo>
                    <a:pt x="11582" y="18427"/>
                  </a:lnTo>
                  <a:lnTo>
                    <a:pt x="11074" y="19278"/>
                  </a:lnTo>
                  <a:lnTo>
                    <a:pt x="11582" y="19621"/>
                  </a:lnTo>
                  <a:lnTo>
                    <a:pt x="24028" y="26784"/>
                  </a:lnTo>
                  <a:lnTo>
                    <a:pt x="25565" y="27127"/>
                  </a:lnTo>
                  <a:lnTo>
                    <a:pt x="26073" y="26784"/>
                  </a:lnTo>
                  <a:lnTo>
                    <a:pt x="51130" y="12280"/>
                  </a:lnTo>
                  <a:lnTo>
                    <a:pt x="51650" y="11430"/>
                  </a:lnTo>
                  <a:close/>
                </a:path>
                <a:path w="138430" h="80010" extrusionOk="0">
                  <a:moveTo>
                    <a:pt x="137922" y="26441"/>
                  </a:moveTo>
                  <a:lnTo>
                    <a:pt x="92062" y="0"/>
                  </a:lnTo>
                  <a:lnTo>
                    <a:pt x="88988" y="0"/>
                  </a:lnTo>
                  <a:lnTo>
                    <a:pt x="0" y="51358"/>
                  </a:lnTo>
                  <a:lnTo>
                    <a:pt x="0" y="53225"/>
                  </a:lnTo>
                  <a:lnTo>
                    <a:pt x="45859" y="79679"/>
                  </a:lnTo>
                  <a:lnTo>
                    <a:pt x="48920" y="79679"/>
                  </a:lnTo>
                  <a:lnTo>
                    <a:pt x="50800" y="78651"/>
                  </a:lnTo>
                  <a:lnTo>
                    <a:pt x="50800" y="78486"/>
                  </a:lnTo>
                  <a:lnTo>
                    <a:pt x="137922" y="28321"/>
                  </a:lnTo>
                  <a:lnTo>
                    <a:pt x="137922" y="26441"/>
                  </a:lnTo>
                  <a:close/>
                </a:path>
              </a:pathLst>
            </a:custGeom>
            <a:solidFill>
              <a:srgbClr val="BCBDC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005" name="Google Shape;3005;p15"/>
            <p:cNvSpPr/>
            <p:nvPr/>
          </p:nvSpPr>
          <p:spPr>
            <a:xfrm>
              <a:off x="2150197" y="1864008"/>
              <a:ext cx="128270" cy="147320"/>
            </a:xfrm>
            <a:custGeom>
              <a:avLst/>
              <a:gdLst/>
              <a:ahLst/>
              <a:cxnLst/>
              <a:rect l="l" t="t" r="r" b="b"/>
              <a:pathLst>
                <a:path w="128269" h="147319" extrusionOk="0">
                  <a:moveTo>
                    <a:pt x="125996" y="0"/>
                  </a:moveTo>
                  <a:lnTo>
                    <a:pt x="17386" y="62966"/>
                  </a:lnTo>
                  <a:lnTo>
                    <a:pt x="14668" y="66725"/>
                  </a:lnTo>
                  <a:lnTo>
                    <a:pt x="0" y="145719"/>
                  </a:lnTo>
                  <a:lnTo>
                    <a:pt x="1701" y="146913"/>
                  </a:lnTo>
                  <a:lnTo>
                    <a:pt x="4432" y="145376"/>
                  </a:lnTo>
                  <a:lnTo>
                    <a:pt x="4432" y="145211"/>
                  </a:lnTo>
                  <a:lnTo>
                    <a:pt x="110312" y="84124"/>
                  </a:lnTo>
                  <a:lnTo>
                    <a:pt x="113029" y="80200"/>
                  </a:lnTo>
                  <a:lnTo>
                    <a:pt x="127698" y="1371"/>
                  </a:lnTo>
                  <a:lnTo>
                    <a:pt x="125996" y="0"/>
                  </a:lnTo>
                  <a:close/>
                </a:path>
              </a:pathLst>
            </a:custGeom>
            <a:solidFill>
              <a:srgbClr val="F8C3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006" name="Google Shape;3006;p15"/>
            <p:cNvSpPr/>
            <p:nvPr/>
          </p:nvSpPr>
          <p:spPr>
            <a:xfrm>
              <a:off x="2085743" y="1630592"/>
              <a:ext cx="139065" cy="214629"/>
            </a:xfrm>
            <a:custGeom>
              <a:avLst/>
              <a:gdLst/>
              <a:ahLst/>
              <a:cxnLst/>
              <a:rect l="l" t="t" r="r" b="b"/>
              <a:pathLst>
                <a:path w="139064" h="214630" extrusionOk="0">
                  <a:moveTo>
                    <a:pt x="16377" y="0"/>
                  </a:moveTo>
                  <a:lnTo>
                    <a:pt x="6996" y="4897"/>
                  </a:lnTo>
                  <a:lnTo>
                    <a:pt x="1819" y="14335"/>
                  </a:lnTo>
                  <a:lnTo>
                    <a:pt x="0" y="25435"/>
                  </a:lnTo>
                  <a:lnTo>
                    <a:pt x="692" y="35318"/>
                  </a:lnTo>
                  <a:lnTo>
                    <a:pt x="28137" y="158686"/>
                  </a:lnTo>
                  <a:lnTo>
                    <a:pt x="31045" y="162953"/>
                  </a:lnTo>
                  <a:lnTo>
                    <a:pt x="121393" y="214312"/>
                  </a:lnTo>
                  <a:lnTo>
                    <a:pt x="126346" y="209880"/>
                  </a:lnTo>
                  <a:lnTo>
                    <a:pt x="134525" y="199643"/>
                  </a:lnTo>
                  <a:lnTo>
                    <a:pt x="138614" y="192303"/>
                  </a:lnTo>
                  <a:lnTo>
                    <a:pt x="133331" y="187693"/>
                  </a:lnTo>
                  <a:lnTo>
                    <a:pt x="65475" y="136842"/>
                  </a:lnTo>
                  <a:lnTo>
                    <a:pt x="40583" y="15862"/>
                  </a:lnTo>
                  <a:lnTo>
                    <a:pt x="37451" y="8467"/>
                  </a:lnTo>
                  <a:lnTo>
                    <a:pt x="31871" y="3135"/>
                  </a:lnTo>
                  <a:lnTo>
                    <a:pt x="24595" y="201"/>
                  </a:lnTo>
                  <a:lnTo>
                    <a:pt x="16377" y="0"/>
                  </a:lnTo>
                  <a:close/>
                </a:path>
              </a:pathLst>
            </a:custGeom>
            <a:solidFill>
              <a:srgbClr val="2C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007" name="Google Shape;3007;p15"/>
            <p:cNvSpPr/>
            <p:nvPr/>
          </p:nvSpPr>
          <p:spPr>
            <a:xfrm>
              <a:off x="2205612" y="1822381"/>
              <a:ext cx="61594" cy="52705"/>
            </a:xfrm>
            <a:custGeom>
              <a:avLst/>
              <a:gdLst/>
              <a:ahLst/>
              <a:cxnLst/>
              <a:rect l="l" t="t" r="r" b="b"/>
              <a:pathLst>
                <a:path w="61594" h="52705" extrusionOk="0">
                  <a:moveTo>
                    <a:pt x="52066" y="47434"/>
                  </a:moveTo>
                  <a:lnTo>
                    <a:pt x="44145" y="47434"/>
                  </a:lnTo>
                  <a:lnTo>
                    <a:pt x="52844" y="52209"/>
                  </a:lnTo>
                  <a:lnTo>
                    <a:pt x="52178" y="48120"/>
                  </a:lnTo>
                  <a:lnTo>
                    <a:pt x="52066" y="47434"/>
                  </a:lnTo>
                  <a:close/>
                </a:path>
                <a:path w="61594" h="52705" extrusionOk="0">
                  <a:moveTo>
                    <a:pt x="0" y="0"/>
                  </a:moveTo>
                  <a:lnTo>
                    <a:pt x="0" y="14160"/>
                  </a:lnTo>
                  <a:lnTo>
                    <a:pt x="7399" y="26076"/>
                  </a:lnTo>
                  <a:lnTo>
                    <a:pt x="18665" y="36041"/>
                  </a:lnTo>
                  <a:lnTo>
                    <a:pt x="30060" y="43383"/>
                  </a:lnTo>
                  <a:lnTo>
                    <a:pt x="37845" y="47434"/>
                  </a:lnTo>
                  <a:lnTo>
                    <a:pt x="44145" y="50330"/>
                  </a:lnTo>
                  <a:lnTo>
                    <a:pt x="44145" y="47434"/>
                  </a:lnTo>
                  <a:lnTo>
                    <a:pt x="52066" y="47434"/>
                  </a:lnTo>
                  <a:lnTo>
                    <a:pt x="51815" y="45897"/>
                  </a:lnTo>
                  <a:lnTo>
                    <a:pt x="59291" y="45897"/>
                  </a:lnTo>
                  <a:lnTo>
                    <a:pt x="61023" y="43002"/>
                  </a:lnTo>
                  <a:lnTo>
                    <a:pt x="55232" y="37706"/>
                  </a:lnTo>
                  <a:lnTo>
                    <a:pt x="60007" y="37706"/>
                  </a:lnTo>
                  <a:lnTo>
                    <a:pt x="60858" y="36169"/>
                  </a:lnTo>
                  <a:lnTo>
                    <a:pt x="57982" y="31831"/>
                  </a:lnTo>
                  <a:lnTo>
                    <a:pt x="49880" y="25142"/>
                  </a:lnTo>
                  <a:lnTo>
                    <a:pt x="41172" y="18678"/>
                  </a:lnTo>
                  <a:lnTo>
                    <a:pt x="36474" y="15011"/>
                  </a:lnTo>
                  <a:lnTo>
                    <a:pt x="34937" y="13131"/>
                  </a:lnTo>
                  <a:lnTo>
                    <a:pt x="46589" y="13131"/>
                  </a:lnTo>
                  <a:lnTo>
                    <a:pt x="47218" y="11772"/>
                  </a:lnTo>
                  <a:lnTo>
                    <a:pt x="49263" y="6997"/>
                  </a:lnTo>
                  <a:lnTo>
                    <a:pt x="38861" y="6819"/>
                  </a:lnTo>
                  <a:lnTo>
                    <a:pt x="24206" y="2044"/>
                  </a:lnTo>
                  <a:lnTo>
                    <a:pt x="12611" y="850"/>
                  </a:lnTo>
                  <a:lnTo>
                    <a:pt x="12611" y="685"/>
                  </a:lnTo>
                  <a:lnTo>
                    <a:pt x="0" y="0"/>
                  </a:lnTo>
                  <a:close/>
                </a:path>
                <a:path w="61594" h="52705" extrusionOk="0">
                  <a:moveTo>
                    <a:pt x="59291" y="45897"/>
                  </a:moveTo>
                  <a:lnTo>
                    <a:pt x="51815" y="45897"/>
                  </a:lnTo>
                  <a:lnTo>
                    <a:pt x="54889" y="47777"/>
                  </a:lnTo>
                  <a:lnTo>
                    <a:pt x="57962" y="48120"/>
                  </a:lnTo>
                  <a:lnTo>
                    <a:pt x="59291" y="45897"/>
                  </a:lnTo>
                  <a:close/>
                </a:path>
                <a:path w="61594" h="52705" extrusionOk="0">
                  <a:moveTo>
                    <a:pt x="60007" y="37706"/>
                  </a:moveTo>
                  <a:lnTo>
                    <a:pt x="55232" y="37706"/>
                  </a:lnTo>
                  <a:lnTo>
                    <a:pt x="59156" y="39243"/>
                  </a:lnTo>
                  <a:lnTo>
                    <a:pt x="60007" y="37706"/>
                  </a:lnTo>
                  <a:close/>
                </a:path>
                <a:path w="61594" h="52705" extrusionOk="0">
                  <a:moveTo>
                    <a:pt x="46589" y="13131"/>
                  </a:moveTo>
                  <a:lnTo>
                    <a:pt x="34937" y="13131"/>
                  </a:lnTo>
                  <a:lnTo>
                    <a:pt x="45008" y="16548"/>
                  </a:lnTo>
                  <a:lnTo>
                    <a:pt x="46589" y="13131"/>
                  </a:lnTo>
                  <a:close/>
                </a:path>
              </a:pathLst>
            </a:custGeom>
            <a:solidFill>
              <a:srgbClr val="F69A9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008" name="Google Shape;3008;p15"/>
            <p:cNvSpPr/>
            <p:nvPr/>
          </p:nvSpPr>
          <p:spPr>
            <a:xfrm>
              <a:off x="2210673" y="1589907"/>
              <a:ext cx="119380" cy="198120"/>
            </a:xfrm>
            <a:custGeom>
              <a:avLst/>
              <a:gdLst/>
              <a:ahLst/>
              <a:cxnLst/>
              <a:rect l="l" t="t" r="r" b="b"/>
              <a:pathLst>
                <a:path w="119380" h="198119" extrusionOk="0">
                  <a:moveTo>
                    <a:pt x="12119" y="0"/>
                  </a:moveTo>
                  <a:lnTo>
                    <a:pt x="3965" y="236"/>
                  </a:lnTo>
                  <a:lnTo>
                    <a:pt x="0" y="5012"/>
                  </a:lnTo>
                  <a:lnTo>
                    <a:pt x="2265" y="13849"/>
                  </a:lnTo>
                  <a:lnTo>
                    <a:pt x="7085" y="24284"/>
                  </a:lnTo>
                  <a:lnTo>
                    <a:pt x="10785" y="33853"/>
                  </a:lnTo>
                  <a:lnTo>
                    <a:pt x="17262" y="147671"/>
                  </a:lnTo>
                  <a:lnTo>
                    <a:pt x="93640" y="197493"/>
                  </a:lnTo>
                  <a:lnTo>
                    <a:pt x="119194" y="182660"/>
                  </a:lnTo>
                  <a:lnTo>
                    <a:pt x="55628" y="131630"/>
                  </a:lnTo>
                  <a:lnTo>
                    <a:pt x="28514" y="15603"/>
                  </a:lnTo>
                  <a:lnTo>
                    <a:pt x="25160" y="8160"/>
                  </a:lnTo>
                  <a:lnTo>
                    <a:pt x="19440" y="2800"/>
                  </a:lnTo>
                  <a:lnTo>
                    <a:pt x="12119" y="0"/>
                  </a:lnTo>
                  <a:close/>
                </a:path>
              </a:pathLst>
            </a:custGeom>
            <a:solidFill>
              <a:srgbClr val="2C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009" name="Google Shape;3009;p15"/>
            <p:cNvPicPr preferRelativeResize="0"/>
            <p:nvPr/>
          </p:nvPicPr>
          <p:blipFill rotWithShape="1">
            <a:blip r:embed="rId50">
              <a:alphaModFix/>
            </a:blip>
            <a:srcRect/>
            <a:stretch/>
          </p:blipFill>
          <p:spPr>
            <a:xfrm>
              <a:off x="1607366" y="1983630"/>
              <a:ext cx="311823" cy="126091"/>
            </a:xfrm>
            <a:prstGeom prst="rect">
              <a:avLst/>
            </a:prstGeom>
            <a:noFill/>
            <a:ln>
              <a:noFill/>
            </a:ln>
          </p:spPr>
        </p:pic>
        <p:pic>
          <p:nvPicPr>
            <p:cNvPr id="3010" name="Google Shape;3010;p15"/>
            <p:cNvPicPr preferRelativeResize="0"/>
            <p:nvPr/>
          </p:nvPicPr>
          <p:blipFill rotWithShape="1">
            <a:blip r:embed="rId51">
              <a:alphaModFix/>
            </a:blip>
            <a:srcRect/>
            <a:stretch/>
          </p:blipFill>
          <p:spPr>
            <a:xfrm>
              <a:off x="1595602" y="1959051"/>
              <a:ext cx="179870" cy="114668"/>
            </a:xfrm>
            <a:prstGeom prst="rect">
              <a:avLst/>
            </a:prstGeom>
            <a:noFill/>
            <a:ln>
              <a:noFill/>
            </a:ln>
          </p:spPr>
        </p:pic>
        <p:sp>
          <p:nvSpPr>
            <p:cNvPr id="3011" name="Google Shape;3011;p15"/>
            <p:cNvSpPr/>
            <p:nvPr/>
          </p:nvSpPr>
          <p:spPr>
            <a:xfrm>
              <a:off x="1594405" y="1899335"/>
              <a:ext cx="182245" cy="106045"/>
            </a:xfrm>
            <a:custGeom>
              <a:avLst/>
              <a:gdLst/>
              <a:ahLst/>
              <a:cxnLst/>
              <a:rect l="l" t="t" r="r" b="b"/>
              <a:pathLst>
                <a:path w="182244" h="106044" extrusionOk="0">
                  <a:moveTo>
                    <a:pt x="91046" y="0"/>
                  </a:moveTo>
                  <a:lnTo>
                    <a:pt x="55244" y="4086"/>
                  </a:lnTo>
                  <a:lnTo>
                    <a:pt x="26344" y="15290"/>
                  </a:lnTo>
                  <a:lnTo>
                    <a:pt x="7034" y="32029"/>
                  </a:lnTo>
                  <a:lnTo>
                    <a:pt x="0" y="52717"/>
                  </a:lnTo>
                  <a:lnTo>
                    <a:pt x="7057" y="73413"/>
                  </a:lnTo>
                  <a:lnTo>
                    <a:pt x="26406" y="90155"/>
                  </a:lnTo>
                  <a:lnTo>
                    <a:pt x="55314" y="101361"/>
                  </a:lnTo>
                  <a:lnTo>
                    <a:pt x="91046" y="105448"/>
                  </a:lnTo>
                  <a:lnTo>
                    <a:pt x="126848" y="101361"/>
                  </a:lnTo>
                  <a:lnTo>
                    <a:pt x="155748" y="90155"/>
                  </a:lnTo>
                  <a:lnTo>
                    <a:pt x="175058" y="73413"/>
                  </a:lnTo>
                  <a:lnTo>
                    <a:pt x="182092" y="52717"/>
                  </a:lnTo>
                  <a:lnTo>
                    <a:pt x="175058" y="32029"/>
                  </a:lnTo>
                  <a:lnTo>
                    <a:pt x="155748" y="15290"/>
                  </a:lnTo>
                  <a:lnTo>
                    <a:pt x="126848" y="4086"/>
                  </a:lnTo>
                  <a:lnTo>
                    <a:pt x="91046" y="0"/>
                  </a:lnTo>
                  <a:close/>
                </a:path>
              </a:pathLst>
            </a:custGeom>
            <a:solidFill>
              <a:srgbClr val="F8C3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012" name="Google Shape;3012;p15"/>
            <p:cNvPicPr preferRelativeResize="0"/>
            <p:nvPr/>
          </p:nvPicPr>
          <p:blipFill rotWithShape="1">
            <a:blip r:embed="rId52">
              <a:alphaModFix/>
            </a:blip>
            <a:srcRect/>
            <a:stretch/>
          </p:blipFill>
          <p:spPr>
            <a:xfrm>
              <a:off x="1613166" y="1909914"/>
              <a:ext cx="144741" cy="83946"/>
            </a:xfrm>
            <a:prstGeom prst="rect">
              <a:avLst/>
            </a:prstGeom>
            <a:noFill/>
            <a:ln>
              <a:noFill/>
            </a:ln>
          </p:spPr>
        </p:pic>
        <p:sp>
          <p:nvSpPr>
            <p:cNvPr id="3013" name="Google Shape;3013;p15"/>
            <p:cNvSpPr/>
            <p:nvPr/>
          </p:nvSpPr>
          <p:spPr>
            <a:xfrm>
              <a:off x="1614355" y="1926126"/>
              <a:ext cx="142240" cy="67945"/>
            </a:xfrm>
            <a:custGeom>
              <a:avLst/>
              <a:gdLst/>
              <a:ahLst/>
              <a:cxnLst/>
              <a:rect l="l" t="t" r="r" b="b"/>
              <a:pathLst>
                <a:path w="142239" h="67944" extrusionOk="0">
                  <a:moveTo>
                    <a:pt x="71094" y="0"/>
                  </a:moveTo>
                  <a:lnTo>
                    <a:pt x="45677" y="2544"/>
                  </a:lnTo>
                  <a:lnTo>
                    <a:pt x="24364" y="9615"/>
                  </a:lnTo>
                  <a:lnTo>
                    <a:pt x="8643" y="20365"/>
                  </a:lnTo>
                  <a:lnTo>
                    <a:pt x="0" y="33947"/>
                  </a:lnTo>
                  <a:lnTo>
                    <a:pt x="8806" y="47435"/>
                  </a:lnTo>
                  <a:lnTo>
                    <a:pt x="24550" y="58140"/>
                  </a:lnTo>
                  <a:lnTo>
                    <a:pt x="45793" y="65197"/>
                  </a:lnTo>
                  <a:lnTo>
                    <a:pt x="71094" y="67741"/>
                  </a:lnTo>
                  <a:lnTo>
                    <a:pt x="96444" y="65194"/>
                  </a:lnTo>
                  <a:lnTo>
                    <a:pt x="117767" y="58119"/>
                  </a:lnTo>
                  <a:lnTo>
                    <a:pt x="133527" y="47366"/>
                  </a:lnTo>
                  <a:lnTo>
                    <a:pt x="142189" y="33781"/>
                  </a:lnTo>
                  <a:lnTo>
                    <a:pt x="133407" y="20295"/>
                  </a:lnTo>
                  <a:lnTo>
                    <a:pt x="117705" y="9594"/>
                  </a:lnTo>
                  <a:lnTo>
                    <a:pt x="96470" y="2542"/>
                  </a:lnTo>
                  <a:lnTo>
                    <a:pt x="71094" y="0"/>
                  </a:lnTo>
                  <a:close/>
                </a:path>
              </a:pathLst>
            </a:custGeom>
            <a:solidFill>
              <a:srgbClr val="2C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014" name="Google Shape;3014;p15"/>
            <p:cNvSpPr/>
            <p:nvPr/>
          </p:nvSpPr>
          <p:spPr>
            <a:xfrm>
              <a:off x="1617929" y="1537093"/>
              <a:ext cx="114935" cy="434975"/>
            </a:xfrm>
            <a:custGeom>
              <a:avLst/>
              <a:gdLst/>
              <a:ahLst/>
              <a:cxnLst/>
              <a:rect l="l" t="t" r="r" b="b"/>
              <a:pathLst>
                <a:path w="114935" h="434975" extrusionOk="0">
                  <a:moveTo>
                    <a:pt x="114909" y="363613"/>
                  </a:moveTo>
                  <a:lnTo>
                    <a:pt x="112725" y="305168"/>
                  </a:lnTo>
                  <a:lnTo>
                    <a:pt x="106743" y="245300"/>
                  </a:lnTo>
                  <a:lnTo>
                    <a:pt x="97866" y="198653"/>
                  </a:lnTo>
                  <a:lnTo>
                    <a:pt x="91287" y="187337"/>
                  </a:lnTo>
                  <a:lnTo>
                    <a:pt x="88341" y="148894"/>
                  </a:lnTo>
                  <a:lnTo>
                    <a:pt x="80937" y="91541"/>
                  </a:lnTo>
                  <a:lnTo>
                    <a:pt x="71348" y="44145"/>
                  </a:lnTo>
                  <a:lnTo>
                    <a:pt x="60020" y="11899"/>
                  </a:lnTo>
                  <a:lnTo>
                    <a:pt x="47396" y="0"/>
                  </a:lnTo>
                  <a:lnTo>
                    <a:pt x="34772" y="11899"/>
                  </a:lnTo>
                  <a:lnTo>
                    <a:pt x="13855" y="91541"/>
                  </a:lnTo>
                  <a:lnTo>
                    <a:pt x="6451" y="148894"/>
                  </a:lnTo>
                  <a:lnTo>
                    <a:pt x="1689" y="210997"/>
                  </a:lnTo>
                  <a:lnTo>
                    <a:pt x="0" y="272669"/>
                  </a:lnTo>
                  <a:lnTo>
                    <a:pt x="3721" y="348094"/>
                  </a:lnTo>
                  <a:lnTo>
                    <a:pt x="13855" y="397573"/>
                  </a:lnTo>
                  <a:lnTo>
                    <a:pt x="28917" y="424649"/>
                  </a:lnTo>
                  <a:lnTo>
                    <a:pt x="47396" y="432892"/>
                  </a:lnTo>
                  <a:lnTo>
                    <a:pt x="65874" y="424675"/>
                  </a:lnTo>
                  <a:lnTo>
                    <a:pt x="66522" y="423494"/>
                  </a:lnTo>
                  <a:lnTo>
                    <a:pt x="67157" y="425704"/>
                  </a:lnTo>
                  <a:lnTo>
                    <a:pt x="76034" y="433705"/>
                  </a:lnTo>
                  <a:lnTo>
                    <a:pt x="86944" y="434936"/>
                  </a:lnTo>
                  <a:lnTo>
                    <a:pt x="97866" y="433705"/>
                  </a:lnTo>
                  <a:lnTo>
                    <a:pt x="106743" y="425704"/>
                  </a:lnTo>
                  <a:lnTo>
                    <a:pt x="112725" y="404482"/>
                  </a:lnTo>
                  <a:lnTo>
                    <a:pt x="114909" y="363613"/>
                  </a:lnTo>
                  <a:close/>
                </a:path>
              </a:pathLst>
            </a:custGeom>
            <a:solidFill>
              <a:srgbClr val="F8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015" name="Google Shape;3015;p15"/>
            <p:cNvPicPr preferRelativeResize="0"/>
            <p:nvPr/>
          </p:nvPicPr>
          <p:blipFill rotWithShape="1">
            <a:blip r:embed="rId53">
              <a:alphaModFix/>
            </a:blip>
            <a:srcRect/>
            <a:stretch/>
          </p:blipFill>
          <p:spPr>
            <a:xfrm>
              <a:off x="3735199" y="2113993"/>
              <a:ext cx="313862" cy="127114"/>
            </a:xfrm>
            <a:prstGeom prst="rect">
              <a:avLst/>
            </a:prstGeom>
            <a:noFill/>
            <a:ln>
              <a:noFill/>
            </a:ln>
          </p:spPr>
        </p:pic>
        <p:pic>
          <p:nvPicPr>
            <p:cNvPr id="3016" name="Google Shape;3016;p15"/>
            <p:cNvPicPr preferRelativeResize="0"/>
            <p:nvPr/>
          </p:nvPicPr>
          <p:blipFill rotWithShape="1">
            <a:blip r:embed="rId54">
              <a:alphaModFix/>
            </a:blip>
            <a:srcRect/>
            <a:stretch/>
          </p:blipFill>
          <p:spPr>
            <a:xfrm>
              <a:off x="3723424" y="2089416"/>
              <a:ext cx="179857" cy="114668"/>
            </a:xfrm>
            <a:prstGeom prst="rect">
              <a:avLst/>
            </a:prstGeom>
            <a:noFill/>
            <a:ln>
              <a:noFill/>
            </a:ln>
          </p:spPr>
        </p:pic>
        <p:sp>
          <p:nvSpPr>
            <p:cNvPr id="3017" name="Google Shape;3017;p15"/>
            <p:cNvSpPr/>
            <p:nvPr/>
          </p:nvSpPr>
          <p:spPr>
            <a:xfrm>
              <a:off x="3722415" y="2029698"/>
              <a:ext cx="182245" cy="106045"/>
            </a:xfrm>
            <a:custGeom>
              <a:avLst/>
              <a:gdLst/>
              <a:ahLst/>
              <a:cxnLst/>
              <a:rect l="l" t="t" r="r" b="b"/>
              <a:pathLst>
                <a:path w="182245" h="106044" extrusionOk="0">
                  <a:moveTo>
                    <a:pt x="91033" y="0"/>
                  </a:moveTo>
                  <a:lnTo>
                    <a:pt x="55228" y="4086"/>
                  </a:lnTo>
                  <a:lnTo>
                    <a:pt x="26333" y="15290"/>
                  </a:lnTo>
                  <a:lnTo>
                    <a:pt x="7030" y="32029"/>
                  </a:lnTo>
                  <a:lnTo>
                    <a:pt x="0" y="52717"/>
                  </a:lnTo>
                  <a:lnTo>
                    <a:pt x="7053" y="73413"/>
                  </a:lnTo>
                  <a:lnTo>
                    <a:pt x="26395" y="90155"/>
                  </a:lnTo>
                  <a:lnTo>
                    <a:pt x="55297" y="101361"/>
                  </a:lnTo>
                  <a:lnTo>
                    <a:pt x="91033" y="105448"/>
                  </a:lnTo>
                  <a:lnTo>
                    <a:pt x="126828" y="101361"/>
                  </a:lnTo>
                  <a:lnTo>
                    <a:pt x="155724" y="90155"/>
                  </a:lnTo>
                  <a:lnTo>
                    <a:pt x="175033" y="73413"/>
                  </a:lnTo>
                  <a:lnTo>
                    <a:pt x="182067" y="52717"/>
                  </a:lnTo>
                  <a:lnTo>
                    <a:pt x="175033" y="32029"/>
                  </a:lnTo>
                  <a:lnTo>
                    <a:pt x="155724" y="15290"/>
                  </a:lnTo>
                  <a:lnTo>
                    <a:pt x="126828" y="4086"/>
                  </a:lnTo>
                  <a:lnTo>
                    <a:pt x="91033" y="0"/>
                  </a:lnTo>
                  <a:close/>
                </a:path>
              </a:pathLst>
            </a:custGeom>
            <a:solidFill>
              <a:srgbClr val="F8C3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018" name="Google Shape;3018;p15"/>
            <p:cNvPicPr preferRelativeResize="0"/>
            <p:nvPr/>
          </p:nvPicPr>
          <p:blipFill rotWithShape="1">
            <a:blip r:embed="rId55">
              <a:alphaModFix/>
            </a:blip>
            <a:srcRect/>
            <a:stretch/>
          </p:blipFill>
          <p:spPr>
            <a:xfrm>
              <a:off x="3741166" y="2040102"/>
              <a:ext cx="144741" cy="83959"/>
            </a:xfrm>
            <a:prstGeom prst="rect">
              <a:avLst/>
            </a:prstGeom>
            <a:noFill/>
            <a:ln>
              <a:noFill/>
            </a:ln>
          </p:spPr>
        </p:pic>
        <p:sp>
          <p:nvSpPr>
            <p:cNvPr id="3019" name="Google Shape;3019;p15"/>
            <p:cNvSpPr/>
            <p:nvPr/>
          </p:nvSpPr>
          <p:spPr>
            <a:xfrm>
              <a:off x="3742345" y="2056489"/>
              <a:ext cx="142240" cy="67945"/>
            </a:xfrm>
            <a:custGeom>
              <a:avLst/>
              <a:gdLst/>
              <a:ahLst/>
              <a:cxnLst/>
              <a:rect l="l" t="t" r="r" b="b"/>
              <a:pathLst>
                <a:path w="142239" h="67944" extrusionOk="0">
                  <a:moveTo>
                    <a:pt x="71107" y="0"/>
                  </a:moveTo>
                  <a:lnTo>
                    <a:pt x="45677" y="2544"/>
                  </a:lnTo>
                  <a:lnTo>
                    <a:pt x="24361" y="9615"/>
                  </a:lnTo>
                  <a:lnTo>
                    <a:pt x="8642" y="20365"/>
                  </a:lnTo>
                  <a:lnTo>
                    <a:pt x="0" y="33947"/>
                  </a:lnTo>
                  <a:lnTo>
                    <a:pt x="8813" y="47435"/>
                  </a:lnTo>
                  <a:lnTo>
                    <a:pt x="24561" y="58140"/>
                  </a:lnTo>
                  <a:lnTo>
                    <a:pt x="45805" y="65197"/>
                  </a:lnTo>
                  <a:lnTo>
                    <a:pt x="71107" y="67741"/>
                  </a:lnTo>
                  <a:lnTo>
                    <a:pt x="96449" y="65194"/>
                  </a:lnTo>
                  <a:lnTo>
                    <a:pt x="117768" y="58119"/>
                  </a:lnTo>
                  <a:lnTo>
                    <a:pt x="133527" y="47366"/>
                  </a:lnTo>
                  <a:lnTo>
                    <a:pt x="142189" y="33781"/>
                  </a:lnTo>
                  <a:lnTo>
                    <a:pt x="133413" y="20295"/>
                  </a:lnTo>
                  <a:lnTo>
                    <a:pt x="117711" y="9594"/>
                  </a:lnTo>
                  <a:lnTo>
                    <a:pt x="96478" y="2542"/>
                  </a:lnTo>
                  <a:lnTo>
                    <a:pt x="71107" y="0"/>
                  </a:lnTo>
                  <a:close/>
                </a:path>
              </a:pathLst>
            </a:custGeom>
            <a:solidFill>
              <a:srgbClr val="2C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020" name="Google Shape;3020;p15"/>
            <p:cNvSpPr/>
            <p:nvPr/>
          </p:nvSpPr>
          <p:spPr>
            <a:xfrm>
              <a:off x="3745915" y="1667459"/>
              <a:ext cx="114935" cy="434975"/>
            </a:xfrm>
            <a:custGeom>
              <a:avLst/>
              <a:gdLst/>
              <a:ahLst/>
              <a:cxnLst/>
              <a:rect l="l" t="t" r="r" b="b"/>
              <a:pathLst>
                <a:path w="114935" h="434975" extrusionOk="0">
                  <a:moveTo>
                    <a:pt x="114909" y="363435"/>
                  </a:moveTo>
                  <a:lnTo>
                    <a:pt x="112725" y="304990"/>
                  </a:lnTo>
                  <a:lnTo>
                    <a:pt x="106756" y="245122"/>
                  </a:lnTo>
                  <a:lnTo>
                    <a:pt x="97878" y="198475"/>
                  </a:lnTo>
                  <a:lnTo>
                    <a:pt x="91274" y="187121"/>
                  </a:lnTo>
                  <a:lnTo>
                    <a:pt x="88353" y="148882"/>
                  </a:lnTo>
                  <a:lnTo>
                    <a:pt x="80949" y="91541"/>
                  </a:lnTo>
                  <a:lnTo>
                    <a:pt x="71361" y="44145"/>
                  </a:lnTo>
                  <a:lnTo>
                    <a:pt x="60032" y="11899"/>
                  </a:lnTo>
                  <a:lnTo>
                    <a:pt x="47396" y="0"/>
                  </a:lnTo>
                  <a:lnTo>
                    <a:pt x="34772" y="11899"/>
                  </a:lnTo>
                  <a:lnTo>
                    <a:pt x="13855" y="91541"/>
                  </a:lnTo>
                  <a:lnTo>
                    <a:pt x="6464" y="148882"/>
                  </a:lnTo>
                  <a:lnTo>
                    <a:pt x="1689" y="210997"/>
                  </a:lnTo>
                  <a:lnTo>
                    <a:pt x="0" y="272669"/>
                  </a:lnTo>
                  <a:lnTo>
                    <a:pt x="3721" y="348094"/>
                  </a:lnTo>
                  <a:lnTo>
                    <a:pt x="13855" y="397560"/>
                  </a:lnTo>
                  <a:lnTo>
                    <a:pt x="28917" y="424649"/>
                  </a:lnTo>
                  <a:lnTo>
                    <a:pt x="47396" y="432892"/>
                  </a:lnTo>
                  <a:lnTo>
                    <a:pt x="65887" y="424675"/>
                  </a:lnTo>
                  <a:lnTo>
                    <a:pt x="66560" y="423456"/>
                  </a:lnTo>
                  <a:lnTo>
                    <a:pt x="67157" y="425526"/>
                  </a:lnTo>
                  <a:lnTo>
                    <a:pt x="76047" y="433527"/>
                  </a:lnTo>
                  <a:lnTo>
                    <a:pt x="86956" y="434759"/>
                  </a:lnTo>
                  <a:lnTo>
                    <a:pt x="97878" y="433527"/>
                  </a:lnTo>
                  <a:lnTo>
                    <a:pt x="106756" y="425526"/>
                  </a:lnTo>
                  <a:lnTo>
                    <a:pt x="112725" y="404317"/>
                  </a:lnTo>
                  <a:lnTo>
                    <a:pt x="114909" y="363435"/>
                  </a:lnTo>
                  <a:close/>
                </a:path>
              </a:pathLst>
            </a:custGeom>
            <a:solidFill>
              <a:srgbClr val="F8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021" name="Google Shape;3021;p15"/>
            <p:cNvPicPr preferRelativeResize="0"/>
            <p:nvPr/>
          </p:nvPicPr>
          <p:blipFill rotWithShape="1">
            <a:blip r:embed="rId56">
              <a:alphaModFix/>
            </a:blip>
            <a:srcRect/>
            <a:stretch/>
          </p:blipFill>
          <p:spPr>
            <a:xfrm>
              <a:off x="1819795" y="1430096"/>
              <a:ext cx="120865" cy="237693"/>
            </a:xfrm>
            <a:prstGeom prst="rect">
              <a:avLst/>
            </a:prstGeom>
            <a:noFill/>
            <a:ln>
              <a:noFill/>
            </a:ln>
          </p:spPr>
        </p:pic>
        <p:pic>
          <p:nvPicPr>
            <p:cNvPr id="3022" name="Google Shape;3022;p15"/>
            <p:cNvPicPr preferRelativeResize="0"/>
            <p:nvPr/>
          </p:nvPicPr>
          <p:blipFill rotWithShape="1">
            <a:blip r:embed="rId57">
              <a:alphaModFix/>
            </a:blip>
            <a:srcRect/>
            <a:stretch/>
          </p:blipFill>
          <p:spPr>
            <a:xfrm>
              <a:off x="1824059" y="1432490"/>
              <a:ext cx="116611" cy="235292"/>
            </a:xfrm>
            <a:prstGeom prst="rect">
              <a:avLst/>
            </a:prstGeom>
            <a:noFill/>
            <a:ln>
              <a:noFill/>
            </a:ln>
          </p:spPr>
        </p:pic>
        <p:pic>
          <p:nvPicPr>
            <p:cNvPr id="3023" name="Google Shape;3023;p15"/>
            <p:cNvPicPr preferRelativeResize="0"/>
            <p:nvPr/>
          </p:nvPicPr>
          <p:blipFill rotWithShape="1">
            <a:blip r:embed="rId58">
              <a:alphaModFix/>
            </a:blip>
            <a:srcRect/>
            <a:stretch/>
          </p:blipFill>
          <p:spPr>
            <a:xfrm>
              <a:off x="1826793" y="1400568"/>
              <a:ext cx="107226" cy="95389"/>
            </a:xfrm>
            <a:prstGeom prst="rect">
              <a:avLst/>
            </a:prstGeom>
            <a:noFill/>
            <a:ln>
              <a:noFill/>
            </a:ln>
          </p:spPr>
        </p:pic>
      </p:grpSp>
      <p:grpSp>
        <p:nvGrpSpPr>
          <p:cNvPr id="3024" name="Google Shape;3024;p15"/>
          <p:cNvGrpSpPr/>
          <p:nvPr/>
        </p:nvGrpSpPr>
        <p:grpSpPr>
          <a:xfrm>
            <a:off x="2025335" y="1046353"/>
            <a:ext cx="151926" cy="197924"/>
            <a:chOff x="2025335" y="1046353"/>
            <a:chExt cx="151926" cy="197924"/>
          </a:xfrm>
        </p:grpSpPr>
        <p:pic>
          <p:nvPicPr>
            <p:cNvPr id="3025" name="Google Shape;3025;p15"/>
            <p:cNvPicPr preferRelativeResize="0"/>
            <p:nvPr/>
          </p:nvPicPr>
          <p:blipFill rotWithShape="1">
            <a:blip r:embed="rId59">
              <a:alphaModFix/>
            </a:blip>
            <a:srcRect/>
            <a:stretch/>
          </p:blipFill>
          <p:spPr>
            <a:xfrm>
              <a:off x="2025335" y="1046353"/>
              <a:ext cx="148342" cy="195199"/>
            </a:xfrm>
            <a:prstGeom prst="rect">
              <a:avLst/>
            </a:prstGeom>
            <a:noFill/>
            <a:ln>
              <a:noFill/>
            </a:ln>
          </p:spPr>
        </p:pic>
        <p:pic>
          <p:nvPicPr>
            <p:cNvPr id="3026" name="Google Shape;3026;p15"/>
            <p:cNvPicPr preferRelativeResize="0"/>
            <p:nvPr/>
          </p:nvPicPr>
          <p:blipFill rotWithShape="1">
            <a:blip r:embed="rId60">
              <a:alphaModFix/>
            </a:blip>
            <a:srcRect/>
            <a:stretch/>
          </p:blipFill>
          <p:spPr>
            <a:xfrm>
              <a:off x="2034652" y="1051974"/>
              <a:ext cx="142609" cy="192303"/>
            </a:xfrm>
            <a:prstGeom prst="rect">
              <a:avLst/>
            </a:prstGeom>
            <a:noFill/>
            <a:ln>
              <a:noFill/>
            </a:ln>
          </p:spPr>
        </p:pic>
      </p:grpSp>
      <p:grpSp>
        <p:nvGrpSpPr>
          <p:cNvPr id="3027" name="Google Shape;3027;p15"/>
          <p:cNvGrpSpPr/>
          <p:nvPr/>
        </p:nvGrpSpPr>
        <p:grpSpPr>
          <a:xfrm>
            <a:off x="3056825" y="1168857"/>
            <a:ext cx="120879" cy="267385"/>
            <a:chOff x="3056825" y="1168857"/>
            <a:chExt cx="120879" cy="267385"/>
          </a:xfrm>
        </p:grpSpPr>
        <p:pic>
          <p:nvPicPr>
            <p:cNvPr id="3028" name="Google Shape;3028;p15"/>
            <p:cNvPicPr preferRelativeResize="0"/>
            <p:nvPr/>
          </p:nvPicPr>
          <p:blipFill rotWithShape="1">
            <a:blip r:embed="rId61">
              <a:alphaModFix/>
            </a:blip>
            <a:srcRect/>
            <a:stretch/>
          </p:blipFill>
          <p:spPr>
            <a:xfrm>
              <a:off x="3056826" y="1198384"/>
              <a:ext cx="120878" cy="237858"/>
            </a:xfrm>
            <a:prstGeom prst="rect">
              <a:avLst/>
            </a:prstGeom>
            <a:noFill/>
            <a:ln>
              <a:noFill/>
            </a:ln>
          </p:spPr>
        </p:pic>
        <p:pic>
          <p:nvPicPr>
            <p:cNvPr id="3029" name="Google Shape;3029;p15"/>
            <p:cNvPicPr preferRelativeResize="0"/>
            <p:nvPr/>
          </p:nvPicPr>
          <p:blipFill rotWithShape="1">
            <a:blip r:embed="rId62">
              <a:alphaModFix/>
            </a:blip>
            <a:srcRect/>
            <a:stretch/>
          </p:blipFill>
          <p:spPr>
            <a:xfrm>
              <a:off x="3056825" y="1168857"/>
              <a:ext cx="116598" cy="267376"/>
            </a:xfrm>
            <a:prstGeom prst="rect">
              <a:avLst/>
            </a:prstGeom>
            <a:noFill/>
            <a:ln>
              <a:noFill/>
            </a:ln>
          </p:spPr>
        </p:pic>
      </p:grpSp>
      <p:sp>
        <p:nvSpPr>
          <p:cNvPr id="3030" name="Google Shape;3030;p15"/>
          <p:cNvSpPr txBox="1"/>
          <p:nvPr/>
        </p:nvSpPr>
        <p:spPr>
          <a:xfrm>
            <a:off x="1345059" y="3865512"/>
            <a:ext cx="2434449" cy="330200"/>
          </a:xfrm>
          <a:prstGeom prst="rect">
            <a:avLst/>
          </a:prstGeom>
          <a:noFill/>
          <a:ln>
            <a:noFill/>
          </a:ln>
        </p:spPr>
        <p:txBody>
          <a:bodyPr spcFirstLastPara="1" wrap="square" lIns="0" tIns="12700" rIns="0" bIns="0" anchor="t" anchorCtr="0">
            <a:spAutoFit/>
          </a:bodyPr>
          <a:lstStyle/>
          <a:p>
            <a:pPr marL="12700" marR="5080" lvl="0" indent="0" algn="l" rtl="0">
              <a:lnSpc>
                <a:spcPct val="100000"/>
              </a:lnSpc>
              <a:spcBef>
                <a:spcPts val="0"/>
              </a:spcBef>
              <a:spcAft>
                <a:spcPts val="0"/>
              </a:spcAft>
              <a:buNone/>
            </a:pPr>
            <a:r>
              <a:rPr lang="en-US" sz="1000" dirty="0">
                <a:latin typeface="Inter"/>
                <a:ea typeface="Inter"/>
                <a:cs typeface="Inter"/>
                <a:sym typeface="Inter"/>
              </a:rPr>
              <a:t>have </a:t>
            </a:r>
            <a:r>
              <a:rPr lang="en-US" sz="1000" b="1" dirty="0">
                <a:solidFill>
                  <a:srgbClr val="F79753"/>
                </a:solidFill>
                <a:latin typeface="Inter"/>
                <a:ea typeface="Inter"/>
                <a:cs typeface="Inter"/>
                <a:sym typeface="Inter"/>
              </a:rPr>
              <a:t>under ten years of experience </a:t>
            </a:r>
            <a:r>
              <a:rPr lang="en-US" sz="1000" dirty="0">
                <a:latin typeface="Inter"/>
                <a:ea typeface="Inter"/>
                <a:cs typeface="Inter"/>
                <a:sym typeface="Inter"/>
              </a:rPr>
              <a:t>in the sector¹</a:t>
            </a:r>
            <a:endParaRPr sz="1000" dirty="0">
              <a:latin typeface="Inter"/>
              <a:ea typeface="Inter"/>
              <a:cs typeface="Inter"/>
              <a:sym typeface="Inter"/>
            </a:endParaRPr>
          </a:p>
        </p:txBody>
      </p:sp>
      <p:sp>
        <p:nvSpPr>
          <p:cNvPr id="3031" name="Google Shape;3031;p15"/>
          <p:cNvSpPr txBox="1"/>
          <p:nvPr/>
        </p:nvSpPr>
        <p:spPr>
          <a:xfrm>
            <a:off x="463044" y="4411359"/>
            <a:ext cx="3615690" cy="330200"/>
          </a:xfrm>
          <a:prstGeom prst="rect">
            <a:avLst/>
          </a:prstGeom>
          <a:noFill/>
          <a:ln>
            <a:noFill/>
          </a:ln>
        </p:spPr>
        <p:txBody>
          <a:bodyPr spcFirstLastPara="1" wrap="square" lIns="0" tIns="12700" rIns="0" bIns="0" anchor="t" anchorCtr="0">
            <a:spAutoFit/>
          </a:bodyPr>
          <a:lstStyle/>
          <a:p>
            <a:pPr marL="12700" marR="5080" lvl="0" indent="0" algn="l" rtl="0">
              <a:lnSpc>
                <a:spcPct val="100000"/>
              </a:lnSpc>
              <a:spcBef>
                <a:spcPts val="0"/>
              </a:spcBef>
              <a:spcAft>
                <a:spcPts val="0"/>
              </a:spcAft>
              <a:buNone/>
            </a:pPr>
            <a:r>
              <a:rPr lang="en-US" sz="1000">
                <a:latin typeface="Inter"/>
                <a:ea typeface="Inter"/>
                <a:cs typeface="Inter"/>
                <a:sym typeface="Inter"/>
              </a:rPr>
              <a:t>Non-white representation among young workers is growing, with </a:t>
            </a:r>
            <a:r>
              <a:rPr lang="en-US" sz="1000" b="1">
                <a:solidFill>
                  <a:srgbClr val="F79753"/>
                </a:solidFill>
                <a:latin typeface="Inter"/>
                <a:ea typeface="Inter"/>
                <a:cs typeface="Inter"/>
                <a:sym typeface="Inter"/>
              </a:rPr>
              <a:t>minorities more likely to leave their jobs</a:t>
            </a:r>
            <a:endParaRPr sz="1000">
              <a:latin typeface="Inter"/>
              <a:ea typeface="Inter"/>
              <a:cs typeface="Inter"/>
              <a:sym typeface="Inter"/>
            </a:endParaRPr>
          </a:p>
        </p:txBody>
      </p:sp>
      <p:sp>
        <p:nvSpPr>
          <p:cNvPr id="3032" name="Google Shape;3032;p15"/>
          <p:cNvSpPr txBox="1"/>
          <p:nvPr/>
        </p:nvSpPr>
        <p:spPr>
          <a:xfrm>
            <a:off x="5292092" y="4377704"/>
            <a:ext cx="767080" cy="482600"/>
          </a:xfrm>
          <a:prstGeom prst="rect">
            <a:avLst/>
          </a:prstGeom>
          <a:noFill/>
          <a:ln>
            <a:noFill/>
          </a:ln>
        </p:spPr>
        <p:txBody>
          <a:bodyPr spcFirstLastPara="1" wrap="square" lIns="0" tIns="12700" rIns="0" bIns="0" anchor="t" anchorCtr="0">
            <a:spAutoFit/>
          </a:bodyPr>
          <a:lstStyle/>
          <a:p>
            <a:pPr marL="12700" marR="5080" lvl="0" indent="-635" algn="ctr" rtl="0">
              <a:lnSpc>
                <a:spcPct val="100000"/>
              </a:lnSpc>
              <a:spcBef>
                <a:spcPts val="0"/>
              </a:spcBef>
              <a:spcAft>
                <a:spcPts val="0"/>
              </a:spcAft>
              <a:buNone/>
            </a:pPr>
            <a:r>
              <a:rPr lang="en-US" sz="1000">
                <a:latin typeface="Inter"/>
                <a:ea typeface="Inter"/>
                <a:cs typeface="Inter"/>
                <a:sym typeface="Inter"/>
              </a:rPr>
              <a:t>Help create </a:t>
            </a:r>
            <a:r>
              <a:rPr lang="en-US" sz="1000" b="1">
                <a:solidFill>
                  <a:srgbClr val="29719F"/>
                </a:solidFill>
                <a:latin typeface="Inter"/>
                <a:ea typeface="Inter"/>
                <a:cs typeface="Inter"/>
                <a:sym typeface="Inter"/>
              </a:rPr>
              <a:t>clear career paths</a:t>
            </a:r>
            <a:endParaRPr sz="1000">
              <a:latin typeface="Inter"/>
              <a:ea typeface="Inter"/>
              <a:cs typeface="Inter"/>
              <a:sym typeface="Inter"/>
            </a:endParaRPr>
          </a:p>
        </p:txBody>
      </p:sp>
      <p:sp>
        <p:nvSpPr>
          <p:cNvPr id="3033" name="Google Shape;3033;p15"/>
          <p:cNvSpPr txBox="1"/>
          <p:nvPr/>
        </p:nvSpPr>
        <p:spPr>
          <a:xfrm>
            <a:off x="6626917" y="4377704"/>
            <a:ext cx="1291225" cy="482600"/>
          </a:xfrm>
          <a:prstGeom prst="rect">
            <a:avLst/>
          </a:prstGeom>
          <a:noFill/>
          <a:ln>
            <a:noFill/>
          </a:ln>
        </p:spPr>
        <p:txBody>
          <a:bodyPr spcFirstLastPara="1" wrap="square" lIns="0" tIns="12700" rIns="0" bIns="0" anchor="t" anchorCtr="0">
            <a:spAutoFit/>
          </a:bodyPr>
          <a:lstStyle/>
          <a:p>
            <a:pPr marL="12700" marR="5080" lvl="0" indent="-635" algn="ctr" rtl="0">
              <a:lnSpc>
                <a:spcPct val="100000"/>
              </a:lnSpc>
              <a:spcBef>
                <a:spcPts val="0"/>
              </a:spcBef>
              <a:spcAft>
                <a:spcPts val="0"/>
              </a:spcAft>
              <a:buNone/>
            </a:pPr>
            <a:r>
              <a:rPr lang="en-US" sz="1000" dirty="0">
                <a:latin typeface="Inter"/>
                <a:ea typeface="Inter"/>
                <a:cs typeface="Inter"/>
                <a:sym typeface="Inter"/>
              </a:rPr>
              <a:t>Enable young workers </a:t>
            </a:r>
            <a:r>
              <a:rPr lang="en-US" sz="1000" b="1" dirty="0">
                <a:solidFill>
                  <a:srgbClr val="29719F"/>
                </a:solidFill>
                <a:latin typeface="Inter"/>
                <a:ea typeface="Inter"/>
                <a:cs typeface="Inter"/>
                <a:sym typeface="Inter"/>
              </a:rPr>
              <a:t>to develop future skills</a:t>
            </a:r>
            <a:endParaRPr sz="1000" dirty="0">
              <a:latin typeface="Inter"/>
              <a:ea typeface="Inter"/>
              <a:cs typeface="Inter"/>
              <a:sym typeface="Inter"/>
            </a:endParaRPr>
          </a:p>
        </p:txBody>
      </p:sp>
      <p:grpSp>
        <p:nvGrpSpPr>
          <p:cNvPr id="3034" name="Google Shape;3034;p15"/>
          <p:cNvGrpSpPr/>
          <p:nvPr/>
        </p:nvGrpSpPr>
        <p:grpSpPr>
          <a:xfrm>
            <a:off x="495378" y="3636953"/>
            <a:ext cx="700405" cy="700405"/>
            <a:chOff x="495378" y="3636953"/>
            <a:chExt cx="700405" cy="700405"/>
          </a:xfrm>
        </p:grpSpPr>
        <p:sp>
          <p:nvSpPr>
            <p:cNvPr id="3035" name="Google Shape;3035;p15"/>
            <p:cNvSpPr/>
            <p:nvPr/>
          </p:nvSpPr>
          <p:spPr>
            <a:xfrm>
              <a:off x="495378" y="3636953"/>
              <a:ext cx="700405" cy="700405"/>
            </a:xfrm>
            <a:custGeom>
              <a:avLst/>
              <a:gdLst/>
              <a:ahLst/>
              <a:cxnLst/>
              <a:rect l="l" t="t" r="r" b="b"/>
              <a:pathLst>
                <a:path w="700405" h="700404" extrusionOk="0">
                  <a:moveTo>
                    <a:pt x="350126" y="0"/>
                  </a:moveTo>
                  <a:lnTo>
                    <a:pt x="302616" y="3196"/>
                  </a:lnTo>
                  <a:lnTo>
                    <a:pt x="257048" y="12506"/>
                  </a:lnTo>
                  <a:lnTo>
                    <a:pt x="213841" y="27514"/>
                  </a:lnTo>
                  <a:lnTo>
                    <a:pt x="173410" y="47802"/>
                  </a:lnTo>
                  <a:lnTo>
                    <a:pt x="136174" y="72952"/>
                  </a:lnTo>
                  <a:lnTo>
                    <a:pt x="102549" y="102549"/>
                  </a:lnTo>
                  <a:lnTo>
                    <a:pt x="72952" y="136174"/>
                  </a:lnTo>
                  <a:lnTo>
                    <a:pt x="47802" y="173410"/>
                  </a:lnTo>
                  <a:lnTo>
                    <a:pt x="27514" y="213841"/>
                  </a:lnTo>
                  <a:lnTo>
                    <a:pt x="12506" y="257048"/>
                  </a:lnTo>
                  <a:lnTo>
                    <a:pt x="3196" y="302616"/>
                  </a:lnTo>
                  <a:lnTo>
                    <a:pt x="0" y="350126"/>
                  </a:lnTo>
                  <a:lnTo>
                    <a:pt x="3196" y="397636"/>
                  </a:lnTo>
                  <a:lnTo>
                    <a:pt x="12506" y="443204"/>
                  </a:lnTo>
                  <a:lnTo>
                    <a:pt x="27514" y="486411"/>
                  </a:lnTo>
                  <a:lnTo>
                    <a:pt x="47802" y="526842"/>
                  </a:lnTo>
                  <a:lnTo>
                    <a:pt x="72952" y="564078"/>
                  </a:lnTo>
                  <a:lnTo>
                    <a:pt x="102549" y="597703"/>
                  </a:lnTo>
                  <a:lnTo>
                    <a:pt x="136174" y="627299"/>
                  </a:lnTo>
                  <a:lnTo>
                    <a:pt x="173410" y="652450"/>
                  </a:lnTo>
                  <a:lnTo>
                    <a:pt x="213841" y="672738"/>
                  </a:lnTo>
                  <a:lnTo>
                    <a:pt x="257048" y="687745"/>
                  </a:lnTo>
                  <a:lnTo>
                    <a:pt x="302616" y="697056"/>
                  </a:lnTo>
                  <a:lnTo>
                    <a:pt x="350126" y="700252"/>
                  </a:lnTo>
                  <a:lnTo>
                    <a:pt x="397636" y="697056"/>
                  </a:lnTo>
                  <a:lnTo>
                    <a:pt x="443204" y="687745"/>
                  </a:lnTo>
                  <a:lnTo>
                    <a:pt x="486411" y="672738"/>
                  </a:lnTo>
                  <a:lnTo>
                    <a:pt x="526842" y="652450"/>
                  </a:lnTo>
                  <a:lnTo>
                    <a:pt x="564078" y="627299"/>
                  </a:lnTo>
                  <a:lnTo>
                    <a:pt x="597703" y="597703"/>
                  </a:lnTo>
                  <a:lnTo>
                    <a:pt x="627299" y="564078"/>
                  </a:lnTo>
                  <a:lnTo>
                    <a:pt x="652450" y="526842"/>
                  </a:lnTo>
                  <a:lnTo>
                    <a:pt x="672738" y="486411"/>
                  </a:lnTo>
                  <a:lnTo>
                    <a:pt x="687745" y="443204"/>
                  </a:lnTo>
                  <a:lnTo>
                    <a:pt x="697056" y="397636"/>
                  </a:lnTo>
                  <a:lnTo>
                    <a:pt x="700252" y="350126"/>
                  </a:lnTo>
                  <a:lnTo>
                    <a:pt x="697056" y="302616"/>
                  </a:lnTo>
                  <a:lnTo>
                    <a:pt x="687745" y="257048"/>
                  </a:lnTo>
                  <a:lnTo>
                    <a:pt x="672738" y="213841"/>
                  </a:lnTo>
                  <a:lnTo>
                    <a:pt x="652450" y="173410"/>
                  </a:lnTo>
                  <a:lnTo>
                    <a:pt x="627299" y="136174"/>
                  </a:lnTo>
                  <a:lnTo>
                    <a:pt x="597703" y="102549"/>
                  </a:lnTo>
                  <a:lnTo>
                    <a:pt x="564078" y="72952"/>
                  </a:lnTo>
                  <a:lnTo>
                    <a:pt x="526842" y="47802"/>
                  </a:lnTo>
                  <a:lnTo>
                    <a:pt x="486411" y="27514"/>
                  </a:lnTo>
                  <a:lnTo>
                    <a:pt x="443204" y="12506"/>
                  </a:lnTo>
                  <a:lnTo>
                    <a:pt x="397636" y="3196"/>
                  </a:lnTo>
                  <a:lnTo>
                    <a:pt x="350126" y="0"/>
                  </a:lnTo>
                  <a:close/>
                </a:path>
              </a:pathLst>
            </a:custGeom>
            <a:solidFill>
              <a:srgbClr val="F9C31F">
                <a:alpha val="76862"/>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036" name="Google Shape;3036;p15"/>
            <p:cNvSpPr txBox="1"/>
            <p:nvPr/>
          </p:nvSpPr>
          <p:spPr>
            <a:xfrm>
              <a:off x="591666" y="3777890"/>
              <a:ext cx="525900" cy="3822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2400" b="1">
                  <a:latin typeface="Archivo Narrow"/>
                  <a:ea typeface="Archivo Narrow"/>
                  <a:cs typeface="Archivo Narrow"/>
                  <a:sym typeface="Archivo Narrow"/>
                </a:rPr>
                <a:t>56%</a:t>
              </a:r>
              <a:endParaRPr sz="2400">
                <a:latin typeface="Archivo Narrow"/>
                <a:ea typeface="Archivo Narrow"/>
                <a:cs typeface="Archivo Narrow"/>
                <a:sym typeface="Archivo Narrow"/>
              </a:endParaRPr>
            </a:p>
          </p:txBody>
        </p:sp>
      </p:grpSp>
      <p:sp>
        <p:nvSpPr>
          <p:cNvPr id="3037" name="Google Shape;3037;p15"/>
          <p:cNvSpPr/>
          <p:nvPr/>
        </p:nvSpPr>
        <p:spPr>
          <a:xfrm>
            <a:off x="5364493" y="3693553"/>
            <a:ext cx="2222500" cy="565150"/>
          </a:xfrm>
          <a:custGeom>
            <a:avLst/>
            <a:gdLst/>
            <a:ahLst/>
            <a:cxnLst/>
            <a:rect l="l" t="t" r="r" b="b"/>
            <a:pathLst>
              <a:path w="2222500" h="565150" extrusionOk="0">
                <a:moveTo>
                  <a:pt x="389051" y="129540"/>
                </a:moveTo>
                <a:lnTo>
                  <a:pt x="371932" y="104013"/>
                </a:lnTo>
                <a:lnTo>
                  <a:pt x="371932" y="123190"/>
                </a:lnTo>
                <a:lnTo>
                  <a:pt x="371932" y="142240"/>
                </a:lnTo>
                <a:lnTo>
                  <a:pt x="371932" y="161290"/>
                </a:lnTo>
                <a:lnTo>
                  <a:pt x="371932" y="243840"/>
                </a:lnTo>
                <a:lnTo>
                  <a:pt x="367461" y="248920"/>
                </a:lnTo>
                <a:lnTo>
                  <a:pt x="185305" y="248920"/>
                </a:lnTo>
                <a:lnTo>
                  <a:pt x="180835" y="243840"/>
                </a:lnTo>
                <a:lnTo>
                  <a:pt x="180835" y="161290"/>
                </a:lnTo>
                <a:lnTo>
                  <a:pt x="259524" y="203200"/>
                </a:lnTo>
                <a:lnTo>
                  <a:pt x="263639" y="205740"/>
                </a:lnTo>
                <a:lnTo>
                  <a:pt x="267817" y="205740"/>
                </a:lnTo>
                <a:lnTo>
                  <a:pt x="267817" y="214630"/>
                </a:lnTo>
                <a:lnTo>
                  <a:pt x="271653" y="218440"/>
                </a:lnTo>
                <a:lnTo>
                  <a:pt x="281114" y="218440"/>
                </a:lnTo>
                <a:lnTo>
                  <a:pt x="284937" y="214630"/>
                </a:lnTo>
                <a:lnTo>
                  <a:pt x="284937" y="205740"/>
                </a:lnTo>
                <a:lnTo>
                  <a:pt x="289140" y="205740"/>
                </a:lnTo>
                <a:lnTo>
                  <a:pt x="293243" y="203200"/>
                </a:lnTo>
                <a:lnTo>
                  <a:pt x="321856" y="187960"/>
                </a:lnTo>
                <a:lnTo>
                  <a:pt x="371932" y="161290"/>
                </a:lnTo>
                <a:lnTo>
                  <a:pt x="371932" y="142240"/>
                </a:lnTo>
                <a:lnTo>
                  <a:pt x="287731" y="187960"/>
                </a:lnTo>
                <a:lnTo>
                  <a:pt x="284937" y="187960"/>
                </a:lnTo>
                <a:lnTo>
                  <a:pt x="284937" y="176530"/>
                </a:lnTo>
                <a:lnTo>
                  <a:pt x="281114" y="172720"/>
                </a:lnTo>
                <a:lnTo>
                  <a:pt x="271653" y="172720"/>
                </a:lnTo>
                <a:lnTo>
                  <a:pt x="267817" y="176530"/>
                </a:lnTo>
                <a:lnTo>
                  <a:pt x="267817" y="187960"/>
                </a:lnTo>
                <a:lnTo>
                  <a:pt x="265036" y="187960"/>
                </a:lnTo>
                <a:lnTo>
                  <a:pt x="215912" y="161290"/>
                </a:lnTo>
                <a:lnTo>
                  <a:pt x="180835" y="142240"/>
                </a:lnTo>
                <a:lnTo>
                  <a:pt x="180835" y="123190"/>
                </a:lnTo>
                <a:lnTo>
                  <a:pt x="185305" y="119380"/>
                </a:lnTo>
                <a:lnTo>
                  <a:pt x="367461" y="119380"/>
                </a:lnTo>
                <a:lnTo>
                  <a:pt x="371932" y="123190"/>
                </a:lnTo>
                <a:lnTo>
                  <a:pt x="371932" y="104013"/>
                </a:lnTo>
                <a:lnTo>
                  <a:pt x="361975" y="101600"/>
                </a:lnTo>
                <a:lnTo>
                  <a:pt x="317563" y="101600"/>
                </a:lnTo>
                <a:lnTo>
                  <a:pt x="317563" y="93980"/>
                </a:lnTo>
                <a:lnTo>
                  <a:pt x="314731" y="83820"/>
                </a:lnTo>
                <a:lnTo>
                  <a:pt x="314375" y="82550"/>
                </a:lnTo>
                <a:lnTo>
                  <a:pt x="305625" y="73660"/>
                </a:lnTo>
                <a:lnTo>
                  <a:pt x="300431" y="71653"/>
                </a:lnTo>
                <a:lnTo>
                  <a:pt x="300431" y="93980"/>
                </a:lnTo>
                <a:lnTo>
                  <a:pt x="300431" y="101600"/>
                </a:lnTo>
                <a:lnTo>
                  <a:pt x="252336" y="101600"/>
                </a:lnTo>
                <a:lnTo>
                  <a:pt x="252336" y="93980"/>
                </a:lnTo>
                <a:lnTo>
                  <a:pt x="253987" y="90170"/>
                </a:lnTo>
                <a:lnTo>
                  <a:pt x="258762" y="87630"/>
                </a:lnTo>
                <a:lnTo>
                  <a:pt x="266331" y="83820"/>
                </a:lnTo>
                <a:lnTo>
                  <a:pt x="286423" y="83820"/>
                </a:lnTo>
                <a:lnTo>
                  <a:pt x="293992" y="87630"/>
                </a:lnTo>
                <a:lnTo>
                  <a:pt x="298767" y="90170"/>
                </a:lnTo>
                <a:lnTo>
                  <a:pt x="300431" y="93980"/>
                </a:lnTo>
                <a:lnTo>
                  <a:pt x="300431" y="71653"/>
                </a:lnTo>
                <a:lnTo>
                  <a:pt x="292557" y="68580"/>
                </a:lnTo>
                <a:lnTo>
                  <a:pt x="276377" y="66040"/>
                </a:lnTo>
                <a:lnTo>
                  <a:pt x="260210" y="68580"/>
                </a:lnTo>
                <a:lnTo>
                  <a:pt x="247129" y="73660"/>
                </a:lnTo>
                <a:lnTo>
                  <a:pt x="238391" y="82550"/>
                </a:lnTo>
                <a:lnTo>
                  <a:pt x="235204" y="93980"/>
                </a:lnTo>
                <a:lnTo>
                  <a:pt x="235204" y="101600"/>
                </a:lnTo>
                <a:lnTo>
                  <a:pt x="190792" y="101600"/>
                </a:lnTo>
                <a:lnTo>
                  <a:pt x="180251" y="104140"/>
                </a:lnTo>
                <a:lnTo>
                  <a:pt x="171640" y="110490"/>
                </a:lnTo>
                <a:lnTo>
                  <a:pt x="165836" y="118110"/>
                </a:lnTo>
                <a:lnTo>
                  <a:pt x="163703" y="129540"/>
                </a:lnTo>
                <a:lnTo>
                  <a:pt x="163703" y="238760"/>
                </a:lnTo>
                <a:lnTo>
                  <a:pt x="165836" y="248920"/>
                </a:lnTo>
                <a:lnTo>
                  <a:pt x="171640" y="257810"/>
                </a:lnTo>
                <a:lnTo>
                  <a:pt x="180251" y="264160"/>
                </a:lnTo>
                <a:lnTo>
                  <a:pt x="190792" y="265430"/>
                </a:lnTo>
                <a:lnTo>
                  <a:pt x="361975" y="265430"/>
                </a:lnTo>
                <a:lnTo>
                  <a:pt x="372503" y="264160"/>
                </a:lnTo>
                <a:lnTo>
                  <a:pt x="381114" y="257810"/>
                </a:lnTo>
                <a:lnTo>
                  <a:pt x="386918" y="248920"/>
                </a:lnTo>
                <a:lnTo>
                  <a:pt x="389051" y="238760"/>
                </a:lnTo>
                <a:lnTo>
                  <a:pt x="389051" y="161290"/>
                </a:lnTo>
                <a:lnTo>
                  <a:pt x="389051" y="129540"/>
                </a:lnTo>
                <a:close/>
              </a:path>
              <a:path w="2222500" h="565150" extrusionOk="0">
                <a:moveTo>
                  <a:pt x="553593" y="303530"/>
                </a:moveTo>
                <a:lnTo>
                  <a:pt x="549300" y="297180"/>
                </a:lnTo>
                <a:lnTo>
                  <a:pt x="547039" y="295910"/>
                </a:lnTo>
                <a:lnTo>
                  <a:pt x="544652" y="295910"/>
                </a:lnTo>
                <a:lnTo>
                  <a:pt x="492163" y="289560"/>
                </a:lnTo>
                <a:lnTo>
                  <a:pt x="487895" y="293370"/>
                </a:lnTo>
                <a:lnTo>
                  <a:pt x="486765" y="302260"/>
                </a:lnTo>
                <a:lnTo>
                  <a:pt x="490118" y="306070"/>
                </a:lnTo>
                <a:lnTo>
                  <a:pt x="517385" y="309880"/>
                </a:lnTo>
                <a:lnTo>
                  <a:pt x="393014" y="382270"/>
                </a:lnTo>
                <a:lnTo>
                  <a:pt x="385521" y="378460"/>
                </a:lnTo>
                <a:lnTo>
                  <a:pt x="377342" y="374650"/>
                </a:lnTo>
                <a:lnTo>
                  <a:pt x="368490" y="370840"/>
                </a:lnTo>
                <a:lnTo>
                  <a:pt x="358990" y="368300"/>
                </a:lnTo>
                <a:lnTo>
                  <a:pt x="384225" y="334010"/>
                </a:lnTo>
                <a:lnTo>
                  <a:pt x="407492" y="298450"/>
                </a:lnTo>
                <a:lnTo>
                  <a:pt x="427355" y="262890"/>
                </a:lnTo>
                <a:lnTo>
                  <a:pt x="442302" y="227330"/>
                </a:lnTo>
                <a:lnTo>
                  <a:pt x="451827" y="180340"/>
                </a:lnTo>
                <a:lnTo>
                  <a:pt x="448284" y="135890"/>
                </a:lnTo>
                <a:lnTo>
                  <a:pt x="434784" y="102044"/>
                </a:lnTo>
                <a:lnTo>
                  <a:pt x="434784" y="179070"/>
                </a:lnTo>
                <a:lnTo>
                  <a:pt x="426021" y="222250"/>
                </a:lnTo>
                <a:lnTo>
                  <a:pt x="405955" y="266700"/>
                </a:lnTo>
                <a:lnTo>
                  <a:pt x="378091" y="312420"/>
                </a:lnTo>
                <a:lnTo>
                  <a:pt x="345897" y="356870"/>
                </a:lnTo>
                <a:lnTo>
                  <a:pt x="312839" y="400050"/>
                </a:lnTo>
                <a:lnTo>
                  <a:pt x="282371" y="443230"/>
                </a:lnTo>
                <a:lnTo>
                  <a:pt x="279819" y="447040"/>
                </a:lnTo>
                <a:lnTo>
                  <a:pt x="272948" y="447040"/>
                </a:lnTo>
                <a:lnTo>
                  <a:pt x="270395" y="443230"/>
                </a:lnTo>
                <a:lnTo>
                  <a:pt x="240030" y="400050"/>
                </a:lnTo>
                <a:lnTo>
                  <a:pt x="207010" y="356870"/>
                </a:lnTo>
                <a:lnTo>
                  <a:pt x="174802" y="312420"/>
                </a:lnTo>
                <a:lnTo>
                  <a:pt x="146888" y="266700"/>
                </a:lnTo>
                <a:lnTo>
                  <a:pt x="126733" y="222250"/>
                </a:lnTo>
                <a:lnTo>
                  <a:pt x="117983" y="179070"/>
                </a:lnTo>
                <a:lnTo>
                  <a:pt x="121081" y="139700"/>
                </a:lnTo>
                <a:lnTo>
                  <a:pt x="136207" y="101600"/>
                </a:lnTo>
                <a:lnTo>
                  <a:pt x="163525" y="66040"/>
                </a:lnTo>
                <a:lnTo>
                  <a:pt x="207352" y="33020"/>
                </a:lnTo>
                <a:lnTo>
                  <a:pt x="276377" y="17780"/>
                </a:lnTo>
                <a:lnTo>
                  <a:pt x="314159" y="21590"/>
                </a:lnTo>
                <a:lnTo>
                  <a:pt x="370370" y="49530"/>
                </a:lnTo>
                <a:lnTo>
                  <a:pt x="416547" y="101600"/>
                </a:lnTo>
                <a:lnTo>
                  <a:pt x="431673" y="139700"/>
                </a:lnTo>
                <a:lnTo>
                  <a:pt x="434784" y="179070"/>
                </a:lnTo>
                <a:lnTo>
                  <a:pt x="434784" y="102044"/>
                </a:lnTo>
                <a:lnTo>
                  <a:pt x="401650" y="54610"/>
                </a:lnTo>
                <a:lnTo>
                  <a:pt x="353034" y="17780"/>
                </a:lnTo>
                <a:lnTo>
                  <a:pt x="276377" y="0"/>
                </a:lnTo>
                <a:lnTo>
                  <a:pt x="234416" y="5080"/>
                </a:lnTo>
                <a:lnTo>
                  <a:pt x="172034" y="35560"/>
                </a:lnTo>
                <a:lnTo>
                  <a:pt x="121170" y="93980"/>
                </a:lnTo>
                <a:lnTo>
                  <a:pt x="104470" y="135890"/>
                </a:lnTo>
                <a:lnTo>
                  <a:pt x="101028" y="179070"/>
                </a:lnTo>
                <a:lnTo>
                  <a:pt x="100939" y="180340"/>
                </a:lnTo>
                <a:lnTo>
                  <a:pt x="110477" y="227330"/>
                </a:lnTo>
                <a:lnTo>
                  <a:pt x="125425" y="262890"/>
                </a:lnTo>
                <a:lnTo>
                  <a:pt x="145262" y="298450"/>
                </a:lnTo>
                <a:lnTo>
                  <a:pt x="168541" y="334010"/>
                </a:lnTo>
                <a:lnTo>
                  <a:pt x="193776" y="368300"/>
                </a:lnTo>
                <a:lnTo>
                  <a:pt x="184264" y="370840"/>
                </a:lnTo>
                <a:lnTo>
                  <a:pt x="175412" y="374650"/>
                </a:lnTo>
                <a:lnTo>
                  <a:pt x="167233" y="378460"/>
                </a:lnTo>
                <a:lnTo>
                  <a:pt x="159740" y="382270"/>
                </a:lnTo>
                <a:lnTo>
                  <a:pt x="61556" y="325120"/>
                </a:lnTo>
                <a:lnTo>
                  <a:pt x="35382" y="309880"/>
                </a:lnTo>
                <a:lnTo>
                  <a:pt x="62649" y="306070"/>
                </a:lnTo>
                <a:lnTo>
                  <a:pt x="66001" y="302260"/>
                </a:lnTo>
                <a:lnTo>
                  <a:pt x="64858" y="293370"/>
                </a:lnTo>
                <a:lnTo>
                  <a:pt x="60604" y="289560"/>
                </a:lnTo>
                <a:lnTo>
                  <a:pt x="8102" y="295910"/>
                </a:lnTo>
                <a:lnTo>
                  <a:pt x="6057" y="295910"/>
                </a:lnTo>
                <a:lnTo>
                  <a:pt x="2870" y="297180"/>
                </a:lnTo>
                <a:lnTo>
                  <a:pt x="190" y="303530"/>
                </a:lnTo>
                <a:lnTo>
                  <a:pt x="254" y="304800"/>
                </a:lnTo>
                <a:lnTo>
                  <a:pt x="1181" y="307340"/>
                </a:lnTo>
                <a:lnTo>
                  <a:pt x="21971" y="356870"/>
                </a:lnTo>
                <a:lnTo>
                  <a:pt x="27000" y="358140"/>
                </a:lnTo>
                <a:lnTo>
                  <a:pt x="35699" y="354330"/>
                </a:lnTo>
                <a:lnTo>
                  <a:pt x="37719" y="349250"/>
                </a:lnTo>
                <a:lnTo>
                  <a:pt x="27089" y="325120"/>
                </a:lnTo>
                <a:lnTo>
                  <a:pt x="144462" y="393700"/>
                </a:lnTo>
                <a:lnTo>
                  <a:pt x="131140" y="410210"/>
                </a:lnTo>
                <a:lnTo>
                  <a:pt x="126695" y="427990"/>
                </a:lnTo>
                <a:lnTo>
                  <a:pt x="131140" y="445770"/>
                </a:lnTo>
                <a:lnTo>
                  <a:pt x="144487" y="462280"/>
                </a:lnTo>
                <a:lnTo>
                  <a:pt x="27089" y="530860"/>
                </a:lnTo>
                <a:lnTo>
                  <a:pt x="37719" y="505460"/>
                </a:lnTo>
                <a:lnTo>
                  <a:pt x="35699" y="500380"/>
                </a:lnTo>
                <a:lnTo>
                  <a:pt x="27000" y="496570"/>
                </a:lnTo>
                <a:lnTo>
                  <a:pt x="21971" y="499110"/>
                </a:lnTo>
                <a:lnTo>
                  <a:pt x="685" y="548640"/>
                </a:lnTo>
                <a:lnTo>
                  <a:pt x="533" y="548640"/>
                </a:lnTo>
                <a:lnTo>
                  <a:pt x="0" y="552450"/>
                </a:lnTo>
                <a:lnTo>
                  <a:pt x="3530" y="558800"/>
                </a:lnTo>
                <a:lnTo>
                  <a:pt x="8115" y="560070"/>
                </a:lnTo>
                <a:lnTo>
                  <a:pt x="56946" y="565150"/>
                </a:lnTo>
                <a:lnTo>
                  <a:pt x="61214" y="565150"/>
                </a:lnTo>
                <a:lnTo>
                  <a:pt x="64909" y="562610"/>
                </a:lnTo>
                <a:lnTo>
                  <a:pt x="66001" y="552450"/>
                </a:lnTo>
                <a:lnTo>
                  <a:pt x="62649" y="548640"/>
                </a:lnTo>
                <a:lnTo>
                  <a:pt x="35382" y="546100"/>
                </a:lnTo>
                <a:lnTo>
                  <a:pt x="61112" y="530860"/>
                </a:lnTo>
                <a:lnTo>
                  <a:pt x="159778" y="472440"/>
                </a:lnTo>
                <a:lnTo>
                  <a:pt x="200990" y="488950"/>
                </a:lnTo>
                <a:lnTo>
                  <a:pt x="250355" y="497840"/>
                </a:lnTo>
                <a:lnTo>
                  <a:pt x="302425" y="497840"/>
                </a:lnTo>
                <a:lnTo>
                  <a:pt x="351790" y="488950"/>
                </a:lnTo>
                <a:lnTo>
                  <a:pt x="370801" y="481330"/>
                </a:lnTo>
                <a:lnTo>
                  <a:pt x="392988" y="472440"/>
                </a:lnTo>
                <a:lnTo>
                  <a:pt x="517385" y="546100"/>
                </a:lnTo>
                <a:lnTo>
                  <a:pt x="490118" y="548640"/>
                </a:lnTo>
                <a:lnTo>
                  <a:pt x="486765" y="552450"/>
                </a:lnTo>
                <a:lnTo>
                  <a:pt x="487908" y="562610"/>
                </a:lnTo>
                <a:lnTo>
                  <a:pt x="492175" y="565150"/>
                </a:lnTo>
                <a:lnTo>
                  <a:pt x="496862" y="565150"/>
                </a:lnTo>
                <a:lnTo>
                  <a:pt x="545312" y="558800"/>
                </a:lnTo>
                <a:lnTo>
                  <a:pt x="549541" y="558800"/>
                </a:lnTo>
                <a:lnTo>
                  <a:pt x="552513" y="552450"/>
                </a:lnTo>
                <a:lnTo>
                  <a:pt x="552577" y="549910"/>
                </a:lnTo>
                <a:lnTo>
                  <a:pt x="551599" y="547370"/>
                </a:lnTo>
                <a:lnTo>
                  <a:pt x="544474" y="530860"/>
                </a:lnTo>
                <a:lnTo>
                  <a:pt x="530796" y="499110"/>
                </a:lnTo>
                <a:lnTo>
                  <a:pt x="525767" y="496570"/>
                </a:lnTo>
                <a:lnTo>
                  <a:pt x="517067" y="500380"/>
                </a:lnTo>
                <a:lnTo>
                  <a:pt x="515048" y="505460"/>
                </a:lnTo>
                <a:lnTo>
                  <a:pt x="525678" y="530860"/>
                </a:lnTo>
                <a:lnTo>
                  <a:pt x="425653" y="472440"/>
                </a:lnTo>
                <a:lnTo>
                  <a:pt x="408266" y="462280"/>
                </a:lnTo>
                <a:lnTo>
                  <a:pt x="421614" y="445770"/>
                </a:lnTo>
                <a:lnTo>
                  <a:pt x="426059" y="427990"/>
                </a:lnTo>
                <a:lnTo>
                  <a:pt x="421614" y="410210"/>
                </a:lnTo>
                <a:lnTo>
                  <a:pt x="408914" y="394462"/>
                </a:lnTo>
                <a:lnTo>
                  <a:pt x="408914" y="427990"/>
                </a:lnTo>
                <a:lnTo>
                  <a:pt x="406488" y="436880"/>
                </a:lnTo>
                <a:lnTo>
                  <a:pt x="372668" y="463550"/>
                </a:lnTo>
                <a:lnTo>
                  <a:pt x="327685" y="477520"/>
                </a:lnTo>
                <a:lnTo>
                  <a:pt x="276377" y="481330"/>
                </a:lnTo>
                <a:lnTo>
                  <a:pt x="225056" y="477520"/>
                </a:lnTo>
                <a:lnTo>
                  <a:pt x="180086" y="463550"/>
                </a:lnTo>
                <a:lnTo>
                  <a:pt x="146265" y="436880"/>
                </a:lnTo>
                <a:lnTo>
                  <a:pt x="143840" y="427990"/>
                </a:lnTo>
                <a:lnTo>
                  <a:pt x="145173" y="420370"/>
                </a:lnTo>
                <a:lnTo>
                  <a:pt x="149098" y="412750"/>
                </a:lnTo>
                <a:lnTo>
                  <a:pt x="155409" y="406400"/>
                </a:lnTo>
                <a:lnTo>
                  <a:pt x="163969" y="400050"/>
                </a:lnTo>
                <a:lnTo>
                  <a:pt x="164719" y="398780"/>
                </a:lnTo>
                <a:lnTo>
                  <a:pt x="165061" y="398780"/>
                </a:lnTo>
                <a:lnTo>
                  <a:pt x="173329" y="394970"/>
                </a:lnTo>
                <a:lnTo>
                  <a:pt x="182778" y="389890"/>
                </a:lnTo>
                <a:lnTo>
                  <a:pt x="193306" y="386080"/>
                </a:lnTo>
                <a:lnTo>
                  <a:pt x="231686" y="417830"/>
                </a:lnTo>
                <a:lnTo>
                  <a:pt x="256159" y="452120"/>
                </a:lnTo>
                <a:lnTo>
                  <a:pt x="265099" y="459740"/>
                </a:lnTo>
                <a:lnTo>
                  <a:pt x="276377" y="462280"/>
                </a:lnTo>
                <a:lnTo>
                  <a:pt x="287655" y="459740"/>
                </a:lnTo>
                <a:lnTo>
                  <a:pt x="296608" y="452120"/>
                </a:lnTo>
                <a:lnTo>
                  <a:pt x="300240" y="447040"/>
                </a:lnTo>
                <a:lnTo>
                  <a:pt x="321119" y="417830"/>
                </a:lnTo>
                <a:lnTo>
                  <a:pt x="334391" y="400050"/>
                </a:lnTo>
                <a:lnTo>
                  <a:pt x="347903" y="382270"/>
                </a:lnTo>
                <a:lnTo>
                  <a:pt x="359460" y="386080"/>
                </a:lnTo>
                <a:lnTo>
                  <a:pt x="369989" y="389890"/>
                </a:lnTo>
                <a:lnTo>
                  <a:pt x="379425" y="394970"/>
                </a:lnTo>
                <a:lnTo>
                  <a:pt x="387692" y="398780"/>
                </a:lnTo>
                <a:lnTo>
                  <a:pt x="388048" y="398780"/>
                </a:lnTo>
                <a:lnTo>
                  <a:pt x="388416" y="400050"/>
                </a:lnTo>
                <a:lnTo>
                  <a:pt x="388797" y="400050"/>
                </a:lnTo>
                <a:lnTo>
                  <a:pt x="397344" y="406400"/>
                </a:lnTo>
                <a:lnTo>
                  <a:pt x="403669" y="412750"/>
                </a:lnTo>
                <a:lnTo>
                  <a:pt x="407568" y="420370"/>
                </a:lnTo>
                <a:lnTo>
                  <a:pt x="408914" y="427990"/>
                </a:lnTo>
                <a:lnTo>
                  <a:pt x="408914" y="394462"/>
                </a:lnTo>
                <a:lnTo>
                  <a:pt x="408305" y="393700"/>
                </a:lnTo>
                <a:lnTo>
                  <a:pt x="525678" y="325120"/>
                </a:lnTo>
                <a:lnTo>
                  <a:pt x="515048" y="349250"/>
                </a:lnTo>
                <a:lnTo>
                  <a:pt x="517067" y="354330"/>
                </a:lnTo>
                <a:lnTo>
                  <a:pt x="525767" y="358140"/>
                </a:lnTo>
                <a:lnTo>
                  <a:pt x="530796" y="356870"/>
                </a:lnTo>
                <a:lnTo>
                  <a:pt x="544118" y="325120"/>
                </a:lnTo>
                <a:lnTo>
                  <a:pt x="551586" y="307340"/>
                </a:lnTo>
                <a:lnTo>
                  <a:pt x="553593" y="303530"/>
                </a:lnTo>
                <a:close/>
              </a:path>
              <a:path w="2222500" h="565150" extrusionOk="0">
                <a:moveTo>
                  <a:pt x="1669783" y="437896"/>
                </a:moveTo>
                <a:lnTo>
                  <a:pt x="1665706" y="433539"/>
                </a:lnTo>
                <a:lnTo>
                  <a:pt x="1660499" y="433362"/>
                </a:lnTo>
                <a:lnTo>
                  <a:pt x="1655102" y="433349"/>
                </a:lnTo>
                <a:lnTo>
                  <a:pt x="1650923" y="437375"/>
                </a:lnTo>
                <a:lnTo>
                  <a:pt x="1648409" y="511187"/>
                </a:lnTo>
                <a:lnTo>
                  <a:pt x="1652498" y="515543"/>
                </a:lnTo>
                <a:lnTo>
                  <a:pt x="1658023" y="515734"/>
                </a:lnTo>
                <a:lnTo>
                  <a:pt x="1663103" y="515734"/>
                </a:lnTo>
                <a:lnTo>
                  <a:pt x="1667281" y="511708"/>
                </a:lnTo>
                <a:lnTo>
                  <a:pt x="1669783" y="437896"/>
                </a:lnTo>
                <a:close/>
              </a:path>
              <a:path w="2222500" h="565150" extrusionOk="0">
                <a:moveTo>
                  <a:pt x="2006053" y="193903"/>
                </a:moveTo>
                <a:lnTo>
                  <a:pt x="2001837" y="189674"/>
                </a:lnTo>
                <a:lnTo>
                  <a:pt x="1961172" y="189674"/>
                </a:lnTo>
                <a:lnTo>
                  <a:pt x="1956943" y="193903"/>
                </a:lnTo>
                <a:lnTo>
                  <a:pt x="1956943" y="204330"/>
                </a:lnTo>
                <a:lnTo>
                  <a:pt x="1961172" y="208559"/>
                </a:lnTo>
                <a:lnTo>
                  <a:pt x="1996617" y="208559"/>
                </a:lnTo>
                <a:lnTo>
                  <a:pt x="2001837" y="208559"/>
                </a:lnTo>
                <a:lnTo>
                  <a:pt x="2006053" y="204330"/>
                </a:lnTo>
                <a:lnTo>
                  <a:pt x="2006053" y="193903"/>
                </a:lnTo>
                <a:close/>
              </a:path>
              <a:path w="2222500" h="565150" extrusionOk="0">
                <a:moveTo>
                  <a:pt x="2061489" y="193903"/>
                </a:moveTo>
                <a:lnTo>
                  <a:pt x="2057273" y="189674"/>
                </a:lnTo>
                <a:lnTo>
                  <a:pt x="2016607" y="189674"/>
                </a:lnTo>
                <a:lnTo>
                  <a:pt x="2012378" y="193903"/>
                </a:lnTo>
                <a:lnTo>
                  <a:pt x="2012378" y="204330"/>
                </a:lnTo>
                <a:lnTo>
                  <a:pt x="2016607" y="208559"/>
                </a:lnTo>
                <a:lnTo>
                  <a:pt x="2052053" y="208559"/>
                </a:lnTo>
                <a:lnTo>
                  <a:pt x="2057273" y="208559"/>
                </a:lnTo>
                <a:lnTo>
                  <a:pt x="2061489" y="204330"/>
                </a:lnTo>
                <a:lnTo>
                  <a:pt x="2061489" y="193903"/>
                </a:lnTo>
                <a:close/>
              </a:path>
              <a:path w="2222500" h="565150" extrusionOk="0">
                <a:moveTo>
                  <a:pt x="2116925" y="193903"/>
                </a:moveTo>
                <a:lnTo>
                  <a:pt x="2112708" y="189674"/>
                </a:lnTo>
                <a:lnTo>
                  <a:pt x="2072043" y="189674"/>
                </a:lnTo>
                <a:lnTo>
                  <a:pt x="2067814" y="193903"/>
                </a:lnTo>
                <a:lnTo>
                  <a:pt x="2067814" y="204330"/>
                </a:lnTo>
                <a:lnTo>
                  <a:pt x="2072043" y="208559"/>
                </a:lnTo>
                <a:lnTo>
                  <a:pt x="2107488" y="208559"/>
                </a:lnTo>
                <a:lnTo>
                  <a:pt x="2112708" y="208559"/>
                </a:lnTo>
                <a:lnTo>
                  <a:pt x="2116925" y="204330"/>
                </a:lnTo>
                <a:lnTo>
                  <a:pt x="2116925" y="193903"/>
                </a:lnTo>
                <a:close/>
              </a:path>
              <a:path w="2222500" h="565150" extrusionOk="0">
                <a:moveTo>
                  <a:pt x="2138438" y="348399"/>
                </a:moveTo>
                <a:lnTo>
                  <a:pt x="2138146" y="345059"/>
                </a:lnTo>
                <a:lnTo>
                  <a:pt x="2134641" y="339775"/>
                </a:lnTo>
                <a:lnTo>
                  <a:pt x="2131695" y="338175"/>
                </a:lnTo>
                <a:lnTo>
                  <a:pt x="2114232" y="338175"/>
                </a:lnTo>
                <a:lnTo>
                  <a:pt x="2114232" y="357047"/>
                </a:lnTo>
                <a:lnTo>
                  <a:pt x="2041055" y="528548"/>
                </a:lnTo>
                <a:lnTo>
                  <a:pt x="1760347" y="528548"/>
                </a:lnTo>
                <a:lnTo>
                  <a:pt x="1816430" y="397065"/>
                </a:lnTo>
                <a:lnTo>
                  <a:pt x="1821218" y="395376"/>
                </a:lnTo>
                <a:lnTo>
                  <a:pt x="1823707" y="389953"/>
                </a:lnTo>
                <a:lnTo>
                  <a:pt x="1821738" y="384619"/>
                </a:lnTo>
                <a:lnTo>
                  <a:pt x="1829422" y="366598"/>
                </a:lnTo>
                <a:lnTo>
                  <a:pt x="1829714" y="366610"/>
                </a:lnTo>
                <a:lnTo>
                  <a:pt x="1833676" y="366610"/>
                </a:lnTo>
                <a:lnTo>
                  <a:pt x="1837385" y="364070"/>
                </a:lnTo>
                <a:lnTo>
                  <a:pt x="1839671" y="357047"/>
                </a:lnTo>
                <a:lnTo>
                  <a:pt x="2114232" y="357047"/>
                </a:lnTo>
                <a:lnTo>
                  <a:pt x="2114232" y="338175"/>
                </a:lnTo>
                <a:lnTo>
                  <a:pt x="1823478" y="338175"/>
                </a:lnTo>
                <a:lnTo>
                  <a:pt x="1821713" y="339344"/>
                </a:lnTo>
                <a:lnTo>
                  <a:pt x="1821713" y="301574"/>
                </a:lnTo>
                <a:lnTo>
                  <a:pt x="1822742" y="300799"/>
                </a:lnTo>
                <a:lnTo>
                  <a:pt x="1844179" y="269494"/>
                </a:lnTo>
                <a:lnTo>
                  <a:pt x="1856384" y="233426"/>
                </a:lnTo>
                <a:lnTo>
                  <a:pt x="1862721" y="225767"/>
                </a:lnTo>
                <a:lnTo>
                  <a:pt x="1867115" y="216242"/>
                </a:lnTo>
                <a:lnTo>
                  <a:pt x="1869668" y="206603"/>
                </a:lnTo>
                <a:lnTo>
                  <a:pt x="1870506" y="198602"/>
                </a:lnTo>
                <a:lnTo>
                  <a:pt x="1869630" y="191223"/>
                </a:lnTo>
                <a:lnTo>
                  <a:pt x="1867141" y="184416"/>
                </a:lnTo>
                <a:lnTo>
                  <a:pt x="1863178" y="178371"/>
                </a:lnTo>
                <a:lnTo>
                  <a:pt x="1857946" y="173431"/>
                </a:lnTo>
                <a:lnTo>
                  <a:pt x="1857806" y="170713"/>
                </a:lnTo>
                <a:lnTo>
                  <a:pt x="1854034" y="126072"/>
                </a:lnTo>
                <a:lnTo>
                  <a:pt x="1851621" y="117398"/>
                </a:lnTo>
                <a:lnTo>
                  <a:pt x="1851621" y="196126"/>
                </a:lnTo>
                <a:lnTo>
                  <a:pt x="1851621" y="205892"/>
                </a:lnTo>
                <a:lnTo>
                  <a:pt x="1847049" y="217347"/>
                </a:lnTo>
                <a:lnTo>
                  <a:pt x="1844281" y="218998"/>
                </a:lnTo>
                <a:lnTo>
                  <a:pt x="1841233" y="220230"/>
                </a:lnTo>
                <a:lnTo>
                  <a:pt x="1839048" y="222961"/>
                </a:lnTo>
                <a:lnTo>
                  <a:pt x="1838579" y="225767"/>
                </a:lnTo>
                <a:lnTo>
                  <a:pt x="1838515" y="226212"/>
                </a:lnTo>
                <a:lnTo>
                  <a:pt x="1828952" y="257276"/>
                </a:lnTo>
                <a:lnTo>
                  <a:pt x="1812785" y="282600"/>
                </a:lnTo>
                <a:lnTo>
                  <a:pt x="1812785" y="357505"/>
                </a:lnTo>
                <a:lnTo>
                  <a:pt x="1802307" y="382066"/>
                </a:lnTo>
                <a:lnTo>
                  <a:pt x="1801825" y="382231"/>
                </a:lnTo>
                <a:lnTo>
                  <a:pt x="1789544" y="385813"/>
                </a:lnTo>
                <a:lnTo>
                  <a:pt x="1774964" y="388912"/>
                </a:lnTo>
                <a:lnTo>
                  <a:pt x="1760080" y="390232"/>
                </a:lnTo>
                <a:lnTo>
                  <a:pt x="1724012" y="385279"/>
                </a:lnTo>
                <a:lnTo>
                  <a:pt x="1699234" y="374269"/>
                </a:lnTo>
                <a:lnTo>
                  <a:pt x="1690700" y="367614"/>
                </a:lnTo>
                <a:lnTo>
                  <a:pt x="1703781" y="358546"/>
                </a:lnTo>
                <a:lnTo>
                  <a:pt x="1713141" y="344436"/>
                </a:lnTo>
                <a:lnTo>
                  <a:pt x="1716570" y="327266"/>
                </a:lnTo>
                <a:lnTo>
                  <a:pt x="1716570" y="321119"/>
                </a:lnTo>
                <a:lnTo>
                  <a:pt x="1718881" y="322961"/>
                </a:lnTo>
                <a:lnTo>
                  <a:pt x="1755990" y="331216"/>
                </a:lnTo>
                <a:lnTo>
                  <a:pt x="1792566" y="322961"/>
                </a:lnTo>
                <a:lnTo>
                  <a:pt x="1792884" y="322961"/>
                </a:lnTo>
                <a:lnTo>
                  <a:pt x="1802841" y="315582"/>
                </a:lnTo>
                <a:lnTo>
                  <a:pt x="1802841" y="326783"/>
                </a:lnTo>
                <a:lnTo>
                  <a:pt x="1803603" y="338531"/>
                </a:lnTo>
                <a:lnTo>
                  <a:pt x="1806892" y="349719"/>
                </a:lnTo>
                <a:lnTo>
                  <a:pt x="1812785" y="357505"/>
                </a:lnTo>
                <a:lnTo>
                  <a:pt x="1812785" y="282600"/>
                </a:lnTo>
                <a:lnTo>
                  <a:pt x="1811299" y="284924"/>
                </a:lnTo>
                <a:lnTo>
                  <a:pt x="1786623" y="304736"/>
                </a:lnTo>
                <a:lnTo>
                  <a:pt x="1755990" y="312331"/>
                </a:lnTo>
                <a:lnTo>
                  <a:pt x="1720418" y="302158"/>
                </a:lnTo>
                <a:lnTo>
                  <a:pt x="1716570" y="297992"/>
                </a:lnTo>
                <a:lnTo>
                  <a:pt x="1716570" y="294652"/>
                </a:lnTo>
                <a:lnTo>
                  <a:pt x="1712341" y="290423"/>
                </a:lnTo>
                <a:lnTo>
                  <a:pt x="1709572" y="290423"/>
                </a:lnTo>
                <a:lnTo>
                  <a:pt x="1698421" y="278345"/>
                </a:lnTo>
                <a:lnTo>
                  <a:pt x="1686775" y="250901"/>
                </a:lnTo>
                <a:lnTo>
                  <a:pt x="1682292" y="229857"/>
                </a:lnTo>
                <a:lnTo>
                  <a:pt x="1681861" y="226580"/>
                </a:lnTo>
                <a:lnTo>
                  <a:pt x="1679867" y="223862"/>
                </a:lnTo>
                <a:lnTo>
                  <a:pt x="1676857" y="222542"/>
                </a:lnTo>
                <a:lnTo>
                  <a:pt x="1674063" y="220789"/>
                </a:lnTo>
                <a:lnTo>
                  <a:pt x="1669618" y="209346"/>
                </a:lnTo>
                <a:lnTo>
                  <a:pt x="1669618" y="197523"/>
                </a:lnTo>
                <a:lnTo>
                  <a:pt x="1672031" y="193344"/>
                </a:lnTo>
                <a:lnTo>
                  <a:pt x="1679943" y="189115"/>
                </a:lnTo>
                <a:lnTo>
                  <a:pt x="1681873" y="184416"/>
                </a:lnTo>
                <a:lnTo>
                  <a:pt x="1681543" y="183413"/>
                </a:lnTo>
                <a:lnTo>
                  <a:pt x="1688934" y="183984"/>
                </a:lnTo>
                <a:lnTo>
                  <a:pt x="1704759" y="179133"/>
                </a:lnTo>
                <a:lnTo>
                  <a:pt x="1717586" y="170332"/>
                </a:lnTo>
                <a:lnTo>
                  <a:pt x="1727123" y="159931"/>
                </a:lnTo>
                <a:lnTo>
                  <a:pt x="1737321" y="165188"/>
                </a:lnTo>
                <a:lnTo>
                  <a:pt x="1749920" y="171018"/>
                </a:lnTo>
                <a:lnTo>
                  <a:pt x="1763560" y="176314"/>
                </a:lnTo>
                <a:lnTo>
                  <a:pt x="1776882" y="179971"/>
                </a:lnTo>
                <a:lnTo>
                  <a:pt x="1789150" y="180467"/>
                </a:lnTo>
                <a:lnTo>
                  <a:pt x="1798929" y="177609"/>
                </a:lnTo>
                <a:lnTo>
                  <a:pt x="1806397" y="172478"/>
                </a:lnTo>
                <a:lnTo>
                  <a:pt x="1811693" y="166166"/>
                </a:lnTo>
                <a:lnTo>
                  <a:pt x="1820748" y="169976"/>
                </a:lnTo>
                <a:lnTo>
                  <a:pt x="1829549" y="175056"/>
                </a:lnTo>
                <a:lnTo>
                  <a:pt x="1836420" y="181190"/>
                </a:lnTo>
                <a:lnTo>
                  <a:pt x="1839722" y="188188"/>
                </a:lnTo>
                <a:lnTo>
                  <a:pt x="1840331" y="192951"/>
                </a:lnTo>
                <a:lnTo>
                  <a:pt x="1844382" y="196418"/>
                </a:lnTo>
                <a:lnTo>
                  <a:pt x="1849056" y="196418"/>
                </a:lnTo>
                <a:lnTo>
                  <a:pt x="1851621" y="196126"/>
                </a:lnTo>
                <a:lnTo>
                  <a:pt x="1851621" y="117398"/>
                </a:lnTo>
                <a:lnTo>
                  <a:pt x="1848840" y="107378"/>
                </a:lnTo>
                <a:lnTo>
                  <a:pt x="1839518" y="91147"/>
                </a:lnTo>
                <a:lnTo>
                  <a:pt x="1838350" y="89738"/>
                </a:lnTo>
                <a:lnTo>
                  <a:pt x="1838350" y="158940"/>
                </a:lnTo>
                <a:lnTo>
                  <a:pt x="1834108" y="155638"/>
                </a:lnTo>
                <a:lnTo>
                  <a:pt x="1818170" y="148437"/>
                </a:lnTo>
                <a:lnTo>
                  <a:pt x="1808988" y="145618"/>
                </a:lnTo>
                <a:lnTo>
                  <a:pt x="1803996" y="144424"/>
                </a:lnTo>
                <a:lnTo>
                  <a:pt x="1798967" y="147332"/>
                </a:lnTo>
                <a:lnTo>
                  <a:pt x="1797608" y="152260"/>
                </a:lnTo>
                <a:lnTo>
                  <a:pt x="1793887" y="163982"/>
                </a:lnTo>
                <a:lnTo>
                  <a:pt x="1747012" y="148920"/>
                </a:lnTo>
                <a:lnTo>
                  <a:pt x="1726552" y="137947"/>
                </a:lnTo>
                <a:lnTo>
                  <a:pt x="1723885" y="137604"/>
                </a:lnTo>
                <a:lnTo>
                  <a:pt x="1718906" y="139014"/>
                </a:lnTo>
                <a:lnTo>
                  <a:pt x="1716811" y="140716"/>
                </a:lnTo>
                <a:lnTo>
                  <a:pt x="1715604" y="142989"/>
                </a:lnTo>
                <a:lnTo>
                  <a:pt x="1712582" y="147777"/>
                </a:lnTo>
                <a:lnTo>
                  <a:pt x="1704632" y="156667"/>
                </a:lnTo>
                <a:lnTo>
                  <a:pt x="1692109" y="164058"/>
                </a:lnTo>
                <a:lnTo>
                  <a:pt x="1677123" y="164312"/>
                </a:lnTo>
                <a:lnTo>
                  <a:pt x="1675409" y="156235"/>
                </a:lnTo>
                <a:lnTo>
                  <a:pt x="1675307" y="150507"/>
                </a:lnTo>
                <a:lnTo>
                  <a:pt x="1675091" y="135750"/>
                </a:lnTo>
                <a:lnTo>
                  <a:pt x="1678076" y="120802"/>
                </a:lnTo>
                <a:lnTo>
                  <a:pt x="1682864" y="113131"/>
                </a:lnTo>
                <a:lnTo>
                  <a:pt x="1686407" y="110769"/>
                </a:lnTo>
                <a:lnTo>
                  <a:pt x="1687931" y="106337"/>
                </a:lnTo>
                <a:lnTo>
                  <a:pt x="1684997" y="97472"/>
                </a:lnTo>
                <a:lnTo>
                  <a:pt x="1683639" y="91897"/>
                </a:lnTo>
                <a:lnTo>
                  <a:pt x="1682965" y="88582"/>
                </a:lnTo>
                <a:lnTo>
                  <a:pt x="1682851" y="88011"/>
                </a:lnTo>
                <a:lnTo>
                  <a:pt x="1682813" y="87820"/>
                </a:lnTo>
                <a:lnTo>
                  <a:pt x="1682724" y="87363"/>
                </a:lnTo>
                <a:lnTo>
                  <a:pt x="1682648" y="87020"/>
                </a:lnTo>
                <a:lnTo>
                  <a:pt x="1690319" y="87020"/>
                </a:lnTo>
                <a:lnTo>
                  <a:pt x="1698929" y="86474"/>
                </a:lnTo>
                <a:lnTo>
                  <a:pt x="1708315" y="85090"/>
                </a:lnTo>
                <a:lnTo>
                  <a:pt x="1740166" y="77317"/>
                </a:lnTo>
                <a:lnTo>
                  <a:pt x="1765884" y="76009"/>
                </a:lnTo>
                <a:lnTo>
                  <a:pt x="1790954" y="79806"/>
                </a:lnTo>
                <a:lnTo>
                  <a:pt x="1810816" y="89776"/>
                </a:lnTo>
                <a:lnTo>
                  <a:pt x="1812620" y="102450"/>
                </a:lnTo>
                <a:lnTo>
                  <a:pt x="1812658" y="102654"/>
                </a:lnTo>
                <a:lnTo>
                  <a:pt x="1814004" y="104889"/>
                </a:lnTo>
                <a:lnTo>
                  <a:pt x="1818068" y="107899"/>
                </a:lnTo>
                <a:lnTo>
                  <a:pt x="1820583" y="108508"/>
                </a:lnTo>
                <a:lnTo>
                  <a:pt x="1823110" y="108140"/>
                </a:lnTo>
                <a:lnTo>
                  <a:pt x="1827936" y="107378"/>
                </a:lnTo>
                <a:lnTo>
                  <a:pt x="1833257" y="120015"/>
                </a:lnTo>
                <a:lnTo>
                  <a:pt x="1836356" y="134810"/>
                </a:lnTo>
                <a:lnTo>
                  <a:pt x="1837918" y="150507"/>
                </a:lnTo>
                <a:lnTo>
                  <a:pt x="1838350" y="158940"/>
                </a:lnTo>
                <a:lnTo>
                  <a:pt x="1838350" y="89738"/>
                </a:lnTo>
                <a:lnTo>
                  <a:pt x="1837410" y="88582"/>
                </a:lnTo>
                <a:lnTo>
                  <a:pt x="1835886" y="88011"/>
                </a:lnTo>
                <a:lnTo>
                  <a:pt x="1834172" y="87363"/>
                </a:lnTo>
                <a:lnTo>
                  <a:pt x="1830793" y="87820"/>
                </a:lnTo>
                <a:lnTo>
                  <a:pt x="1829625" y="88011"/>
                </a:lnTo>
                <a:lnTo>
                  <a:pt x="1828774" y="81965"/>
                </a:lnTo>
                <a:lnTo>
                  <a:pt x="1809102" y="68173"/>
                </a:lnTo>
                <a:lnTo>
                  <a:pt x="1799856" y="62649"/>
                </a:lnTo>
                <a:lnTo>
                  <a:pt x="1767852" y="57073"/>
                </a:lnTo>
                <a:lnTo>
                  <a:pt x="1736610" y="58775"/>
                </a:lnTo>
                <a:lnTo>
                  <a:pt x="1712315" y="64782"/>
                </a:lnTo>
                <a:lnTo>
                  <a:pt x="1699628" y="67437"/>
                </a:lnTo>
                <a:lnTo>
                  <a:pt x="1688376" y="68173"/>
                </a:lnTo>
                <a:lnTo>
                  <a:pt x="1679295" y="67741"/>
                </a:lnTo>
                <a:lnTo>
                  <a:pt x="1673123" y="66890"/>
                </a:lnTo>
                <a:lnTo>
                  <a:pt x="1670329" y="66408"/>
                </a:lnTo>
                <a:lnTo>
                  <a:pt x="1667306" y="67195"/>
                </a:lnTo>
                <a:lnTo>
                  <a:pt x="1662963" y="71120"/>
                </a:lnTo>
                <a:lnTo>
                  <a:pt x="1661807" y="73952"/>
                </a:lnTo>
                <a:lnTo>
                  <a:pt x="1661960" y="76009"/>
                </a:lnTo>
                <a:lnTo>
                  <a:pt x="1662074" y="77317"/>
                </a:lnTo>
                <a:lnTo>
                  <a:pt x="1662582" y="81800"/>
                </a:lnTo>
                <a:lnTo>
                  <a:pt x="1663357" y="86474"/>
                </a:lnTo>
                <a:lnTo>
                  <a:pt x="1663458" y="87020"/>
                </a:lnTo>
                <a:lnTo>
                  <a:pt x="1663509" y="87363"/>
                </a:lnTo>
                <a:lnTo>
                  <a:pt x="1663623" y="88011"/>
                </a:lnTo>
                <a:lnTo>
                  <a:pt x="1665135" y="95313"/>
                </a:lnTo>
                <a:lnTo>
                  <a:pt x="1666938" y="102450"/>
                </a:lnTo>
                <a:lnTo>
                  <a:pt x="1659813" y="116230"/>
                </a:lnTo>
                <a:lnTo>
                  <a:pt x="1656257" y="134810"/>
                </a:lnTo>
                <a:lnTo>
                  <a:pt x="1656359" y="145859"/>
                </a:lnTo>
                <a:lnTo>
                  <a:pt x="1656448" y="156235"/>
                </a:lnTo>
                <a:lnTo>
                  <a:pt x="1660588" y="179235"/>
                </a:lnTo>
                <a:lnTo>
                  <a:pt x="1654390" y="185039"/>
                </a:lnTo>
                <a:lnTo>
                  <a:pt x="1651647" y="191223"/>
                </a:lnTo>
                <a:lnTo>
                  <a:pt x="1650746" y="193344"/>
                </a:lnTo>
                <a:lnTo>
                  <a:pt x="1650746" y="202171"/>
                </a:lnTo>
                <a:lnTo>
                  <a:pt x="1651469" y="209346"/>
                </a:lnTo>
                <a:lnTo>
                  <a:pt x="1651533" y="210007"/>
                </a:lnTo>
                <a:lnTo>
                  <a:pt x="1653844" y="218998"/>
                </a:lnTo>
                <a:lnTo>
                  <a:pt x="1653971" y="219481"/>
                </a:lnTo>
                <a:lnTo>
                  <a:pt x="1658162" y="228904"/>
                </a:lnTo>
                <a:lnTo>
                  <a:pt x="1664220" y="236562"/>
                </a:lnTo>
                <a:lnTo>
                  <a:pt x="1673796" y="270967"/>
                </a:lnTo>
                <a:lnTo>
                  <a:pt x="1691754" y="301332"/>
                </a:lnTo>
                <a:lnTo>
                  <a:pt x="1697685" y="306070"/>
                </a:lnTo>
                <a:lnTo>
                  <a:pt x="1697685" y="327266"/>
                </a:lnTo>
                <a:lnTo>
                  <a:pt x="1695653" y="337299"/>
                </a:lnTo>
                <a:lnTo>
                  <a:pt x="1690116" y="345516"/>
                </a:lnTo>
                <a:lnTo>
                  <a:pt x="1681899" y="351053"/>
                </a:lnTo>
                <a:lnTo>
                  <a:pt x="1674444" y="352501"/>
                </a:lnTo>
                <a:lnTo>
                  <a:pt x="1670735" y="351840"/>
                </a:lnTo>
                <a:lnTo>
                  <a:pt x="1667992" y="353745"/>
                </a:lnTo>
                <a:lnTo>
                  <a:pt x="1623250" y="362381"/>
                </a:lnTo>
                <a:lnTo>
                  <a:pt x="1576247" y="385114"/>
                </a:lnTo>
                <a:lnTo>
                  <a:pt x="1561922" y="425691"/>
                </a:lnTo>
                <a:lnTo>
                  <a:pt x="1561922" y="484809"/>
                </a:lnTo>
                <a:lnTo>
                  <a:pt x="1572895" y="525576"/>
                </a:lnTo>
                <a:lnTo>
                  <a:pt x="1611007" y="546912"/>
                </a:lnTo>
                <a:lnTo>
                  <a:pt x="1654619" y="548170"/>
                </a:lnTo>
                <a:lnTo>
                  <a:pt x="1690116" y="548386"/>
                </a:lnTo>
                <a:lnTo>
                  <a:pt x="1696923" y="548373"/>
                </a:lnTo>
                <a:lnTo>
                  <a:pt x="1701139" y="544144"/>
                </a:lnTo>
                <a:lnTo>
                  <a:pt x="1701126" y="533730"/>
                </a:lnTo>
                <a:lnTo>
                  <a:pt x="1696910" y="529501"/>
                </a:lnTo>
                <a:lnTo>
                  <a:pt x="1633740" y="528942"/>
                </a:lnTo>
                <a:lnTo>
                  <a:pt x="1612277" y="528091"/>
                </a:lnTo>
                <a:lnTo>
                  <a:pt x="1595805" y="522693"/>
                </a:lnTo>
                <a:lnTo>
                  <a:pt x="1586268" y="511492"/>
                </a:lnTo>
                <a:lnTo>
                  <a:pt x="1581873" y="497776"/>
                </a:lnTo>
                <a:lnTo>
                  <a:pt x="1580807" y="484809"/>
                </a:lnTo>
                <a:lnTo>
                  <a:pt x="1580807" y="425691"/>
                </a:lnTo>
                <a:lnTo>
                  <a:pt x="1603565" y="388759"/>
                </a:lnTo>
                <a:lnTo>
                  <a:pt x="1668310" y="372846"/>
                </a:lnTo>
                <a:lnTo>
                  <a:pt x="1670227" y="375069"/>
                </a:lnTo>
                <a:lnTo>
                  <a:pt x="1687563" y="389153"/>
                </a:lnTo>
                <a:lnTo>
                  <a:pt x="1717154" y="402920"/>
                </a:lnTo>
                <a:lnTo>
                  <a:pt x="1760080" y="409117"/>
                </a:lnTo>
                <a:lnTo>
                  <a:pt x="1776653" y="407758"/>
                </a:lnTo>
                <a:lnTo>
                  <a:pt x="1792693" y="404495"/>
                </a:lnTo>
                <a:lnTo>
                  <a:pt x="1736140" y="537197"/>
                </a:lnTo>
                <a:lnTo>
                  <a:pt x="1736432" y="540537"/>
                </a:lnTo>
                <a:lnTo>
                  <a:pt x="1739938" y="545833"/>
                </a:lnTo>
                <a:lnTo>
                  <a:pt x="1742884" y="547433"/>
                </a:lnTo>
                <a:lnTo>
                  <a:pt x="2051075" y="547433"/>
                </a:lnTo>
                <a:lnTo>
                  <a:pt x="2054491" y="545160"/>
                </a:lnTo>
                <a:lnTo>
                  <a:pt x="2061578" y="528548"/>
                </a:lnTo>
                <a:lnTo>
                  <a:pt x="2134755" y="357047"/>
                </a:lnTo>
                <a:lnTo>
                  <a:pt x="2138438" y="348399"/>
                </a:lnTo>
                <a:close/>
              </a:path>
              <a:path w="2222500" h="565150" extrusionOk="0">
                <a:moveTo>
                  <a:pt x="2172360" y="193903"/>
                </a:moveTo>
                <a:lnTo>
                  <a:pt x="2168144" y="189674"/>
                </a:lnTo>
                <a:lnTo>
                  <a:pt x="2127453" y="189674"/>
                </a:lnTo>
                <a:lnTo>
                  <a:pt x="2123236" y="193903"/>
                </a:lnTo>
                <a:lnTo>
                  <a:pt x="2123236" y="204330"/>
                </a:lnTo>
                <a:lnTo>
                  <a:pt x="2127453" y="208559"/>
                </a:lnTo>
                <a:lnTo>
                  <a:pt x="2162924" y="208559"/>
                </a:lnTo>
                <a:lnTo>
                  <a:pt x="2168144" y="208559"/>
                </a:lnTo>
                <a:lnTo>
                  <a:pt x="2172360" y="204330"/>
                </a:lnTo>
                <a:lnTo>
                  <a:pt x="2172360" y="193903"/>
                </a:lnTo>
                <a:close/>
              </a:path>
              <a:path w="2222500" h="565150" extrusionOk="0">
                <a:moveTo>
                  <a:pt x="2222042" y="162382"/>
                </a:moveTo>
                <a:lnTo>
                  <a:pt x="2216797" y="136525"/>
                </a:lnTo>
                <a:lnTo>
                  <a:pt x="2219071" y="134251"/>
                </a:lnTo>
                <a:lnTo>
                  <a:pt x="2219071" y="123825"/>
                </a:lnTo>
                <a:lnTo>
                  <a:pt x="2214854" y="119595"/>
                </a:lnTo>
                <a:lnTo>
                  <a:pt x="2209114" y="119595"/>
                </a:lnTo>
                <a:lnTo>
                  <a:pt x="2203170" y="110782"/>
                </a:lnTo>
                <a:lnTo>
                  <a:pt x="2203170" y="177292"/>
                </a:lnTo>
                <a:lnTo>
                  <a:pt x="2203170" y="206044"/>
                </a:lnTo>
                <a:lnTo>
                  <a:pt x="2197824" y="232486"/>
                </a:lnTo>
                <a:lnTo>
                  <a:pt x="2183244" y="254101"/>
                </a:lnTo>
                <a:lnTo>
                  <a:pt x="2161629" y="268681"/>
                </a:lnTo>
                <a:lnTo>
                  <a:pt x="2135200" y="274027"/>
                </a:lnTo>
                <a:lnTo>
                  <a:pt x="2011311" y="274027"/>
                </a:lnTo>
                <a:lnTo>
                  <a:pt x="1984883" y="268681"/>
                </a:lnTo>
                <a:lnTo>
                  <a:pt x="1973745" y="261175"/>
                </a:lnTo>
                <a:lnTo>
                  <a:pt x="2057565" y="261175"/>
                </a:lnTo>
                <a:lnTo>
                  <a:pt x="2061794" y="256946"/>
                </a:lnTo>
                <a:lnTo>
                  <a:pt x="2061794" y="242290"/>
                </a:lnTo>
                <a:lnTo>
                  <a:pt x="2061794" y="233959"/>
                </a:lnTo>
                <a:lnTo>
                  <a:pt x="2061794" y="219278"/>
                </a:lnTo>
                <a:lnTo>
                  <a:pt x="2057565" y="215061"/>
                </a:lnTo>
                <a:lnTo>
                  <a:pt x="2042922" y="215061"/>
                </a:lnTo>
                <a:lnTo>
                  <a:pt x="2042922" y="233959"/>
                </a:lnTo>
                <a:lnTo>
                  <a:pt x="2042922" y="242290"/>
                </a:lnTo>
                <a:lnTo>
                  <a:pt x="1976666" y="242290"/>
                </a:lnTo>
                <a:lnTo>
                  <a:pt x="1976666" y="233959"/>
                </a:lnTo>
                <a:lnTo>
                  <a:pt x="2042922" y="233959"/>
                </a:lnTo>
                <a:lnTo>
                  <a:pt x="2042922" y="215061"/>
                </a:lnTo>
                <a:lnTo>
                  <a:pt x="1962010" y="215061"/>
                </a:lnTo>
                <a:lnTo>
                  <a:pt x="1957781" y="219278"/>
                </a:lnTo>
                <a:lnTo>
                  <a:pt x="1957781" y="245973"/>
                </a:lnTo>
                <a:lnTo>
                  <a:pt x="1948688" y="232486"/>
                </a:lnTo>
                <a:lnTo>
                  <a:pt x="1943341" y="206044"/>
                </a:lnTo>
                <a:lnTo>
                  <a:pt x="1943341" y="177292"/>
                </a:lnTo>
                <a:lnTo>
                  <a:pt x="2203170" y="177292"/>
                </a:lnTo>
                <a:lnTo>
                  <a:pt x="2203170" y="110782"/>
                </a:lnTo>
                <a:lnTo>
                  <a:pt x="2202357" y="109575"/>
                </a:lnTo>
                <a:lnTo>
                  <a:pt x="2202357" y="158407"/>
                </a:lnTo>
                <a:lnTo>
                  <a:pt x="1944141" y="158407"/>
                </a:lnTo>
                <a:lnTo>
                  <a:pt x="1948167" y="138480"/>
                </a:lnTo>
                <a:lnTo>
                  <a:pt x="2198332" y="138480"/>
                </a:lnTo>
                <a:lnTo>
                  <a:pt x="2202357" y="158407"/>
                </a:lnTo>
                <a:lnTo>
                  <a:pt x="2202357" y="109575"/>
                </a:lnTo>
                <a:lnTo>
                  <a:pt x="2196579" y="101003"/>
                </a:lnTo>
                <a:lnTo>
                  <a:pt x="2186813" y="94411"/>
                </a:lnTo>
                <a:lnTo>
                  <a:pt x="2186787" y="119595"/>
                </a:lnTo>
                <a:lnTo>
                  <a:pt x="1959711" y="119595"/>
                </a:lnTo>
                <a:lnTo>
                  <a:pt x="1963267" y="114338"/>
                </a:lnTo>
                <a:lnTo>
                  <a:pt x="1984883" y="99758"/>
                </a:lnTo>
                <a:lnTo>
                  <a:pt x="2011311" y="94411"/>
                </a:lnTo>
                <a:lnTo>
                  <a:pt x="2135200" y="94411"/>
                </a:lnTo>
                <a:lnTo>
                  <a:pt x="2161629" y="99758"/>
                </a:lnTo>
                <a:lnTo>
                  <a:pt x="2183244" y="114338"/>
                </a:lnTo>
                <a:lnTo>
                  <a:pt x="2186787" y="119595"/>
                </a:lnTo>
                <a:lnTo>
                  <a:pt x="2186787" y="94399"/>
                </a:lnTo>
                <a:lnTo>
                  <a:pt x="2168969" y="82359"/>
                </a:lnTo>
                <a:lnTo>
                  <a:pt x="2135200" y="75526"/>
                </a:lnTo>
                <a:lnTo>
                  <a:pt x="2011311" y="75526"/>
                </a:lnTo>
                <a:lnTo>
                  <a:pt x="1977542" y="82359"/>
                </a:lnTo>
                <a:lnTo>
                  <a:pt x="1949932" y="101003"/>
                </a:lnTo>
                <a:lnTo>
                  <a:pt x="1937385" y="119595"/>
                </a:lnTo>
                <a:lnTo>
                  <a:pt x="1931974" y="119595"/>
                </a:lnTo>
                <a:lnTo>
                  <a:pt x="1927745" y="123825"/>
                </a:lnTo>
                <a:lnTo>
                  <a:pt x="1927745" y="134251"/>
                </a:lnTo>
                <a:lnTo>
                  <a:pt x="1929752" y="136271"/>
                </a:lnTo>
                <a:lnTo>
                  <a:pt x="1924469" y="162382"/>
                </a:lnTo>
                <a:lnTo>
                  <a:pt x="1924469" y="206044"/>
                </a:lnTo>
                <a:lnTo>
                  <a:pt x="1931301" y="239826"/>
                </a:lnTo>
                <a:lnTo>
                  <a:pt x="1949932" y="267436"/>
                </a:lnTo>
                <a:lnTo>
                  <a:pt x="1977542" y="286080"/>
                </a:lnTo>
                <a:lnTo>
                  <a:pt x="2011311" y="292912"/>
                </a:lnTo>
                <a:lnTo>
                  <a:pt x="2135200" y="292912"/>
                </a:lnTo>
                <a:lnTo>
                  <a:pt x="2186825" y="274027"/>
                </a:lnTo>
                <a:lnTo>
                  <a:pt x="2215210" y="239826"/>
                </a:lnTo>
                <a:lnTo>
                  <a:pt x="2222042" y="206044"/>
                </a:lnTo>
                <a:lnTo>
                  <a:pt x="2222042" y="162382"/>
                </a:lnTo>
                <a:close/>
              </a:path>
            </a:pathLst>
          </a:custGeom>
          <a:solidFill>
            <a:srgbClr val="F7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038" name="Google Shape;3038;p15"/>
          <p:cNvSpPr txBox="1"/>
          <p:nvPr/>
        </p:nvSpPr>
        <p:spPr>
          <a:xfrm>
            <a:off x="6396550" y="1745963"/>
            <a:ext cx="1449000" cy="5652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1100"/>
              <a:buFont typeface="Arial"/>
              <a:buNone/>
            </a:pPr>
            <a:r>
              <a:rPr lang="en-US" sz="1200" b="1">
                <a:solidFill>
                  <a:srgbClr val="29719F"/>
                </a:solidFill>
                <a:latin typeface="Inter"/>
                <a:ea typeface="Inter"/>
                <a:cs typeface="Inter"/>
                <a:sym typeface="Inter"/>
              </a:rPr>
              <a:t>of upper</a:t>
            </a:r>
            <a:endParaRPr sz="1200" b="1">
              <a:solidFill>
                <a:srgbClr val="29719F"/>
              </a:solidFill>
              <a:latin typeface="Inter"/>
              <a:ea typeface="Inter"/>
              <a:cs typeface="Inter"/>
              <a:sym typeface="Inter"/>
            </a:endParaRPr>
          </a:p>
          <a:p>
            <a:pPr marL="0" lvl="0" indent="0" algn="l" rtl="0">
              <a:lnSpc>
                <a:spcPct val="90000"/>
              </a:lnSpc>
              <a:spcBef>
                <a:spcPts val="0"/>
              </a:spcBef>
              <a:spcAft>
                <a:spcPts val="0"/>
              </a:spcAft>
              <a:buNone/>
            </a:pPr>
            <a:r>
              <a:rPr lang="en-US" sz="1200" b="1">
                <a:solidFill>
                  <a:srgbClr val="29719F"/>
                </a:solidFill>
                <a:latin typeface="Inter"/>
                <a:ea typeface="Inter"/>
                <a:cs typeface="Inter"/>
                <a:sym typeface="Inter"/>
              </a:rPr>
              <a:t>management</a:t>
            </a:r>
            <a:endParaRPr sz="1200" b="1">
              <a:solidFill>
                <a:srgbClr val="29719F"/>
              </a:solidFill>
              <a:latin typeface="Inter"/>
              <a:ea typeface="Inter"/>
              <a:cs typeface="Inter"/>
              <a:sym typeface="Inte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Shape 3042"/>
        <p:cNvGrpSpPr/>
        <p:nvPr/>
      </p:nvGrpSpPr>
      <p:grpSpPr>
        <a:xfrm>
          <a:off x="0" y="0"/>
          <a:ext cx="0" cy="0"/>
          <a:chOff x="0" y="0"/>
          <a:chExt cx="0" cy="0"/>
        </a:xfrm>
      </p:grpSpPr>
      <p:sp>
        <p:nvSpPr>
          <p:cNvPr id="3043" name="Google Shape;3043;p16"/>
          <p:cNvSpPr/>
          <p:nvPr/>
        </p:nvSpPr>
        <p:spPr>
          <a:xfrm>
            <a:off x="0" y="2962338"/>
            <a:ext cx="4551045" cy="2181225"/>
          </a:xfrm>
          <a:custGeom>
            <a:avLst/>
            <a:gdLst/>
            <a:ahLst/>
            <a:cxnLst/>
            <a:rect l="l" t="t" r="r" b="b"/>
            <a:pathLst>
              <a:path w="4551045" h="2181225" extrusionOk="0">
                <a:moveTo>
                  <a:pt x="4550651" y="0"/>
                </a:moveTo>
                <a:lnTo>
                  <a:pt x="0" y="0"/>
                </a:lnTo>
                <a:lnTo>
                  <a:pt x="0" y="2181161"/>
                </a:lnTo>
                <a:lnTo>
                  <a:pt x="4550651" y="2181161"/>
                </a:lnTo>
                <a:lnTo>
                  <a:pt x="4550651" y="0"/>
                </a:lnTo>
                <a:close/>
              </a:path>
            </a:pathLst>
          </a:custGeom>
          <a:solidFill>
            <a:srgbClr val="D3E2E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044" name="Google Shape;3044;p16"/>
          <p:cNvSpPr txBox="1"/>
          <p:nvPr/>
        </p:nvSpPr>
        <p:spPr>
          <a:xfrm>
            <a:off x="442837" y="3131790"/>
            <a:ext cx="3879941" cy="528320"/>
          </a:xfrm>
          <a:prstGeom prst="rect">
            <a:avLst/>
          </a:prstGeom>
          <a:noFill/>
          <a:ln>
            <a:noFill/>
          </a:ln>
        </p:spPr>
        <p:txBody>
          <a:bodyPr spcFirstLastPara="1" wrap="square" lIns="0" tIns="12700" rIns="0" bIns="0" anchor="t" anchorCtr="0">
            <a:spAutoFit/>
          </a:bodyPr>
          <a:lstStyle/>
          <a:p>
            <a:pPr marL="12700" marR="5080" lvl="0" indent="0" algn="l" rtl="0">
              <a:lnSpc>
                <a:spcPct val="100000"/>
              </a:lnSpc>
              <a:spcBef>
                <a:spcPts val="0"/>
              </a:spcBef>
              <a:spcAft>
                <a:spcPts val="0"/>
              </a:spcAft>
              <a:buNone/>
            </a:pPr>
            <a:r>
              <a:rPr lang="en-US" sz="1100" b="1" dirty="0">
                <a:latin typeface="Inter SemiBold"/>
                <a:ea typeface="Inter SemiBold"/>
                <a:cs typeface="Inter SemiBold"/>
                <a:sym typeface="Inter SemiBold"/>
              </a:rPr>
              <a:t>More than </a:t>
            </a:r>
            <a:r>
              <a:rPr lang="en-US" sz="1100" b="1" dirty="0">
                <a:latin typeface="Inter"/>
                <a:ea typeface="Inter"/>
                <a:cs typeface="Inter"/>
                <a:sym typeface="Inter"/>
              </a:rPr>
              <a:t>9 million new industry jobs </a:t>
            </a:r>
            <a:r>
              <a:rPr lang="en-US" sz="1100" b="1" dirty="0">
                <a:latin typeface="Inter SemiBold"/>
                <a:ea typeface="Inter SemiBold"/>
                <a:cs typeface="Inter SemiBold"/>
                <a:sym typeface="Inter SemiBold"/>
              </a:rPr>
              <a:t>are expected over the next decade,</a:t>
            </a:r>
            <a:r>
              <a:rPr lang="en-US" sz="1100" dirty="0">
                <a:solidFill>
                  <a:schemeClr val="dk1"/>
                </a:solidFill>
                <a:latin typeface="Inter SemiBold" panose="02000503000000020004" pitchFamily="2" charset="0"/>
                <a:ea typeface="Inter SemiBold" panose="02000503000000020004" pitchFamily="2" charset="0"/>
                <a:cs typeface="Inter"/>
                <a:sym typeface="Inter"/>
              </a:rPr>
              <a:t>¹</a:t>
            </a:r>
            <a:r>
              <a:rPr lang="en-US" sz="1100" b="1" dirty="0">
                <a:latin typeface="Inter SemiBold"/>
                <a:ea typeface="Inter SemiBold"/>
                <a:cs typeface="Inter SemiBold"/>
                <a:sym typeface="Inter SemiBold"/>
              </a:rPr>
              <a:t> with the sector increasingly relying on a </a:t>
            </a:r>
            <a:r>
              <a:rPr lang="en-US" sz="1100" b="1" dirty="0">
                <a:latin typeface="Inter"/>
                <a:ea typeface="Inter"/>
                <a:cs typeface="Inter"/>
                <a:sym typeface="Inter"/>
              </a:rPr>
              <a:t>global talent pool:</a:t>
            </a:r>
            <a:endParaRPr sz="1100" dirty="0">
              <a:latin typeface="Inter"/>
              <a:ea typeface="Inter"/>
              <a:cs typeface="Inter"/>
              <a:sym typeface="Inter"/>
            </a:endParaRPr>
          </a:p>
        </p:txBody>
      </p:sp>
      <p:grpSp>
        <p:nvGrpSpPr>
          <p:cNvPr id="3045" name="Google Shape;3045;p16"/>
          <p:cNvGrpSpPr/>
          <p:nvPr/>
        </p:nvGrpSpPr>
        <p:grpSpPr>
          <a:xfrm>
            <a:off x="0" y="2629432"/>
            <a:ext cx="9144063" cy="2514131"/>
            <a:chOff x="0" y="2629432"/>
            <a:chExt cx="9144063" cy="2514131"/>
          </a:xfrm>
        </p:grpSpPr>
        <p:sp>
          <p:nvSpPr>
            <p:cNvPr id="3046" name="Google Shape;3046;p16"/>
            <p:cNvSpPr/>
            <p:nvPr/>
          </p:nvSpPr>
          <p:spPr>
            <a:xfrm>
              <a:off x="4549838" y="2962338"/>
              <a:ext cx="4594225" cy="2181225"/>
            </a:xfrm>
            <a:custGeom>
              <a:avLst/>
              <a:gdLst/>
              <a:ahLst/>
              <a:cxnLst/>
              <a:rect l="l" t="t" r="r" b="b"/>
              <a:pathLst>
                <a:path w="4594225" h="2181225" extrusionOk="0">
                  <a:moveTo>
                    <a:pt x="4594161" y="0"/>
                  </a:moveTo>
                  <a:lnTo>
                    <a:pt x="0" y="0"/>
                  </a:lnTo>
                  <a:lnTo>
                    <a:pt x="0" y="2181161"/>
                  </a:lnTo>
                  <a:lnTo>
                    <a:pt x="4594161" y="2181161"/>
                  </a:lnTo>
                  <a:lnTo>
                    <a:pt x="4594161" y="0"/>
                  </a:lnTo>
                  <a:close/>
                </a:path>
              </a:pathLst>
            </a:custGeom>
            <a:solidFill>
              <a:srgbClr val="D3E2E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047" name="Google Shape;3047;p16"/>
            <p:cNvSpPr/>
            <p:nvPr/>
          </p:nvSpPr>
          <p:spPr>
            <a:xfrm>
              <a:off x="4549838" y="2962338"/>
              <a:ext cx="4594225" cy="2181225"/>
            </a:xfrm>
            <a:custGeom>
              <a:avLst/>
              <a:gdLst/>
              <a:ahLst/>
              <a:cxnLst/>
              <a:rect l="l" t="t" r="r" b="b"/>
              <a:pathLst>
                <a:path w="4594225" h="2181225" extrusionOk="0">
                  <a:moveTo>
                    <a:pt x="0" y="2181161"/>
                  </a:moveTo>
                  <a:lnTo>
                    <a:pt x="0" y="0"/>
                  </a:lnTo>
                  <a:lnTo>
                    <a:pt x="4594161"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048" name="Google Shape;3048;p16"/>
            <p:cNvSpPr/>
            <p:nvPr/>
          </p:nvSpPr>
          <p:spPr>
            <a:xfrm>
              <a:off x="4377981" y="2629433"/>
              <a:ext cx="4763135" cy="340360"/>
            </a:xfrm>
            <a:custGeom>
              <a:avLst/>
              <a:gdLst/>
              <a:ahLst/>
              <a:cxnLst/>
              <a:rect l="l" t="t" r="r" b="b"/>
              <a:pathLst>
                <a:path w="4763134" h="340360" extrusionOk="0">
                  <a:moveTo>
                    <a:pt x="4762804" y="0"/>
                  </a:moveTo>
                  <a:lnTo>
                    <a:pt x="0" y="0"/>
                  </a:lnTo>
                  <a:lnTo>
                    <a:pt x="0" y="339966"/>
                  </a:lnTo>
                  <a:lnTo>
                    <a:pt x="4762804" y="339966"/>
                  </a:lnTo>
                  <a:lnTo>
                    <a:pt x="4762804" y="0"/>
                  </a:lnTo>
                  <a:close/>
                </a:path>
              </a:pathLst>
            </a:custGeom>
            <a:solidFill>
              <a:srgbClr val="FBE08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049" name="Google Shape;3049;p16"/>
            <p:cNvSpPr/>
            <p:nvPr/>
          </p:nvSpPr>
          <p:spPr>
            <a:xfrm>
              <a:off x="4377981" y="2629433"/>
              <a:ext cx="4763135" cy="340360"/>
            </a:xfrm>
            <a:custGeom>
              <a:avLst/>
              <a:gdLst/>
              <a:ahLst/>
              <a:cxnLst/>
              <a:rect l="l" t="t" r="r" b="b"/>
              <a:pathLst>
                <a:path w="4763134" h="340360" extrusionOk="0">
                  <a:moveTo>
                    <a:pt x="0" y="0"/>
                  </a:moveTo>
                  <a:lnTo>
                    <a:pt x="4762804" y="0"/>
                  </a:lnTo>
                  <a:lnTo>
                    <a:pt x="4762804" y="339979"/>
                  </a:lnTo>
                  <a:lnTo>
                    <a:pt x="0" y="339979"/>
                  </a:lnTo>
                  <a:lnTo>
                    <a:pt x="0" y="0"/>
                  </a:lnTo>
                  <a:close/>
                </a:path>
              </a:pathLst>
            </a:custGeom>
            <a:noFill/>
            <a:ln w="952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050" name="Google Shape;3050;p16"/>
            <p:cNvSpPr/>
            <p:nvPr/>
          </p:nvSpPr>
          <p:spPr>
            <a:xfrm>
              <a:off x="0" y="2629437"/>
              <a:ext cx="4682490" cy="340360"/>
            </a:xfrm>
            <a:custGeom>
              <a:avLst/>
              <a:gdLst/>
              <a:ahLst/>
              <a:cxnLst/>
              <a:rect l="l" t="t" r="r" b="b"/>
              <a:pathLst>
                <a:path w="4682490" h="340360" extrusionOk="0">
                  <a:moveTo>
                    <a:pt x="4547476" y="0"/>
                  </a:moveTo>
                  <a:lnTo>
                    <a:pt x="0" y="0"/>
                  </a:lnTo>
                  <a:lnTo>
                    <a:pt x="0" y="339966"/>
                  </a:lnTo>
                  <a:lnTo>
                    <a:pt x="4547476" y="339966"/>
                  </a:lnTo>
                  <a:lnTo>
                    <a:pt x="4682020" y="169989"/>
                  </a:lnTo>
                  <a:lnTo>
                    <a:pt x="4547476" y="0"/>
                  </a:lnTo>
                  <a:close/>
                </a:path>
              </a:pathLst>
            </a:custGeom>
            <a:solidFill>
              <a:srgbClr val="FBE08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051" name="Google Shape;3051;p16"/>
            <p:cNvSpPr/>
            <p:nvPr/>
          </p:nvSpPr>
          <p:spPr>
            <a:xfrm>
              <a:off x="0" y="2629432"/>
              <a:ext cx="4682490" cy="340360"/>
            </a:xfrm>
            <a:custGeom>
              <a:avLst/>
              <a:gdLst/>
              <a:ahLst/>
              <a:cxnLst/>
              <a:rect l="l" t="t" r="r" b="b"/>
              <a:pathLst>
                <a:path w="4682490" h="340360" extrusionOk="0">
                  <a:moveTo>
                    <a:pt x="0" y="0"/>
                  </a:moveTo>
                  <a:lnTo>
                    <a:pt x="4547476" y="0"/>
                  </a:lnTo>
                  <a:lnTo>
                    <a:pt x="4682032" y="169989"/>
                  </a:lnTo>
                  <a:lnTo>
                    <a:pt x="4547476" y="339979"/>
                  </a:lnTo>
                  <a:lnTo>
                    <a:pt x="0" y="339979"/>
                  </a:lnTo>
                </a:path>
              </a:pathLst>
            </a:custGeom>
            <a:noFill/>
            <a:ln w="952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grpSp>
      <p:sp>
        <p:nvSpPr>
          <p:cNvPr id="3052" name="Google Shape;3052;p16"/>
          <p:cNvSpPr txBox="1">
            <a:spLocks noGrp="1"/>
          </p:cNvSpPr>
          <p:nvPr>
            <p:ph type="title"/>
          </p:nvPr>
        </p:nvSpPr>
        <p:spPr>
          <a:xfrm>
            <a:off x="1516137" y="116967"/>
            <a:ext cx="6973323" cy="724528"/>
          </a:xfrm>
          <a:prstGeom prst="rect">
            <a:avLst/>
          </a:prstGeom>
          <a:noFill/>
          <a:ln>
            <a:noFill/>
          </a:ln>
        </p:spPr>
        <p:txBody>
          <a:bodyPr spcFirstLastPara="1" wrap="square" lIns="0" tIns="134375" rIns="0" bIns="0" anchor="t" anchorCtr="0">
            <a:spAutoFit/>
          </a:bodyPr>
          <a:lstStyle/>
          <a:p>
            <a:pPr marL="15240" lvl="0" indent="0" algn="l" rtl="0">
              <a:lnSpc>
                <a:spcPct val="100000"/>
              </a:lnSpc>
              <a:spcBef>
                <a:spcPts val="0"/>
              </a:spcBef>
              <a:spcAft>
                <a:spcPts val="0"/>
              </a:spcAft>
              <a:buNone/>
            </a:pPr>
            <a:r>
              <a:rPr lang="en-US"/>
              <a:t>Meeting immigrants’ needs is vital as the industry expands</a:t>
            </a:r>
            <a:endParaRPr/>
          </a:p>
        </p:txBody>
      </p:sp>
      <p:sp>
        <p:nvSpPr>
          <p:cNvPr id="3053" name="Google Shape;3053;p16"/>
          <p:cNvSpPr txBox="1"/>
          <p:nvPr/>
        </p:nvSpPr>
        <p:spPr>
          <a:xfrm>
            <a:off x="1831987" y="2647614"/>
            <a:ext cx="902335" cy="2540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500" b="1">
                <a:latin typeface="Archivo Narrow"/>
                <a:ea typeface="Archivo Narrow"/>
                <a:cs typeface="Archivo Narrow"/>
                <a:sym typeface="Archivo Narrow"/>
              </a:rPr>
              <a:t>The context</a:t>
            </a:r>
            <a:endParaRPr sz="1500">
              <a:latin typeface="Archivo Narrow"/>
              <a:ea typeface="Archivo Narrow"/>
              <a:cs typeface="Archivo Narrow"/>
              <a:sym typeface="Archivo Narrow"/>
            </a:endParaRPr>
          </a:p>
        </p:txBody>
      </p:sp>
      <p:sp>
        <p:nvSpPr>
          <p:cNvPr id="3054" name="Google Shape;3054;p16"/>
          <p:cNvSpPr txBox="1"/>
          <p:nvPr/>
        </p:nvSpPr>
        <p:spPr>
          <a:xfrm>
            <a:off x="6444754" y="2669712"/>
            <a:ext cx="815975" cy="2540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500" b="1">
                <a:latin typeface="Archivo Narrow"/>
                <a:ea typeface="Archivo Narrow"/>
                <a:cs typeface="Archivo Narrow"/>
                <a:sym typeface="Archivo Narrow"/>
              </a:rPr>
              <a:t>Next steps</a:t>
            </a:r>
            <a:endParaRPr sz="1500">
              <a:latin typeface="Archivo Narrow"/>
              <a:ea typeface="Archivo Narrow"/>
              <a:cs typeface="Archivo Narrow"/>
              <a:sym typeface="Archivo Narrow"/>
            </a:endParaRPr>
          </a:p>
        </p:txBody>
      </p:sp>
      <p:sp>
        <p:nvSpPr>
          <p:cNvPr id="3055" name="Google Shape;3055;p16"/>
          <p:cNvSpPr txBox="1"/>
          <p:nvPr/>
        </p:nvSpPr>
        <p:spPr>
          <a:xfrm>
            <a:off x="460126" y="4859948"/>
            <a:ext cx="3553074" cy="197490"/>
          </a:xfrm>
          <a:prstGeom prst="rect">
            <a:avLst/>
          </a:prstGeom>
          <a:noFill/>
          <a:ln>
            <a:noFill/>
          </a:ln>
        </p:spPr>
        <p:txBody>
          <a:bodyPr spcFirstLastPara="1" wrap="square" lIns="0" tIns="12700" rIns="0" bIns="0" anchor="t" anchorCtr="0">
            <a:spAutoFit/>
          </a:bodyPr>
          <a:lstStyle/>
          <a:p>
            <a:pPr marL="49530" lvl="0" indent="-36830" algn="l" rtl="0">
              <a:lnSpc>
                <a:spcPct val="100000"/>
              </a:lnSpc>
              <a:spcBef>
                <a:spcPts val="0"/>
              </a:spcBef>
              <a:spcAft>
                <a:spcPts val="0"/>
              </a:spcAft>
              <a:buSzPts val="400"/>
              <a:buFont typeface="Inter"/>
              <a:buAutoNum type="arabicPlain"/>
            </a:pPr>
            <a:r>
              <a:rPr lang="en-US" sz="400" dirty="0">
                <a:latin typeface="Inter"/>
                <a:ea typeface="Inter"/>
                <a:cs typeface="Inter"/>
                <a:sym typeface="Inter"/>
              </a:rPr>
              <a:t>https://www.bluegreenalliance.org/site/jobs-from-climate-action-the-inflation-reduction-acts-impact-on-state-jobcreation/</a:t>
            </a:r>
          </a:p>
          <a:p>
            <a:pPr marL="49530" lvl="0" indent="-36830" algn="l" rtl="0">
              <a:lnSpc>
                <a:spcPct val="100000"/>
              </a:lnSpc>
              <a:spcBef>
                <a:spcPts val="0"/>
              </a:spcBef>
              <a:spcAft>
                <a:spcPts val="0"/>
              </a:spcAft>
              <a:buSzPts val="400"/>
              <a:buFont typeface="Inter"/>
              <a:buAutoNum type="arabicPlain"/>
            </a:pPr>
            <a:r>
              <a:rPr lang="en-US" sz="400" dirty="0">
                <a:latin typeface="Inter"/>
                <a:ea typeface="Inter"/>
                <a:cs typeface="Inter"/>
                <a:sym typeface="Inter"/>
              </a:rPr>
              <a:t>https://www.americanimmigrationcouncil.org/research/foreign-born-stem-workers-united-states</a:t>
            </a:r>
          </a:p>
          <a:p>
            <a:pPr marL="49530" lvl="0" indent="-36830" algn="l" rtl="0">
              <a:lnSpc>
                <a:spcPct val="100000"/>
              </a:lnSpc>
              <a:spcBef>
                <a:spcPts val="0"/>
              </a:spcBef>
              <a:spcAft>
                <a:spcPts val="0"/>
              </a:spcAft>
              <a:buSzPts val="400"/>
              <a:buFont typeface="Inter"/>
              <a:buAutoNum type="arabicPlain"/>
            </a:pPr>
            <a:r>
              <a:rPr lang="en-US" sz="400" dirty="0">
                <a:latin typeface="Inter"/>
                <a:ea typeface="Inter"/>
                <a:cs typeface="Inter"/>
                <a:sym typeface="Inter"/>
              </a:rPr>
              <a:t>https://thehill.com/opinion/immigration/3522679-the-advantages-of-foreign-stem-students-becoming-us-citizens/</a:t>
            </a:r>
          </a:p>
        </p:txBody>
      </p:sp>
      <p:sp>
        <p:nvSpPr>
          <p:cNvPr id="3056" name="Google Shape;3056;p16"/>
          <p:cNvSpPr txBox="1"/>
          <p:nvPr/>
        </p:nvSpPr>
        <p:spPr>
          <a:xfrm>
            <a:off x="3749699" y="2028113"/>
            <a:ext cx="1826700" cy="428400"/>
          </a:xfrm>
          <a:prstGeom prst="rect">
            <a:avLst/>
          </a:prstGeom>
          <a:noFill/>
          <a:ln>
            <a:noFill/>
          </a:ln>
        </p:spPr>
        <p:txBody>
          <a:bodyPr spcFirstLastPara="1" wrap="square" lIns="0" tIns="12700" rIns="0" bIns="0" anchor="t" anchorCtr="0">
            <a:spAutoFit/>
          </a:bodyPr>
          <a:lstStyle/>
          <a:p>
            <a:pPr marL="12700" marR="5080" lvl="0" indent="0" algn="ctr" rtl="0">
              <a:lnSpc>
                <a:spcPct val="100000"/>
              </a:lnSpc>
              <a:spcBef>
                <a:spcPts val="0"/>
              </a:spcBef>
              <a:spcAft>
                <a:spcPts val="0"/>
              </a:spcAft>
              <a:buNone/>
            </a:pPr>
            <a:r>
              <a:rPr lang="en-US" sz="900">
                <a:latin typeface="Inter"/>
                <a:ea typeface="Inter"/>
                <a:cs typeface="Inter"/>
                <a:sym typeface="Inter"/>
              </a:rPr>
              <a:t>of minorities say </a:t>
            </a:r>
            <a:r>
              <a:rPr lang="en-US" sz="900" b="1">
                <a:solidFill>
                  <a:srgbClr val="29719F"/>
                </a:solidFill>
                <a:latin typeface="Inter"/>
                <a:ea typeface="Inter"/>
                <a:cs typeface="Inter"/>
                <a:sym typeface="Inter"/>
              </a:rPr>
              <a:t>education benefits </a:t>
            </a:r>
            <a:r>
              <a:rPr lang="en-US" sz="900">
                <a:latin typeface="Inter"/>
                <a:ea typeface="Inter"/>
                <a:cs typeface="Inter"/>
                <a:sym typeface="Inter"/>
              </a:rPr>
              <a:t>contribute to their happiness and success at work</a:t>
            </a:r>
            <a:endParaRPr sz="900">
              <a:latin typeface="Inter"/>
              <a:ea typeface="Inter"/>
              <a:cs typeface="Inter"/>
              <a:sym typeface="Inter"/>
            </a:endParaRPr>
          </a:p>
        </p:txBody>
      </p:sp>
      <p:sp>
        <p:nvSpPr>
          <p:cNvPr id="3057" name="Google Shape;3057;p16"/>
          <p:cNvSpPr txBox="1"/>
          <p:nvPr/>
        </p:nvSpPr>
        <p:spPr>
          <a:xfrm>
            <a:off x="1490930" y="2019010"/>
            <a:ext cx="1723389" cy="436880"/>
          </a:xfrm>
          <a:prstGeom prst="rect">
            <a:avLst/>
          </a:prstGeom>
          <a:noFill/>
          <a:ln>
            <a:noFill/>
          </a:ln>
        </p:spPr>
        <p:txBody>
          <a:bodyPr spcFirstLastPara="1" wrap="square" lIns="0" tIns="12700" rIns="0" bIns="0" anchor="t" anchorCtr="0">
            <a:spAutoFit/>
          </a:bodyPr>
          <a:lstStyle/>
          <a:p>
            <a:pPr marL="12700" marR="5080" lvl="0" indent="0" algn="ctr" rtl="0">
              <a:lnSpc>
                <a:spcPct val="100000"/>
              </a:lnSpc>
              <a:spcBef>
                <a:spcPts val="0"/>
              </a:spcBef>
              <a:spcAft>
                <a:spcPts val="0"/>
              </a:spcAft>
              <a:buNone/>
            </a:pPr>
            <a:r>
              <a:rPr lang="en-US" sz="900" dirty="0">
                <a:latin typeface="Inter"/>
                <a:ea typeface="Inter"/>
                <a:cs typeface="Inter"/>
                <a:sym typeface="Inter"/>
              </a:rPr>
              <a:t>of minorities don’t have enough </a:t>
            </a:r>
            <a:r>
              <a:rPr lang="en-US" sz="900" b="1" dirty="0">
                <a:solidFill>
                  <a:srgbClr val="29719F"/>
                </a:solidFill>
                <a:latin typeface="Inter"/>
                <a:ea typeface="Inter"/>
                <a:cs typeface="Inter"/>
                <a:sym typeface="Inter"/>
              </a:rPr>
              <a:t>paid time off </a:t>
            </a:r>
            <a:r>
              <a:rPr lang="en-US" sz="900" dirty="0">
                <a:latin typeface="Inter"/>
                <a:ea typeface="Inter"/>
                <a:cs typeface="Inter"/>
                <a:sym typeface="Inter"/>
              </a:rPr>
              <a:t>to devote to family and personal pursuits</a:t>
            </a:r>
            <a:endParaRPr sz="900" dirty="0">
              <a:latin typeface="Inter"/>
              <a:ea typeface="Inter"/>
              <a:cs typeface="Inter"/>
              <a:sym typeface="Inter"/>
            </a:endParaRPr>
          </a:p>
        </p:txBody>
      </p:sp>
      <p:sp>
        <p:nvSpPr>
          <p:cNvPr id="3058" name="Google Shape;3058;p16"/>
          <p:cNvSpPr txBox="1"/>
          <p:nvPr/>
        </p:nvSpPr>
        <p:spPr>
          <a:xfrm>
            <a:off x="6233900" y="2036488"/>
            <a:ext cx="1626600" cy="428400"/>
          </a:xfrm>
          <a:prstGeom prst="rect">
            <a:avLst/>
          </a:prstGeom>
          <a:noFill/>
          <a:ln>
            <a:noFill/>
          </a:ln>
        </p:spPr>
        <p:txBody>
          <a:bodyPr spcFirstLastPara="1" wrap="square" lIns="0" tIns="12700" rIns="0" bIns="0" anchor="t" anchorCtr="0">
            <a:spAutoFit/>
          </a:bodyPr>
          <a:lstStyle/>
          <a:p>
            <a:pPr marL="12700" marR="5080" lvl="0" indent="0" algn="ctr" rtl="0">
              <a:lnSpc>
                <a:spcPct val="100000"/>
              </a:lnSpc>
              <a:spcBef>
                <a:spcPts val="0"/>
              </a:spcBef>
              <a:spcAft>
                <a:spcPts val="0"/>
              </a:spcAft>
              <a:buNone/>
            </a:pPr>
            <a:r>
              <a:rPr lang="en-US" sz="900">
                <a:latin typeface="Inter"/>
                <a:ea typeface="Inter"/>
                <a:cs typeface="Inter"/>
                <a:sym typeface="Inter"/>
              </a:rPr>
              <a:t>of minorities say </a:t>
            </a:r>
            <a:r>
              <a:rPr lang="en-US" sz="900" b="1">
                <a:solidFill>
                  <a:srgbClr val="29719F"/>
                </a:solidFill>
                <a:latin typeface="Inter"/>
                <a:ea typeface="Inter"/>
                <a:cs typeface="Inter"/>
                <a:sym typeface="Inter"/>
              </a:rPr>
              <a:t>financial wellness benefits </a:t>
            </a:r>
            <a:r>
              <a:rPr lang="en-US" sz="900">
                <a:latin typeface="Inter"/>
                <a:ea typeface="Inter"/>
                <a:cs typeface="Inter"/>
                <a:sym typeface="Inter"/>
              </a:rPr>
              <a:t>are useful to them</a:t>
            </a:r>
            <a:endParaRPr sz="900">
              <a:latin typeface="Inter"/>
              <a:ea typeface="Inter"/>
              <a:cs typeface="Inter"/>
              <a:sym typeface="Inter"/>
            </a:endParaRPr>
          </a:p>
        </p:txBody>
      </p:sp>
      <p:grpSp>
        <p:nvGrpSpPr>
          <p:cNvPr id="3059" name="Google Shape;3059;p16"/>
          <p:cNvGrpSpPr/>
          <p:nvPr/>
        </p:nvGrpSpPr>
        <p:grpSpPr>
          <a:xfrm>
            <a:off x="702312" y="3842592"/>
            <a:ext cx="430709" cy="251883"/>
            <a:chOff x="702312" y="3842592"/>
            <a:chExt cx="430709" cy="251883"/>
          </a:xfrm>
        </p:grpSpPr>
        <p:pic>
          <p:nvPicPr>
            <p:cNvPr id="3060" name="Google Shape;3060;p16"/>
            <p:cNvPicPr preferRelativeResize="0"/>
            <p:nvPr/>
          </p:nvPicPr>
          <p:blipFill rotWithShape="1">
            <a:blip r:embed="rId3">
              <a:alphaModFix/>
            </a:blip>
            <a:srcRect/>
            <a:stretch/>
          </p:blipFill>
          <p:spPr>
            <a:xfrm>
              <a:off x="814651" y="3842592"/>
              <a:ext cx="92710" cy="251883"/>
            </a:xfrm>
            <a:prstGeom prst="rect">
              <a:avLst/>
            </a:prstGeom>
            <a:noFill/>
            <a:ln>
              <a:noFill/>
            </a:ln>
          </p:spPr>
        </p:pic>
        <p:pic>
          <p:nvPicPr>
            <p:cNvPr id="3061" name="Google Shape;3061;p16"/>
            <p:cNvPicPr preferRelativeResize="0"/>
            <p:nvPr/>
          </p:nvPicPr>
          <p:blipFill rotWithShape="1">
            <a:blip r:embed="rId4">
              <a:alphaModFix/>
            </a:blip>
            <a:srcRect/>
            <a:stretch/>
          </p:blipFill>
          <p:spPr>
            <a:xfrm>
              <a:off x="927494" y="3842592"/>
              <a:ext cx="92710" cy="251883"/>
            </a:xfrm>
            <a:prstGeom prst="rect">
              <a:avLst/>
            </a:prstGeom>
            <a:noFill/>
            <a:ln>
              <a:noFill/>
            </a:ln>
          </p:spPr>
        </p:pic>
        <p:pic>
          <p:nvPicPr>
            <p:cNvPr id="3062" name="Google Shape;3062;p16"/>
            <p:cNvPicPr preferRelativeResize="0"/>
            <p:nvPr/>
          </p:nvPicPr>
          <p:blipFill rotWithShape="1">
            <a:blip r:embed="rId5">
              <a:alphaModFix/>
            </a:blip>
            <a:srcRect/>
            <a:stretch/>
          </p:blipFill>
          <p:spPr>
            <a:xfrm>
              <a:off x="702312" y="3842592"/>
              <a:ext cx="92709" cy="251883"/>
            </a:xfrm>
            <a:prstGeom prst="rect">
              <a:avLst/>
            </a:prstGeom>
            <a:noFill/>
            <a:ln>
              <a:noFill/>
            </a:ln>
          </p:spPr>
        </p:pic>
        <p:pic>
          <p:nvPicPr>
            <p:cNvPr id="3063" name="Google Shape;3063;p16"/>
            <p:cNvPicPr preferRelativeResize="0"/>
            <p:nvPr/>
          </p:nvPicPr>
          <p:blipFill rotWithShape="1">
            <a:blip r:embed="rId6">
              <a:alphaModFix/>
            </a:blip>
            <a:srcRect/>
            <a:stretch/>
          </p:blipFill>
          <p:spPr>
            <a:xfrm>
              <a:off x="1040311" y="3842592"/>
              <a:ext cx="92710" cy="251883"/>
            </a:xfrm>
            <a:prstGeom prst="rect">
              <a:avLst/>
            </a:prstGeom>
            <a:noFill/>
            <a:ln>
              <a:noFill/>
            </a:ln>
          </p:spPr>
        </p:pic>
      </p:grpSp>
      <p:pic>
        <p:nvPicPr>
          <p:cNvPr id="3064" name="Google Shape;3064;p16"/>
          <p:cNvPicPr preferRelativeResize="0"/>
          <p:nvPr/>
        </p:nvPicPr>
        <p:blipFill rotWithShape="1">
          <a:blip r:embed="rId7">
            <a:alphaModFix/>
          </a:blip>
          <a:srcRect/>
          <a:stretch/>
        </p:blipFill>
        <p:spPr>
          <a:xfrm>
            <a:off x="8391526" y="4860292"/>
            <a:ext cx="532606" cy="128630"/>
          </a:xfrm>
          <a:prstGeom prst="rect">
            <a:avLst/>
          </a:prstGeom>
          <a:noFill/>
          <a:ln>
            <a:noFill/>
          </a:ln>
        </p:spPr>
      </p:pic>
      <p:grpSp>
        <p:nvGrpSpPr>
          <p:cNvPr id="3065" name="Google Shape;3065;p16"/>
          <p:cNvGrpSpPr/>
          <p:nvPr/>
        </p:nvGrpSpPr>
        <p:grpSpPr>
          <a:xfrm>
            <a:off x="-1511" y="176034"/>
            <a:ext cx="798195" cy="399415"/>
            <a:chOff x="-1511" y="176034"/>
            <a:chExt cx="798195" cy="399415"/>
          </a:xfrm>
        </p:grpSpPr>
        <p:sp>
          <p:nvSpPr>
            <p:cNvPr id="3066" name="Google Shape;3066;p16"/>
            <p:cNvSpPr/>
            <p:nvPr/>
          </p:nvSpPr>
          <p:spPr>
            <a:xfrm>
              <a:off x="-1511" y="176034"/>
              <a:ext cx="798195" cy="399415"/>
            </a:xfrm>
            <a:custGeom>
              <a:avLst/>
              <a:gdLst/>
              <a:ahLst/>
              <a:cxnLst/>
              <a:rect l="l" t="t" r="r" b="b"/>
              <a:pathLst>
                <a:path w="798195" h="399415" extrusionOk="0">
                  <a:moveTo>
                    <a:pt x="798093" y="0"/>
                  </a:moveTo>
                  <a:lnTo>
                    <a:pt x="0" y="0"/>
                  </a:lnTo>
                  <a:lnTo>
                    <a:pt x="0" y="399046"/>
                  </a:lnTo>
                  <a:lnTo>
                    <a:pt x="798093" y="399046"/>
                  </a:lnTo>
                  <a:lnTo>
                    <a:pt x="798093" y="0"/>
                  </a:lnTo>
                  <a:close/>
                </a:path>
              </a:pathLst>
            </a:custGeom>
            <a:solidFill>
              <a:srgbClr val="E2120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067" name="Google Shape;3067;p16"/>
            <p:cNvSpPr/>
            <p:nvPr/>
          </p:nvSpPr>
          <p:spPr>
            <a:xfrm>
              <a:off x="124472" y="283552"/>
              <a:ext cx="546735" cy="66675"/>
            </a:xfrm>
            <a:custGeom>
              <a:avLst/>
              <a:gdLst/>
              <a:ahLst/>
              <a:cxnLst/>
              <a:rect l="l" t="t" r="r" b="b"/>
              <a:pathLst>
                <a:path w="546735" h="66675" extrusionOk="0">
                  <a:moveTo>
                    <a:pt x="42138" y="51828"/>
                  </a:moveTo>
                  <a:lnTo>
                    <a:pt x="14655" y="51828"/>
                  </a:lnTo>
                  <a:lnTo>
                    <a:pt x="14655" y="38620"/>
                  </a:lnTo>
                  <a:lnTo>
                    <a:pt x="38430" y="38620"/>
                  </a:lnTo>
                  <a:lnTo>
                    <a:pt x="38430" y="25869"/>
                  </a:lnTo>
                  <a:lnTo>
                    <a:pt x="14655" y="25869"/>
                  </a:lnTo>
                  <a:lnTo>
                    <a:pt x="14655" y="14287"/>
                  </a:lnTo>
                  <a:lnTo>
                    <a:pt x="40424" y="14287"/>
                  </a:lnTo>
                  <a:lnTo>
                    <a:pt x="40424" y="1181"/>
                  </a:lnTo>
                  <a:lnTo>
                    <a:pt x="0" y="1181"/>
                  </a:lnTo>
                  <a:lnTo>
                    <a:pt x="0" y="65024"/>
                  </a:lnTo>
                  <a:lnTo>
                    <a:pt x="42138" y="65024"/>
                  </a:lnTo>
                  <a:lnTo>
                    <a:pt x="42138" y="51828"/>
                  </a:lnTo>
                  <a:close/>
                </a:path>
                <a:path w="546735" h="66675" extrusionOk="0">
                  <a:moveTo>
                    <a:pt x="104648" y="48298"/>
                  </a:moveTo>
                  <a:lnTo>
                    <a:pt x="99580" y="51371"/>
                  </a:lnTo>
                  <a:lnTo>
                    <a:pt x="94157" y="53365"/>
                  </a:lnTo>
                  <a:lnTo>
                    <a:pt x="87909" y="53365"/>
                  </a:lnTo>
                  <a:lnTo>
                    <a:pt x="79895" y="52120"/>
                  </a:lnTo>
                  <a:lnTo>
                    <a:pt x="73304" y="48374"/>
                  </a:lnTo>
                  <a:lnTo>
                    <a:pt x="68834" y="42024"/>
                  </a:lnTo>
                  <a:lnTo>
                    <a:pt x="67195" y="33020"/>
                  </a:lnTo>
                  <a:lnTo>
                    <a:pt x="68694" y="24282"/>
                  </a:lnTo>
                  <a:lnTo>
                    <a:pt x="72859" y="17932"/>
                  </a:lnTo>
                  <a:lnTo>
                    <a:pt x="79209" y="14071"/>
                  </a:lnTo>
                  <a:lnTo>
                    <a:pt x="87274" y="12763"/>
                  </a:lnTo>
                  <a:lnTo>
                    <a:pt x="93421" y="12763"/>
                  </a:lnTo>
                  <a:lnTo>
                    <a:pt x="99847" y="14287"/>
                  </a:lnTo>
                  <a:lnTo>
                    <a:pt x="104546" y="18275"/>
                  </a:lnTo>
                  <a:lnTo>
                    <a:pt x="104546" y="4699"/>
                  </a:lnTo>
                  <a:lnTo>
                    <a:pt x="99847" y="1447"/>
                  </a:lnTo>
                  <a:lnTo>
                    <a:pt x="93700" y="0"/>
                  </a:lnTo>
                  <a:lnTo>
                    <a:pt x="84467" y="0"/>
                  </a:lnTo>
                  <a:lnTo>
                    <a:pt x="71742" y="2311"/>
                  </a:lnTo>
                  <a:lnTo>
                    <a:pt x="61404" y="8940"/>
                  </a:lnTo>
                  <a:lnTo>
                    <a:pt x="54457" y="19418"/>
                  </a:lnTo>
                  <a:lnTo>
                    <a:pt x="51917" y="33286"/>
                  </a:lnTo>
                  <a:lnTo>
                    <a:pt x="54406" y="47078"/>
                  </a:lnTo>
                  <a:lnTo>
                    <a:pt x="61264" y="57391"/>
                  </a:lnTo>
                  <a:lnTo>
                    <a:pt x="71488" y="63868"/>
                  </a:lnTo>
                  <a:lnTo>
                    <a:pt x="84112" y="66116"/>
                  </a:lnTo>
                  <a:lnTo>
                    <a:pt x="92798" y="66116"/>
                  </a:lnTo>
                  <a:lnTo>
                    <a:pt x="99402" y="64401"/>
                  </a:lnTo>
                  <a:lnTo>
                    <a:pt x="104648" y="61226"/>
                  </a:lnTo>
                  <a:lnTo>
                    <a:pt x="104648" y="48298"/>
                  </a:lnTo>
                  <a:close/>
                </a:path>
                <a:path w="546735" h="66675" extrusionOk="0">
                  <a:moveTo>
                    <a:pt x="177088" y="32372"/>
                  </a:moveTo>
                  <a:lnTo>
                    <a:pt x="161886" y="4343"/>
                  </a:lnTo>
                  <a:lnTo>
                    <a:pt x="161886" y="33274"/>
                  </a:lnTo>
                  <a:lnTo>
                    <a:pt x="160756" y="41871"/>
                  </a:lnTo>
                  <a:lnTo>
                    <a:pt x="160731" y="42062"/>
                  </a:lnTo>
                  <a:lnTo>
                    <a:pt x="157441" y="48336"/>
                  </a:lnTo>
                  <a:lnTo>
                    <a:pt x="152361" y="52095"/>
                  </a:lnTo>
                  <a:lnTo>
                    <a:pt x="145796" y="53352"/>
                  </a:lnTo>
                  <a:lnTo>
                    <a:pt x="139395" y="52095"/>
                  </a:lnTo>
                  <a:lnTo>
                    <a:pt x="129552" y="33274"/>
                  </a:lnTo>
                  <a:lnTo>
                    <a:pt x="129603" y="32372"/>
                  </a:lnTo>
                  <a:lnTo>
                    <a:pt x="146062" y="12839"/>
                  </a:lnTo>
                  <a:lnTo>
                    <a:pt x="152476" y="14084"/>
                  </a:lnTo>
                  <a:lnTo>
                    <a:pt x="161886" y="33274"/>
                  </a:lnTo>
                  <a:lnTo>
                    <a:pt x="161886" y="4343"/>
                  </a:lnTo>
                  <a:lnTo>
                    <a:pt x="159042" y="2387"/>
                  </a:lnTo>
                  <a:lnTo>
                    <a:pt x="146151" y="0"/>
                  </a:lnTo>
                  <a:lnTo>
                    <a:pt x="133210" y="2387"/>
                  </a:lnTo>
                  <a:lnTo>
                    <a:pt x="123139" y="9093"/>
                  </a:lnTo>
                  <a:lnTo>
                    <a:pt x="116573" y="19532"/>
                  </a:lnTo>
                  <a:lnTo>
                    <a:pt x="114350" y="32372"/>
                  </a:lnTo>
                  <a:lnTo>
                    <a:pt x="114261" y="33274"/>
                  </a:lnTo>
                  <a:lnTo>
                    <a:pt x="116446" y="46456"/>
                  </a:lnTo>
                  <a:lnTo>
                    <a:pt x="116484" y="46685"/>
                  </a:lnTo>
                  <a:lnTo>
                    <a:pt x="122809" y="57099"/>
                  </a:lnTo>
                  <a:lnTo>
                    <a:pt x="132664" y="63779"/>
                  </a:lnTo>
                  <a:lnTo>
                    <a:pt x="145161" y="66116"/>
                  </a:lnTo>
                  <a:lnTo>
                    <a:pt x="158089" y="63779"/>
                  </a:lnTo>
                  <a:lnTo>
                    <a:pt x="176974" y="33096"/>
                  </a:lnTo>
                  <a:lnTo>
                    <a:pt x="177088" y="32372"/>
                  </a:lnTo>
                  <a:close/>
                </a:path>
                <a:path w="546735" h="66675" extrusionOk="0">
                  <a:moveTo>
                    <a:pt x="245833" y="1181"/>
                  </a:moveTo>
                  <a:lnTo>
                    <a:pt x="231813" y="1181"/>
                  </a:lnTo>
                  <a:lnTo>
                    <a:pt x="231889" y="26060"/>
                  </a:lnTo>
                  <a:lnTo>
                    <a:pt x="232181" y="39878"/>
                  </a:lnTo>
                  <a:lnTo>
                    <a:pt x="229095" y="35255"/>
                  </a:lnTo>
                  <a:lnTo>
                    <a:pt x="205041" y="1181"/>
                  </a:lnTo>
                  <a:lnTo>
                    <a:pt x="191389" y="1181"/>
                  </a:lnTo>
                  <a:lnTo>
                    <a:pt x="191389" y="65024"/>
                  </a:lnTo>
                  <a:lnTo>
                    <a:pt x="205498" y="65024"/>
                  </a:lnTo>
                  <a:lnTo>
                    <a:pt x="205473" y="33997"/>
                  </a:lnTo>
                  <a:lnTo>
                    <a:pt x="205320" y="23520"/>
                  </a:lnTo>
                  <a:lnTo>
                    <a:pt x="208178" y="27940"/>
                  </a:lnTo>
                  <a:lnTo>
                    <a:pt x="233260" y="65024"/>
                  </a:lnTo>
                  <a:lnTo>
                    <a:pt x="245833" y="65024"/>
                  </a:lnTo>
                  <a:lnTo>
                    <a:pt x="245833" y="1181"/>
                  </a:lnTo>
                  <a:close/>
                </a:path>
                <a:path w="546735" h="66675" extrusionOk="0">
                  <a:moveTo>
                    <a:pt x="322084" y="32372"/>
                  </a:moveTo>
                  <a:lnTo>
                    <a:pt x="319976" y="19532"/>
                  </a:lnTo>
                  <a:lnTo>
                    <a:pt x="319938" y="19304"/>
                  </a:lnTo>
                  <a:lnTo>
                    <a:pt x="316039" y="12839"/>
                  </a:lnTo>
                  <a:lnTo>
                    <a:pt x="313791" y="9093"/>
                  </a:lnTo>
                  <a:lnTo>
                    <a:pt x="306882" y="4343"/>
                  </a:lnTo>
                  <a:lnTo>
                    <a:pt x="306882" y="33274"/>
                  </a:lnTo>
                  <a:lnTo>
                    <a:pt x="305739" y="41871"/>
                  </a:lnTo>
                  <a:lnTo>
                    <a:pt x="305714" y="42062"/>
                  </a:lnTo>
                  <a:lnTo>
                    <a:pt x="302437" y="48336"/>
                  </a:lnTo>
                  <a:lnTo>
                    <a:pt x="297345" y="52095"/>
                  </a:lnTo>
                  <a:lnTo>
                    <a:pt x="290791" y="53352"/>
                  </a:lnTo>
                  <a:lnTo>
                    <a:pt x="284391" y="52095"/>
                  </a:lnTo>
                  <a:lnTo>
                    <a:pt x="279222" y="48336"/>
                  </a:lnTo>
                  <a:lnTo>
                    <a:pt x="278269" y="46685"/>
                  </a:lnTo>
                  <a:lnTo>
                    <a:pt x="275818" y="42062"/>
                  </a:lnTo>
                  <a:lnTo>
                    <a:pt x="275717" y="41871"/>
                  </a:lnTo>
                  <a:lnTo>
                    <a:pt x="274548" y="33274"/>
                  </a:lnTo>
                  <a:lnTo>
                    <a:pt x="274599" y="32372"/>
                  </a:lnTo>
                  <a:lnTo>
                    <a:pt x="275742" y="24244"/>
                  </a:lnTo>
                  <a:lnTo>
                    <a:pt x="275755" y="24091"/>
                  </a:lnTo>
                  <a:lnTo>
                    <a:pt x="279184" y="17868"/>
                  </a:lnTo>
                  <a:lnTo>
                    <a:pt x="284441" y="14084"/>
                  </a:lnTo>
                  <a:lnTo>
                    <a:pt x="291058" y="12839"/>
                  </a:lnTo>
                  <a:lnTo>
                    <a:pt x="297459" y="14084"/>
                  </a:lnTo>
                  <a:lnTo>
                    <a:pt x="306882" y="33274"/>
                  </a:lnTo>
                  <a:lnTo>
                    <a:pt x="306882" y="4343"/>
                  </a:lnTo>
                  <a:lnTo>
                    <a:pt x="304038" y="2387"/>
                  </a:lnTo>
                  <a:lnTo>
                    <a:pt x="291147" y="0"/>
                  </a:lnTo>
                  <a:lnTo>
                    <a:pt x="278206" y="2387"/>
                  </a:lnTo>
                  <a:lnTo>
                    <a:pt x="268135" y="9093"/>
                  </a:lnTo>
                  <a:lnTo>
                    <a:pt x="261569" y="19532"/>
                  </a:lnTo>
                  <a:lnTo>
                    <a:pt x="259346" y="32372"/>
                  </a:lnTo>
                  <a:lnTo>
                    <a:pt x="259245" y="33274"/>
                  </a:lnTo>
                  <a:lnTo>
                    <a:pt x="261429" y="46456"/>
                  </a:lnTo>
                  <a:lnTo>
                    <a:pt x="261467" y="46685"/>
                  </a:lnTo>
                  <a:lnTo>
                    <a:pt x="267804" y="57099"/>
                  </a:lnTo>
                  <a:lnTo>
                    <a:pt x="277647" y="63779"/>
                  </a:lnTo>
                  <a:lnTo>
                    <a:pt x="290156" y="66116"/>
                  </a:lnTo>
                  <a:lnTo>
                    <a:pt x="303085" y="63779"/>
                  </a:lnTo>
                  <a:lnTo>
                    <a:pt x="313143" y="57099"/>
                  </a:lnTo>
                  <a:lnTo>
                    <a:pt x="315480" y="53352"/>
                  </a:lnTo>
                  <a:lnTo>
                    <a:pt x="319735" y="46456"/>
                  </a:lnTo>
                  <a:lnTo>
                    <a:pt x="321932" y="33274"/>
                  </a:lnTo>
                  <a:lnTo>
                    <a:pt x="321970" y="33096"/>
                  </a:lnTo>
                  <a:lnTo>
                    <a:pt x="322084" y="32372"/>
                  </a:lnTo>
                  <a:close/>
                </a:path>
                <a:path w="546735" h="66675" extrusionOk="0">
                  <a:moveTo>
                    <a:pt x="399059" y="1181"/>
                  </a:moveTo>
                  <a:lnTo>
                    <a:pt x="383413" y="1181"/>
                  </a:lnTo>
                  <a:lnTo>
                    <a:pt x="372364" y="18681"/>
                  </a:lnTo>
                  <a:lnTo>
                    <a:pt x="367766" y="26416"/>
                  </a:lnTo>
                  <a:lnTo>
                    <a:pt x="365848" y="23139"/>
                  </a:lnTo>
                  <a:lnTo>
                    <a:pt x="352209" y="1181"/>
                  </a:lnTo>
                  <a:lnTo>
                    <a:pt x="336384" y="1181"/>
                  </a:lnTo>
                  <a:lnTo>
                    <a:pt x="336384" y="65024"/>
                  </a:lnTo>
                  <a:lnTo>
                    <a:pt x="350862" y="65024"/>
                  </a:lnTo>
                  <a:lnTo>
                    <a:pt x="350837" y="34975"/>
                  </a:lnTo>
                  <a:lnTo>
                    <a:pt x="350672" y="21615"/>
                  </a:lnTo>
                  <a:lnTo>
                    <a:pt x="367677" y="48120"/>
                  </a:lnTo>
                  <a:lnTo>
                    <a:pt x="375208" y="36690"/>
                  </a:lnTo>
                  <a:lnTo>
                    <a:pt x="384949" y="21615"/>
                  </a:lnTo>
                  <a:lnTo>
                    <a:pt x="384670" y="34798"/>
                  </a:lnTo>
                  <a:lnTo>
                    <a:pt x="384594" y="65024"/>
                  </a:lnTo>
                  <a:lnTo>
                    <a:pt x="399059" y="65024"/>
                  </a:lnTo>
                  <a:lnTo>
                    <a:pt x="399059" y="1181"/>
                  </a:lnTo>
                  <a:close/>
                </a:path>
                <a:path w="546735" h="66675" extrusionOk="0">
                  <a:moveTo>
                    <a:pt x="430542" y="1181"/>
                  </a:moveTo>
                  <a:lnTo>
                    <a:pt x="415798" y="1181"/>
                  </a:lnTo>
                  <a:lnTo>
                    <a:pt x="415798" y="65024"/>
                  </a:lnTo>
                  <a:lnTo>
                    <a:pt x="430542" y="65024"/>
                  </a:lnTo>
                  <a:lnTo>
                    <a:pt x="430542" y="1181"/>
                  </a:lnTo>
                  <a:close/>
                </a:path>
                <a:path w="546735" h="66675" extrusionOk="0">
                  <a:moveTo>
                    <a:pt x="490677" y="46926"/>
                  </a:moveTo>
                  <a:lnTo>
                    <a:pt x="461200" y="22783"/>
                  </a:lnTo>
                  <a:lnTo>
                    <a:pt x="459295" y="21526"/>
                  </a:lnTo>
                  <a:lnTo>
                    <a:pt x="459295" y="14922"/>
                  </a:lnTo>
                  <a:lnTo>
                    <a:pt x="461822" y="12750"/>
                  </a:lnTo>
                  <a:lnTo>
                    <a:pt x="473684" y="12750"/>
                  </a:lnTo>
                  <a:lnTo>
                    <a:pt x="481914" y="15100"/>
                  </a:lnTo>
                  <a:lnTo>
                    <a:pt x="487159" y="18986"/>
                  </a:lnTo>
                  <a:lnTo>
                    <a:pt x="487159" y="4787"/>
                  </a:lnTo>
                  <a:lnTo>
                    <a:pt x="482815" y="1892"/>
                  </a:lnTo>
                  <a:lnTo>
                    <a:pt x="475221" y="0"/>
                  </a:lnTo>
                  <a:lnTo>
                    <a:pt x="468528" y="0"/>
                  </a:lnTo>
                  <a:lnTo>
                    <a:pt x="457936" y="1371"/>
                  </a:lnTo>
                  <a:lnTo>
                    <a:pt x="450430" y="5207"/>
                  </a:lnTo>
                  <a:lnTo>
                    <a:pt x="445947" y="11074"/>
                  </a:lnTo>
                  <a:lnTo>
                    <a:pt x="444461" y="18542"/>
                  </a:lnTo>
                  <a:lnTo>
                    <a:pt x="444461" y="28028"/>
                  </a:lnTo>
                  <a:lnTo>
                    <a:pt x="449072" y="33553"/>
                  </a:lnTo>
                  <a:lnTo>
                    <a:pt x="460387" y="37706"/>
                  </a:lnTo>
                  <a:lnTo>
                    <a:pt x="473862" y="42862"/>
                  </a:lnTo>
                  <a:lnTo>
                    <a:pt x="475754" y="44488"/>
                  </a:lnTo>
                  <a:lnTo>
                    <a:pt x="475754" y="51269"/>
                  </a:lnTo>
                  <a:lnTo>
                    <a:pt x="473138" y="53352"/>
                  </a:lnTo>
                  <a:lnTo>
                    <a:pt x="460197" y="53352"/>
                  </a:lnTo>
                  <a:lnTo>
                    <a:pt x="450519" y="50546"/>
                  </a:lnTo>
                  <a:lnTo>
                    <a:pt x="444284" y="45212"/>
                  </a:lnTo>
                  <a:lnTo>
                    <a:pt x="444284" y="59778"/>
                  </a:lnTo>
                  <a:lnTo>
                    <a:pt x="448894" y="63207"/>
                  </a:lnTo>
                  <a:lnTo>
                    <a:pt x="457314" y="66103"/>
                  </a:lnTo>
                  <a:lnTo>
                    <a:pt x="466166" y="66103"/>
                  </a:lnTo>
                  <a:lnTo>
                    <a:pt x="477329" y="64579"/>
                  </a:lnTo>
                  <a:lnTo>
                    <a:pt x="484936" y="60426"/>
                  </a:lnTo>
                  <a:lnTo>
                    <a:pt x="489292" y="54317"/>
                  </a:lnTo>
                  <a:lnTo>
                    <a:pt x="490677" y="46926"/>
                  </a:lnTo>
                  <a:close/>
                </a:path>
                <a:path w="546735" h="66675" extrusionOk="0">
                  <a:moveTo>
                    <a:pt x="546125" y="1181"/>
                  </a:moveTo>
                  <a:lnTo>
                    <a:pt x="496023" y="1181"/>
                  </a:lnTo>
                  <a:lnTo>
                    <a:pt x="496023" y="14465"/>
                  </a:lnTo>
                  <a:lnTo>
                    <a:pt x="513562" y="14465"/>
                  </a:lnTo>
                  <a:lnTo>
                    <a:pt x="513562" y="65024"/>
                  </a:lnTo>
                  <a:lnTo>
                    <a:pt x="528307" y="65024"/>
                  </a:lnTo>
                  <a:lnTo>
                    <a:pt x="528307" y="14465"/>
                  </a:lnTo>
                  <a:lnTo>
                    <a:pt x="546125" y="14465"/>
                  </a:lnTo>
                  <a:lnTo>
                    <a:pt x="546125" y="1181"/>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068" name="Google Shape;3068;p16"/>
            <p:cNvPicPr preferRelativeResize="0"/>
            <p:nvPr/>
          </p:nvPicPr>
          <p:blipFill rotWithShape="1">
            <a:blip r:embed="rId8">
              <a:alphaModFix/>
            </a:blip>
            <a:srcRect/>
            <a:stretch/>
          </p:blipFill>
          <p:spPr>
            <a:xfrm>
              <a:off x="228168" y="392082"/>
              <a:ext cx="338744" cy="66116"/>
            </a:xfrm>
            <a:prstGeom prst="rect">
              <a:avLst/>
            </a:prstGeom>
            <a:noFill/>
            <a:ln>
              <a:noFill/>
            </a:ln>
          </p:spPr>
        </p:pic>
      </p:grpSp>
      <p:sp>
        <p:nvSpPr>
          <p:cNvPr id="3069" name="Google Shape;3069;p16"/>
          <p:cNvSpPr txBox="1"/>
          <p:nvPr/>
        </p:nvSpPr>
        <p:spPr>
          <a:xfrm>
            <a:off x="8385510" y="4733869"/>
            <a:ext cx="421500" cy="85200"/>
          </a:xfrm>
          <a:prstGeom prst="rect">
            <a:avLst/>
          </a:prstGeom>
          <a:noFill/>
          <a:ln>
            <a:noFill/>
          </a:ln>
        </p:spPr>
        <p:txBody>
          <a:bodyPr spcFirstLastPara="1" wrap="square" lIns="0" tIns="15875" rIns="0" bIns="0" anchor="t" anchorCtr="0">
            <a:spAutoFit/>
          </a:bodyPr>
          <a:lstStyle/>
          <a:p>
            <a:pPr marL="12700" lvl="0" indent="0" algn="l" rtl="0">
              <a:lnSpc>
                <a:spcPct val="100000"/>
              </a:lnSpc>
              <a:spcBef>
                <a:spcPts val="0"/>
              </a:spcBef>
              <a:spcAft>
                <a:spcPts val="0"/>
              </a:spcAft>
              <a:buNone/>
            </a:pPr>
            <a:r>
              <a:rPr lang="en-US" sz="450">
                <a:latin typeface="Inter Medium"/>
                <a:ea typeface="Inter Medium"/>
                <a:cs typeface="Inter Medium"/>
                <a:sym typeface="Inter Medium"/>
              </a:rPr>
              <a:t>Sponsored by</a:t>
            </a:r>
            <a:endParaRPr sz="450">
              <a:latin typeface="Inter Medium"/>
              <a:ea typeface="Inter Medium"/>
              <a:cs typeface="Inter Medium"/>
              <a:sym typeface="Inter Medium"/>
            </a:endParaRPr>
          </a:p>
        </p:txBody>
      </p:sp>
      <p:sp>
        <p:nvSpPr>
          <p:cNvPr id="3070" name="Google Shape;3070;p16"/>
          <p:cNvSpPr txBox="1"/>
          <p:nvPr/>
        </p:nvSpPr>
        <p:spPr>
          <a:xfrm>
            <a:off x="1356754" y="3894298"/>
            <a:ext cx="2469134" cy="16814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000" b="1" dirty="0">
                <a:solidFill>
                  <a:srgbClr val="F79753"/>
                </a:solidFill>
                <a:latin typeface="Inter"/>
                <a:ea typeface="Inter"/>
                <a:cs typeface="Inter"/>
                <a:sym typeface="Inter"/>
              </a:rPr>
              <a:t>1 in 4 STEM </a:t>
            </a:r>
            <a:r>
              <a:rPr lang="en-US" sz="1000" dirty="0">
                <a:latin typeface="Inter"/>
                <a:ea typeface="Inter"/>
                <a:cs typeface="Inter"/>
                <a:sym typeface="Inter"/>
              </a:rPr>
              <a:t>workers are immigrants</a:t>
            </a:r>
            <a:r>
              <a:rPr lang="en-US" sz="1000" dirty="0">
                <a:solidFill>
                  <a:schemeClr val="tx1"/>
                </a:solidFill>
                <a:latin typeface="Inter"/>
                <a:ea typeface="Inter"/>
                <a:cs typeface="Inter"/>
                <a:sym typeface="Inter"/>
              </a:rPr>
              <a:t>²</a:t>
            </a:r>
            <a:endParaRPr sz="1000" dirty="0">
              <a:solidFill>
                <a:schemeClr val="tx1"/>
              </a:solidFill>
              <a:latin typeface="Inter"/>
              <a:ea typeface="Inter"/>
              <a:cs typeface="Inter"/>
              <a:sym typeface="Inter"/>
            </a:endParaRPr>
          </a:p>
        </p:txBody>
      </p:sp>
      <p:sp>
        <p:nvSpPr>
          <p:cNvPr id="3071" name="Google Shape;3071;p16"/>
          <p:cNvSpPr txBox="1"/>
          <p:nvPr/>
        </p:nvSpPr>
        <p:spPr>
          <a:xfrm>
            <a:off x="1356754" y="4392843"/>
            <a:ext cx="2469134" cy="330200"/>
          </a:xfrm>
          <a:prstGeom prst="rect">
            <a:avLst/>
          </a:prstGeom>
          <a:noFill/>
          <a:ln>
            <a:noFill/>
          </a:ln>
        </p:spPr>
        <p:txBody>
          <a:bodyPr spcFirstLastPara="1" wrap="square" lIns="0" tIns="12700" rIns="0" bIns="0" anchor="t" anchorCtr="0">
            <a:spAutoFit/>
          </a:bodyPr>
          <a:lstStyle/>
          <a:p>
            <a:pPr marL="12700" marR="5080" lvl="0" indent="0" algn="l" rtl="0">
              <a:lnSpc>
                <a:spcPct val="100000"/>
              </a:lnSpc>
              <a:spcBef>
                <a:spcPts val="0"/>
              </a:spcBef>
              <a:spcAft>
                <a:spcPts val="0"/>
              </a:spcAft>
              <a:buNone/>
            </a:pPr>
            <a:r>
              <a:rPr lang="en-US" sz="1000" dirty="0">
                <a:latin typeface="Inter"/>
                <a:ea typeface="Inter"/>
                <a:cs typeface="Inter"/>
                <a:sym typeface="Inter"/>
              </a:rPr>
              <a:t>International students make up more than </a:t>
            </a:r>
            <a:r>
              <a:rPr lang="en-US" sz="1000" b="1" dirty="0">
                <a:solidFill>
                  <a:srgbClr val="F79753"/>
                </a:solidFill>
                <a:latin typeface="Inter"/>
                <a:ea typeface="Inter"/>
                <a:cs typeface="Inter"/>
                <a:sym typeface="Inter"/>
              </a:rPr>
              <a:t>40% of Masters and PhDs</a:t>
            </a:r>
            <a:r>
              <a:rPr lang="en-US" sz="1000" dirty="0">
                <a:solidFill>
                  <a:schemeClr val="accent6"/>
                </a:solidFill>
                <a:latin typeface="Inter"/>
                <a:ea typeface="Inter"/>
                <a:cs typeface="Inter"/>
                <a:sym typeface="Inter"/>
              </a:rPr>
              <a:t>³</a:t>
            </a:r>
            <a:endParaRPr sz="1000" dirty="0">
              <a:solidFill>
                <a:schemeClr val="accent6"/>
              </a:solidFill>
              <a:latin typeface="Inter"/>
              <a:ea typeface="Inter"/>
              <a:cs typeface="Inter"/>
              <a:sym typeface="Inter"/>
            </a:endParaRPr>
          </a:p>
        </p:txBody>
      </p:sp>
      <p:sp>
        <p:nvSpPr>
          <p:cNvPr id="3072" name="Google Shape;3072;p16"/>
          <p:cNvSpPr txBox="1"/>
          <p:nvPr/>
        </p:nvSpPr>
        <p:spPr>
          <a:xfrm>
            <a:off x="4902625" y="3151250"/>
            <a:ext cx="3322200" cy="6228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100" b="1">
                <a:latin typeface="Inter SemiBold"/>
                <a:ea typeface="Inter SemiBold"/>
                <a:cs typeface="Inter SemiBold"/>
                <a:sym typeface="Inter SemiBold"/>
              </a:rPr>
              <a:t>Diverse benefits help meet immigrants’ needs:</a:t>
            </a:r>
            <a:endParaRPr sz="1100">
              <a:latin typeface="Inter SemiBold"/>
              <a:ea typeface="Inter SemiBold"/>
              <a:cs typeface="Inter SemiBold"/>
              <a:sym typeface="Inter SemiBold"/>
            </a:endParaRPr>
          </a:p>
          <a:p>
            <a:pPr marL="494665" marR="250190" lvl="0" indent="0" algn="l" rtl="0">
              <a:lnSpc>
                <a:spcPct val="100000"/>
              </a:lnSpc>
              <a:spcBef>
                <a:spcPts val="1035"/>
              </a:spcBef>
              <a:spcAft>
                <a:spcPts val="0"/>
              </a:spcAft>
              <a:buNone/>
            </a:pPr>
            <a:r>
              <a:rPr lang="en-US" sz="1000" b="1">
                <a:solidFill>
                  <a:srgbClr val="29719F"/>
                </a:solidFill>
                <a:latin typeface="Inter"/>
                <a:ea typeface="Inter"/>
                <a:cs typeface="Inter"/>
                <a:sym typeface="Inter"/>
              </a:rPr>
              <a:t>Floating holidays </a:t>
            </a:r>
            <a:r>
              <a:rPr lang="en-US" sz="1000">
                <a:latin typeface="Inter"/>
                <a:ea typeface="Inter"/>
                <a:cs typeface="Inter"/>
                <a:sym typeface="Inter"/>
              </a:rPr>
              <a:t>in place of US-centric holidays</a:t>
            </a:r>
            <a:endParaRPr sz="1000">
              <a:latin typeface="Inter"/>
              <a:ea typeface="Inter"/>
              <a:cs typeface="Inter"/>
              <a:sym typeface="Inter"/>
            </a:endParaRPr>
          </a:p>
        </p:txBody>
      </p:sp>
      <p:sp>
        <p:nvSpPr>
          <p:cNvPr id="3073" name="Google Shape;3073;p16"/>
          <p:cNvSpPr txBox="1"/>
          <p:nvPr/>
        </p:nvSpPr>
        <p:spPr>
          <a:xfrm>
            <a:off x="5385066" y="4018955"/>
            <a:ext cx="2808455" cy="330200"/>
          </a:xfrm>
          <a:prstGeom prst="rect">
            <a:avLst/>
          </a:prstGeom>
          <a:noFill/>
          <a:ln>
            <a:noFill/>
          </a:ln>
        </p:spPr>
        <p:txBody>
          <a:bodyPr spcFirstLastPara="1" wrap="square" lIns="0" tIns="12700" rIns="0" bIns="0" anchor="t" anchorCtr="0">
            <a:spAutoFit/>
          </a:bodyPr>
          <a:lstStyle/>
          <a:p>
            <a:pPr marL="12700" marR="5080" lvl="0" indent="0" algn="l" rtl="0">
              <a:lnSpc>
                <a:spcPct val="100000"/>
              </a:lnSpc>
              <a:spcBef>
                <a:spcPts val="0"/>
              </a:spcBef>
              <a:spcAft>
                <a:spcPts val="0"/>
              </a:spcAft>
              <a:buNone/>
            </a:pPr>
            <a:r>
              <a:rPr lang="en-US" sz="1000" b="1" dirty="0">
                <a:solidFill>
                  <a:srgbClr val="29719F"/>
                </a:solidFill>
                <a:latin typeface="Inter"/>
                <a:ea typeface="Inter"/>
                <a:cs typeface="Inter"/>
                <a:sym typeface="Inter"/>
              </a:rPr>
              <a:t>Educational bridge programs </a:t>
            </a:r>
            <a:r>
              <a:rPr lang="en-US" sz="1000" dirty="0">
                <a:latin typeface="Inter"/>
                <a:ea typeface="Inter"/>
                <a:cs typeface="Inter"/>
                <a:sym typeface="Inter"/>
              </a:rPr>
              <a:t>(mentorships, visa supports, residency pathways, </a:t>
            </a:r>
            <a:r>
              <a:rPr lang="en-US" sz="1000" dirty="0" err="1">
                <a:latin typeface="Inter"/>
                <a:ea typeface="Inter"/>
                <a:cs typeface="Inter"/>
                <a:sym typeface="Inter"/>
              </a:rPr>
              <a:t>etc</a:t>
            </a:r>
            <a:r>
              <a:rPr lang="en-US" sz="1000" dirty="0">
                <a:latin typeface="Inter"/>
                <a:ea typeface="Inter"/>
                <a:cs typeface="Inter"/>
                <a:sym typeface="Inter"/>
              </a:rPr>
              <a:t>)</a:t>
            </a:r>
            <a:endParaRPr sz="1000" dirty="0">
              <a:latin typeface="Inter"/>
              <a:ea typeface="Inter"/>
              <a:cs typeface="Inter"/>
              <a:sym typeface="Inter"/>
            </a:endParaRPr>
          </a:p>
        </p:txBody>
      </p:sp>
      <p:sp>
        <p:nvSpPr>
          <p:cNvPr id="3074" name="Google Shape;3074;p16"/>
          <p:cNvSpPr txBox="1"/>
          <p:nvPr/>
        </p:nvSpPr>
        <p:spPr>
          <a:xfrm>
            <a:off x="5385067" y="4594011"/>
            <a:ext cx="2534920" cy="330200"/>
          </a:xfrm>
          <a:prstGeom prst="rect">
            <a:avLst/>
          </a:prstGeom>
          <a:noFill/>
          <a:ln>
            <a:noFill/>
          </a:ln>
        </p:spPr>
        <p:txBody>
          <a:bodyPr spcFirstLastPara="1" wrap="square" lIns="0" tIns="12700" rIns="0" bIns="0" anchor="t" anchorCtr="0">
            <a:spAutoFit/>
          </a:bodyPr>
          <a:lstStyle/>
          <a:p>
            <a:pPr marL="12700" marR="5080" lvl="0" indent="0" algn="l" rtl="0">
              <a:lnSpc>
                <a:spcPct val="100000"/>
              </a:lnSpc>
              <a:spcBef>
                <a:spcPts val="0"/>
              </a:spcBef>
              <a:spcAft>
                <a:spcPts val="0"/>
              </a:spcAft>
              <a:buNone/>
            </a:pPr>
            <a:r>
              <a:rPr lang="en-US" sz="1000" b="1">
                <a:solidFill>
                  <a:srgbClr val="29719F"/>
                </a:solidFill>
                <a:latin typeface="Inter"/>
                <a:ea typeface="Inter"/>
                <a:cs typeface="Inter"/>
                <a:sym typeface="Inter"/>
              </a:rPr>
              <a:t>Financial assistance </a:t>
            </a:r>
            <a:r>
              <a:rPr lang="en-US" sz="1000">
                <a:latin typeface="Inter"/>
                <a:ea typeface="Inter"/>
                <a:cs typeface="Inter"/>
                <a:sym typeface="Inter"/>
              </a:rPr>
              <a:t>(navigating housing, bank accounts, retirement, etc)</a:t>
            </a:r>
            <a:endParaRPr sz="1000">
              <a:latin typeface="Inter"/>
              <a:ea typeface="Inter"/>
              <a:cs typeface="Inter"/>
              <a:sym typeface="Inter"/>
            </a:endParaRPr>
          </a:p>
        </p:txBody>
      </p:sp>
      <p:grpSp>
        <p:nvGrpSpPr>
          <p:cNvPr id="3075" name="Google Shape;3075;p16"/>
          <p:cNvGrpSpPr/>
          <p:nvPr/>
        </p:nvGrpSpPr>
        <p:grpSpPr>
          <a:xfrm>
            <a:off x="659462" y="4275739"/>
            <a:ext cx="470534" cy="470534"/>
            <a:chOff x="659462" y="4275739"/>
            <a:chExt cx="470534" cy="470534"/>
          </a:xfrm>
        </p:grpSpPr>
        <p:sp>
          <p:nvSpPr>
            <p:cNvPr id="3076" name="Google Shape;3076;p16"/>
            <p:cNvSpPr/>
            <p:nvPr/>
          </p:nvSpPr>
          <p:spPr>
            <a:xfrm>
              <a:off x="659462" y="4275739"/>
              <a:ext cx="470534" cy="470534"/>
            </a:xfrm>
            <a:custGeom>
              <a:avLst/>
              <a:gdLst/>
              <a:ahLst/>
              <a:cxnLst/>
              <a:rect l="l" t="t" r="r" b="b"/>
              <a:pathLst>
                <a:path w="470534" h="470535" extrusionOk="0">
                  <a:moveTo>
                    <a:pt x="235026" y="0"/>
                  </a:moveTo>
                  <a:lnTo>
                    <a:pt x="187658" y="4774"/>
                  </a:lnTo>
                  <a:lnTo>
                    <a:pt x="143541" y="18468"/>
                  </a:lnTo>
                  <a:lnTo>
                    <a:pt x="103618" y="40136"/>
                  </a:lnTo>
                  <a:lnTo>
                    <a:pt x="68835" y="68834"/>
                  </a:lnTo>
                  <a:lnTo>
                    <a:pt x="40137" y="103615"/>
                  </a:lnTo>
                  <a:lnTo>
                    <a:pt x="18468" y="143535"/>
                  </a:lnTo>
                  <a:lnTo>
                    <a:pt x="4774" y="187650"/>
                  </a:lnTo>
                  <a:lnTo>
                    <a:pt x="0" y="235013"/>
                  </a:lnTo>
                  <a:lnTo>
                    <a:pt x="4774" y="282376"/>
                  </a:lnTo>
                  <a:lnTo>
                    <a:pt x="18468" y="326491"/>
                  </a:lnTo>
                  <a:lnTo>
                    <a:pt x="40137" y="366411"/>
                  </a:lnTo>
                  <a:lnTo>
                    <a:pt x="68835" y="401193"/>
                  </a:lnTo>
                  <a:lnTo>
                    <a:pt x="103618" y="429890"/>
                  </a:lnTo>
                  <a:lnTo>
                    <a:pt x="143541" y="451558"/>
                  </a:lnTo>
                  <a:lnTo>
                    <a:pt x="187658" y="465252"/>
                  </a:lnTo>
                  <a:lnTo>
                    <a:pt x="235026" y="470027"/>
                  </a:lnTo>
                  <a:lnTo>
                    <a:pt x="282389" y="465252"/>
                  </a:lnTo>
                  <a:lnTo>
                    <a:pt x="326503" y="451558"/>
                  </a:lnTo>
                  <a:lnTo>
                    <a:pt x="366424" y="429890"/>
                  </a:lnTo>
                  <a:lnTo>
                    <a:pt x="401205" y="401193"/>
                  </a:lnTo>
                  <a:lnTo>
                    <a:pt x="429902" y="366411"/>
                  </a:lnTo>
                  <a:lnTo>
                    <a:pt x="451571" y="326491"/>
                  </a:lnTo>
                  <a:lnTo>
                    <a:pt x="465265" y="282376"/>
                  </a:lnTo>
                  <a:lnTo>
                    <a:pt x="470039" y="235013"/>
                  </a:lnTo>
                  <a:lnTo>
                    <a:pt x="465265" y="187650"/>
                  </a:lnTo>
                  <a:lnTo>
                    <a:pt x="451571" y="143535"/>
                  </a:lnTo>
                  <a:lnTo>
                    <a:pt x="429902" y="103615"/>
                  </a:lnTo>
                  <a:lnTo>
                    <a:pt x="401205" y="68834"/>
                  </a:lnTo>
                  <a:lnTo>
                    <a:pt x="366424" y="40136"/>
                  </a:lnTo>
                  <a:lnTo>
                    <a:pt x="326503" y="18468"/>
                  </a:lnTo>
                  <a:lnTo>
                    <a:pt x="282389" y="4774"/>
                  </a:lnTo>
                  <a:lnTo>
                    <a:pt x="235026" y="0"/>
                  </a:lnTo>
                  <a:close/>
                </a:path>
              </a:pathLst>
            </a:custGeom>
            <a:solidFill>
              <a:srgbClr val="F9C31F">
                <a:alpha val="76862"/>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077" name="Google Shape;3077;p16"/>
            <p:cNvSpPr txBox="1"/>
            <p:nvPr/>
          </p:nvSpPr>
          <p:spPr>
            <a:xfrm>
              <a:off x="725512" y="4363764"/>
              <a:ext cx="359400" cy="2592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600" b="1">
                  <a:latin typeface="Archivo Narrow"/>
                  <a:ea typeface="Archivo Narrow"/>
                  <a:cs typeface="Archivo Narrow"/>
                  <a:sym typeface="Archivo Narrow"/>
                </a:rPr>
                <a:t>40%</a:t>
              </a:r>
              <a:endParaRPr sz="1600">
                <a:latin typeface="Archivo Narrow"/>
                <a:ea typeface="Archivo Narrow"/>
                <a:cs typeface="Archivo Narrow"/>
                <a:sym typeface="Archivo Narrow"/>
              </a:endParaRPr>
            </a:p>
          </p:txBody>
        </p:sp>
      </p:grpSp>
      <p:grpSp>
        <p:nvGrpSpPr>
          <p:cNvPr id="3078" name="Google Shape;3078;p16"/>
          <p:cNvGrpSpPr/>
          <p:nvPr/>
        </p:nvGrpSpPr>
        <p:grpSpPr>
          <a:xfrm>
            <a:off x="1820616" y="796375"/>
            <a:ext cx="1044258" cy="1043940"/>
            <a:chOff x="1820616" y="796375"/>
            <a:chExt cx="1044258" cy="1043940"/>
          </a:xfrm>
        </p:grpSpPr>
        <p:sp>
          <p:nvSpPr>
            <p:cNvPr id="3079" name="Google Shape;3079;p16"/>
            <p:cNvSpPr txBox="1"/>
            <p:nvPr/>
          </p:nvSpPr>
          <p:spPr>
            <a:xfrm>
              <a:off x="1831974" y="1191375"/>
              <a:ext cx="1032900" cy="2283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None/>
              </a:pPr>
              <a:r>
                <a:rPr lang="en-US" sz="1400" b="1">
                  <a:latin typeface="Inter"/>
                  <a:ea typeface="Inter"/>
                  <a:cs typeface="Inter"/>
                  <a:sym typeface="Inter"/>
                </a:rPr>
                <a:t>55%</a:t>
              </a:r>
              <a:endParaRPr sz="1400">
                <a:latin typeface="Inter"/>
                <a:ea typeface="Inter"/>
                <a:cs typeface="Inter"/>
                <a:sym typeface="Inter"/>
              </a:endParaRPr>
            </a:p>
          </p:txBody>
        </p:sp>
        <p:grpSp>
          <p:nvGrpSpPr>
            <p:cNvPr id="3080" name="Google Shape;3080;p16"/>
            <p:cNvGrpSpPr/>
            <p:nvPr/>
          </p:nvGrpSpPr>
          <p:grpSpPr>
            <a:xfrm>
              <a:off x="1820616" y="796375"/>
              <a:ext cx="1044225" cy="1043940"/>
              <a:chOff x="1820616" y="796375"/>
              <a:chExt cx="1044225" cy="1043940"/>
            </a:xfrm>
          </p:grpSpPr>
          <p:sp>
            <p:nvSpPr>
              <p:cNvPr id="3081" name="Google Shape;3081;p16"/>
              <p:cNvSpPr/>
              <p:nvPr/>
            </p:nvSpPr>
            <p:spPr>
              <a:xfrm>
                <a:off x="1820616" y="796376"/>
                <a:ext cx="521970" cy="1018540"/>
              </a:xfrm>
              <a:custGeom>
                <a:avLst/>
                <a:gdLst/>
                <a:ahLst/>
                <a:cxnLst/>
                <a:rect l="l" t="t" r="r" b="b"/>
                <a:pathLst>
                  <a:path w="521969" h="1018539" extrusionOk="0">
                    <a:moveTo>
                      <a:pt x="521858" y="0"/>
                    </a:moveTo>
                    <a:lnTo>
                      <a:pt x="479740" y="1603"/>
                    </a:lnTo>
                    <a:lnTo>
                      <a:pt x="438235" y="6397"/>
                    </a:lnTo>
                    <a:lnTo>
                      <a:pt x="397493" y="14358"/>
                    </a:lnTo>
                    <a:lnTo>
                      <a:pt x="357660" y="25463"/>
                    </a:lnTo>
                    <a:lnTo>
                      <a:pt x="319567" y="39402"/>
                    </a:lnTo>
                    <a:lnTo>
                      <a:pt x="282865" y="56221"/>
                    </a:lnTo>
                    <a:lnTo>
                      <a:pt x="247680" y="75857"/>
                    </a:lnTo>
                    <a:lnTo>
                      <a:pt x="214137" y="98247"/>
                    </a:lnTo>
                    <a:lnTo>
                      <a:pt x="182479" y="123231"/>
                    </a:lnTo>
                    <a:lnTo>
                      <a:pt x="152930" y="150626"/>
                    </a:lnTo>
                    <a:lnTo>
                      <a:pt x="125591" y="180334"/>
                    </a:lnTo>
                    <a:lnTo>
                      <a:pt x="100561" y="212255"/>
                    </a:lnTo>
                    <a:lnTo>
                      <a:pt x="77691" y="246706"/>
                    </a:lnTo>
                    <a:lnTo>
                      <a:pt x="57531" y="282994"/>
                    </a:lnTo>
                    <a:lnTo>
                      <a:pt x="40147" y="320986"/>
                    </a:lnTo>
                    <a:lnTo>
                      <a:pt x="25606" y="360553"/>
                    </a:lnTo>
                    <a:lnTo>
                      <a:pt x="11791" y="411703"/>
                    </a:lnTo>
                    <a:lnTo>
                      <a:pt x="3216" y="463778"/>
                    </a:lnTo>
                    <a:lnTo>
                      <a:pt x="0" y="515064"/>
                    </a:lnTo>
                    <a:lnTo>
                      <a:pt x="298" y="540773"/>
                    </a:lnTo>
                    <a:lnTo>
                      <a:pt x="4646" y="591474"/>
                    </a:lnTo>
                    <a:lnTo>
                      <a:pt x="13843" y="641155"/>
                    </a:lnTo>
                    <a:lnTo>
                      <a:pt x="27724" y="689474"/>
                    </a:lnTo>
                    <a:lnTo>
                      <a:pt x="46116" y="736097"/>
                    </a:lnTo>
                    <a:lnTo>
                      <a:pt x="68847" y="780720"/>
                    </a:lnTo>
                    <a:lnTo>
                      <a:pt x="95758" y="822996"/>
                    </a:lnTo>
                    <a:lnTo>
                      <a:pt x="126686" y="862626"/>
                    </a:lnTo>
                    <a:lnTo>
                      <a:pt x="161470" y="899275"/>
                    </a:lnTo>
                    <a:lnTo>
                      <a:pt x="199935" y="932590"/>
                    </a:lnTo>
                    <a:lnTo>
                      <a:pt x="241925" y="962258"/>
                    </a:lnTo>
                    <a:lnTo>
                      <a:pt x="287197" y="987903"/>
                    </a:lnTo>
                    <a:lnTo>
                      <a:pt x="335618" y="1009221"/>
                    </a:lnTo>
                    <a:lnTo>
                      <a:pt x="360619" y="1018044"/>
                    </a:lnTo>
                    <a:lnTo>
                      <a:pt x="399100" y="899591"/>
                    </a:lnTo>
                    <a:lnTo>
                      <a:pt x="355930" y="882751"/>
                    </a:lnTo>
                    <a:lnTo>
                      <a:pt x="315827" y="861487"/>
                    </a:lnTo>
                    <a:lnTo>
                      <a:pt x="278985" y="836177"/>
                    </a:lnTo>
                    <a:lnTo>
                      <a:pt x="245596" y="807201"/>
                    </a:lnTo>
                    <a:lnTo>
                      <a:pt x="215853" y="774937"/>
                    </a:lnTo>
                    <a:lnTo>
                      <a:pt x="189949" y="739763"/>
                    </a:lnTo>
                    <a:lnTo>
                      <a:pt x="168076" y="702057"/>
                    </a:lnTo>
                    <a:lnTo>
                      <a:pt x="150428" y="662199"/>
                    </a:lnTo>
                    <a:lnTo>
                      <a:pt x="137198" y="620566"/>
                    </a:lnTo>
                    <a:lnTo>
                      <a:pt x="128578" y="577537"/>
                    </a:lnTo>
                    <a:lnTo>
                      <a:pt x="124761" y="533491"/>
                    </a:lnTo>
                    <a:lnTo>
                      <a:pt x="125941" y="488806"/>
                    </a:lnTo>
                    <a:lnTo>
                      <a:pt x="132309" y="443861"/>
                    </a:lnTo>
                    <a:lnTo>
                      <a:pt x="144059" y="399034"/>
                    </a:lnTo>
                    <a:lnTo>
                      <a:pt x="161118" y="355059"/>
                    </a:lnTo>
                    <a:lnTo>
                      <a:pt x="182541" y="314229"/>
                    </a:lnTo>
                    <a:lnTo>
                      <a:pt x="208027" y="276764"/>
                    </a:lnTo>
                    <a:lnTo>
                      <a:pt x="237273" y="242883"/>
                    </a:lnTo>
                    <a:lnTo>
                      <a:pt x="269976" y="212807"/>
                    </a:lnTo>
                    <a:lnTo>
                      <a:pt x="305833" y="186755"/>
                    </a:lnTo>
                    <a:lnTo>
                      <a:pt x="344543" y="164947"/>
                    </a:lnTo>
                    <a:lnTo>
                      <a:pt x="385803" y="147602"/>
                    </a:lnTo>
                    <a:lnTo>
                      <a:pt x="429311" y="134941"/>
                    </a:lnTo>
                    <a:lnTo>
                      <a:pt x="474763" y="127183"/>
                    </a:lnTo>
                    <a:lnTo>
                      <a:pt x="521858" y="124548"/>
                    </a:lnTo>
                    <a:lnTo>
                      <a:pt x="521858" y="0"/>
                    </a:lnTo>
                    <a:close/>
                  </a:path>
                </a:pathLst>
              </a:custGeom>
              <a:solidFill>
                <a:srgbClr val="DADAD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082" name="Google Shape;3082;p16"/>
              <p:cNvSpPr/>
              <p:nvPr/>
            </p:nvSpPr>
            <p:spPr>
              <a:xfrm>
                <a:off x="2138401" y="796375"/>
                <a:ext cx="726440" cy="1043940"/>
              </a:xfrm>
              <a:custGeom>
                <a:avLst/>
                <a:gdLst/>
                <a:ahLst/>
                <a:cxnLst/>
                <a:rect l="l" t="t" r="r" b="b"/>
                <a:pathLst>
                  <a:path w="726439" h="1043939" extrusionOk="0">
                    <a:moveTo>
                      <a:pt x="204076" y="0"/>
                    </a:moveTo>
                    <a:lnTo>
                      <a:pt x="160045" y="18249"/>
                    </a:lnTo>
                    <a:lnTo>
                      <a:pt x="141808" y="62280"/>
                    </a:lnTo>
                    <a:lnTo>
                      <a:pt x="143014" y="74482"/>
                    </a:lnTo>
                    <a:lnTo>
                      <a:pt x="169527" y="114085"/>
                    </a:lnTo>
                    <a:lnTo>
                      <a:pt x="250337" y="127226"/>
                    </a:lnTo>
                    <a:lnTo>
                      <a:pt x="295048" y="135058"/>
                    </a:lnTo>
                    <a:lnTo>
                      <a:pt x="337909" y="147746"/>
                    </a:lnTo>
                    <a:lnTo>
                      <a:pt x="378618" y="164987"/>
                    </a:lnTo>
                    <a:lnTo>
                      <a:pt x="416876" y="186482"/>
                    </a:lnTo>
                    <a:lnTo>
                      <a:pt x="452382" y="211930"/>
                    </a:lnTo>
                    <a:lnTo>
                      <a:pt x="484836" y="241031"/>
                    </a:lnTo>
                    <a:lnTo>
                      <a:pt x="513938" y="273485"/>
                    </a:lnTo>
                    <a:lnTo>
                      <a:pt x="539386" y="308991"/>
                    </a:lnTo>
                    <a:lnTo>
                      <a:pt x="560881" y="347249"/>
                    </a:lnTo>
                    <a:lnTo>
                      <a:pt x="578122" y="387959"/>
                    </a:lnTo>
                    <a:lnTo>
                      <a:pt x="590809" y="430819"/>
                    </a:lnTo>
                    <a:lnTo>
                      <a:pt x="598642" y="475530"/>
                    </a:lnTo>
                    <a:lnTo>
                      <a:pt x="601319" y="521792"/>
                    </a:lnTo>
                    <a:lnTo>
                      <a:pt x="598642" y="568056"/>
                    </a:lnTo>
                    <a:lnTo>
                      <a:pt x="590809" y="612768"/>
                    </a:lnTo>
                    <a:lnTo>
                      <a:pt x="578122" y="655630"/>
                    </a:lnTo>
                    <a:lnTo>
                      <a:pt x="560881" y="696340"/>
                    </a:lnTo>
                    <a:lnTo>
                      <a:pt x="539386" y="734598"/>
                    </a:lnTo>
                    <a:lnTo>
                      <a:pt x="513938" y="770104"/>
                    </a:lnTo>
                    <a:lnTo>
                      <a:pt x="484836" y="802557"/>
                    </a:lnTo>
                    <a:lnTo>
                      <a:pt x="452382" y="831657"/>
                    </a:lnTo>
                    <a:lnTo>
                      <a:pt x="416876" y="857105"/>
                    </a:lnTo>
                    <a:lnTo>
                      <a:pt x="378618" y="878599"/>
                    </a:lnTo>
                    <a:lnTo>
                      <a:pt x="337909" y="895839"/>
                    </a:lnTo>
                    <a:lnTo>
                      <a:pt x="295048" y="908526"/>
                    </a:lnTo>
                    <a:lnTo>
                      <a:pt x="250337" y="916358"/>
                    </a:lnTo>
                    <a:lnTo>
                      <a:pt x="204076" y="919035"/>
                    </a:lnTo>
                    <a:lnTo>
                      <a:pt x="172186" y="917915"/>
                    </a:lnTo>
                    <a:lnTo>
                      <a:pt x="141887" y="914430"/>
                    </a:lnTo>
                    <a:lnTo>
                      <a:pt x="111993" y="908389"/>
                    </a:lnTo>
                    <a:lnTo>
                      <a:pt x="81318" y="899604"/>
                    </a:lnTo>
                    <a:lnTo>
                      <a:pt x="69336" y="896980"/>
                    </a:lnTo>
                    <a:lnTo>
                      <a:pt x="23479" y="909953"/>
                    </a:lnTo>
                    <a:lnTo>
                      <a:pt x="233" y="951560"/>
                    </a:lnTo>
                    <a:lnTo>
                      <a:pt x="0" y="963706"/>
                    </a:lnTo>
                    <a:lnTo>
                      <a:pt x="2128" y="975668"/>
                    </a:lnTo>
                    <a:lnTo>
                      <a:pt x="31601" y="1013124"/>
                    </a:lnTo>
                    <a:lnTo>
                      <a:pt x="82925" y="1029487"/>
                    </a:lnTo>
                    <a:lnTo>
                      <a:pt x="122408" y="1037439"/>
                    </a:lnTo>
                    <a:lnTo>
                      <a:pt x="162416" y="1042078"/>
                    </a:lnTo>
                    <a:lnTo>
                      <a:pt x="204076" y="1043584"/>
                    </a:lnTo>
                    <a:lnTo>
                      <a:pt x="230580" y="1042916"/>
                    </a:lnTo>
                    <a:lnTo>
                      <a:pt x="283221" y="1037605"/>
                    </a:lnTo>
                    <a:lnTo>
                      <a:pt x="334198" y="1027207"/>
                    </a:lnTo>
                    <a:lnTo>
                      <a:pt x="383299" y="1011966"/>
                    </a:lnTo>
                    <a:lnTo>
                      <a:pt x="430180" y="992163"/>
                    </a:lnTo>
                    <a:lnTo>
                      <a:pt x="474585" y="968060"/>
                    </a:lnTo>
                    <a:lnTo>
                      <a:pt x="516247" y="939928"/>
                    </a:lnTo>
                    <a:lnTo>
                      <a:pt x="554905" y="908033"/>
                    </a:lnTo>
                    <a:lnTo>
                      <a:pt x="590317" y="872623"/>
                    </a:lnTo>
                    <a:lnTo>
                      <a:pt x="622212" y="833968"/>
                    </a:lnTo>
                    <a:lnTo>
                      <a:pt x="650344" y="792301"/>
                    </a:lnTo>
                    <a:lnTo>
                      <a:pt x="674447" y="747896"/>
                    </a:lnTo>
                    <a:lnTo>
                      <a:pt x="694250" y="701015"/>
                    </a:lnTo>
                    <a:lnTo>
                      <a:pt x="709491" y="651914"/>
                    </a:lnTo>
                    <a:lnTo>
                      <a:pt x="719889" y="600939"/>
                    </a:lnTo>
                    <a:lnTo>
                      <a:pt x="725200" y="548301"/>
                    </a:lnTo>
                    <a:lnTo>
                      <a:pt x="725868" y="521792"/>
                    </a:lnTo>
                    <a:lnTo>
                      <a:pt x="725200" y="495289"/>
                    </a:lnTo>
                    <a:lnTo>
                      <a:pt x="719889" y="442651"/>
                    </a:lnTo>
                    <a:lnTo>
                      <a:pt x="709491" y="391670"/>
                    </a:lnTo>
                    <a:lnTo>
                      <a:pt x="694250" y="342569"/>
                    </a:lnTo>
                    <a:lnTo>
                      <a:pt x="674447" y="295692"/>
                    </a:lnTo>
                    <a:lnTo>
                      <a:pt x="650344" y="251284"/>
                    </a:lnTo>
                    <a:lnTo>
                      <a:pt x="622212" y="209621"/>
                    </a:lnTo>
                    <a:lnTo>
                      <a:pt x="590317" y="170963"/>
                    </a:lnTo>
                    <a:lnTo>
                      <a:pt x="554905" y="135550"/>
                    </a:lnTo>
                    <a:lnTo>
                      <a:pt x="516247" y="103656"/>
                    </a:lnTo>
                    <a:lnTo>
                      <a:pt x="474585" y="75523"/>
                    </a:lnTo>
                    <a:lnTo>
                      <a:pt x="430180" y="51420"/>
                    </a:lnTo>
                    <a:lnTo>
                      <a:pt x="383299" y="31617"/>
                    </a:lnTo>
                    <a:lnTo>
                      <a:pt x="334198" y="16377"/>
                    </a:lnTo>
                    <a:lnTo>
                      <a:pt x="283221" y="5979"/>
                    </a:lnTo>
                    <a:lnTo>
                      <a:pt x="230580" y="667"/>
                    </a:lnTo>
                    <a:lnTo>
                      <a:pt x="204076" y="0"/>
                    </a:lnTo>
                    <a:close/>
                  </a:path>
                </a:pathLst>
              </a:custGeom>
              <a:solidFill>
                <a:srgbClr val="29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grpSp>
      </p:grpSp>
      <p:grpSp>
        <p:nvGrpSpPr>
          <p:cNvPr id="3083" name="Google Shape;3083;p16"/>
          <p:cNvGrpSpPr/>
          <p:nvPr/>
        </p:nvGrpSpPr>
        <p:grpSpPr>
          <a:xfrm>
            <a:off x="4128009" y="784580"/>
            <a:ext cx="1069939" cy="1070619"/>
            <a:chOff x="4128009" y="784580"/>
            <a:chExt cx="1069939" cy="1070619"/>
          </a:xfrm>
        </p:grpSpPr>
        <p:sp>
          <p:nvSpPr>
            <p:cNvPr id="3084" name="Google Shape;3084;p16"/>
            <p:cNvSpPr txBox="1"/>
            <p:nvPr/>
          </p:nvSpPr>
          <p:spPr>
            <a:xfrm>
              <a:off x="4128148" y="1203825"/>
              <a:ext cx="1069800" cy="2283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None/>
              </a:pPr>
              <a:r>
                <a:rPr lang="en-US" sz="1400" b="1">
                  <a:latin typeface="Inter"/>
                  <a:ea typeface="Inter"/>
                  <a:cs typeface="Inter"/>
                  <a:sym typeface="Inter"/>
                </a:rPr>
                <a:t>62%</a:t>
              </a:r>
              <a:endParaRPr sz="1400">
                <a:latin typeface="Inter"/>
                <a:ea typeface="Inter"/>
                <a:cs typeface="Inter"/>
                <a:sym typeface="Inter"/>
              </a:endParaRPr>
            </a:p>
          </p:txBody>
        </p:sp>
        <p:grpSp>
          <p:nvGrpSpPr>
            <p:cNvPr id="3085" name="Google Shape;3085;p16"/>
            <p:cNvGrpSpPr/>
            <p:nvPr/>
          </p:nvGrpSpPr>
          <p:grpSpPr>
            <a:xfrm>
              <a:off x="4128009" y="784580"/>
              <a:ext cx="1069799" cy="1070619"/>
              <a:chOff x="4128009" y="784580"/>
              <a:chExt cx="1069799" cy="1070619"/>
            </a:xfrm>
          </p:grpSpPr>
          <p:sp>
            <p:nvSpPr>
              <p:cNvPr id="3086" name="Google Shape;3086;p16"/>
              <p:cNvSpPr/>
              <p:nvPr/>
            </p:nvSpPr>
            <p:spPr>
              <a:xfrm>
                <a:off x="4128009" y="784580"/>
                <a:ext cx="535305" cy="968375"/>
              </a:xfrm>
              <a:custGeom>
                <a:avLst/>
                <a:gdLst/>
                <a:ahLst/>
                <a:cxnLst/>
                <a:rect l="l" t="t" r="r" b="b"/>
                <a:pathLst>
                  <a:path w="535304" h="968375" extrusionOk="0">
                    <a:moveTo>
                      <a:pt x="534776" y="0"/>
                    </a:moveTo>
                    <a:lnTo>
                      <a:pt x="482776" y="2286"/>
                    </a:lnTo>
                    <a:lnTo>
                      <a:pt x="432294" y="9126"/>
                    </a:lnTo>
                    <a:lnTo>
                      <a:pt x="383441" y="20494"/>
                    </a:lnTo>
                    <a:lnTo>
                      <a:pt x="336327" y="36363"/>
                    </a:lnTo>
                    <a:lnTo>
                      <a:pt x="291063" y="56705"/>
                    </a:lnTo>
                    <a:lnTo>
                      <a:pt x="247993" y="81370"/>
                    </a:lnTo>
                    <a:lnTo>
                      <a:pt x="207462" y="110159"/>
                    </a:lnTo>
                    <a:lnTo>
                      <a:pt x="169552" y="143000"/>
                    </a:lnTo>
                    <a:lnTo>
                      <a:pt x="134348" y="179820"/>
                    </a:lnTo>
                    <a:lnTo>
                      <a:pt x="101934" y="220548"/>
                    </a:lnTo>
                    <a:lnTo>
                      <a:pt x="72504" y="265563"/>
                    </a:lnTo>
                    <a:lnTo>
                      <a:pt x="47910" y="312886"/>
                    </a:lnTo>
                    <a:lnTo>
                      <a:pt x="28234" y="362348"/>
                    </a:lnTo>
                    <a:lnTo>
                      <a:pt x="13555" y="413778"/>
                    </a:lnTo>
                    <a:lnTo>
                      <a:pt x="4293" y="464581"/>
                    </a:lnTo>
                    <a:lnTo>
                      <a:pt x="0" y="515791"/>
                    </a:lnTo>
                    <a:lnTo>
                      <a:pt x="680" y="567230"/>
                    </a:lnTo>
                    <a:lnTo>
                      <a:pt x="6342" y="618718"/>
                    </a:lnTo>
                    <a:lnTo>
                      <a:pt x="16873" y="669437"/>
                    </a:lnTo>
                    <a:lnTo>
                      <a:pt x="32123" y="718572"/>
                    </a:lnTo>
                    <a:lnTo>
                      <a:pt x="52029" y="765954"/>
                    </a:lnTo>
                    <a:lnTo>
                      <a:pt x="76534" y="811415"/>
                    </a:lnTo>
                    <a:lnTo>
                      <a:pt x="106386" y="855786"/>
                    </a:lnTo>
                    <a:lnTo>
                      <a:pt x="140382" y="896742"/>
                    </a:lnTo>
                    <a:lnTo>
                      <a:pt x="178395" y="934147"/>
                    </a:lnTo>
                    <a:lnTo>
                      <a:pt x="220298" y="967866"/>
                    </a:lnTo>
                    <a:lnTo>
                      <a:pt x="295355" y="864552"/>
                    </a:lnTo>
                    <a:lnTo>
                      <a:pt x="253913" y="830122"/>
                    </a:lnTo>
                    <a:lnTo>
                      <a:pt x="217793" y="791100"/>
                    </a:lnTo>
                    <a:lnTo>
                      <a:pt x="187293" y="747968"/>
                    </a:lnTo>
                    <a:lnTo>
                      <a:pt x="162707" y="701208"/>
                    </a:lnTo>
                    <a:lnTo>
                      <a:pt x="144333" y="651305"/>
                    </a:lnTo>
                    <a:lnTo>
                      <a:pt x="132465" y="598741"/>
                    </a:lnTo>
                    <a:lnTo>
                      <a:pt x="127506" y="545089"/>
                    </a:lnTo>
                    <a:lnTo>
                      <a:pt x="129559" y="491953"/>
                    </a:lnTo>
                    <a:lnTo>
                      <a:pt x="138491" y="439886"/>
                    </a:lnTo>
                    <a:lnTo>
                      <a:pt x="154172" y="389438"/>
                    </a:lnTo>
                    <a:lnTo>
                      <a:pt x="176468" y="341161"/>
                    </a:lnTo>
                    <a:lnTo>
                      <a:pt x="205249" y="295605"/>
                    </a:lnTo>
                    <a:lnTo>
                      <a:pt x="236753" y="256854"/>
                    </a:lnTo>
                    <a:lnTo>
                      <a:pt x="271313" y="223032"/>
                    </a:lnTo>
                    <a:lnTo>
                      <a:pt x="308784" y="194211"/>
                    </a:lnTo>
                    <a:lnTo>
                      <a:pt x="349024" y="170467"/>
                    </a:lnTo>
                    <a:lnTo>
                      <a:pt x="391887" y="151871"/>
                    </a:lnTo>
                    <a:lnTo>
                      <a:pt x="437230" y="138498"/>
                    </a:lnTo>
                    <a:lnTo>
                      <a:pt x="484907" y="130420"/>
                    </a:lnTo>
                    <a:lnTo>
                      <a:pt x="534776" y="127711"/>
                    </a:lnTo>
                    <a:lnTo>
                      <a:pt x="534776" y="0"/>
                    </a:lnTo>
                    <a:close/>
                  </a:path>
                </a:pathLst>
              </a:custGeom>
              <a:solidFill>
                <a:srgbClr val="DADAD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087" name="Google Shape;3087;p16"/>
              <p:cNvSpPr/>
              <p:nvPr/>
            </p:nvSpPr>
            <p:spPr>
              <a:xfrm>
                <a:off x="4322778" y="784589"/>
                <a:ext cx="875030" cy="1070610"/>
              </a:xfrm>
              <a:custGeom>
                <a:avLst/>
                <a:gdLst/>
                <a:ahLst/>
                <a:cxnLst/>
                <a:rect l="l" t="t" r="r" b="b"/>
                <a:pathLst>
                  <a:path w="875029" h="1070610" extrusionOk="0">
                    <a:moveTo>
                      <a:pt x="340007" y="0"/>
                    </a:moveTo>
                    <a:lnTo>
                      <a:pt x="315151" y="5017"/>
                    </a:lnTo>
                    <a:lnTo>
                      <a:pt x="294854" y="18700"/>
                    </a:lnTo>
                    <a:lnTo>
                      <a:pt x="281169" y="38994"/>
                    </a:lnTo>
                    <a:lnTo>
                      <a:pt x="276151" y="63842"/>
                    </a:lnTo>
                    <a:lnTo>
                      <a:pt x="281169" y="88698"/>
                    </a:lnTo>
                    <a:lnTo>
                      <a:pt x="294854" y="108996"/>
                    </a:lnTo>
                    <a:lnTo>
                      <a:pt x="315151" y="122680"/>
                    </a:lnTo>
                    <a:lnTo>
                      <a:pt x="340007" y="127698"/>
                    </a:lnTo>
                    <a:lnTo>
                      <a:pt x="387443" y="130444"/>
                    </a:lnTo>
                    <a:lnTo>
                      <a:pt x="433289" y="138475"/>
                    </a:lnTo>
                    <a:lnTo>
                      <a:pt x="477237" y="151484"/>
                    </a:lnTo>
                    <a:lnTo>
                      <a:pt x="518979" y="169162"/>
                    </a:lnTo>
                    <a:lnTo>
                      <a:pt x="558207" y="191202"/>
                    </a:lnTo>
                    <a:lnTo>
                      <a:pt x="594613" y="217296"/>
                    </a:lnTo>
                    <a:lnTo>
                      <a:pt x="627889" y="247135"/>
                    </a:lnTo>
                    <a:lnTo>
                      <a:pt x="657728" y="280412"/>
                    </a:lnTo>
                    <a:lnTo>
                      <a:pt x="683820" y="316818"/>
                    </a:lnTo>
                    <a:lnTo>
                      <a:pt x="705860" y="356046"/>
                    </a:lnTo>
                    <a:lnTo>
                      <a:pt x="723537" y="397788"/>
                    </a:lnTo>
                    <a:lnTo>
                      <a:pt x="736545" y="441734"/>
                    </a:lnTo>
                    <a:lnTo>
                      <a:pt x="744576" y="487579"/>
                    </a:lnTo>
                    <a:lnTo>
                      <a:pt x="747321" y="535012"/>
                    </a:lnTo>
                    <a:lnTo>
                      <a:pt x="744576" y="582449"/>
                    </a:lnTo>
                    <a:lnTo>
                      <a:pt x="736545" y="628295"/>
                    </a:lnTo>
                    <a:lnTo>
                      <a:pt x="723537" y="672244"/>
                    </a:lnTo>
                    <a:lnTo>
                      <a:pt x="705860" y="713987"/>
                    </a:lnTo>
                    <a:lnTo>
                      <a:pt x="683820" y="753216"/>
                    </a:lnTo>
                    <a:lnTo>
                      <a:pt x="657728" y="789623"/>
                    </a:lnTo>
                    <a:lnTo>
                      <a:pt x="627889" y="822901"/>
                    </a:lnTo>
                    <a:lnTo>
                      <a:pt x="594613" y="852741"/>
                    </a:lnTo>
                    <a:lnTo>
                      <a:pt x="558207" y="878835"/>
                    </a:lnTo>
                    <a:lnTo>
                      <a:pt x="518979" y="900875"/>
                    </a:lnTo>
                    <a:lnTo>
                      <a:pt x="477237" y="918554"/>
                    </a:lnTo>
                    <a:lnTo>
                      <a:pt x="433289" y="931563"/>
                    </a:lnTo>
                    <a:lnTo>
                      <a:pt x="387443" y="939594"/>
                    </a:lnTo>
                    <a:lnTo>
                      <a:pt x="340007" y="942339"/>
                    </a:lnTo>
                    <a:lnTo>
                      <a:pt x="287446" y="939343"/>
                    </a:lnTo>
                    <a:lnTo>
                      <a:pt x="237761" y="930239"/>
                    </a:lnTo>
                    <a:lnTo>
                      <a:pt x="190415" y="914853"/>
                    </a:lnTo>
                    <a:lnTo>
                      <a:pt x="144869" y="893011"/>
                    </a:lnTo>
                    <a:lnTo>
                      <a:pt x="100587" y="864539"/>
                    </a:lnTo>
                    <a:lnTo>
                      <a:pt x="77533" y="853991"/>
                    </a:lnTo>
                    <a:lnTo>
                      <a:pt x="30074" y="861512"/>
                    </a:lnTo>
                    <a:lnTo>
                      <a:pt x="859" y="901728"/>
                    </a:lnTo>
                    <a:lnTo>
                      <a:pt x="0" y="926188"/>
                    </a:lnTo>
                    <a:lnTo>
                      <a:pt x="8375" y="949187"/>
                    </a:lnTo>
                    <a:lnTo>
                      <a:pt x="66610" y="995164"/>
                    </a:lnTo>
                    <a:lnTo>
                      <a:pt x="108800" y="1018181"/>
                    </a:lnTo>
                    <a:lnTo>
                      <a:pt x="152203" y="1036938"/>
                    </a:lnTo>
                    <a:lnTo>
                      <a:pt x="196921" y="1051469"/>
                    </a:lnTo>
                    <a:lnTo>
                      <a:pt x="243060" y="1061808"/>
                    </a:lnTo>
                    <a:lnTo>
                      <a:pt x="290720" y="1067986"/>
                    </a:lnTo>
                    <a:lnTo>
                      <a:pt x="340007" y="1070038"/>
                    </a:lnTo>
                    <a:lnTo>
                      <a:pt x="393728" y="1067389"/>
                    </a:lnTo>
                    <a:lnTo>
                      <a:pt x="446470" y="1059468"/>
                    </a:lnTo>
                    <a:lnTo>
                      <a:pt x="498046" y="1046314"/>
                    </a:lnTo>
                    <a:lnTo>
                      <a:pt x="548274" y="1027963"/>
                    </a:lnTo>
                    <a:lnTo>
                      <a:pt x="594823" y="1005589"/>
                    </a:lnTo>
                    <a:lnTo>
                      <a:pt x="638778" y="978958"/>
                    </a:lnTo>
                    <a:lnTo>
                      <a:pt x="679994" y="948173"/>
                    </a:lnTo>
                    <a:lnTo>
                      <a:pt x="718327" y="913333"/>
                    </a:lnTo>
                    <a:lnTo>
                      <a:pt x="753167" y="875005"/>
                    </a:lnTo>
                    <a:lnTo>
                      <a:pt x="783953" y="833789"/>
                    </a:lnTo>
                    <a:lnTo>
                      <a:pt x="810584" y="789835"/>
                    </a:lnTo>
                    <a:lnTo>
                      <a:pt x="832958" y="743292"/>
                    </a:lnTo>
                    <a:lnTo>
                      <a:pt x="851308" y="693057"/>
                    </a:lnTo>
                    <a:lnTo>
                      <a:pt x="864463" y="641477"/>
                    </a:lnTo>
                    <a:lnTo>
                      <a:pt x="872384" y="588734"/>
                    </a:lnTo>
                    <a:lnTo>
                      <a:pt x="875033" y="535012"/>
                    </a:lnTo>
                    <a:lnTo>
                      <a:pt x="872384" y="481293"/>
                    </a:lnTo>
                    <a:lnTo>
                      <a:pt x="864463" y="428555"/>
                    </a:lnTo>
                    <a:lnTo>
                      <a:pt x="851308" y="376978"/>
                    </a:lnTo>
                    <a:lnTo>
                      <a:pt x="832958" y="326745"/>
                    </a:lnTo>
                    <a:lnTo>
                      <a:pt x="810584" y="280202"/>
                    </a:lnTo>
                    <a:lnTo>
                      <a:pt x="783953" y="236248"/>
                    </a:lnTo>
                    <a:lnTo>
                      <a:pt x="753167" y="195032"/>
                    </a:lnTo>
                    <a:lnTo>
                      <a:pt x="718327" y="156705"/>
                    </a:lnTo>
                    <a:lnTo>
                      <a:pt x="679994" y="121858"/>
                    </a:lnTo>
                    <a:lnTo>
                      <a:pt x="638778" y="91068"/>
                    </a:lnTo>
                    <a:lnTo>
                      <a:pt x="594823" y="64436"/>
                    </a:lnTo>
                    <a:lnTo>
                      <a:pt x="548274" y="42062"/>
                    </a:lnTo>
                    <a:lnTo>
                      <a:pt x="498046" y="23713"/>
                    </a:lnTo>
                    <a:lnTo>
                      <a:pt x="446470" y="10563"/>
                    </a:lnTo>
                    <a:lnTo>
                      <a:pt x="393728" y="2646"/>
                    </a:lnTo>
                    <a:lnTo>
                      <a:pt x="340007" y="0"/>
                    </a:lnTo>
                    <a:close/>
                  </a:path>
                </a:pathLst>
              </a:custGeom>
              <a:solidFill>
                <a:srgbClr val="29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grpSp>
      </p:grpSp>
      <p:grpSp>
        <p:nvGrpSpPr>
          <p:cNvPr id="3088" name="Google Shape;3088;p16"/>
          <p:cNvGrpSpPr/>
          <p:nvPr/>
        </p:nvGrpSpPr>
        <p:grpSpPr>
          <a:xfrm>
            <a:off x="6504578" y="786744"/>
            <a:ext cx="1085215" cy="1085215"/>
            <a:chOff x="6504578" y="786744"/>
            <a:chExt cx="1085215" cy="1085215"/>
          </a:xfrm>
        </p:grpSpPr>
        <p:sp>
          <p:nvSpPr>
            <p:cNvPr id="3089" name="Google Shape;3089;p16"/>
            <p:cNvSpPr txBox="1"/>
            <p:nvPr/>
          </p:nvSpPr>
          <p:spPr>
            <a:xfrm>
              <a:off x="6504656" y="1199200"/>
              <a:ext cx="1085100" cy="2283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None/>
              </a:pPr>
              <a:r>
                <a:rPr lang="en-US" sz="1400" b="1">
                  <a:latin typeface="Inter"/>
                  <a:ea typeface="Inter"/>
                  <a:cs typeface="Inter"/>
                  <a:sym typeface="Inter"/>
                </a:rPr>
                <a:t>77%</a:t>
              </a:r>
              <a:endParaRPr sz="1400">
                <a:latin typeface="Inter"/>
                <a:ea typeface="Inter"/>
                <a:cs typeface="Inter"/>
                <a:sym typeface="Inter"/>
              </a:endParaRPr>
            </a:p>
          </p:txBody>
        </p:sp>
        <p:grpSp>
          <p:nvGrpSpPr>
            <p:cNvPr id="3090" name="Google Shape;3090;p16"/>
            <p:cNvGrpSpPr/>
            <p:nvPr/>
          </p:nvGrpSpPr>
          <p:grpSpPr>
            <a:xfrm>
              <a:off x="6504578" y="786744"/>
              <a:ext cx="1085215" cy="1085215"/>
              <a:chOff x="6504578" y="786744"/>
              <a:chExt cx="1085215" cy="1085215"/>
            </a:xfrm>
          </p:grpSpPr>
          <p:sp>
            <p:nvSpPr>
              <p:cNvPr id="3091" name="Google Shape;3091;p16"/>
              <p:cNvSpPr/>
              <p:nvPr/>
            </p:nvSpPr>
            <p:spPr>
              <a:xfrm>
                <a:off x="6504580" y="786752"/>
                <a:ext cx="542925" cy="542925"/>
              </a:xfrm>
              <a:custGeom>
                <a:avLst/>
                <a:gdLst/>
                <a:ahLst/>
                <a:cxnLst/>
                <a:rect l="l" t="t" r="r" b="b"/>
                <a:pathLst>
                  <a:path w="542925" h="542925" extrusionOk="0">
                    <a:moveTo>
                      <a:pt x="542582" y="0"/>
                    </a:moveTo>
                    <a:lnTo>
                      <a:pt x="488098" y="2684"/>
                    </a:lnTo>
                    <a:lnTo>
                      <a:pt x="434611" y="10714"/>
                    </a:lnTo>
                    <a:lnTo>
                      <a:pt x="382303" y="24051"/>
                    </a:lnTo>
                    <a:lnTo>
                      <a:pt x="331355" y="42659"/>
                    </a:lnTo>
                    <a:lnTo>
                      <a:pt x="284155" y="65349"/>
                    </a:lnTo>
                    <a:lnTo>
                      <a:pt x="239582" y="92357"/>
                    </a:lnTo>
                    <a:lnTo>
                      <a:pt x="197785" y="123580"/>
                    </a:lnTo>
                    <a:lnTo>
                      <a:pt x="158915" y="158915"/>
                    </a:lnTo>
                    <a:lnTo>
                      <a:pt x="123580" y="197785"/>
                    </a:lnTo>
                    <a:lnTo>
                      <a:pt x="92357" y="239583"/>
                    </a:lnTo>
                    <a:lnTo>
                      <a:pt x="65349" y="284161"/>
                    </a:lnTo>
                    <a:lnTo>
                      <a:pt x="42659" y="331368"/>
                    </a:lnTo>
                    <a:lnTo>
                      <a:pt x="24051" y="382310"/>
                    </a:lnTo>
                    <a:lnTo>
                      <a:pt x="10714" y="434617"/>
                    </a:lnTo>
                    <a:lnTo>
                      <a:pt x="2684" y="488104"/>
                    </a:lnTo>
                    <a:lnTo>
                      <a:pt x="0" y="542582"/>
                    </a:lnTo>
                    <a:lnTo>
                      <a:pt x="129501" y="542582"/>
                    </a:lnTo>
                    <a:lnTo>
                      <a:pt x="132286" y="494475"/>
                    </a:lnTo>
                    <a:lnTo>
                      <a:pt x="140430" y="447981"/>
                    </a:lnTo>
                    <a:lnTo>
                      <a:pt x="153623" y="403411"/>
                    </a:lnTo>
                    <a:lnTo>
                      <a:pt x="171551" y="361078"/>
                    </a:lnTo>
                    <a:lnTo>
                      <a:pt x="193902" y="321295"/>
                    </a:lnTo>
                    <a:lnTo>
                      <a:pt x="220365" y="284374"/>
                    </a:lnTo>
                    <a:lnTo>
                      <a:pt x="250626" y="250626"/>
                    </a:lnTo>
                    <a:lnTo>
                      <a:pt x="284374" y="220365"/>
                    </a:lnTo>
                    <a:lnTo>
                      <a:pt x="321295" y="193902"/>
                    </a:lnTo>
                    <a:lnTo>
                      <a:pt x="361078" y="171551"/>
                    </a:lnTo>
                    <a:lnTo>
                      <a:pt x="403411" y="153623"/>
                    </a:lnTo>
                    <a:lnTo>
                      <a:pt x="447981" y="140430"/>
                    </a:lnTo>
                    <a:lnTo>
                      <a:pt x="494475" y="132286"/>
                    </a:lnTo>
                    <a:lnTo>
                      <a:pt x="542582" y="129501"/>
                    </a:lnTo>
                    <a:lnTo>
                      <a:pt x="542582" y="0"/>
                    </a:lnTo>
                    <a:close/>
                  </a:path>
                </a:pathLst>
              </a:custGeom>
              <a:solidFill>
                <a:srgbClr val="DADAD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092" name="Google Shape;3092;p16"/>
              <p:cNvSpPr/>
              <p:nvPr/>
            </p:nvSpPr>
            <p:spPr>
              <a:xfrm>
                <a:off x="6504578" y="786744"/>
                <a:ext cx="1085215" cy="1085215"/>
              </a:xfrm>
              <a:custGeom>
                <a:avLst/>
                <a:gdLst/>
                <a:ahLst/>
                <a:cxnLst/>
                <a:rect l="l" t="t" r="r" b="b"/>
                <a:pathLst>
                  <a:path w="1085215" h="1085214" extrusionOk="0">
                    <a:moveTo>
                      <a:pt x="542582" y="0"/>
                    </a:moveTo>
                    <a:lnTo>
                      <a:pt x="517376" y="5089"/>
                    </a:lnTo>
                    <a:lnTo>
                      <a:pt x="496792" y="18967"/>
                    </a:lnTo>
                    <a:lnTo>
                      <a:pt x="482913" y="39551"/>
                    </a:lnTo>
                    <a:lnTo>
                      <a:pt x="477824" y="64757"/>
                    </a:lnTo>
                    <a:lnTo>
                      <a:pt x="482913" y="89963"/>
                    </a:lnTo>
                    <a:lnTo>
                      <a:pt x="496792" y="110547"/>
                    </a:lnTo>
                    <a:lnTo>
                      <a:pt x="517376" y="124425"/>
                    </a:lnTo>
                    <a:lnTo>
                      <a:pt x="542582" y="129514"/>
                    </a:lnTo>
                    <a:lnTo>
                      <a:pt x="590688" y="132298"/>
                    </a:lnTo>
                    <a:lnTo>
                      <a:pt x="637183" y="140443"/>
                    </a:lnTo>
                    <a:lnTo>
                      <a:pt x="681752" y="153635"/>
                    </a:lnTo>
                    <a:lnTo>
                      <a:pt x="724085" y="171564"/>
                    </a:lnTo>
                    <a:lnTo>
                      <a:pt x="763868" y="193915"/>
                    </a:lnTo>
                    <a:lnTo>
                      <a:pt x="800790" y="220378"/>
                    </a:lnTo>
                    <a:lnTo>
                      <a:pt x="834537" y="250639"/>
                    </a:lnTo>
                    <a:lnTo>
                      <a:pt x="864798" y="284386"/>
                    </a:lnTo>
                    <a:lnTo>
                      <a:pt x="891261" y="321308"/>
                    </a:lnTo>
                    <a:lnTo>
                      <a:pt x="913612" y="361091"/>
                    </a:lnTo>
                    <a:lnTo>
                      <a:pt x="931540" y="403424"/>
                    </a:lnTo>
                    <a:lnTo>
                      <a:pt x="944733" y="447993"/>
                    </a:lnTo>
                    <a:lnTo>
                      <a:pt x="952878" y="494488"/>
                    </a:lnTo>
                    <a:lnTo>
                      <a:pt x="955662" y="542594"/>
                    </a:lnTo>
                    <a:lnTo>
                      <a:pt x="952878" y="590701"/>
                    </a:lnTo>
                    <a:lnTo>
                      <a:pt x="944733" y="637195"/>
                    </a:lnTo>
                    <a:lnTo>
                      <a:pt x="931540" y="681765"/>
                    </a:lnTo>
                    <a:lnTo>
                      <a:pt x="913612" y="724098"/>
                    </a:lnTo>
                    <a:lnTo>
                      <a:pt x="891261" y="763881"/>
                    </a:lnTo>
                    <a:lnTo>
                      <a:pt x="864798" y="800802"/>
                    </a:lnTo>
                    <a:lnTo>
                      <a:pt x="834537" y="834550"/>
                    </a:lnTo>
                    <a:lnTo>
                      <a:pt x="800790" y="864811"/>
                    </a:lnTo>
                    <a:lnTo>
                      <a:pt x="763868" y="891273"/>
                    </a:lnTo>
                    <a:lnTo>
                      <a:pt x="724085" y="913625"/>
                    </a:lnTo>
                    <a:lnTo>
                      <a:pt x="681752" y="931553"/>
                    </a:lnTo>
                    <a:lnTo>
                      <a:pt x="637183" y="944746"/>
                    </a:lnTo>
                    <a:lnTo>
                      <a:pt x="590688" y="952890"/>
                    </a:lnTo>
                    <a:lnTo>
                      <a:pt x="542582" y="955675"/>
                    </a:lnTo>
                    <a:lnTo>
                      <a:pt x="494475" y="952890"/>
                    </a:lnTo>
                    <a:lnTo>
                      <a:pt x="447981" y="944746"/>
                    </a:lnTo>
                    <a:lnTo>
                      <a:pt x="403411" y="931553"/>
                    </a:lnTo>
                    <a:lnTo>
                      <a:pt x="361078" y="913625"/>
                    </a:lnTo>
                    <a:lnTo>
                      <a:pt x="321295" y="891273"/>
                    </a:lnTo>
                    <a:lnTo>
                      <a:pt x="284374" y="864811"/>
                    </a:lnTo>
                    <a:lnTo>
                      <a:pt x="250626" y="834550"/>
                    </a:lnTo>
                    <a:lnTo>
                      <a:pt x="220365" y="800802"/>
                    </a:lnTo>
                    <a:lnTo>
                      <a:pt x="193902" y="763881"/>
                    </a:lnTo>
                    <a:lnTo>
                      <a:pt x="171551" y="724098"/>
                    </a:lnTo>
                    <a:lnTo>
                      <a:pt x="153623" y="681765"/>
                    </a:lnTo>
                    <a:lnTo>
                      <a:pt x="140430" y="637195"/>
                    </a:lnTo>
                    <a:lnTo>
                      <a:pt x="132286" y="590701"/>
                    </a:lnTo>
                    <a:lnTo>
                      <a:pt x="129501" y="542594"/>
                    </a:lnTo>
                    <a:lnTo>
                      <a:pt x="124412" y="517388"/>
                    </a:lnTo>
                    <a:lnTo>
                      <a:pt x="89950" y="482926"/>
                    </a:lnTo>
                    <a:lnTo>
                      <a:pt x="39540" y="482926"/>
                    </a:lnTo>
                    <a:lnTo>
                      <a:pt x="5087" y="517388"/>
                    </a:lnTo>
                    <a:lnTo>
                      <a:pt x="0" y="542594"/>
                    </a:lnTo>
                    <a:lnTo>
                      <a:pt x="2684" y="597072"/>
                    </a:lnTo>
                    <a:lnTo>
                      <a:pt x="10714" y="650559"/>
                    </a:lnTo>
                    <a:lnTo>
                      <a:pt x="24051" y="702866"/>
                    </a:lnTo>
                    <a:lnTo>
                      <a:pt x="42659" y="753808"/>
                    </a:lnTo>
                    <a:lnTo>
                      <a:pt x="65349" y="801010"/>
                    </a:lnTo>
                    <a:lnTo>
                      <a:pt x="92357" y="845588"/>
                    </a:lnTo>
                    <a:lnTo>
                      <a:pt x="123580" y="887389"/>
                    </a:lnTo>
                    <a:lnTo>
                      <a:pt x="158915" y="926261"/>
                    </a:lnTo>
                    <a:lnTo>
                      <a:pt x="197787" y="961594"/>
                    </a:lnTo>
                    <a:lnTo>
                      <a:pt x="239588" y="992812"/>
                    </a:lnTo>
                    <a:lnTo>
                      <a:pt x="284166" y="1019816"/>
                    </a:lnTo>
                    <a:lnTo>
                      <a:pt x="331368" y="1042504"/>
                    </a:lnTo>
                    <a:lnTo>
                      <a:pt x="382310" y="1061120"/>
                    </a:lnTo>
                    <a:lnTo>
                      <a:pt x="434617" y="1074461"/>
                    </a:lnTo>
                    <a:lnTo>
                      <a:pt x="488104" y="1082492"/>
                    </a:lnTo>
                    <a:lnTo>
                      <a:pt x="542582" y="1085176"/>
                    </a:lnTo>
                    <a:lnTo>
                      <a:pt x="597060" y="1082492"/>
                    </a:lnTo>
                    <a:lnTo>
                      <a:pt x="650546" y="1074461"/>
                    </a:lnTo>
                    <a:lnTo>
                      <a:pt x="702853" y="1061120"/>
                    </a:lnTo>
                    <a:lnTo>
                      <a:pt x="753795" y="1042504"/>
                    </a:lnTo>
                    <a:lnTo>
                      <a:pt x="801003" y="1019816"/>
                    </a:lnTo>
                    <a:lnTo>
                      <a:pt x="845580" y="992812"/>
                    </a:lnTo>
                    <a:lnTo>
                      <a:pt x="887378" y="961594"/>
                    </a:lnTo>
                    <a:lnTo>
                      <a:pt x="926249" y="926261"/>
                    </a:lnTo>
                    <a:lnTo>
                      <a:pt x="961584" y="887389"/>
                    </a:lnTo>
                    <a:lnTo>
                      <a:pt x="992806" y="845588"/>
                    </a:lnTo>
                    <a:lnTo>
                      <a:pt x="1019814" y="801010"/>
                    </a:lnTo>
                    <a:lnTo>
                      <a:pt x="1042504" y="753808"/>
                    </a:lnTo>
                    <a:lnTo>
                      <a:pt x="1061112" y="702866"/>
                    </a:lnTo>
                    <a:lnTo>
                      <a:pt x="1074450" y="650559"/>
                    </a:lnTo>
                    <a:lnTo>
                      <a:pt x="1082479" y="597072"/>
                    </a:lnTo>
                    <a:lnTo>
                      <a:pt x="1085164" y="542594"/>
                    </a:lnTo>
                    <a:lnTo>
                      <a:pt x="1082479" y="488111"/>
                    </a:lnTo>
                    <a:lnTo>
                      <a:pt x="1074450" y="434624"/>
                    </a:lnTo>
                    <a:lnTo>
                      <a:pt x="1061112" y="382315"/>
                    </a:lnTo>
                    <a:lnTo>
                      <a:pt x="1042504" y="331368"/>
                    </a:lnTo>
                    <a:lnTo>
                      <a:pt x="1019814" y="284168"/>
                    </a:lnTo>
                    <a:lnTo>
                      <a:pt x="992806" y="239595"/>
                    </a:lnTo>
                    <a:lnTo>
                      <a:pt x="961584" y="197798"/>
                    </a:lnTo>
                    <a:lnTo>
                      <a:pt x="926249" y="158927"/>
                    </a:lnTo>
                    <a:lnTo>
                      <a:pt x="887378" y="123592"/>
                    </a:lnTo>
                    <a:lnTo>
                      <a:pt x="845580" y="92370"/>
                    </a:lnTo>
                    <a:lnTo>
                      <a:pt x="801003" y="65362"/>
                    </a:lnTo>
                    <a:lnTo>
                      <a:pt x="753795" y="42671"/>
                    </a:lnTo>
                    <a:lnTo>
                      <a:pt x="702853" y="24061"/>
                    </a:lnTo>
                    <a:lnTo>
                      <a:pt x="650546" y="10720"/>
                    </a:lnTo>
                    <a:lnTo>
                      <a:pt x="597060" y="2686"/>
                    </a:lnTo>
                    <a:lnTo>
                      <a:pt x="542582" y="0"/>
                    </a:lnTo>
                    <a:close/>
                  </a:path>
                </a:pathLst>
              </a:custGeom>
              <a:solidFill>
                <a:srgbClr val="29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grpSp>
      </p:grpSp>
      <p:grpSp>
        <p:nvGrpSpPr>
          <p:cNvPr id="3093" name="Google Shape;3093;p16"/>
          <p:cNvGrpSpPr/>
          <p:nvPr/>
        </p:nvGrpSpPr>
        <p:grpSpPr>
          <a:xfrm>
            <a:off x="4893230" y="3446830"/>
            <a:ext cx="325672" cy="1494176"/>
            <a:chOff x="4893230" y="3446830"/>
            <a:chExt cx="325672" cy="1494176"/>
          </a:xfrm>
        </p:grpSpPr>
        <p:sp>
          <p:nvSpPr>
            <p:cNvPr id="3094" name="Google Shape;3094;p16"/>
            <p:cNvSpPr/>
            <p:nvPr/>
          </p:nvSpPr>
          <p:spPr>
            <a:xfrm>
              <a:off x="4924222" y="3446830"/>
              <a:ext cx="276860" cy="306070"/>
            </a:xfrm>
            <a:custGeom>
              <a:avLst/>
              <a:gdLst/>
              <a:ahLst/>
              <a:cxnLst/>
              <a:rect l="l" t="t" r="r" b="b"/>
              <a:pathLst>
                <a:path w="276860" h="306070" extrusionOk="0">
                  <a:moveTo>
                    <a:pt x="77317" y="220116"/>
                  </a:moveTo>
                  <a:lnTo>
                    <a:pt x="57213" y="220116"/>
                  </a:lnTo>
                  <a:lnTo>
                    <a:pt x="57213" y="240220"/>
                  </a:lnTo>
                  <a:lnTo>
                    <a:pt x="77317" y="240220"/>
                  </a:lnTo>
                  <a:lnTo>
                    <a:pt x="77317" y="220116"/>
                  </a:lnTo>
                  <a:close/>
                </a:path>
                <a:path w="276860" h="306070" extrusionOk="0">
                  <a:moveTo>
                    <a:pt x="77317" y="167982"/>
                  </a:moveTo>
                  <a:lnTo>
                    <a:pt x="57213" y="167982"/>
                  </a:lnTo>
                  <a:lnTo>
                    <a:pt x="57213" y="188087"/>
                  </a:lnTo>
                  <a:lnTo>
                    <a:pt x="77317" y="188087"/>
                  </a:lnTo>
                  <a:lnTo>
                    <a:pt x="77317" y="167982"/>
                  </a:lnTo>
                  <a:close/>
                </a:path>
                <a:path w="276860" h="306070" extrusionOk="0">
                  <a:moveTo>
                    <a:pt x="124955" y="220116"/>
                  </a:moveTo>
                  <a:lnTo>
                    <a:pt x="104838" y="220116"/>
                  </a:lnTo>
                  <a:lnTo>
                    <a:pt x="104838" y="240220"/>
                  </a:lnTo>
                  <a:lnTo>
                    <a:pt x="124955" y="240220"/>
                  </a:lnTo>
                  <a:lnTo>
                    <a:pt x="124955" y="220116"/>
                  </a:lnTo>
                  <a:close/>
                </a:path>
                <a:path w="276860" h="306070" extrusionOk="0">
                  <a:moveTo>
                    <a:pt x="124955" y="167982"/>
                  </a:moveTo>
                  <a:lnTo>
                    <a:pt x="104838" y="167982"/>
                  </a:lnTo>
                  <a:lnTo>
                    <a:pt x="104838" y="188087"/>
                  </a:lnTo>
                  <a:lnTo>
                    <a:pt x="124955" y="188087"/>
                  </a:lnTo>
                  <a:lnTo>
                    <a:pt x="124955" y="167982"/>
                  </a:lnTo>
                  <a:close/>
                </a:path>
                <a:path w="276860" h="306070" extrusionOk="0">
                  <a:moveTo>
                    <a:pt x="171983" y="220116"/>
                  </a:moveTo>
                  <a:lnTo>
                    <a:pt x="151879" y="220116"/>
                  </a:lnTo>
                  <a:lnTo>
                    <a:pt x="151879" y="240220"/>
                  </a:lnTo>
                  <a:lnTo>
                    <a:pt x="171983" y="240220"/>
                  </a:lnTo>
                  <a:lnTo>
                    <a:pt x="171983" y="220116"/>
                  </a:lnTo>
                  <a:close/>
                </a:path>
                <a:path w="276860" h="306070" extrusionOk="0">
                  <a:moveTo>
                    <a:pt x="171983" y="167982"/>
                  </a:moveTo>
                  <a:lnTo>
                    <a:pt x="151879" y="167982"/>
                  </a:lnTo>
                  <a:lnTo>
                    <a:pt x="151879" y="188087"/>
                  </a:lnTo>
                  <a:lnTo>
                    <a:pt x="171983" y="188087"/>
                  </a:lnTo>
                  <a:lnTo>
                    <a:pt x="171983" y="167982"/>
                  </a:lnTo>
                  <a:close/>
                </a:path>
                <a:path w="276860" h="306070" extrusionOk="0">
                  <a:moveTo>
                    <a:pt x="219532" y="220116"/>
                  </a:moveTo>
                  <a:lnTo>
                    <a:pt x="199415" y="220116"/>
                  </a:lnTo>
                  <a:lnTo>
                    <a:pt x="199415" y="240220"/>
                  </a:lnTo>
                  <a:lnTo>
                    <a:pt x="219532" y="240220"/>
                  </a:lnTo>
                  <a:lnTo>
                    <a:pt x="219532" y="220116"/>
                  </a:lnTo>
                  <a:close/>
                </a:path>
                <a:path w="276860" h="306070" extrusionOk="0">
                  <a:moveTo>
                    <a:pt x="219532" y="167982"/>
                  </a:moveTo>
                  <a:lnTo>
                    <a:pt x="199415" y="167982"/>
                  </a:lnTo>
                  <a:lnTo>
                    <a:pt x="199415" y="188087"/>
                  </a:lnTo>
                  <a:lnTo>
                    <a:pt x="219532" y="188087"/>
                  </a:lnTo>
                  <a:lnTo>
                    <a:pt x="219532" y="167982"/>
                  </a:lnTo>
                  <a:close/>
                </a:path>
                <a:path w="276860" h="306070" extrusionOk="0">
                  <a:moveTo>
                    <a:pt x="276745" y="55016"/>
                  </a:moveTo>
                  <a:lnTo>
                    <a:pt x="274701" y="44907"/>
                  </a:lnTo>
                  <a:lnTo>
                    <a:pt x="271043" y="39509"/>
                  </a:lnTo>
                  <a:lnTo>
                    <a:pt x="269125" y="36652"/>
                  </a:lnTo>
                  <a:lnTo>
                    <a:pt x="266280" y="34747"/>
                  </a:lnTo>
                  <a:lnTo>
                    <a:pt x="266280" y="46469"/>
                  </a:lnTo>
                  <a:lnTo>
                    <a:pt x="266280" y="110655"/>
                  </a:lnTo>
                  <a:lnTo>
                    <a:pt x="266280" y="121119"/>
                  </a:lnTo>
                  <a:lnTo>
                    <a:pt x="266280" y="288353"/>
                  </a:lnTo>
                  <a:lnTo>
                    <a:pt x="259321" y="295313"/>
                  </a:lnTo>
                  <a:lnTo>
                    <a:pt x="17424" y="295313"/>
                  </a:lnTo>
                  <a:lnTo>
                    <a:pt x="10464" y="288353"/>
                  </a:lnTo>
                  <a:lnTo>
                    <a:pt x="10464" y="121119"/>
                  </a:lnTo>
                  <a:lnTo>
                    <a:pt x="266280" y="121119"/>
                  </a:lnTo>
                  <a:lnTo>
                    <a:pt x="266280" y="110655"/>
                  </a:lnTo>
                  <a:lnTo>
                    <a:pt x="10464" y="110655"/>
                  </a:lnTo>
                  <a:lnTo>
                    <a:pt x="10464" y="46469"/>
                  </a:lnTo>
                  <a:lnTo>
                    <a:pt x="17424" y="39509"/>
                  </a:lnTo>
                  <a:lnTo>
                    <a:pt x="44615" y="39509"/>
                  </a:lnTo>
                  <a:lnTo>
                    <a:pt x="44615" y="62623"/>
                  </a:lnTo>
                  <a:lnTo>
                    <a:pt x="46380" y="71386"/>
                  </a:lnTo>
                  <a:lnTo>
                    <a:pt x="51219" y="78549"/>
                  </a:lnTo>
                  <a:lnTo>
                    <a:pt x="58369" y="83375"/>
                  </a:lnTo>
                  <a:lnTo>
                    <a:pt x="67132" y="85153"/>
                  </a:lnTo>
                  <a:lnTo>
                    <a:pt x="75882" y="83375"/>
                  </a:lnTo>
                  <a:lnTo>
                    <a:pt x="83045" y="78549"/>
                  </a:lnTo>
                  <a:lnTo>
                    <a:pt x="85648" y="74688"/>
                  </a:lnTo>
                  <a:lnTo>
                    <a:pt x="87884" y="71386"/>
                  </a:lnTo>
                  <a:lnTo>
                    <a:pt x="89662" y="62623"/>
                  </a:lnTo>
                  <a:lnTo>
                    <a:pt x="89662" y="39509"/>
                  </a:lnTo>
                  <a:lnTo>
                    <a:pt x="187083" y="39509"/>
                  </a:lnTo>
                  <a:lnTo>
                    <a:pt x="187083" y="62623"/>
                  </a:lnTo>
                  <a:lnTo>
                    <a:pt x="188849" y="71386"/>
                  </a:lnTo>
                  <a:lnTo>
                    <a:pt x="193687" y="78549"/>
                  </a:lnTo>
                  <a:lnTo>
                    <a:pt x="200850" y="83375"/>
                  </a:lnTo>
                  <a:lnTo>
                    <a:pt x="209613" y="85153"/>
                  </a:lnTo>
                  <a:lnTo>
                    <a:pt x="218363" y="83375"/>
                  </a:lnTo>
                  <a:lnTo>
                    <a:pt x="225526" y="78549"/>
                  </a:lnTo>
                  <a:lnTo>
                    <a:pt x="228130" y="74688"/>
                  </a:lnTo>
                  <a:lnTo>
                    <a:pt x="230352" y="71386"/>
                  </a:lnTo>
                  <a:lnTo>
                    <a:pt x="232130" y="62623"/>
                  </a:lnTo>
                  <a:lnTo>
                    <a:pt x="232130" y="39509"/>
                  </a:lnTo>
                  <a:lnTo>
                    <a:pt x="259321" y="39509"/>
                  </a:lnTo>
                  <a:lnTo>
                    <a:pt x="266280" y="46469"/>
                  </a:lnTo>
                  <a:lnTo>
                    <a:pt x="266280" y="34747"/>
                  </a:lnTo>
                  <a:lnTo>
                    <a:pt x="260858" y="31089"/>
                  </a:lnTo>
                  <a:lnTo>
                    <a:pt x="250761" y="29044"/>
                  </a:lnTo>
                  <a:lnTo>
                    <a:pt x="232130" y="29044"/>
                  </a:lnTo>
                  <a:lnTo>
                    <a:pt x="232130" y="22517"/>
                  </a:lnTo>
                  <a:lnTo>
                    <a:pt x="230352" y="13754"/>
                  </a:lnTo>
                  <a:lnTo>
                    <a:pt x="228130" y="10452"/>
                  </a:lnTo>
                  <a:lnTo>
                    <a:pt x="225526" y="6604"/>
                  </a:lnTo>
                  <a:lnTo>
                    <a:pt x="221665" y="4000"/>
                  </a:lnTo>
                  <a:lnTo>
                    <a:pt x="221665" y="15862"/>
                  </a:lnTo>
                  <a:lnTo>
                    <a:pt x="221665" y="69278"/>
                  </a:lnTo>
                  <a:lnTo>
                    <a:pt x="216255" y="74688"/>
                  </a:lnTo>
                  <a:lnTo>
                    <a:pt x="202958" y="74688"/>
                  </a:lnTo>
                  <a:lnTo>
                    <a:pt x="197548" y="69278"/>
                  </a:lnTo>
                  <a:lnTo>
                    <a:pt x="197548" y="39509"/>
                  </a:lnTo>
                  <a:lnTo>
                    <a:pt x="197548" y="29044"/>
                  </a:lnTo>
                  <a:lnTo>
                    <a:pt x="197548" y="15862"/>
                  </a:lnTo>
                  <a:lnTo>
                    <a:pt x="202958" y="10452"/>
                  </a:lnTo>
                  <a:lnTo>
                    <a:pt x="216255" y="10452"/>
                  </a:lnTo>
                  <a:lnTo>
                    <a:pt x="221665" y="15862"/>
                  </a:lnTo>
                  <a:lnTo>
                    <a:pt x="221665" y="4000"/>
                  </a:lnTo>
                  <a:lnTo>
                    <a:pt x="218363" y="1765"/>
                  </a:lnTo>
                  <a:lnTo>
                    <a:pt x="209613" y="0"/>
                  </a:lnTo>
                  <a:lnTo>
                    <a:pt x="200850" y="1765"/>
                  </a:lnTo>
                  <a:lnTo>
                    <a:pt x="193687" y="6604"/>
                  </a:lnTo>
                  <a:lnTo>
                    <a:pt x="188849" y="13754"/>
                  </a:lnTo>
                  <a:lnTo>
                    <a:pt x="187083" y="22517"/>
                  </a:lnTo>
                  <a:lnTo>
                    <a:pt x="187083" y="29044"/>
                  </a:lnTo>
                  <a:lnTo>
                    <a:pt x="89662" y="29044"/>
                  </a:lnTo>
                  <a:lnTo>
                    <a:pt x="89662" y="22517"/>
                  </a:lnTo>
                  <a:lnTo>
                    <a:pt x="87884" y="13754"/>
                  </a:lnTo>
                  <a:lnTo>
                    <a:pt x="85648" y="10452"/>
                  </a:lnTo>
                  <a:lnTo>
                    <a:pt x="83045" y="6604"/>
                  </a:lnTo>
                  <a:lnTo>
                    <a:pt x="79197" y="4013"/>
                  </a:lnTo>
                  <a:lnTo>
                    <a:pt x="79197" y="15862"/>
                  </a:lnTo>
                  <a:lnTo>
                    <a:pt x="79197" y="69278"/>
                  </a:lnTo>
                  <a:lnTo>
                    <a:pt x="73787" y="74688"/>
                  </a:lnTo>
                  <a:lnTo>
                    <a:pt x="60490" y="74688"/>
                  </a:lnTo>
                  <a:lnTo>
                    <a:pt x="55079" y="69278"/>
                  </a:lnTo>
                  <a:lnTo>
                    <a:pt x="55079" y="39509"/>
                  </a:lnTo>
                  <a:lnTo>
                    <a:pt x="55079" y="15862"/>
                  </a:lnTo>
                  <a:lnTo>
                    <a:pt x="60490" y="10452"/>
                  </a:lnTo>
                  <a:lnTo>
                    <a:pt x="73787" y="10452"/>
                  </a:lnTo>
                  <a:lnTo>
                    <a:pt x="79197" y="15862"/>
                  </a:lnTo>
                  <a:lnTo>
                    <a:pt x="79197" y="4013"/>
                  </a:lnTo>
                  <a:lnTo>
                    <a:pt x="75882" y="1765"/>
                  </a:lnTo>
                  <a:lnTo>
                    <a:pt x="67132" y="0"/>
                  </a:lnTo>
                  <a:lnTo>
                    <a:pt x="58369" y="1765"/>
                  </a:lnTo>
                  <a:lnTo>
                    <a:pt x="51219" y="6604"/>
                  </a:lnTo>
                  <a:lnTo>
                    <a:pt x="46380" y="13754"/>
                  </a:lnTo>
                  <a:lnTo>
                    <a:pt x="44615" y="22517"/>
                  </a:lnTo>
                  <a:lnTo>
                    <a:pt x="44615" y="29044"/>
                  </a:lnTo>
                  <a:lnTo>
                    <a:pt x="25984" y="29044"/>
                  </a:lnTo>
                  <a:lnTo>
                    <a:pt x="15875" y="31089"/>
                  </a:lnTo>
                  <a:lnTo>
                    <a:pt x="7620" y="36652"/>
                  </a:lnTo>
                  <a:lnTo>
                    <a:pt x="2044" y="44907"/>
                  </a:lnTo>
                  <a:lnTo>
                    <a:pt x="0" y="55016"/>
                  </a:lnTo>
                  <a:lnTo>
                    <a:pt x="0" y="279806"/>
                  </a:lnTo>
                  <a:lnTo>
                    <a:pt x="2044" y="289902"/>
                  </a:lnTo>
                  <a:lnTo>
                    <a:pt x="7620" y="298157"/>
                  </a:lnTo>
                  <a:lnTo>
                    <a:pt x="15875" y="303733"/>
                  </a:lnTo>
                  <a:lnTo>
                    <a:pt x="25984" y="305777"/>
                  </a:lnTo>
                  <a:lnTo>
                    <a:pt x="250761" y="305777"/>
                  </a:lnTo>
                  <a:lnTo>
                    <a:pt x="260858" y="303733"/>
                  </a:lnTo>
                  <a:lnTo>
                    <a:pt x="269125" y="298157"/>
                  </a:lnTo>
                  <a:lnTo>
                    <a:pt x="271043" y="295313"/>
                  </a:lnTo>
                  <a:lnTo>
                    <a:pt x="274701" y="289902"/>
                  </a:lnTo>
                  <a:lnTo>
                    <a:pt x="276745" y="279806"/>
                  </a:lnTo>
                  <a:lnTo>
                    <a:pt x="276745" y="121119"/>
                  </a:lnTo>
                  <a:lnTo>
                    <a:pt x="276745" y="110655"/>
                  </a:lnTo>
                  <a:lnTo>
                    <a:pt x="276745" y="55016"/>
                  </a:lnTo>
                  <a:close/>
                </a:path>
              </a:pathLst>
            </a:custGeom>
            <a:solidFill>
              <a:srgbClr val="F7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095" name="Google Shape;3095;p16"/>
            <p:cNvPicPr preferRelativeResize="0"/>
            <p:nvPr/>
          </p:nvPicPr>
          <p:blipFill rotWithShape="1">
            <a:blip r:embed="rId9">
              <a:alphaModFix/>
            </a:blip>
            <a:srcRect/>
            <a:stretch/>
          </p:blipFill>
          <p:spPr>
            <a:xfrm>
              <a:off x="4947434" y="4081923"/>
              <a:ext cx="124383" cy="250786"/>
            </a:xfrm>
            <a:prstGeom prst="rect">
              <a:avLst/>
            </a:prstGeom>
            <a:noFill/>
            <a:ln>
              <a:noFill/>
            </a:ln>
          </p:spPr>
        </p:pic>
        <p:sp>
          <p:nvSpPr>
            <p:cNvPr id="3096" name="Google Shape;3096;p16"/>
            <p:cNvSpPr/>
            <p:nvPr/>
          </p:nvSpPr>
          <p:spPr>
            <a:xfrm>
              <a:off x="4902644" y="4027258"/>
              <a:ext cx="283845" cy="306070"/>
            </a:xfrm>
            <a:custGeom>
              <a:avLst/>
              <a:gdLst/>
              <a:ahLst/>
              <a:cxnLst/>
              <a:rect l="l" t="t" r="r" b="b"/>
              <a:pathLst>
                <a:path w="283845" h="306070" extrusionOk="0">
                  <a:moveTo>
                    <a:pt x="213169" y="66751"/>
                  </a:moveTo>
                  <a:lnTo>
                    <a:pt x="210616" y="64185"/>
                  </a:lnTo>
                  <a:lnTo>
                    <a:pt x="121234" y="64185"/>
                  </a:lnTo>
                  <a:lnTo>
                    <a:pt x="118681" y="66751"/>
                  </a:lnTo>
                  <a:lnTo>
                    <a:pt x="118681" y="73063"/>
                  </a:lnTo>
                  <a:lnTo>
                    <a:pt x="121234" y="75628"/>
                  </a:lnTo>
                  <a:lnTo>
                    <a:pt x="207454" y="75628"/>
                  </a:lnTo>
                  <a:lnTo>
                    <a:pt x="210616" y="75628"/>
                  </a:lnTo>
                  <a:lnTo>
                    <a:pt x="213169" y="73063"/>
                  </a:lnTo>
                  <a:lnTo>
                    <a:pt x="213169" y="66751"/>
                  </a:lnTo>
                  <a:close/>
                </a:path>
                <a:path w="283845" h="306070" extrusionOk="0">
                  <a:moveTo>
                    <a:pt x="240322" y="168376"/>
                  </a:moveTo>
                  <a:lnTo>
                    <a:pt x="237769" y="165811"/>
                  </a:lnTo>
                  <a:lnTo>
                    <a:pt x="89509" y="165811"/>
                  </a:lnTo>
                  <a:lnTo>
                    <a:pt x="86944" y="168376"/>
                  </a:lnTo>
                  <a:lnTo>
                    <a:pt x="86944" y="174688"/>
                  </a:lnTo>
                  <a:lnTo>
                    <a:pt x="89509" y="177253"/>
                  </a:lnTo>
                  <a:lnTo>
                    <a:pt x="234607" y="177253"/>
                  </a:lnTo>
                  <a:lnTo>
                    <a:pt x="237769" y="177253"/>
                  </a:lnTo>
                  <a:lnTo>
                    <a:pt x="240322" y="174688"/>
                  </a:lnTo>
                  <a:lnTo>
                    <a:pt x="240322" y="168376"/>
                  </a:lnTo>
                  <a:close/>
                </a:path>
                <a:path w="283845" h="306070" extrusionOk="0">
                  <a:moveTo>
                    <a:pt x="240322" y="138557"/>
                  </a:moveTo>
                  <a:lnTo>
                    <a:pt x="237769" y="135991"/>
                  </a:lnTo>
                  <a:lnTo>
                    <a:pt x="89509" y="135991"/>
                  </a:lnTo>
                  <a:lnTo>
                    <a:pt x="86944" y="138557"/>
                  </a:lnTo>
                  <a:lnTo>
                    <a:pt x="86944" y="144868"/>
                  </a:lnTo>
                  <a:lnTo>
                    <a:pt x="89509" y="147434"/>
                  </a:lnTo>
                  <a:lnTo>
                    <a:pt x="234607" y="147434"/>
                  </a:lnTo>
                  <a:lnTo>
                    <a:pt x="237769" y="147434"/>
                  </a:lnTo>
                  <a:lnTo>
                    <a:pt x="240322" y="144868"/>
                  </a:lnTo>
                  <a:lnTo>
                    <a:pt x="240322" y="138557"/>
                  </a:lnTo>
                  <a:close/>
                </a:path>
                <a:path w="283845" h="306070" extrusionOk="0">
                  <a:moveTo>
                    <a:pt x="240322" y="109474"/>
                  </a:moveTo>
                  <a:lnTo>
                    <a:pt x="237769" y="106908"/>
                  </a:lnTo>
                  <a:lnTo>
                    <a:pt x="89509" y="106908"/>
                  </a:lnTo>
                  <a:lnTo>
                    <a:pt x="86944" y="109474"/>
                  </a:lnTo>
                  <a:lnTo>
                    <a:pt x="86944" y="115785"/>
                  </a:lnTo>
                  <a:lnTo>
                    <a:pt x="89509" y="118351"/>
                  </a:lnTo>
                  <a:lnTo>
                    <a:pt x="234607" y="118351"/>
                  </a:lnTo>
                  <a:lnTo>
                    <a:pt x="237769" y="118351"/>
                  </a:lnTo>
                  <a:lnTo>
                    <a:pt x="240322" y="115785"/>
                  </a:lnTo>
                  <a:lnTo>
                    <a:pt x="240322" y="109474"/>
                  </a:lnTo>
                  <a:close/>
                </a:path>
                <a:path w="283845" h="306070" extrusionOk="0">
                  <a:moveTo>
                    <a:pt x="283286" y="37350"/>
                  </a:moveTo>
                  <a:lnTo>
                    <a:pt x="281000" y="21056"/>
                  </a:lnTo>
                  <a:lnTo>
                    <a:pt x="274129" y="9385"/>
                  </a:lnTo>
                  <a:lnTo>
                    <a:pt x="262737" y="2362"/>
                  </a:lnTo>
                  <a:lnTo>
                    <a:pt x="246837" y="12"/>
                  </a:lnTo>
                  <a:lnTo>
                    <a:pt x="28511" y="12"/>
                  </a:lnTo>
                  <a:lnTo>
                    <a:pt x="28117" y="0"/>
                  </a:lnTo>
                  <a:lnTo>
                    <a:pt x="17183" y="2209"/>
                  </a:lnTo>
                  <a:lnTo>
                    <a:pt x="8242" y="8242"/>
                  </a:lnTo>
                  <a:lnTo>
                    <a:pt x="2209" y="17183"/>
                  </a:lnTo>
                  <a:lnTo>
                    <a:pt x="0" y="28117"/>
                  </a:lnTo>
                  <a:lnTo>
                    <a:pt x="0" y="59524"/>
                  </a:lnTo>
                  <a:lnTo>
                    <a:pt x="2565" y="62090"/>
                  </a:lnTo>
                  <a:lnTo>
                    <a:pt x="31686" y="62090"/>
                  </a:lnTo>
                  <a:lnTo>
                    <a:pt x="34848" y="62090"/>
                  </a:lnTo>
                  <a:lnTo>
                    <a:pt x="37401" y="59524"/>
                  </a:lnTo>
                  <a:lnTo>
                    <a:pt x="37401" y="53213"/>
                  </a:lnTo>
                  <a:lnTo>
                    <a:pt x="34848" y="50647"/>
                  </a:lnTo>
                  <a:lnTo>
                    <a:pt x="11442" y="50647"/>
                  </a:lnTo>
                  <a:lnTo>
                    <a:pt x="11442" y="18923"/>
                  </a:lnTo>
                  <a:lnTo>
                    <a:pt x="18923" y="11442"/>
                  </a:lnTo>
                  <a:lnTo>
                    <a:pt x="28511" y="11442"/>
                  </a:lnTo>
                  <a:lnTo>
                    <a:pt x="37312" y="11442"/>
                  </a:lnTo>
                  <a:lnTo>
                    <a:pt x="44792" y="18923"/>
                  </a:lnTo>
                  <a:lnTo>
                    <a:pt x="44792" y="24968"/>
                  </a:lnTo>
                  <a:lnTo>
                    <a:pt x="44792" y="31280"/>
                  </a:lnTo>
                  <a:lnTo>
                    <a:pt x="44792" y="59524"/>
                  </a:lnTo>
                  <a:lnTo>
                    <a:pt x="47345" y="62090"/>
                  </a:lnTo>
                  <a:lnTo>
                    <a:pt x="50507" y="62090"/>
                  </a:lnTo>
                  <a:lnTo>
                    <a:pt x="53670" y="62090"/>
                  </a:lnTo>
                  <a:lnTo>
                    <a:pt x="56222" y="59524"/>
                  </a:lnTo>
                  <a:lnTo>
                    <a:pt x="56222" y="31292"/>
                  </a:lnTo>
                  <a:lnTo>
                    <a:pt x="56235" y="28117"/>
                  </a:lnTo>
                  <a:lnTo>
                    <a:pt x="56222" y="24968"/>
                  </a:lnTo>
                  <a:lnTo>
                    <a:pt x="55422" y="24180"/>
                  </a:lnTo>
                  <a:lnTo>
                    <a:pt x="54013" y="17183"/>
                  </a:lnTo>
                  <a:lnTo>
                    <a:pt x="50139" y="11442"/>
                  </a:lnTo>
                  <a:lnTo>
                    <a:pt x="246837" y="11442"/>
                  </a:lnTo>
                  <a:lnTo>
                    <a:pt x="258241" y="12903"/>
                  </a:lnTo>
                  <a:lnTo>
                    <a:pt x="266001" y="17487"/>
                  </a:lnTo>
                  <a:lnTo>
                    <a:pt x="270433" y="25539"/>
                  </a:lnTo>
                  <a:lnTo>
                    <a:pt x="271843" y="37350"/>
                  </a:lnTo>
                  <a:lnTo>
                    <a:pt x="271843" y="290715"/>
                  </a:lnTo>
                  <a:lnTo>
                    <a:pt x="268541" y="294017"/>
                  </a:lnTo>
                  <a:lnTo>
                    <a:pt x="231902" y="294017"/>
                  </a:lnTo>
                  <a:lnTo>
                    <a:pt x="229336" y="296583"/>
                  </a:lnTo>
                  <a:lnTo>
                    <a:pt x="229336" y="302895"/>
                  </a:lnTo>
                  <a:lnTo>
                    <a:pt x="231902" y="305460"/>
                  </a:lnTo>
                  <a:lnTo>
                    <a:pt x="264464" y="305460"/>
                  </a:lnTo>
                  <a:lnTo>
                    <a:pt x="271792" y="303974"/>
                  </a:lnTo>
                  <a:lnTo>
                    <a:pt x="277774" y="299935"/>
                  </a:lnTo>
                  <a:lnTo>
                    <a:pt x="281813" y="293954"/>
                  </a:lnTo>
                  <a:lnTo>
                    <a:pt x="283286" y="286639"/>
                  </a:lnTo>
                  <a:lnTo>
                    <a:pt x="283286" y="37350"/>
                  </a:lnTo>
                  <a:close/>
                </a:path>
              </a:pathLst>
            </a:custGeom>
            <a:solidFill>
              <a:srgbClr val="F7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097" name="Google Shape;3097;p16"/>
            <p:cNvPicPr preferRelativeResize="0"/>
            <p:nvPr/>
          </p:nvPicPr>
          <p:blipFill rotWithShape="1">
            <a:blip r:embed="rId10">
              <a:alphaModFix/>
            </a:blip>
            <a:srcRect/>
            <a:stretch/>
          </p:blipFill>
          <p:spPr>
            <a:xfrm>
              <a:off x="4991345" y="4241820"/>
              <a:ext cx="149381" cy="111599"/>
            </a:xfrm>
            <a:prstGeom prst="rect">
              <a:avLst/>
            </a:prstGeom>
            <a:noFill/>
            <a:ln>
              <a:noFill/>
            </a:ln>
          </p:spPr>
        </p:pic>
        <p:pic>
          <p:nvPicPr>
            <p:cNvPr id="3098" name="Google Shape;3098;p16"/>
            <p:cNvPicPr preferRelativeResize="0"/>
            <p:nvPr/>
          </p:nvPicPr>
          <p:blipFill rotWithShape="1">
            <a:blip r:embed="rId11">
              <a:alphaModFix/>
            </a:blip>
            <a:srcRect/>
            <a:stretch/>
          </p:blipFill>
          <p:spPr>
            <a:xfrm>
              <a:off x="4893230" y="4557185"/>
              <a:ext cx="325672" cy="383821"/>
            </a:xfrm>
            <a:prstGeom prst="rect">
              <a:avLst/>
            </a:prstGeom>
            <a:noFill/>
            <a:ln>
              <a:noFill/>
            </a:ln>
          </p:spPr>
        </p:pic>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Shape 3102"/>
        <p:cNvGrpSpPr/>
        <p:nvPr/>
      </p:nvGrpSpPr>
      <p:grpSpPr>
        <a:xfrm>
          <a:off x="0" y="0"/>
          <a:ext cx="0" cy="0"/>
          <a:chOff x="0" y="0"/>
          <a:chExt cx="0" cy="0"/>
        </a:xfrm>
      </p:grpSpPr>
      <p:grpSp>
        <p:nvGrpSpPr>
          <p:cNvPr id="3103" name="Google Shape;3103;p17"/>
          <p:cNvGrpSpPr/>
          <p:nvPr/>
        </p:nvGrpSpPr>
        <p:grpSpPr>
          <a:xfrm>
            <a:off x="0" y="2629432"/>
            <a:ext cx="9144000" cy="2514131"/>
            <a:chOff x="0" y="2629432"/>
            <a:chExt cx="9144000" cy="2514131"/>
          </a:xfrm>
        </p:grpSpPr>
        <p:sp>
          <p:nvSpPr>
            <p:cNvPr id="3104" name="Google Shape;3104;p17"/>
            <p:cNvSpPr/>
            <p:nvPr/>
          </p:nvSpPr>
          <p:spPr>
            <a:xfrm>
              <a:off x="0" y="2962338"/>
              <a:ext cx="9144000" cy="2181225"/>
            </a:xfrm>
            <a:custGeom>
              <a:avLst/>
              <a:gdLst/>
              <a:ahLst/>
              <a:cxnLst/>
              <a:rect l="l" t="t" r="r" b="b"/>
              <a:pathLst>
                <a:path w="9144000" h="2181225" extrusionOk="0">
                  <a:moveTo>
                    <a:pt x="9144000" y="0"/>
                  </a:moveTo>
                  <a:lnTo>
                    <a:pt x="4550651" y="0"/>
                  </a:lnTo>
                  <a:lnTo>
                    <a:pt x="4549838" y="0"/>
                  </a:lnTo>
                  <a:lnTo>
                    <a:pt x="0" y="0"/>
                  </a:lnTo>
                  <a:lnTo>
                    <a:pt x="0" y="2181161"/>
                  </a:lnTo>
                  <a:lnTo>
                    <a:pt x="4549838" y="2181161"/>
                  </a:lnTo>
                  <a:lnTo>
                    <a:pt x="4550651" y="2181161"/>
                  </a:lnTo>
                  <a:lnTo>
                    <a:pt x="9144000" y="2181161"/>
                  </a:lnTo>
                  <a:lnTo>
                    <a:pt x="9144000" y="0"/>
                  </a:lnTo>
                  <a:close/>
                </a:path>
              </a:pathLst>
            </a:custGeom>
            <a:solidFill>
              <a:srgbClr val="D3E2E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105" name="Google Shape;3105;p17"/>
            <p:cNvSpPr/>
            <p:nvPr/>
          </p:nvSpPr>
          <p:spPr>
            <a:xfrm>
              <a:off x="0" y="2962338"/>
              <a:ext cx="4551045" cy="2181225"/>
            </a:xfrm>
            <a:custGeom>
              <a:avLst/>
              <a:gdLst/>
              <a:ahLst/>
              <a:cxnLst/>
              <a:rect l="l" t="t" r="r" b="b"/>
              <a:pathLst>
                <a:path w="4551045" h="2181225" extrusionOk="0">
                  <a:moveTo>
                    <a:pt x="0" y="0"/>
                  </a:moveTo>
                  <a:lnTo>
                    <a:pt x="4550651" y="0"/>
                  </a:lnTo>
                  <a:lnTo>
                    <a:pt x="4550651" y="2181161"/>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106" name="Google Shape;3106;p17"/>
            <p:cNvSpPr/>
            <p:nvPr/>
          </p:nvSpPr>
          <p:spPr>
            <a:xfrm>
              <a:off x="4377981" y="2629433"/>
              <a:ext cx="4763135" cy="340360"/>
            </a:xfrm>
            <a:custGeom>
              <a:avLst/>
              <a:gdLst/>
              <a:ahLst/>
              <a:cxnLst/>
              <a:rect l="l" t="t" r="r" b="b"/>
              <a:pathLst>
                <a:path w="4763134" h="340360" extrusionOk="0">
                  <a:moveTo>
                    <a:pt x="4762804" y="0"/>
                  </a:moveTo>
                  <a:lnTo>
                    <a:pt x="0" y="0"/>
                  </a:lnTo>
                  <a:lnTo>
                    <a:pt x="0" y="339966"/>
                  </a:lnTo>
                  <a:lnTo>
                    <a:pt x="4762804" y="339966"/>
                  </a:lnTo>
                  <a:lnTo>
                    <a:pt x="4762804" y="0"/>
                  </a:lnTo>
                  <a:close/>
                </a:path>
              </a:pathLst>
            </a:custGeom>
            <a:solidFill>
              <a:srgbClr val="FBE08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107" name="Google Shape;3107;p17"/>
            <p:cNvSpPr/>
            <p:nvPr/>
          </p:nvSpPr>
          <p:spPr>
            <a:xfrm>
              <a:off x="4377981" y="2629433"/>
              <a:ext cx="4763135" cy="340360"/>
            </a:xfrm>
            <a:custGeom>
              <a:avLst/>
              <a:gdLst/>
              <a:ahLst/>
              <a:cxnLst/>
              <a:rect l="l" t="t" r="r" b="b"/>
              <a:pathLst>
                <a:path w="4763134" h="340360" extrusionOk="0">
                  <a:moveTo>
                    <a:pt x="0" y="0"/>
                  </a:moveTo>
                  <a:lnTo>
                    <a:pt x="4762804" y="0"/>
                  </a:lnTo>
                  <a:lnTo>
                    <a:pt x="4762804" y="339979"/>
                  </a:lnTo>
                  <a:lnTo>
                    <a:pt x="0" y="339979"/>
                  </a:lnTo>
                  <a:lnTo>
                    <a:pt x="0" y="0"/>
                  </a:lnTo>
                  <a:close/>
                </a:path>
              </a:pathLst>
            </a:custGeom>
            <a:noFill/>
            <a:ln w="952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108" name="Google Shape;3108;p17"/>
            <p:cNvSpPr/>
            <p:nvPr/>
          </p:nvSpPr>
          <p:spPr>
            <a:xfrm>
              <a:off x="0" y="2629437"/>
              <a:ext cx="4682490" cy="340360"/>
            </a:xfrm>
            <a:custGeom>
              <a:avLst/>
              <a:gdLst/>
              <a:ahLst/>
              <a:cxnLst/>
              <a:rect l="l" t="t" r="r" b="b"/>
              <a:pathLst>
                <a:path w="4682490" h="340360" extrusionOk="0">
                  <a:moveTo>
                    <a:pt x="4547476" y="0"/>
                  </a:moveTo>
                  <a:lnTo>
                    <a:pt x="0" y="0"/>
                  </a:lnTo>
                  <a:lnTo>
                    <a:pt x="0" y="339966"/>
                  </a:lnTo>
                  <a:lnTo>
                    <a:pt x="4547476" y="339966"/>
                  </a:lnTo>
                  <a:lnTo>
                    <a:pt x="4682020" y="169989"/>
                  </a:lnTo>
                  <a:lnTo>
                    <a:pt x="4547476" y="0"/>
                  </a:lnTo>
                  <a:close/>
                </a:path>
              </a:pathLst>
            </a:custGeom>
            <a:solidFill>
              <a:srgbClr val="FBE08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109" name="Google Shape;3109;p17"/>
            <p:cNvSpPr/>
            <p:nvPr/>
          </p:nvSpPr>
          <p:spPr>
            <a:xfrm>
              <a:off x="0" y="2629432"/>
              <a:ext cx="4682490" cy="340360"/>
            </a:xfrm>
            <a:custGeom>
              <a:avLst/>
              <a:gdLst/>
              <a:ahLst/>
              <a:cxnLst/>
              <a:rect l="l" t="t" r="r" b="b"/>
              <a:pathLst>
                <a:path w="4682490" h="340360" extrusionOk="0">
                  <a:moveTo>
                    <a:pt x="0" y="0"/>
                  </a:moveTo>
                  <a:lnTo>
                    <a:pt x="4547476" y="0"/>
                  </a:lnTo>
                  <a:lnTo>
                    <a:pt x="4682032" y="169989"/>
                  </a:lnTo>
                  <a:lnTo>
                    <a:pt x="4547476" y="339979"/>
                  </a:lnTo>
                  <a:lnTo>
                    <a:pt x="0" y="339979"/>
                  </a:lnTo>
                </a:path>
              </a:pathLst>
            </a:custGeom>
            <a:noFill/>
            <a:ln w="952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grpSp>
      <p:sp>
        <p:nvSpPr>
          <p:cNvPr id="3110" name="Google Shape;3110;p17"/>
          <p:cNvSpPr txBox="1">
            <a:spLocks noGrp="1"/>
          </p:cNvSpPr>
          <p:nvPr>
            <p:ph type="title"/>
          </p:nvPr>
        </p:nvSpPr>
        <p:spPr>
          <a:xfrm>
            <a:off x="1519386" y="238645"/>
            <a:ext cx="6212205" cy="34544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a:t>Holistic beneﬁts packages are crucial to supporting women</a:t>
            </a:r>
            <a:endParaRPr/>
          </a:p>
        </p:txBody>
      </p:sp>
      <p:sp>
        <p:nvSpPr>
          <p:cNvPr id="3111" name="Google Shape;3111;p17"/>
          <p:cNvSpPr txBox="1"/>
          <p:nvPr/>
        </p:nvSpPr>
        <p:spPr>
          <a:xfrm>
            <a:off x="1831987" y="2647614"/>
            <a:ext cx="902335" cy="2540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500" b="1">
                <a:latin typeface="Archivo Narrow"/>
                <a:ea typeface="Archivo Narrow"/>
                <a:cs typeface="Archivo Narrow"/>
                <a:sym typeface="Archivo Narrow"/>
              </a:rPr>
              <a:t>The context</a:t>
            </a:r>
            <a:endParaRPr sz="1500">
              <a:latin typeface="Archivo Narrow"/>
              <a:ea typeface="Archivo Narrow"/>
              <a:cs typeface="Archivo Narrow"/>
              <a:sym typeface="Archivo Narrow"/>
            </a:endParaRPr>
          </a:p>
        </p:txBody>
      </p:sp>
      <p:sp>
        <p:nvSpPr>
          <p:cNvPr id="3112" name="Google Shape;3112;p17"/>
          <p:cNvSpPr txBox="1"/>
          <p:nvPr/>
        </p:nvSpPr>
        <p:spPr>
          <a:xfrm>
            <a:off x="6444754" y="2669712"/>
            <a:ext cx="815975" cy="2540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500" b="1">
                <a:latin typeface="Archivo Narrow"/>
                <a:ea typeface="Archivo Narrow"/>
                <a:cs typeface="Archivo Narrow"/>
                <a:sym typeface="Archivo Narrow"/>
              </a:rPr>
              <a:t>Next steps</a:t>
            </a:r>
            <a:endParaRPr sz="1500">
              <a:latin typeface="Archivo Narrow"/>
              <a:ea typeface="Archivo Narrow"/>
              <a:cs typeface="Archivo Narrow"/>
              <a:sym typeface="Archivo Narrow"/>
            </a:endParaRPr>
          </a:p>
        </p:txBody>
      </p:sp>
      <p:sp>
        <p:nvSpPr>
          <p:cNvPr id="3113" name="Google Shape;3113;p17"/>
          <p:cNvSpPr txBox="1"/>
          <p:nvPr/>
        </p:nvSpPr>
        <p:spPr>
          <a:xfrm>
            <a:off x="4902625" y="3157200"/>
            <a:ext cx="3965700" cy="1821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100" b="1">
                <a:latin typeface="Inter SemiBold"/>
                <a:ea typeface="Inter SemiBold"/>
                <a:cs typeface="Inter SemiBold"/>
                <a:sym typeface="Inter SemiBold"/>
              </a:rPr>
              <a:t>Ensuring benefits packages cater to women is crucial to:</a:t>
            </a:r>
            <a:endParaRPr sz="1100">
              <a:latin typeface="Inter SemiBold"/>
              <a:ea typeface="Inter SemiBold"/>
              <a:cs typeface="Inter SemiBold"/>
              <a:sym typeface="Inter SemiBold"/>
            </a:endParaRPr>
          </a:p>
        </p:txBody>
      </p:sp>
      <p:sp>
        <p:nvSpPr>
          <p:cNvPr id="3114" name="Google Shape;3114;p17"/>
          <p:cNvSpPr txBox="1"/>
          <p:nvPr/>
        </p:nvSpPr>
        <p:spPr>
          <a:xfrm>
            <a:off x="4122950" y="746825"/>
            <a:ext cx="2193600" cy="428400"/>
          </a:xfrm>
          <a:prstGeom prst="rect">
            <a:avLst/>
          </a:prstGeom>
          <a:noFill/>
          <a:ln>
            <a:noFill/>
          </a:ln>
        </p:spPr>
        <p:txBody>
          <a:bodyPr spcFirstLastPara="1" wrap="square" lIns="0" tIns="12700" rIns="0" bIns="0" anchor="t" anchorCtr="0">
            <a:spAutoFit/>
          </a:bodyPr>
          <a:lstStyle/>
          <a:p>
            <a:pPr marL="12700" marR="5080" lvl="0" indent="0" algn="l" rtl="0">
              <a:lnSpc>
                <a:spcPct val="100000"/>
              </a:lnSpc>
              <a:spcBef>
                <a:spcPts val="0"/>
              </a:spcBef>
              <a:spcAft>
                <a:spcPts val="0"/>
              </a:spcAft>
              <a:buNone/>
            </a:pPr>
            <a:r>
              <a:rPr lang="en-US" sz="900">
                <a:latin typeface="Inter"/>
                <a:ea typeface="Inter"/>
                <a:cs typeface="Inter"/>
                <a:sym typeface="Inter"/>
              </a:rPr>
              <a:t>"</a:t>
            </a:r>
            <a:r>
              <a:rPr lang="en-US" sz="900" b="1">
                <a:solidFill>
                  <a:srgbClr val="29719F"/>
                </a:solidFill>
                <a:latin typeface="Inter"/>
                <a:ea typeface="Inter"/>
                <a:cs typeface="Inter"/>
                <a:sym typeface="Inter"/>
              </a:rPr>
              <a:t>Health insurance </a:t>
            </a:r>
            <a:r>
              <a:rPr lang="en-US" sz="900">
                <a:latin typeface="Inter"/>
                <a:ea typeface="Inter"/>
                <a:cs typeface="Inter"/>
                <a:sym typeface="Inter"/>
              </a:rPr>
              <a:t>is an important consideration for me in choosing a job" (% who agree)</a:t>
            </a:r>
            <a:endParaRPr sz="900">
              <a:latin typeface="Inter"/>
              <a:ea typeface="Inter"/>
              <a:cs typeface="Inter"/>
              <a:sym typeface="Inter"/>
            </a:endParaRPr>
          </a:p>
        </p:txBody>
      </p:sp>
      <p:sp>
        <p:nvSpPr>
          <p:cNvPr id="3115" name="Google Shape;3115;p17"/>
          <p:cNvSpPr txBox="1"/>
          <p:nvPr/>
        </p:nvSpPr>
        <p:spPr>
          <a:xfrm>
            <a:off x="6623030" y="746832"/>
            <a:ext cx="1761489" cy="436880"/>
          </a:xfrm>
          <a:prstGeom prst="rect">
            <a:avLst/>
          </a:prstGeom>
          <a:noFill/>
          <a:ln>
            <a:noFill/>
          </a:ln>
        </p:spPr>
        <p:txBody>
          <a:bodyPr spcFirstLastPara="1" wrap="square" lIns="0" tIns="12700" rIns="0" bIns="0" anchor="t" anchorCtr="0">
            <a:spAutoFit/>
          </a:bodyPr>
          <a:lstStyle/>
          <a:p>
            <a:pPr marL="12700" marR="5080" lvl="0" indent="0" algn="l" rtl="0">
              <a:lnSpc>
                <a:spcPct val="100000"/>
              </a:lnSpc>
              <a:spcBef>
                <a:spcPts val="0"/>
              </a:spcBef>
              <a:spcAft>
                <a:spcPts val="0"/>
              </a:spcAft>
              <a:buNone/>
            </a:pPr>
            <a:r>
              <a:rPr lang="en-US" sz="900">
                <a:latin typeface="Inter"/>
                <a:ea typeface="Inter"/>
                <a:cs typeface="Inter"/>
                <a:sym typeface="Inter"/>
              </a:rPr>
              <a:t>"I would consider switching jobs for better </a:t>
            </a:r>
            <a:r>
              <a:rPr lang="en-US" sz="900" b="1">
                <a:solidFill>
                  <a:srgbClr val="29719F"/>
                </a:solidFill>
                <a:latin typeface="Inter"/>
                <a:ea typeface="Inter"/>
                <a:cs typeface="Inter"/>
                <a:sym typeface="Inter"/>
              </a:rPr>
              <a:t>paid time off</a:t>
            </a:r>
            <a:r>
              <a:rPr lang="en-US" sz="900">
                <a:latin typeface="Inter"/>
                <a:ea typeface="Inter"/>
                <a:cs typeface="Inter"/>
                <a:sym typeface="Inter"/>
              </a:rPr>
              <a:t>"</a:t>
            </a:r>
            <a:endParaRPr sz="900">
              <a:latin typeface="Inter"/>
              <a:ea typeface="Inter"/>
              <a:cs typeface="Inter"/>
              <a:sym typeface="Inter"/>
            </a:endParaRPr>
          </a:p>
          <a:p>
            <a:pPr marL="12700" lvl="0" indent="0" algn="l" rtl="0">
              <a:lnSpc>
                <a:spcPct val="100000"/>
              </a:lnSpc>
              <a:spcBef>
                <a:spcPts val="0"/>
              </a:spcBef>
              <a:spcAft>
                <a:spcPts val="0"/>
              </a:spcAft>
              <a:buNone/>
            </a:pPr>
            <a:r>
              <a:rPr lang="en-US" sz="900">
                <a:latin typeface="Inter"/>
                <a:ea typeface="Inter"/>
                <a:cs typeface="Inter"/>
                <a:sym typeface="Inter"/>
              </a:rPr>
              <a:t>(% who agree)</a:t>
            </a:r>
            <a:endParaRPr sz="900">
              <a:latin typeface="Inter"/>
              <a:ea typeface="Inter"/>
              <a:cs typeface="Inter"/>
              <a:sym typeface="Inter"/>
            </a:endParaRPr>
          </a:p>
        </p:txBody>
      </p:sp>
      <p:grpSp>
        <p:nvGrpSpPr>
          <p:cNvPr id="3116" name="Google Shape;3116;p17"/>
          <p:cNvGrpSpPr/>
          <p:nvPr/>
        </p:nvGrpSpPr>
        <p:grpSpPr>
          <a:xfrm>
            <a:off x="1541665" y="1520575"/>
            <a:ext cx="1874410" cy="840325"/>
            <a:chOff x="1541665" y="1520575"/>
            <a:chExt cx="1874410" cy="840325"/>
          </a:xfrm>
        </p:grpSpPr>
        <p:grpSp>
          <p:nvGrpSpPr>
            <p:cNvPr id="3117" name="Google Shape;3117;p17"/>
            <p:cNvGrpSpPr/>
            <p:nvPr/>
          </p:nvGrpSpPr>
          <p:grpSpPr>
            <a:xfrm>
              <a:off x="1541665" y="1712455"/>
              <a:ext cx="1874355" cy="486409"/>
              <a:chOff x="1541665" y="1712455"/>
              <a:chExt cx="1874355" cy="486409"/>
            </a:xfrm>
          </p:grpSpPr>
          <p:sp>
            <p:nvSpPr>
              <p:cNvPr id="3118" name="Google Shape;3118;p17"/>
              <p:cNvSpPr/>
              <p:nvPr/>
            </p:nvSpPr>
            <p:spPr>
              <a:xfrm>
                <a:off x="1541665" y="1712455"/>
                <a:ext cx="936625" cy="486409"/>
              </a:xfrm>
              <a:custGeom>
                <a:avLst/>
                <a:gdLst/>
                <a:ahLst/>
                <a:cxnLst/>
                <a:rect l="l" t="t" r="r" b="b"/>
                <a:pathLst>
                  <a:path w="936625" h="486410" extrusionOk="0">
                    <a:moveTo>
                      <a:pt x="936459" y="0"/>
                    </a:moveTo>
                    <a:lnTo>
                      <a:pt x="0" y="0"/>
                    </a:lnTo>
                    <a:lnTo>
                      <a:pt x="0" y="485800"/>
                    </a:lnTo>
                    <a:lnTo>
                      <a:pt x="936459" y="485800"/>
                    </a:lnTo>
                    <a:lnTo>
                      <a:pt x="936459" y="0"/>
                    </a:lnTo>
                    <a:close/>
                  </a:path>
                </a:pathLst>
              </a:custGeom>
              <a:solidFill>
                <a:srgbClr val="F9C3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119" name="Google Shape;3119;p17"/>
              <p:cNvSpPr/>
              <p:nvPr/>
            </p:nvSpPr>
            <p:spPr>
              <a:xfrm>
                <a:off x="2479395" y="1785327"/>
                <a:ext cx="936625" cy="413384"/>
              </a:xfrm>
              <a:custGeom>
                <a:avLst/>
                <a:gdLst/>
                <a:ahLst/>
                <a:cxnLst/>
                <a:rect l="l" t="t" r="r" b="b"/>
                <a:pathLst>
                  <a:path w="936625" h="413385" extrusionOk="0">
                    <a:moveTo>
                      <a:pt x="936459" y="0"/>
                    </a:moveTo>
                    <a:lnTo>
                      <a:pt x="0" y="0"/>
                    </a:lnTo>
                    <a:lnTo>
                      <a:pt x="0" y="412927"/>
                    </a:lnTo>
                    <a:lnTo>
                      <a:pt x="936459" y="412927"/>
                    </a:lnTo>
                    <a:lnTo>
                      <a:pt x="936459" y="0"/>
                    </a:lnTo>
                    <a:close/>
                  </a:path>
                </a:pathLst>
              </a:custGeom>
              <a:solidFill>
                <a:srgbClr val="29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grpSp>
        <p:sp>
          <p:nvSpPr>
            <p:cNvPr id="3120" name="Google Shape;3120;p17"/>
            <p:cNvSpPr txBox="1"/>
            <p:nvPr/>
          </p:nvSpPr>
          <p:spPr>
            <a:xfrm>
              <a:off x="1541674" y="2220400"/>
              <a:ext cx="946500" cy="1359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None/>
              </a:pPr>
              <a:r>
                <a:rPr lang="en-US" sz="800" b="1">
                  <a:latin typeface="Inter"/>
                  <a:ea typeface="Inter"/>
                  <a:cs typeface="Inter"/>
                  <a:sym typeface="Inter"/>
                </a:rPr>
                <a:t>Women</a:t>
              </a:r>
              <a:endParaRPr sz="800">
                <a:latin typeface="Inter"/>
                <a:ea typeface="Inter"/>
                <a:cs typeface="Inter"/>
                <a:sym typeface="Inter"/>
              </a:endParaRPr>
            </a:p>
          </p:txBody>
        </p:sp>
        <p:sp>
          <p:nvSpPr>
            <p:cNvPr id="3121" name="Google Shape;3121;p17"/>
            <p:cNvSpPr txBox="1"/>
            <p:nvPr/>
          </p:nvSpPr>
          <p:spPr>
            <a:xfrm>
              <a:off x="1541679" y="1520575"/>
              <a:ext cx="946500" cy="1515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None/>
              </a:pPr>
              <a:r>
                <a:rPr lang="en-US" sz="900" b="1">
                  <a:latin typeface="Inter"/>
                  <a:ea typeface="Inter"/>
                  <a:cs typeface="Inter"/>
                  <a:sym typeface="Inter"/>
                </a:rPr>
                <a:t>60%</a:t>
              </a:r>
              <a:endParaRPr sz="900">
                <a:latin typeface="Inter"/>
                <a:ea typeface="Inter"/>
                <a:cs typeface="Inter"/>
                <a:sym typeface="Inter"/>
              </a:endParaRPr>
            </a:p>
          </p:txBody>
        </p:sp>
        <p:sp>
          <p:nvSpPr>
            <p:cNvPr id="3122" name="Google Shape;3122;p17"/>
            <p:cNvSpPr txBox="1"/>
            <p:nvPr/>
          </p:nvSpPr>
          <p:spPr>
            <a:xfrm>
              <a:off x="2488175" y="1613600"/>
              <a:ext cx="927900" cy="1515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None/>
              </a:pPr>
              <a:r>
                <a:rPr lang="en-US" sz="900" b="1">
                  <a:latin typeface="Inter"/>
                  <a:ea typeface="Inter"/>
                  <a:cs typeface="Inter"/>
                  <a:sym typeface="Inter"/>
                </a:rPr>
                <a:t>51%</a:t>
              </a:r>
              <a:endParaRPr sz="900">
                <a:latin typeface="Inter"/>
                <a:ea typeface="Inter"/>
                <a:cs typeface="Inter"/>
                <a:sym typeface="Inter"/>
              </a:endParaRPr>
            </a:p>
          </p:txBody>
        </p:sp>
        <p:sp>
          <p:nvSpPr>
            <p:cNvPr id="3123" name="Google Shape;3123;p17"/>
            <p:cNvSpPr txBox="1"/>
            <p:nvPr/>
          </p:nvSpPr>
          <p:spPr>
            <a:xfrm>
              <a:off x="2488073" y="2225000"/>
              <a:ext cx="927900" cy="1359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None/>
              </a:pPr>
              <a:r>
                <a:rPr lang="en-US" sz="800" b="1">
                  <a:latin typeface="Inter"/>
                  <a:ea typeface="Inter"/>
                  <a:cs typeface="Inter"/>
                  <a:sym typeface="Inter"/>
                </a:rPr>
                <a:t>Men</a:t>
              </a:r>
              <a:endParaRPr sz="800">
                <a:latin typeface="Inter"/>
                <a:ea typeface="Inter"/>
                <a:cs typeface="Inter"/>
                <a:sym typeface="Inter"/>
              </a:endParaRPr>
            </a:p>
          </p:txBody>
        </p:sp>
      </p:grpSp>
      <p:grpSp>
        <p:nvGrpSpPr>
          <p:cNvPr id="3124" name="Google Shape;3124;p17"/>
          <p:cNvGrpSpPr/>
          <p:nvPr/>
        </p:nvGrpSpPr>
        <p:grpSpPr>
          <a:xfrm>
            <a:off x="4139499" y="1330325"/>
            <a:ext cx="1883657" cy="1030575"/>
            <a:chOff x="4139499" y="1330325"/>
            <a:chExt cx="1883657" cy="1030575"/>
          </a:xfrm>
        </p:grpSpPr>
        <p:sp>
          <p:nvSpPr>
            <p:cNvPr id="3125" name="Google Shape;3125;p17"/>
            <p:cNvSpPr txBox="1"/>
            <p:nvPr/>
          </p:nvSpPr>
          <p:spPr>
            <a:xfrm>
              <a:off x="4139499" y="2220425"/>
              <a:ext cx="927900" cy="1359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None/>
              </a:pPr>
              <a:r>
                <a:rPr lang="en-US" sz="800" b="1">
                  <a:latin typeface="Inter"/>
                  <a:ea typeface="Inter"/>
                  <a:cs typeface="Inter"/>
                  <a:sym typeface="Inter"/>
                </a:rPr>
                <a:t>Women</a:t>
              </a:r>
              <a:endParaRPr sz="800">
                <a:latin typeface="Inter"/>
                <a:ea typeface="Inter"/>
                <a:cs typeface="Inter"/>
                <a:sym typeface="Inter"/>
              </a:endParaRPr>
            </a:p>
          </p:txBody>
        </p:sp>
        <p:sp>
          <p:nvSpPr>
            <p:cNvPr id="3126" name="Google Shape;3126;p17"/>
            <p:cNvSpPr txBox="1"/>
            <p:nvPr/>
          </p:nvSpPr>
          <p:spPr>
            <a:xfrm>
              <a:off x="5076655" y="2225000"/>
              <a:ext cx="946500" cy="1359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None/>
              </a:pPr>
              <a:r>
                <a:rPr lang="en-US" sz="800" b="1">
                  <a:latin typeface="Inter"/>
                  <a:ea typeface="Inter"/>
                  <a:cs typeface="Inter"/>
                  <a:sym typeface="Inter"/>
                </a:rPr>
                <a:t>Men</a:t>
              </a:r>
              <a:endParaRPr sz="800">
                <a:latin typeface="Inter"/>
                <a:ea typeface="Inter"/>
                <a:cs typeface="Inter"/>
                <a:sym typeface="Inter"/>
              </a:endParaRPr>
            </a:p>
          </p:txBody>
        </p:sp>
        <p:grpSp>
          <p:nvGrpSpPr>
            <p:cNvPr id="3127" name="Google Shape;3127;p17"/>
            <p:cNvGrpSpPr/>
            <p:nvPr/>
          </p:nvGrpSpPr>
          <p:grpSpPr>
            <a:xfrm>
              <a:off x="4140631" y="1522323"/>
              <a:ext cx="1881334" cy="680720"/>
              <a:chOff x="4140631" y="1522323"/>
              <a:chExt cx="1881334" cy="680720"/>
            </a:xfrm>
          </p:grpSpPr>
          <p:sp>
            <p:nvSpPr>
              <p:cNvPr id="3128" name="Google Shape;3128;p17"/>
              <p:cNvSpPr/>
              <p:nvPr/>
            </p:nvSpPr>
            <p:spPr>
              <a:xfrm>
                <a:off x="4140631" y="1522323"/>
                <a:ext cx="932815" cy="680720"/>
              </a:xfrm>
              <a:custGeom>
                <a:avLst/>
                <a:gdLst/>
                <a:ahLst/>
                <a:cxnLst/>
                <a:rect l="l" t="t" r="r" b="b"/>
                <a:pathLst>
                  <a:path w="932814" h="680719" extrusionOk="0">
                    <a:moveTo>
                      <a:pt x="932764" y="0"/>
                    </a:moveTo>
                    <a:lnTo>
                      <a:pt x="0" y="0"/>
                    </a:lnTo>
                    <a:lnTo>
                      <a:pt x="0" y="680123"/>
                    </a:lnTo>
                    <a:lnTo>
                      <a:pt x="932764" y="680123"/>
                    </a:lnTo>
                    <a:lnTo>
                      <a:pt x="932764" y="0"/>
                    </a:lnTo>
                    <a:close/>
                  </a:path>
                </a:pathLst>
              </a:custGeom>
              <a:solidFill>
                <a:srgbClr val="F9C3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129" name="Google Shape;3129;p17"/>
              <p:cNvSpPr/>
              <p:nvPr/>
            </p:nvSpPr>
            <p:spPr>
              <a:xfrm>
                <a:off x="5073450" y="1635675"/>
                <a:ext cx="948515" cy="567055"/>
              </a:xfrm>
              <a:custGeom>
                <a:avLst/>
                <a:gdLst/>
                <a:ahLst/>
                <a:cxnLst/>
                <a:rect l="l" t="t" r="r" b="b"/>
                <a:pathLst>
                  <a:path w="946150" h="567055" extrusionOk="0">
                    <a:moveTo>
                      <a:pt x="945730" y="0"/>
                    </a:moveTo>
                    <a:lnTo>
                      <a:pt x="0" y="0"/>
                    </a:lnTo>
                    <a:lnTo>
                      <a:pt x="0" y="566762"/>
                    </a:lnTo>
                    <a:lnTo>
                      <a:pt x="945730" y="566762"/>
                    </a:lnTo>
                    <a:lnTo>
                      <a:pt x="945730" y="0"/>
                    </a:lnTo>
                    <a:close/>
                  </a:path>
                </a:pathLst>
              </a:custGeom>
              <a:solidFill>
                <a:srgbClr val="29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grpSp>
        <p:sp>
          <p:nvSpPr>
            <p:cNvPr id="3130" name="Google Shape;3130;p17"/>
            <p:cNvSpPr txBox="1"/>
            <p:nvPr/>
          </p:nvSpPr>
          <p:spPr>
            <a:xfrm>
              <a:off x="4165004" y="1330325"/>
              <a:ext cx="902400" cy="1515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None/>
              </a:pPr>
              <a:r>
                <a:rPr lang="en-US" sz="900" b="1">
                  <a:latin typeface="Inter"/>
                  <a:ea typeface="Inter"/>
                  <a:cs typeface="Inter"/>
                  <a:sym typeface="Inter"/>
                </a:rPr>
                <a:t>84%</a:t>
              </a:r>
              <a:endParaRPr sz="900">
                <a:latin typeface="Inter"/>
                <a:ea typeface="Inter"/>
                <a:cs typeface="Inter"/>
                <a:sym typeface="Inter"/>
              </a:endParaRPr>
            </a:p>
          </p:txBody>
        </p:sp>
        <p:sp>
          <p:nvSpPr>
            <p:cNvPr id="3131" name="Google Shape;3131;p17"/>
            <p:cNvSpPr txBox="1"/>
            <p:nvPr/>
          </p:nvSpPr>
          <p:spPr>
            <a:xfrm>
              <a:off x="5067398" y="1457900"/>
              <a:ext cx="946500" cy="1515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None/>
              </a:pPr>
              <a:r>
                <a:rPr lang="en-US" sz="900" b="1">
                  <a:latin typeface="Inter"/>
                  <a:ea typeface="Inter"/>
                  <a:cs typeface="Inter"/>
                  <a:sym typeface="Inter"/>
                </a:rPr>
                <a:t>70%</a:t>
              </a:r>
              <a:endParaRPr sz="900">
                <a:latin typeface="Inter"/>
                <a:ea typeface="Inter"/>
                <a:cs typeface="Inter"/>
                <a:sym typeface="Inter"/>
              </a:endParaRPr>
            </a:p>
          </p:txBody>
        </p:sp>
      </p:grpSp>
      <p:grpSp>
        <p:nvGrpSpPr>
          <p:cNvPr id="3132" name="Google Shape;3132;p17"/>
          <p:cNvGrpSpPr/>
          <p:nvPr/>
        </p:nvGrpSpPr>
        <p:grpSpPr>
          <a:xfrm>
            <a:off x="6630479" y="1645950"/>
            <a:ext cx="1870272" cy="714950"/>
            <a:chOff x="6630479" y="1645950"/>
            <a:chExt cx="1870272" cy="714950"/>
          </a:xfrm>
        </p:grpSpPr>
        <p:sp>
          <p:nvSpPr>
            <p:cNvPr id="3133" name="Google Shape;3133;p17"/>
            <p:cNvSpPr txBox="1"/>
            <p:nvPr/>
          </p:nvSpPr>
          <p:spPr>
            <a:xfrm>
              <a:off x="6639475" y="2220425"/>
              <a:ext cx="927900" cy="1359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None/>
              </a:pPr>
              <a:r>
                <a:rPr lang="en-US" sz="800" b="1">
                  <a:latin typeface="Inter"/>
                  <a:ea typeface="Inter"/>
                  <a:cs typeface="Inter"/>
                  <a:sym typeface="Inter"/>
                </a:rPr>
                <a:t>Women</a:t>
              </a:r>
              <a:endParaRPr sz="800">
                <a:latin typeface="Inter"/>
                <a:ea typeface="Inter"/>
                <a:cs typeface="Inter"/>
                <a:sym typeface="Inter"/>
              </a:endParaRPr>
            </a:p>
          </p:txBody>
        </p:sp>
        <p:sp>
          <p:nvSpPr>
            <p:cNvPr id="3134" name="Google Shape;3134;p17"/>
            <p:cNvSpPr txBox="1"/>
            <p:nvPr/>
          </p:nvSpPr>
          <p:spPr>
            <a:xfrm>
              <a:off x="7567456" y="2225000"/>
              <a:ext cx="927900" cy="1359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None/>
              </a:pPr>
              <a:r>
                <a:rPr lang="en-US" sz="800" b="1">
                  <a:latin typeface="Inter"/>
                  <a:ea typeface="Inter"/>
                  <a:cs typeface="Inter"/>
                  <a:sym typeface="Inter"/>
                </a:rPr>
                <a:t>Men</a:t>
              </a:r>
              <a:endParaRPr sz="800">
                <a:latin typeface="Inter"/>
                <a:ea typeface="Inter"/>
                <a:cs typeface="Inter"/>
                <a:sym typeface="Inter"/>
              </a:endParaRPr>
            </a:p>
          </p:txBody>
        </p:sp>
        <p:grpSp>
          <p:nvGrpSpPr>
            <p:cNvPr id="3135" name="Google Shape;3135;p17"/>
            <p:cNvGrpSpPr/>
            <p:nvPr/>
          </p:nvGrpSpPr>
          <p:grpSpPr>
            <a:xfrm>
              <a:off x="6630479" y="1824354"/>
              <a:ext cx="1870228" cy="389255"/>
              <a:chOff x="6630479" y="1824354"/>
              <a:chExt cx="1870228" cy="389255"/>
            </a:xfrm>
          </p:grpSpPr>
          <p:sp>
            <p:nvSpPr>
              <p:cNvPr id="3136" name="Google Shape;3136;p17"/>
              <p:cNvSpPr/>
              <p:nvPr/>
            </p:nvSpPr>
            <p:spPr>
              <a:xfrm>
                <a:off x="6630479" y="1824354"/>
                <a:ext cx="935990" cy="389255"/>
              </a:xfrm>
              <a:custGeom>
                <a:avLst/>
                <a:gdLst/>
                <a:ahLst/>
                <a:cxnLst/>
                <a:rect l="l" t="t" r="r" b="b"/>
                <a:pathLst>
                  <a:path w="935990" h="389255" extrusionOk="0">
                    <a:moveTo>
                      <a:pt x="935456" y="0"/>
                    </a:moveTo>
                    <a:lnTo>
                      <a:pt x="0" y="0"/>
                    </a:lnTo>
                    <a:lnTo>
                      <a:pt x="0" y="388632"/>
                    </a:lnTo>
                    <a:lnTo>
                      <a:pt x="935456" y="388632"/>
                    </a:lnTo>
                    <a:lnTo>
                      <a:pt x="935456" y="0"/>
                    </a:lnTo>
                    <a:close/>
                  </a:path>
                </a:pathLst>
              </a:custGeom>
              <a:solidFill>
                <a:srgbClr val="F9C3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137" name="Google Shape;3137;p17"/>
              <p:cNvSpPr/>
              <p:nvPr/>
            </p:nvSpPr>
            <p:spPr>
              <a:xfrm>
                <a:off x="7564717" y="1921509"/>
                <a:ext cx="935990" cy="292100"/>
              </a:xfrm>
              <a:custGeom>
                <a:avLst/>
                <a:gdLst/>
                <a:ahLst/>
                <a:cxnLst/>
                <a:rect l="l" t="t" r="r" b="b"/>
                <a:pathLst>
                  <a:path w="935990" h="292100" extrusionOk="0">
                    <a:moveTo>
                      <a:pt x="935456" y="0"/>
                    </a:moveTo>
                    <a:lnTo>
                      <a:pt x="0" y="0"/>
                    </a:lnTo>
                    <a:lnTo>
                      <a:pt x="0" y="291477"/>
                    </a:lnTo>
                    <a:lnTo>
                      <a:pt x="935456" y="291477"/>
                    </a:lnTo>
                    <a:lnTo>
                      <a:pt x="935456" y="0"/>
                    </a:lnTo>
                    <a:close/>
                  </a:path>
                </a:pathLst>
              </a:custGeom>
              <a:solidFill>
                <a:srgbClr val="29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grpSp>
        <p:sp>
          <p:nvSpPr>
            <p:cNvPr id="3138" name="Google Shape;3138;p17"/>
            <p:cNvSpPr txBox="1"/>
            <p:nvPr/>
          </p:nvSpPr>
          <p:spPr>
            <a:xfrm>
              <a:off x="6639523" y="1645950"/>
              <a:ext cx="927900" cy="1515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None/>
              </a:pPr>
              <a:r>
                <a:rPr lang="en-US" sz="900" b="1">
                  <a:latin typeface="Inter"/>
                  <a:ea typeface="Inter"/>
                  <a:cs typeface="Inter"/>
                  <a:sym typeface="Inter"/>
                </a:rPr>
                <a:t>48%</a:t>
              </a:r>
              <a:endParaRPr sz="900">
                <a:latin typeface="Inter"/>
                <a:ea typeface="Inter"/>
                <a:cs typeface="Inter"/>
                <a:sym typeface="Inter"/>
              </a:endParaRPr>
            </a:p>
          </p:txBody>
        </p:sp>
        <p:sp>
          <p:nvSpPr>
            <p:cNvPr id="3139" name="Google Shape;3139;p17"/>
            <p:cNvSpPr txBox="1"/>
            <p:nvPr/>
          </p:nvSpPr>
          <p:spPr>
            <a:xfrm>
              <a:off x="7572851" y="1738875"/>
              <a:ext cx="927900" cy="1515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None/>
              </a:pPr>
              <a:r>
                <a:rPr lang="en-US" sz="900" b="1">
                  <a:latin typeface="Inter"/>
                  <a:ea typeface="Inter"/>
                  <a:cs typeface="Inter"/>
                  <a:sym typeface="Inter"/>
                </a:rPr>
                <a:t>36%</a:t>
              </a:r>
              <a:endParaRPr sz="900">
                <a:latin typeface="Inter"/>
                <a:ea typeface="Inter"/>
                <a:cs typeface="Inter"/>
                <a:sym typeface="Inter"/>
              </a:endParaRPr>
            </a:p>
          </p:txBody>
        </p:sp>
      </p:grpSp>
      <p:grpSp>
        <p:nvGrpSpPr>
          <p:cNvPr id="3140" name="Google Shape;3140;p17"/>
          <p:cNvGrpSpPr/>
          <p:nvPr/>
        </p:nvGrpSpPr>
        <p:grpSpPr>
          <a:xfrm>
            <a:off x="-1511" y="176034"/>
            <a:ext cx="798195" cy="399415"/>
            <a:chOff x="-1511" y="176034"/>
            <a:chExt cx="798195" cy="399415"/>
          </a:xfrm>
        </p:grpSpPr>
        <p:sp>
          <p:nvSpPr>
            <p:cNvPr id="3141" name="Google Shape;3141;p17"/>
            <p:cNvSpPr/>
            <p:nvPr/>
          </p:nvSpPr>
          <p:spPr>
            <a:xfrm>
              <a:off x="-1511" y="176034"/>
              <a:ext cx="798195" cy="399415"/>
            </a:xfrm>
            <a:custGeom>
              <a:avLst/>
              <a:gdLst/>
              <a:ahLst/>
              <a:cxnLst/>
              <a:rect l="l" t="t" r="r" b="b"/>
              <a:pathLst>
                <a:path w="798195" h="399415" extrusionOk="0">
                  <a:moveTo>
                    <a:pt x="798093" y="0"/>
                  </a:moveTo>
                  <a:lnTo>
                    <a:pt x="0" y="0"/>
                  </a:lnTo>
                  <a:lnTo>
                    <a:pt x="0" y="399046"/>
                  </a:lnTo>
                  <a:lnTo>
                    <a:pt x="798093" y="399046"/>
                  </a:lnTo>
                  <a:lnTo>
                    <a:pt x="798093" y="0"/>
                  </a:lnTo>
                  <a:close/>
                </a:path>
              </a:pathLst>
            </a:custGeom>
            <a:solidFill>
              <a:srgbClr val="E2120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142" name="Google Shape;3142;p17"/>
            <p:cNvSpPr/>
            <p:nvPr/>
          </p:nvSpPr>
          <p:spPr>
            <a:xfrm>
              <a:off x="124472" y="283552"/>
              <a:ext cx="546735" cy="66675"/>
            </a:xfrm>
            <a:custGeom>
              <a:avLst/>
              <a:gdLst/>
              <a:ahLst/>
              <a:cxnLst/>
              <a:rect l="l" t="t" r="r" b="b"/>
              <a:pathLst>
                <a:path w="546735" h="66675" extrusionOk="0">
                  <a:moveTo>
                    <a:pt x="42138" y="51828"/>
                  </a:moveTo>
                  <a:lnTo>
                    <a:pt x="14655" y="51828"/>
                  </a:lnTo>
                  <a:lnTo>
                    <a:pt x="14655" y="38620"/>
                  </a:lnTo>
                  <a:lnTo>
                    <a:pt x="38430" y="38620"/>
                  </a:lnTo>
                  <a:lnTo>
                    <a:pt x="38430" y="25869"/>
                  </a:lnTo>
                  <a:lnTo>
                    <a:pt x="14655" y="25869"/>
                  </a:lnTo>
                  <a:lnTo>
                    <a:pt x="14655" y="14287"/>
                  </a:lnTo>
                  <a:lnTo>
                    <a:pt x="40424" y="14287"/>
                  </a:lnTo>
                  <a:lnTo>
                    <a:pt x="40424" y="1181"/>
                  </a:lnTo>
                  <a:lnTo>
                    <a:pt x="0" y="1181"/>
                  </a:lnTo>
                  <a:lnTo>
                    <a:pt x="0" y="65024"/>
                  </a:lnTo>
                  <a:lnTo>
                    <a:pt x="42138" y="65024"/>
                  </a:lnTo>
                  <a:lnTo>
                    <a:pt x="42138" y="51828"/>
                  </a:lnTo>
                  <a:close/>
                </a:path>
                <a:path w="546735" h="66675" extrusionOk="0">
                  <a:moveTo>
                    <a:pt x="104648" y="48298"/>
                  </a:moveTo>
                  <a:lnTo>
                    <a:pt x="99580" y="51371"/>
                  </a:lnTo>
                  <a:lnTo>
                    <a:pt x="94157" y="53365"/>
                  </a:lnTo>
                  <a:lnTo>
                    <a:pt x="87909" y="53365"/>
                  </a:lnTo>
                  <a:lnTo>
                    <a:pt x="79895" y="52120"/>
                  </a:lnTo>
                  <a:lnTo>
                    <a:pt x="73304" y="48374"/>
                  </a:lnTo>
                  <a:lnTo>
                    <a:pt x="68834" y="42024"/>
                  </a:lnTo>
                  <a:lnTo>
                    <a:pt x="67195" y="33020"/>
                  </a:lnTo>
                  <a:lnTo>
                    <a:pt x="68694" y="24282"/>
                  </a:lnTo>
                  <a:lnTo>
                    <a:pt x="72859" y="17932"/>
                  </a:lnTo>
                  <a:lnTo>
                    <a:pt x="79209" y="14071"/>
                  </a:lnTo>
                  <a:lnTo>
                    <a:pt x="87274" y="12763"/>
                  </a:lnTo>
                  <a:lnTo>
                    <a:pt x="93421" y="12763"/>
                  </a:lnTo>
                  <a:lnTo>
                    <a:pt x="99847" y="14287"/>
                  </a:lnTo>
                  <a:lnTo>
                    <a:pt x="104546" y="18275"/>
                  </a:lnTo>
                  <a:lnTo>
                    <a:pt x="104546" y="4699"/>
                  </a:lnTo>
                  <a:lnTo>
                    <a:pt x="99847" y="1447"/>
                  </a:lnTo>
                  <a:lnTo>
                    <a:pt x="93700" y="0"/>
                  </a:lnTo>
                  <a:lnTo>
                    <a:pt x="84467" y="0"/>
                  </a:lnTo>
                  <a:lnTo>
                    <a:pt x="71742" y="2311"/>
                  </a:lnTo>
                  <a:lnTo>
                    <a:pt x="61404" y="8940"/>
                  </a:lnTo>
                  <a:lnTo>
                    <a:pt x="54457" y="19418"/>
                  </a:lnTo>
                  <a:lnTo>
                    <a:pt x="51917" y="33286"/>
                  </a:lnTo>
                  <a:lnTo>
                    <a:pt x="54406" y="47078"/>
                  </a:lnTo>
                  <a:lnTo>
                    <a:pt x="61264" y="57391"/>
                  </a:lnTo>
                  <a:lnTo>
                    <a:pt x="71488" y="63868"/>
                  </a:lnTo>
                  <a:lnTo>
                    <a:pt x="84112" y="66116"/>
                  </a:lnTo>
                  <a:lnTo>
                    <a:pt x="92798" y="66116"/>
                  </a:lnTo>
                  <a:lnTo>
                    <a:pt x="99402" y="64401"/>
                  </a:lnTo>
                  <a:lnTo>
                    <a:pt x="104648" y="61226"/>
                  </a:lnTo>
                  <a:lnTo>
                    <a:pt x="104648" y="48298"/>
                  </a:lnTo>
                  <a:close/>
                </a:path>
                <a:path w="546735" h="66675" extrusionOk="0">
                  <a:moveTo>
                    <a:pt x="177088" y="32372"/>
                  </a:moveTo>
                  <a:lnTo>
                    <a:pt x="161886" y="4343"/>
                  </a:lnTo>
                  <a:lnTo>
                    <a:pt x="161886" y="33274"/>
                  </a:lnTo>
                  <a:lnTo>
                    <a:pt x="160756" y="41871"/>
                  </a:lnTo>
                  <a:lnTo>
                    <a:pt x="160731" y="42062"/>
                  </a:lnTo>
                  <a:lnTo>
                    <a:pt x="157441" y="48336"/>
                  </a:lnTo>
                  <a:lnTo>
                    <a:pt x="152361" y="52095"/>
                  </a:lnTo>
                  <a:lnTo>
                    <a:pt x="145796" y="53352"/>
                  </a:lnTo>
                  <a:lnTo>
                    <a:pt x="139395" y="52095"/>
                  </a:lnTo>
                  <a:lnTo>
                    <a:pt x="129552" y="33274"/>
                  </a:lnTo>
                  <a:lnTo>
                    <a:pt x="129603" y="32372"/>
                  </a:lnTo>
                  <a:lnTo>
                    <a:pt x="146062" y="12839"/>
                  </a:lnTo>
                  <a:lnTo>
                    <a:pt x="152476" y="14084"/>
                  </a:lnTo>
                  <a:lnTo>
                    <a:pt x="161886" y="33274"/>
                  </a:lnTo>
                  <a:lnTo>
                    <a:pt x="161886" y="4343"/>
                  </a:lnTo>
                  <a:lnTo>
                    <a:pt x="159042" y="2387"/>
                  </a:lnTo>
                  <a:lnTo>
                    <a:pt x="146151" y="0"/>
                  </a:lnTo>
                  <a:lnTo>
                    <a:pt x="133210" y="2387"/>
                  </a:lnTo>
                  <a:lnTo>
                    <a:pt x="123139" y="9093"/>
                  </a:lnTo>
                  <a:lnTo>
                    <a:pt x="116573" y="19532"/>
                  </a:lnTo>
                  <a:lnTo>
                    <a:pt x="114350" y="32372"/>
                  </a:lnTo>
                  <a:lnTo>
                    <a:pt x="114261" y="33274"/>
                  </a:lnTo>
                  <a:lnTo>
                    <a:pt x="116446" y="46456"/>
                  </a:lnTo>
                  <a:lnTo>
                    <a:pt x="116484" y="46685"/>
                  </a:lnTo>
                  <a:lnTo>
                    <a:pt x="122809" y="57099"/>
                  </a:lnTo>
                  <a:lnTo>
                    <a:pt x="132664" y="63779"/>
                  </a:lnTo>
                  <a:lnTo>
                    <a:pt x="145161" y="66116"/>
                  </a:lnTo>
                  <a:lnTo>
                    <a:pt x="158089" y="63779"/>
                  </a:lnTo>
                  <a:lnTo>
                    <a:pt x="176974" y="33096"/>
                  </a:lnTo>
                  <a:lnTo>
                    <a:pt x="177088" y="32372"/>
                  </a:lnTo>
                  <a:close/>
                </a:path>
                <a:path w="546735" h="66675" extrusionOk="0">
                  <a:moveTo>
                    <a:pt x="245833" y="1181"/>
                  </a:moveTo>
                  <a:lnTo>
                    <a:pt x="231813" y="1181"/>
                  </a:lnTo>
                  <a:lnTo>
                    <a:pt x="231889" y="26060"/>
                  </a:lnTo>
                  <a:lnTo>
                    <a:pt x="232181" y="39878"/>
                  </a:lnTo>
                  <a:lnTo>
                    <a:pt x="229095" y="35255"/>
                  </a:lnTo>
                  <a:lnTo>
                    <a:pt x="205041" y="1181"/>
                  </a:lnTo>
                  <a:lnTo>
                    <a:pt x="191389" y="1181"/>
                  </a:lnTo>
                  <a:lnTo>
                    <a:pt x="191389" y="65024"/>
                  </a:lnTo>
                  <a:lnTo>
                    <a:pt x="205498" y="65024"/>
                  </a:lnTo>
                  <a:lnTo>
                    <a:pt x="205473" y="33997"/>
                  </a:lnTo>
                  <a:lnTo>
                    <a:pt x="205320" y="23520"/>
                  </a:lnTo>
                  <a:lnTo>
                    <a:pt x="208178" y="27940"/>
                  </a:lnTo>
                  <a:lnTo>
                    <a:pt x="233260" y="65024"/>
                  </a:lnTo>
                  <a:lnTo>
                    <a:pt x="245833" y="65024"/>
                  </a:lnTo>
                  <a:lnTo>
                    <a:pt x="245833" y="1181"/>
                  </a:lnTo>
                  <a:close/>
                </a:path>
                <a:path w="546735" h="66675" extrusionOk="0">
                  <a:moveTo>
                    <a:pt x="322084" y="32372"/>
                  </a:moveTo>
                  <a:lnTo>
                    <a:pt x="319976" y="19532"/>
                  </a:lnTo>
                  <a:lnTo>
                    <a:pt x="319938" y="19304"/>
                  </a:lnTo>
                  <a:lnTo>
                    <a:pt x="316039" y="12839"/>
                  </a:lnTo>
                  <a:lnTo>
                    <a:pt x="313791" y="9093"/>
                  </a:lnTo>
                  <a:lnTo>
                    <a:pt x="306882" y="4343"/>
                  </a:lnTo>
                  <a:lnTo>
                    <a:pt x="306882" y="33274"/>
                  </a:lnTo>
                  <a:lnTo>
                    <a:pt x="305739" y="41871"/>
                  </a:lnTo>
                  <a:lnTo>
                    <a:pt x="305714" y="42062"/>
                  </a:lnTo>
                  <a:lnTo>
                    <a:pt x="302437" y="48336"/>
                  </a:lnTo>
                  <a:lnTo>
                    <a:pt x="297345" y="52095"/>
                  </a:lnTo>
                  <a:lnTo>
                    <a:pt x="290791" y="53352"/>
                  </a:lnTo>
                  <a:lnTo>
                    <a:pt x="284391" y="52095"/>
                  </a:lnTo>
                  <a:lnTo>
                    <a:pt x="279222" y="48336"/>
                  </a:lnTo>
                  <a:lnTo>
                    <a:pt x="278269" y="46685"/>
                  </a:lnTo>
                  <a:lnTo>
                    <a:pt x="275818" y="42062"/>
                  </a:lnTo>
                  <a:lnTo>
                    <a:pt x="275717" y="41871"/>
                  </a:lnTo>
                  <a:lnTo>
                    <a:pt x="274548" y="33274"/>
                  </a:lnTo>
                  <a:lnTo>
                    <a:pt x="274599" y="32372"/>
                  </a:lnTo>
                  <a:lnTo>
                    <a:pt x="275742" y="24244"/>
                  </a:lnTo>
                  <a:lnTo>
                    <a:pt x="275755" y="24091"/>
                  </a:lnTo>
                  <a:lnTo>
                    <a:pt x="279184" y="17868"/>
                  </a:lnTo>
                  <a:lnTo>
                    <a:pt x="284441" y="14084"/>
                  </a:lnTo>
                  <a:lnTo>
                    <a:pt x="291058" y="12839"/>
                  </a:lnTo>
                  <a:lnTo>
                    <a:pt x="297459" y="14084"/>
                  </a:lnTo>
                  <a:lnTo>
                    <a:pt x="306882" y="33274"/>
                  </a:lnTo>
                  <a:lnTo>
                    <a:pt x="306882" y="4343"/>
                  </a:lnTo>
                  <a:lnTo>
                    <a:pt x="304038" y="2387"/>
                  </a:lnTo>
                  <a:lnTo>
                    <a:pt x="291147" y="0"/>
                  </a:lnTo>
                  <a:lnTo>
                    <a:pt x="278206" y="2387"/>
                  </a:lnTo>
                  <a:lnTo>
                    <a:pt x="268135" y="9093"/>
                  </a:lnTo>
                  <a:lnTo>
                    <a:pt x="261569" y="19532"/>
                  </a:lnTo>
                  <a:lnTo>
                    <a:pt x="259346" y="32372"/>
                  </a:lnTo>
                  <a:lnTo>
                    <a:pt x="259245" y="33274"/>
                  </a:lnTo>
                  <a:lnTo>
                    <a:pt x="261429" y="46456"/>
                  </a:lnTo>
                  <a:lnTo>
                    <a:pt x="261467" y="46685"/>
                  </a:lnTo>
                  <a:lnTo>
                    <a:pt x="267804" y="57099"/>
                  </a:lnTo>
                  <a:lnTo>
                    <a:pt x="277647" y="63779"/>
                  </a:lnTo>
                  <a:lnTo>
                    <a:pt x="290156" y="66116"/>
                  </a:lnTo>
                  <a:lnTo>
                    <a:pt x="303085" y="63779"/>
                  </a:lnTo>
                  <a:lnTo>
                    <a:pt x="313143" y="57099"/>
                  </a:lnTo>
                  <a:lnTo>
                    <a:pt x="315480" y="53352"/>
                  </a:lnTo>
                  <a:lnTo>
                    <a:pt x="319735" y="46456"/>
                  </a:lnTo>
                  <a:lnTo>
                    <a:pt x="321932" y="33274"/>
                  </a:lnTo>
                  <a:lnTo>
                    <a:pt x="321970" y="33096"/>
                  </a:lnTo>
                  <a:lnTo>
                    <a:pt x="322084" y="32372"/>
                  </a:lnTo>
                  <a:close/>
                </a:path>
                <a:path w="546735" h="66675" extrusionOk="0">
                  <a:moveTo>
                    <a:pt x="399059" y="1181"/>
                  </a:moveTo>
                  <a:lnTo>
                    <a:pt x="383413" y="1181"/>
                  </a:lnTo>
                  <a:lnTo>
                    <a:pt x="372364" y="18681"/>
                  </a:lnTo>
                  <a:lnTo>
                    <a:pt x="367766" y="26416"/>
                  </a:lnTo>
                  <a:lnTo>
                    <a:pt x="365848" y="23139"/>
                  </a:lnTo>
                  <a:lnTo>
                    <a:pt x="352209" y="1181"/>
                  </a:lnTo>
                  <a:lnTo>
                    <a:pt x="336384" y="1181"/>
                  </a:lnTo>
                  <a:lnTo>
                    <a:pt x="336384" y="65024"/>
                  </a:lnTo>
                  <a:lnTo>
                    <a:pt x="350862" y="65024"/>
                  </a:lnTo>
                  <a:lnTo>
                    <a:pt x="350837" y="34975"/>
                  </a:lnTo>
                  <a:lnTo>
                    <a:pt x="350672" y="21615"/>
                  </a:lnTo>
                  <a:lnTo>
                    <a:pt x="367677" y="48120"/>
                  </a:lnTo>
                  <a:lnTo>
                    <a:pt x="375208" y="36690"/>
                  </a:lnTo>
                  <a:lnTo>
                    <a:pt x="384949" y="21615"/>
                  </a:lnTo>
                  <a:lnTo>
                    <a:pt x="384670" y="34798"/>
                  </a:lnTo>
                  <a:lnTo>
                    <a:pt x="384594" y="65024"/>
                  </a:lnTo>
                  <a:lnTo>
                    <a:pt x="399059" y="65024"/>
                  </a:lnTo>
                  <a:lnTo>
                    <a:pt x="399059" y="1181"/>
                  </a:lnTo>
                  <a:close/>
                </a:path>
                <a:path w="546735" h="66675" extrusionOk="0">
                  <a:moveTo>
                    <a:pt x="430542" y="1181"/>
                  </a:moveTo>
                  <a:lnTo>
                    <a:pt x="415798" y="1181"/>
                  </a:lnTo>
                  <a:lnTo>
                    <a:pt x="415798" y="65024"/>
                  </a:lnTo>
                  <a:lnTo>
                    <a:pt x="430542" y="65024"/>
                  </a:lnTo>
                  <a:lnTo>
                    <a:pt x="430542" y="1181"/>
                  </a:lnTo>
                  <a:close/>
                </a:path>
                <a:path w="546735" h="66675" extrusionOk="0">
                  <a:moveTo>
                    <a:pt x="490677" y="46926"/>
                  </a:moveTo>
                  <a:lnTo>
                    <a:pt x="461200" y="22783"/>
                  </a:lnTo>
                  <a:lnTo>
                    <a:pt x="459295" y="21526"/>
                  </a:lnTo>
                  <a:lnTo>
                    <a:pt x="459295" y="14922"/>
                  </a:lnTo>
                  <a:lnTo>
                    <a:pt x="461822" y="12750"/>
                  </a:lnTo>
                  <a:lnTo>
                    <a:pt x="473684" y="12750"/>
                  </a:lnTo>
                  <a:lnTo>
                    <a:pt x="481914" y="15100"/>
                  </a:lnTo>
                  <a:lnTo>
                    <a:pt x="487159" y="18986"/>
                  </a:lnTo>
                  <a:lnTo>
                    <a:pt x="487159" y="4787"/>
                  </a:lnTo>
                  <a:lnTo>
                    <a:pt x="482815" y="1892"/>
                  </a:lnTo>
                  <a:lnTo>
                    <a:pt x="475221" y="0"/>
                  </a:lnTo>
                  <a:lnTo>
                    <a:pt x="468528" y="0"/>
                  </a:lnTo>
                  <a:lnTo>
                    <a:pt x="457936" y="1371"/>
                  </a:lnTo>
                  <a:lnTo>
                    <a:pt x="450430" y="5207"/>
                  </a:lnTo>
                  <a:lnTo>
                    <a:pt x="445947" y="11074"/>
                  </a:lnTo>
                  <a:lnTo>
                    <a:pt x="444461" y="18542"/>
                  </a:lnTo>
                  <a:lnTo>
                    <a:pt x="444461" y="28028"/>
                  </a:lnTo>
                  <a:lnTo>
                    <a:pt x="449072" y="33553"/>
                  </a:lnTo>
                  <a:lnTo>
                    <a:pt x="460387" y="37706"/>
                  </a:lnTo>
                  <a:lnTo>
                    <a:pt x="473862" y="42862"/>
                  </a:lnTo>
                  <a:lnTo>
                    <a:pt x="475754" y="44488"/>
                  </a:lnTo>
                  <a:lnTo>
                    <a:pt x="475754" y="51269"/>
                  </a:lnTo>
                  <a:lnTo>
                    <a:pt x="473138" y="53352"/>
                  </a:lnTo>
                  <a:lnTo>
                    <a:pt x="460197" y="53352"/>
                  </a:lnTo>
                  <a:lnTo>
                    <a:pt x="450519" y="50546"/>
                  </a:lnTo>
                  <a:lnTo>
                    <a:pt x="444284" y="45212"/>
                  </a:lnTo>
                  <a:lnTo>
                    <a:pt x="444284" y="59778"/>
                  </a:lnTo>
                  <a:lnTo>
                    <a:pt x="448894" y="63207"/>
                  </a:lnTo>
                  <a:lnTo>
                    <a:pt x="457314" y="66103"/>
                  </a:lnTo>
                  <a:lnTo>
                    <a:pt x="466166" y="66103"/>
                  </a:lnTo>
                  <a:lnTo>
                    <a:pt x="477329" y="64579"/>
                  </a:lnTo>
                  <a:lnTo>
                    <a:pt x="484936" y="60426"/>
                  </a:lnTo>
                  <a:lnTo>
                    <a:pt x="489292" y="54317"/>
                  </a:lnTo>
                  <a:lnTo>
                    <a:pt x="490677" y="46926"/>
                  </a:lnTo>
                  <a:close/>
                </a:path>
                <a:path w="546735" h="66675" extrusionOk="0">
                  <a:moveTo>
                    <a:pt x="546125" y="1181"/>
                  </a:moveTo>
                  <a:lnTo>
                    <a:pt x="496023" y="1181"/>
                  </a:lnTo>
                  <a:lnTo>
                    <a:pt x="496023" y="14465"/>
                  </a:lnTo>
                  <a:lnTo>
                    <a:pt x="513562" y="14465"/>
                  </a:lnTo>
                  <a:lnTo>
                    <a:pt x="513562" y="65024"/>
                  </a:lnTo>
                  <a:lnTo>
                    <a:pt x="528307" y="65024"/>
                  </a:lnTo>
                  <a:lnTo>
                    <a:pt x="528307" y="14465"/>
                  </a:lnTo>
                  <a:lnTo>
                    <a:pt x="546125" y="14465"/>
                  </a:lnTo>
                  <a:lnTo>
                    <a:pt x="546125" y="1181"/>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143" name="Google Shape;3143;p17"/>
            <p:cNvPicPr preferRelativeResize="0"/>
            <p:nvPr/>
          </p:nvPicPr>
          <p:blipFill rotWithShape="1">
            <a:blip r:embed="rId3">
              <a:alphaModFix/>
            </a:blip>
            <a:srcRect/>
            <a:stretch/>
          </p:blipFill>
          <p:spPr>
            <a:xfrm>
              <a:off x="228168" y="392082"/>
              <a:ext cx="338744" cy="66116"/>
            </a:xfrm>
            <a:prstGeom prst="rect">
              <a:avLst/>
            </a:prstGeom>
            <a:noFill/>
            <a:ln>
              <a:noFill/>
            </a:ln>
          </p:spPr>
        </p:pic>
      </p:grpSp>
      <p:pic>
        <p:nvPicPr>
          <p:cNvPr id="3144" name="Google Shape;3144;p17"/>
          <p:cNvPicPr preferRelativeResize="0"/>
          <p:nvPr/>
        </p:nvPicPr>
        <p:blipFill rotWithShape="1">
          <a:blip r:embed="rId4">
            <a:alphaModFix/>
          </a:blip>
          <a:srcRect/>
          <a:stretch/>
        </p:blipFill>
        <p:spPr>
          <a:xfrm>
            <a:off x="8391526" y="4860292"/>
            <a:ext cx="532606" cy="128630"/>
          </a:xfrm>
          <a:prstGeom prst="rect">
            <a:avLst/>
          </a:prstGeom>
          <a:noFill/>
          <a:ln>
            <a:noFill/>
          </a:ln>
        </p:spPr>
      </p:pic>
      <p:sp>
        <p:nvSpPr>
          <p:cNvPr id="3145" name="Google Shape;3145;p17"/>
          <p:cNvSpPr txBox="1"/>
          <p:nvPr/>
        </p:nvSpPr>
        <p:spPr>
          <a:xfrm>
            <a:off x="8385510" y="4733869"/>
            <a:ext cx="421500" cy="85200"/>
          </a:xfrm>
          <a:prstGeom prst="rect">
            <a:avLst/>
          </a:prstGeom>
          <a:noFill/>
          <a:ln>
            <a:noFill/>
          </a:ln>
        </p:spPr>
        <p:txBody>
          <a:bodyPr spcFirstLastPara="1" wrap="square" lIns="0" tIns="15875" rIns="0" bIns="0" anchor="t" anchorCtr="0">
            <a:spAutoFit/>
          </a:bodyPr>
          <a:lstStyle/>
          <a:p>
            <a:pPr marL="12700" lvl="0" indent="0" algn="l" rtl="0">
              <a:lnSpc>
                <a:spcPct val="100000"/>
              </a:lnSpc>
              <a:spcBef>
                <a:spcPts val="0"/>
              </a:spcBef>
              <a:spcAft>
                <a:spcPts val="0"/>
              </a:spcAft>
              <a:buNone/>
            </a:pPr>
            <a:r>
              <a:rPr lang="en-US" sz="450">
                <a:latin typeface="Inter Medium"/>
                <a:ea typeface="Inter Medium"/>
                <a:cs typeface="Inter Medium"/>
                <a:sym typeface="Inter Medium"/>
              </a:rPr>
              <a:t>Sponsored by</a:t>
            </a:r>
            <a:endParaRPr sz="450">
              <a:latin typeface="Inter Medium"/>
              <a:ea typeface="Inter Medium"/>
              <a:cs typeface="Inter Medium"/>
              <a:sym typeface="Inter Medium"/>
            </a:endParaRPr>
          </a:p>
        </p:txBody>
      </p:sp>
      <p:sp>
        <p:nvSpPr>
          <p:cNvPr id="3146" name="Google Shape;3146;p17"/>
          <p:cNvSpPr txBox="1"/>
          <p:nvPr/>
        </p:nvSpPr>
        <p:spPr>
          <a:xfrm>
            <a:off x="5512975" y="3612450"/>
            <a:ext cx="2405100" cy="320700"/>
          </a:xfrm>
          <a:prstGeom prst="rect">
            <a:avLst/>
          </a:prstGeom>
          <a:noFill/>
          <a:ln>
            <a:noFill/>
          </a:ln>
        </p:spPr>
        <p:txBody>
          <a:bodyPr spcFirstLastPara="1" wrap="square" lIns="0" tIns="12700" rIns="0" bIns="0" anchor="t" anchorCtr="0">
            <a:spAutoFit/>
          </a:bodyPr>
          <a:lstStyle/>
          <a:p>
            <a:pPr marL="12700" marR="5080" lvl="0" indent="0" algn="l" rtl="0">
              <a:lnSpc>
                <a:spcPct val="100000"/>
              </a:lnSpc>
              <a:spcBef>
                <a:spcPts val="0"/>
              </a:spcBef>
              <a:spcAft>
                <a:spcPts val="0"/>
              </a:spcAft>
              <a:buNone/>
            </a:pPr>
            <a:r>
              <a:rPr lang="en-US" sz="1000">
                <a:latin typeface="Inter"/>
                <a:ea typeface="Inter"/>
                <a:cs typeface="Inter"/>
                <a:sym typeface="Inter"/>
              </a:rPr>
              <a:t>Encourage and enable women to </a:t>
            </a:r>
            <a:r>
              <a:rPr lang="en-US" sz="1000" b="1">
                <a:solidFill>
                  <a:srgbClr val="29719F"/>
                </a:solidFill>
                <a:latin typeface="Inter"/>
                <a:ea typeface="Inter"/>
                <a:cs typeface="Inter"/>
                <a:sym typeface="Inter"/>
              </a:rPr>
              <a:t>stay in the sector</a:t>
            </a:r>
            <a:endParaRPr sz="1000">
              <a:latin typeface="Inter"/>
              <a:ea typeface="Inter"/>
              <a:cs typeface="Inter"/>
              <a:sym typeface="Inter"/>
            </a:endParaRPr>
          </a:p>
        </p:txBody>
      </p:sp>
      <p:sp>
        <p:nvSpPr>
          <p:cNvPr id="3147" name="Google Shape;3147;p17"/>
          <p:cNvSpPr txBox="1"/>
          <p:nvPr/>
        </p:nvSpPr>
        <p:spPr>
          <a:xfrm>
            <a:off x="5519441" y="4325814"/>
            <a:ext cx="2398633" cy="3302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000" dirty="0">
                <a:latin typeface="Inter"/>
                <a:ea typeface="Inter"/>
                <a:cs typeface="Inter"/>
                <a:sym typeface="Inter"/>
              </a:rPr>
              <a:t>Increase representation of women in</a:t>
            </a:r>
            <a:endParaRPr sz="1000" dirty="0">
              <a:latin typeface="Inter"/>
              <a:ea typeface="Inter"/>
              <a:cs typeface="Inter"/>
              <a:sym typeface="Inter"/>
            </a:endParaRPr>
          </a:p>
          <a:p>
            <a:pPr marL="12700" lvl="0" indent="0" algn="l" rtl="0">
              <a:lnSpc>
                <a:spcPct val="100000"/>
              </a:lnSpc>
              <a:spcBef>
                <a:spcPts val="0"/>
              </a:spcBef>
              <a:spcAft>
                <a:spcPts val="0"/>
              </a:spcAft>
              <a:buNone/>
            </a:pPr>
            <a:r>
              <a:rPr lang="en-US" sz="1000" b="1" dirty="0">
                <a:solidFill>
                  <a:srgbClr val="29719F"/>
                </a:solidFill>
                <a:latin typeface="Inter"/>
                <a:ea typeface="Inter"/>
                <a:cs typeface="Inter"/>
                <a:sym typeface="Inter"/>
              </a:rPr>
              <a:t>technical/management roles</a:t>
            </a:r>
            <a:endParaRPr sz="1000" dirty="0">
              <a:latin typeface="Inter"/>
              <a:ea typeface="Inter"/>
              <a:cs typeface="Inter"/>
              <a:sym typeface="Inter"/>
            </a:endParaRPr>
          </a:p>
        </p:txBody>
      </p:sp>
      <p:sp>
        <p:nvSpPr>
          <p:cNvPr id="3148" name="Google Shape;3148;p17"/>
          <p:cNvSpPr txBox="1"/>
          <p:nvPr/>
        </p:nvSpPr>
        <p:spPr>
          <a:xfrm>
            <a:off x="499565" y="3172497"/>
            <a:ext cx="3978091" cy="182101"/>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100" b="1" dirty="0">
                <a:solidFill>
                  <a:srgbClr val="F79753"/>
                </a:solidFill>
                <a:latin typeface="Inter"/>
                <a:ea typeface="Inter"/>
                <a:cs typeface="Inter"/>
                <a:sym typeface="Inter"/>
              </a:rPr>
              <a:t>Women are underrepresented </a:t>
            </a:r>
            <a:r>
              <a:rPr lang="en-US" sz="1100" b="1" dirty="0">
                <a:latin typeface="Inter SemiBold"/>
                <a:ea typeface="Inter SemiBold"/>
                <a:cs typeface="Inter SemiBold"/>
                <a:sym typeface="Inter SemiBold"/>
              </a:rPr>
              <a:t>across the energy sector</a:t>
            </a:r>
            <a:r>
              <a:rPr lang="en-US" sz="1100" dirty="0">
                <a:solidFill>
                  <a:schemeClr val="dk1"/>
                </a:solidFill>
                <a:latin typeface="Inter SemiBold" panose="02000503000000020004" pitchFamily="2" charset="0"/>
                <a:ea typeface="Inter SemiBold" panose="02000503000000020004" pitchFamily="2" charset="0"/>
                <a:cs typeface="Inter"/>
                <a:sym typeface="Inter"/>
              </a:rPr>
              <a:t>¹</a:t>
            </a:r>
            <a:r>
              <a:rPr lang="en-US" sz="1100" b="1" dirty="0">
                <a:latin typeface="Inter SemiBold"/>
                <a:ea typeface="Inter SemiBold"/>
                <a:cs typeface="Inter SemiBold"/>
                <a:sym typeface="Inter SemiBold"/>
              </a:rPr>
              <a:t>:</a:t>
            </a:r>
            <a:endParaRPr sz="1100" dirty="0">
              <a:latin typeface="Inter SemiBold"/>
              <a:ea typeface="Inter SemiBold"/>
              <a:cs typeface="Inter SemiBold"/>
              <a:sym typeface="Inter SemiBold"/>
            </a:endParaRPr>
          </a:p>
        </p:txBody>
      </p:sp>
      <p:sp>
        <p:nvSpPr>
          <p:cNvPr id="3149" name="Google Shape;3149;p17"/>
          <p:cNvSpPr txBox="1"/>
          <p:nvPr/>
        </p:nvSpPr>
        <p:spPr>
          <a:xfrm>
            <a:off x="499574" y="4662363"/>
            <a:ext cx="3534000" cy="1668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000" dirty="0">
                <a:latin typeface="Inter"/>
                <a:ea typeface="Inter"/>
                <a:cs typeface="Inter"/>
                <a:sym typeface="Inter"/>
              </a:rPr>
              <a:t>…compared with </a:t>
            </a:r>
            <a:r>
              <a:rPr lang="en-US" sz="1000" b="1" dirty="0">
                <a:solidFill>
                  <a:srgbClr val="F79753"/>
                </a:solidFill>
                <a:latin typeface="Inter"/>
                <a:ea typeface="Inter"/>
                <a:cs typeface="Inter"/>
                <a:sym typeface="Inter"/>
              </a:rPr>
              <a:t>47% </a:t>
            </a:r>
            <a:r>
              <a:rPr lang="en-US" sz="1000" dirty="0">
                <a:latin typeface="Inter"/>
                <a:ea typeface="Inter"/>
                <a:cs typeface="Inter"/>
                <a:sym typeface="Inter"/>
              </a:rPr>
              <a:t>in the broader US workforce</a:t>
            </a:r>
            <a:r>
              <a:rPr lang="en-US" sz="1000" dirty="0">
                <a:solidFill>
                  <a:schemeClr val="tx1"/>
                </a:solidFill>
                <a:latin typeface="Inter"/>
                <a:ea typeface="Inter"/>
                <a:cs typeface="Inter"/>
                <a:sym typeface="Inter"/>
              </a:rPr>
              <a:t>²</a:t>
            </a:r>
            <a:endParaRPr sz="1000" dirty="0">
              <a:latin typeface="Inter"/>
              <a:ea typeface="Inter"/>
              <a:cs typeface="Inter"/>
              <a:sym typeface="Inter"/>
            </a:endParaRPr>
          </a:p>
        </p:txBody>
      </p:sp>
      <p:sp>
        <p:nvSpPr>
          <p:cNvPr id="3150" name="Google Shape;3150;p17"/>
          <p:cNvSpPr txBox="1"/>
          <p:nvPr/>
        </p:nvSpPr>
        <p:spPr>
          <a:xfrm>
            <a:off x="764775" y="4374088"/>
            <a:ext cx="1553779" cy="151323"/>
          </a:xfrm>
          <a:prstGeom prst="rect">
            <a:avLst/>
          </a:prstGeom>
          <a:noFill/>
          <a:ln>
            <a:noFill/>
          </a:ln>
        </p:spPr>
        <p:txBody>
          <a:bodyPr spcFirstLastPara="1" wrap="square" lIns="0" tIns="12700" rIns="0" bIns="0" anchor="t" anchorCtr="0">
            <a:spAutoFit/>
          </a:bodyPr>
          <a:lstStyle/>
          <a:p>
            <a:pPr marL="104139" marR="5080" lvl="0" indent="-92075" algn="l" rtl="0">
              <a:lnSpc>
                <a:spcPct val="100000"/>
              </a:lnSpc>
              <a:spcBef>
                <a:spcPts val="0"/>
              </a:spcBef>
              <a:spcAft>
                <a:spcPts val="0"/>
              </a:spcAft>
              <a:buNone/>
            </a:pPr>
            <a:r>
              <a:rPr lang="en-US" sz="900" dirty="0">
                <a:latin typeface="Inter"/>
                <a:ea typeface="Inter"/>
                <a:cs typeface="Inter"/>
                <a:sym typeface="Inter"/>
              </a:rPr>
              <a:t>of the energy workforce</a:t>
            </a:r>
            <a:endParaRPr sz="900" dirty="0">
              <a:latin typeface="Inter"/>
              <a:ea typeface="Inter"/>
              <a:cs typeface="Inter"/>
              <a:sym typeface="Inter"/>
            </a:endParaRPr>
          </a:p>
        </p:txBody>
      </p:sp>
      <p:sp>
        <p:nvSpPr>
          <p:cNvPr id="3151" name="Google Shape;3151;p17"/>
          <p:cNvSpPr txBox="1"/>
          <p:nvPr/>
        </p:nvSpPr>
        <p:spPr>
          <a:xfrm>
            <a:off x="2524479" y="4376552"/>
            <a:ext cx="846455" cy="16256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900" dirty="0">
                <a:latin typeface="Inter"/>
                <a:ea typeface="Inter"/>
                <a:cs typeface="Inter"/>
                <a:sym typeface="Inter"/>
              </a:rPr>
              <a:t>in clean energy</a:t>
            </a:r>
            <a:endParaRPr sz="900" dirty="0">
              <a:latin typeface="Inter"/>
              <a:ea typeface="Inter"/>
              <a:cs typeface="Inter"/>
              <a:sym typeface="Inter"/>
            </a:endParaRPr>
          </a:p>
        </p:txBody>
      </p:sp>
      <p:sp>
        <p:nvSpPr>
          <p:cNvPr id="3152" name="Google Shape;3152;p17"/>
          <p:cNvSpPr/>
          <p:nvPr/>
        </p:nvSpPr>
        <p:spPr>
          <a:xfrm>
            <a:off x="1127442" y="3471595"/>
            <a:ext cx="2296160" cy="848994"/>
          </a:xfrm>
          <a:custGeom>
            <a:avLst/>
            <a:gdLst/>
            <a:ahLst/>
            <a:cxnLst/>
            <a:rect l="l" t="t" r="r" b="b"/>
            <a:pathLst>
              <a:path w="2296160" h="848995" extrusionOk="0">
                <a:moveTo>
                  <a:pt x="808761" y="431444"/>
                </a:moveTo>
                <a:lnTo>
                  <a:pt x="806043" y="384276"/>
                </a:lnTo>
                <a:lnTo>
                  <a:pt x="798080" y="338721"/>
                </a:lnTo>
                <a:lnTo>
                  <a:pt x="785190" y="295059"/>
                </a:lnTo>
                <a:lnTo>
                  <a:pt x="767664" y="253606"/>
                </a:lnTo>
                <a:lnTo>
                  <a:pt x="745807" y="214655"/>
                </a:lnTo>
                <a:lnTo>
                  <a:pt x="719924" y="178523"/>
                </a:lnTo>
                <a:lnTo>
                  <a:pt x="690321" y="145503"/>
                </a:lnTo>
                <a:lnTo>
                  <a:pt x="657301" y="115900"/>
                </a:lnTo>
                <a:lnTo>
                  <a:pt x="621157" y="90017"/>
                </a:lnTo>
                <a:lnTo>
                  <a:pt x="582218" y="68160"/>
                </a:lnTo>
                <a:lnTo>
                  <a:pt x="540766" y="50634"/>
                </a:lnTo>
                <a:lnTo>
                  <a:pt x="497103" y="37744"/>
                </a:lnTo>
                <a:lnTo>
                  <a:pt x="451535" y="29781"/>
                </a:lnTo>
                <a:lnTo>
                  <a:pt x="404380" y="27063"/>
                </a:lnTo>
                <a:lnTo>
                  <a:pt x="357225" y="29781"/>
                </a:lnTo>
                <a:lnTo>
                  <a:pt x="311658" y="37744"/>
                </a:lnTo>
                <a:lnTo>
                  <a:pt x="267995" y="50634"/>
                </a:lnTo>
                <a:lnTo>
                  <a:pt x="226542" y="68160"/>
                </a:lnTo>
                <a:lnTo>
                  <a:pt x="187604" y="90017"/>
                </a:lnTo>
                <a:lnTo>
                  <a:pt x="151460" y="115900"/>
                </a:lnTo>
                <a:lnTo>
                  <a:pt x="118440" y="145503"/>
                </a:lnTo>
                <a:lnTo>
                  <a:pt x="88836" y="178523"/>
                </a:lnTo>
                <a:lnTo>
                  <a:pt x="62953" y="214655"/>
                </a:lnTo>
                <a:lnTo>
                  <a:pt x="41097" y="253606"/>
                </a:lnTo>
                <a:lnTo>
                  <a:pt x="23571" y="295059"/>
                </a:lnTo>
                <a:lnTo>
                  <a:pt x="10680" y="338721"/>
                </a:lnTo>
                <a:lnTo>
                  <a:pt x="2717" y="384276"/>
                </a:lnTo>
                <a:lnTo>
                  <a:pt x="0" y="431444"/>
                </a:lnTo>
                <a:lnTo>
                  <a:pt x="2717" y="478599"/>
                </a:lnTo>
                <a:lnTo>
                  <a:pt x="10680" y="524154"/>
                </a:lnTo>
                <a:lnTo>
                  <a:pt x="23571" y="567817"/>
                </a:lnTo>
                <a:lnTo>
                  <a:pt x="41097" y="609269"/>
                </a:lnTo>
                <a:lnTo>
                  <a:pt x="62953" y="648220"/>
                </a:lnTo>
                <a:lnTo>
                  <a:pt x="88836" y="684352"/>
                </a:lnTo>
                <a:lnTo>
                  <a:pt x="118440" y="717372"/>
                </a:lnTo>
                <a:lnTo>
                  <a:pt x="151460" y="746975"/>
                </a:lnTo>
                <a:lnTo>
                  <a:pt x="187604" y="772858"/>
                </a:lnTo>
                <a:lnTo>
                  <a:pt x="226542" y="794715"/>
                </a:lnTo>
                <a:lnTo>
                  <a:pt x="267995" y="812241"/>
                </a:lnTo>
                <a:lnTo>
                  <a:pt x="311658" y="825144"/>
                </a:lnTo>
                <a:lnTo>
                  <a:pt x="357225" y="833094"/>
                </a:lnTo>
                <a:lnTo>
                  <a:pt x="404380" y="835825"/>
                </a:lnTo>
                <a:lnTo>
                  <a:pt x="451535" y="833094"/>
                </a:lnTo>
                <a:lnTo>
                  <a:pt x="497103" y="825144"/>
                </a:lnTo>
                <a:lnTo>
                  <a:pt x="540766" y="812241"/>
                </a:lnTo>
                <a:lnTo>
                  <a:pt x="582218" y="794715"/>
                </a:lnTo>
                <a:lnTo>
                  <a:pt x="621157" y="772858"/>
                </a:lnTo>
                <a:lnTo>
                  <a:pt x="657301" y="746975"/>
                </a:lnTo>
                <a:lnTo>
                  <a:pt x="690321" y="717372"/>
                </a:lnTo>
                <a:lnTo>
                  <a:pt x="719924" y="684352"/>
                </a:lnTo>
                <a:lnTo>
                  <a:pt x="745807" y="648220"/>
                </a:lnTo>
                <a:lnTo>
                  <a:pt x="767664" y="609269"/>
                </a:lnTo>
                <a:lnTo>
                  <a:pt x="785190" y="567817"/>
                </a:lnTo>
                <a:lnTo>
                  <a:pt x="798080" y="524154"/>
                </a:lnTo>
                <a:lnTo>
                  <a:pt x="806043" y="478599"/>
                </a:lnTo>
                <a:lnTo>
                  <a:pt x="808761" y="431444"/>
                </a:lnTo>
                <a:close/>
              </a:path>
              <a:path w="2296160" h="848995" extrusionOk="0">
                <a:moveTo>
                  <a:pt x="2295728" y="424395"/>
                </a:moveTo>
                <a:lnTo>
                  <a:pt x="2293239" y="378142"/>
                </a:lnTo>
                <a:lnTo>
                  <a:pt x="2285936" y="333349"/>
                </a:lnTo>
                <a:lnTo>
                  <a:pt x="2274087" y="290245"/>
                </a:lnTo>
                <a:lnTo>
                  <a:pt x="2257958" y="249110"/>
                </a:lnTo>
                <a:lnTo>
                  <a:pt x="2237790" y="210185"/>
                </a:lnTo>
                <a:lnTo>
                  <a:pt x="2213851" y="173748"/>
                </a:lnTo>
                <a:lnTo>
                  <a:pt x="2186394" y="140042"/>
                </a:lnTo>
                <a:lnTo>
                  <a:pt x="2155685" y="109334"/>
                </a:lnTo>
                <a:lnTo>
                  <a:pt x="2121979" y="81876"/>
                </a:lnTo>
                <a:lnTo>
                  <a:pt x="2085530" y="57937"/>
                </a:lnTo>
                <a:lnTo>
                  <a:pt x="2046617" y="37769"/>
                </a:lnTo>
                <a:lnTo>
                  <a:pt x="2005469" y="21628"/>
                </a:lnTo>
                <a:lnTo>
                  <a:pt x="1962378" y="9779"/>
                </a:lnTo>
                <a:lnTo>
                  <a:pt x="1917573" y="2489"/>
                </a:lnTo>
                <a:lnTo>
                  <a:pt x="1871332" y="0"/>
                </a:lnTo>
                <a:lnTo>
                  <a:pt x="1825091" y="2489"/>
                </a:lnTo>
                <a:lnTo>
                  <a:pt x="1780286" y="9779"/>
                </a:lnTo>
                <a:lnTo>
                  <a:pt x="1737194" y="21628"/>
                </a:lnTo>
                <a:lnTo>
                  <a:pt x="1696046" y="37769"/>
                </a:lnTo>
                <a:lnTo>
                  <a:pt x="1657134" y="57937"/>
                </a:lnTo>
                <a:lnTo>
                  <a:pt x="1620685" y="81876"/>
                </a:lnTo>
                <a:lnTo>
                  <a:pt x="1586979" y="109334"/>
                </a:lnTo>
                <a:lnTo>
                  <a:pt x="1556270" y="140042"/>
                </a:lnTo>
                <a:lnTo>
                  <a:pt x="1528813" y="173748"/>
                </a:lnTo>
                <a:lnTo>
                  <a:pt x="1504873" y="210185"/>
                </a:lnTo>
                <a:lnTo>
                  <a:pt x="1484706" y="249110"/>
                </a:lnTo>
                <a:lnTo>
                  <a:pt x="1468577" y="290245"/>
                </a:lnTo>
                <a:lnTo>
                  <a:pt x="1456728" y="333349"/>
                </a:lnTo>
                <a:lnTo>
                  <a:pt x="1449425" y="378142"/>
                </a:lnTo>
                <a:lnTo>
                  <a:pt x="1446936" y="424395"/>
                </a:lnTo>
                <a:lnTo>
                  <a:pt x="1449425" y="470636"/>
                </a:lnTo>
                <a:lnTo>
                  <a:pt x="1456728" y="515429"/>
                </a:lnTo>
                <a:lnTo>
                  <a:pt x="1468577" y="558533"/>
                </a:lnTo>
                <a:lnTo>
                  <a:pt x="1484706" y="599668"/>
                </a:lnTo>
                <a:lnTo>
                  <a:pt x="1504873" y="638594"/>
                </a:lnTo>
                <a:lnTo>
                  <a:pt x="1528813" y="675030"/>
                </a:lnTo>
                <a:lnTo>
                  <a:pt x="1556270" y="708736"/>
                </a:lnTo>
                <a:lnTo>
                  <a:pt x="1586979" y="739444"/>
                </a:lnTo>
                <a:lnTo>
                  <a:pt x="1620685" y="766902"/>
                </a:lnTo>
                <a:lnTo>
                  <a:pt x="1657134" y="790841"/>
                </a:lnTo>
                <a:lnTo>
                  <a:pt x="1696046" y="811009"/>
                </a:lnTo>
                <a:lnTo>
                  <a:pt x="1737194" y="827151"/>
                </a:lnTo>
                <a:lnTo>
                  <a:pt x="1780286" y="839000"/>
                </a:lnTo>
                <a:lnTo>
                  <a:pt x="1825091" y="846302"/>
                </a:lnTo>
                <a:lnTo>
                  <a:pt x="1871332" y="848791"/>
                </a:lnTo>
                <a:lnTo>
                  <a:pt x="1917573" y="846302"/>
                </a:lnTo>
                <a:lnTo>
                  <a:pt x="1962378" y="839000"/>
                </a:lnTo>
                <a:lnTo>
                  <a:pt x="2005469" y="827151"/>
                </a:lnTo>
                <a:lnTo>
                  <a:pt x="2046617" y="811009"/>
                </a:lnTo>
                <a:lnTo>
                  <a:pt x="2085530" y="790841"/>
                </a:lnTo>
                <a:lnTo>
                  <a:pt x="2121979" y="766902"/>
                </a:lnTo>
                <a:lnTo>
                  <a:pt x="2155685" y="739444"/>
                </a:lnTo>
                <a:lnTo>
                  <a:pt x="2186394" y="708736"/>
                </a:lnTo>
                <a:lnTo>
                  <a:pt x="2213851" y="675030"/>
                </a:lnTo>
                <a:lnTo>
                  <a:pt x="2237790" y="638594"/>
                </a:lnTo>
                <a:lnTo>
                  <a:pt x="2257958" y="599668"/>
                </a:lnTo>
                <a:lnTo>
                  <a:pt x="2274087" y="558533"/>
                </a:lnTo>
                <a:lnTo>
                  <a:pt x="2285936" y="515429"/>
                </a:lnTo>
                <a:lnTo>
                  <a:pt x="2293239" y="470636"/>
                </a:lnTo>
                <a:lnTo>
                  <a:pt x="2295728" y="424395"/>
                </a:lnTo>
                <a:close/>
              </a:path>
            </a:pathLst>
          </a:custGeom>
          <a:solidFill>
            <a:srgbClr val="FFB600">
              <a:alpha val="39607"/>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153" name="Google Shape;3153;p17"/>
          <p:cNvSpPr txBox="1"/>
          <p:nvPr/>
        </p:nvSpPr>
        <p:spPr>
          <a:xfrm>
            <a:off x="1170883" y="3761500"/>
            <a:ext cx="798300" cy="277800"/>
          </a:xfrm>
          <a:prstGeom prst="rect">
            <a:avLst/>
          </a:prstGeom>
          <a:noFill/>
          <a:ln>
            <a:noFill/>
          </a:ln>
        </p:spPr>
        <p:txBody>
          <a:bodyPr spcFirstLastPara="1" wrap="square" lIns="0" tIns="15875" rIns="0" bIns="0" anchor="t" anchorCtr="0">
            <a:spAutoFit/>
          </a:bodyPr>
          <a:lstStyle/>
          <a:p>
            <a:pPr marL="12700" lvl="0" indent="0" algn="ctr" rtl="0">
              <a:lnSpc>
                <a:spcPct val="100000"/>
              </a:lnSpc>
              <a:spcBef>
                <a:spcPts val="0"/>
              </a:spcBef>
              <a:spcAft>
                <a:spcPts val="0"/>
              </a:spcAft>
              <a:buNone/>
            </a:pPr>
            <a:r>
              <a:rPr lang="en-US" sz="1700" b="1" dirty="0">
                <a:latin typeface="Inter"/>
                <a:ea typeface="Inter"/>
                <a:cs typeface="Inter"/>
                <a:sym typeface="Inter"/>
              </a:rPr>
              <a:t>25%</a:t>
            </a:r>
            <a:endParaRPr sz="1700" dirty="0">
              <a:latin typeface="Inter"/>
              <a:ea typeface="Inter"/>
              <a:cs typeface="Inter"/>
              <a:sym typeface="Inter"/>
            </a:endParaRPr>
          </a:p>
        </p:txBody>
      </p:sp>
      <p:sp>
        <p:nvSpPr>
          <p:cNvPr id="3154" name="Google Shape;3154;p17"/>
          <p:cNvSpPr txBox="1"/>
          <p:nvPr/>
        </p:nvSpPr>
        <p:spPr>
          <a:xfrm>
            <a:off x="2601652" y="3735600"/>
            <a:ext cx="846600" cy="277800"/>
          </a:xfrm>
          <a:prstGeom prst="rect">
            <a:avLst/>
          </a:prstGeom>
          <a:noFill/>
          <a:ln>
            <a:noFill/>
          </a:ln>
        </p:spPr>
        <p:txBody>
          <a:bodyPr spcFirstLastPara="1" wrap="square" lIns="0" tIns="15875" rIns="0" bIns="0" anchor="t" anchorCtr="0">
            <a:spAutoFit/>
          </a:bodyPr>
          <a:lstStyle/>
          <a:p>
            <a:pPr marL="12700" lvl="0" indent="0" algn="ctr" rtl="0">
              <a:lnSpc>
                <a:spcPct val="100000"/>
              </a:lnSpc>
              <a:spcBef>
                <a:spcPts val="0"/>
              </a:spcBef>
              <a:spcAft>
                <a:spcPts val="0"/>
              </a:spcAft>
              <a:buNone/>
            </a:pPr>
            <a:r>
              <a:rPr lang="en-US" sz="1700" b="1" dirty="0">
                <a:latin typeface="Inter"/>
                <a:ea typeface="Inter"/>
                <a:cs typeface="Inter"/>
                <a:sym typeface="Inter"/>
              </a:rPr>
              <a:t>27%</a:t>
            </a:r>
            <a:endParaRPr sz="1700" dirty="0">
              <a:latin typeface="Inter"/>
              <a:ea typeface="Inter"/>
              <a:cs typeface="Inter"/>
              <a:sym typeface="Inter"/>
            </a:endParaRPr>
          </a:p>
        </p:txBody>
      </p:sp>
      <p:grpSp>
        <p:nvGrpSpPr>
          <p:cNvPr id="3155" name="Google Shape;3155;p17"/>
          <p:cNvGrpSpPr/>
          <p:nvPr/>
        </p:nvGrpSpPr>
        <p:grpSpPr>
          <a:xfrm>
            <a:off x="4900940" y="3560845"/>
            <a:ext cx="330292" cy="383444"/>
            <a:chOff x="4900940" y="3560845"/>
            <a:chExt cx="330292" cy="383444"/>
          </a:xfrm>
        </p:grpSpPr>
        <p:sp>
          <p:nvSpPr>
            <p:cNvPr id="3156" name="Google Shape;3156;p17"/>
            <p:cNvSpPr/>
            <p:nvPr/>
          </p:nvSpPr>
          <p:spPr>
            <a:xfrm>
              <a:off x="4938295" y="3560845"/>
              <a:ext cx="254635" cy="213360"/>
            </a:xfrm>
            <a:custGeom>
              <a:avLst/>
              <a:gdLst/>
              <a:ahLst/>
              <a:cxnLst/>
              <a:rect l="l" t="t" r="r" b="b"/>
              <a:pathLst>
                <a:path w="254635" h="213360" extrusionOk="0">
                  <a:moveTo>
                    <a:pt x="152018" y="0"/>
                  </a:moveTo>
                  <a:lnTo>
                    <a:pt x="144424" y="0"/>
                  </a:lnTo>
                  <a:lnTo>
                    <a:pt x="136918" y="1803"/>
                  </a:lnTo>
                  <a:lnTo>
                    <a:pt x="130098" y="5245"/>
                  </a:lnTo>
                  <a:lnTo>
                    <a:pt x="123291" y="1803"/>
                  </a:lnTo>
                  <a:lnTo>
                    <a:pt x="115773" y="0"/>
                  </a:lnTo>
                  <a:lnTo>
                    <a:pt x="108178" y="0"/>
                  </a:lnTo>
                  <a:lnTo>
                    <a:pt x="89100" y="3905"/>
                  </a:lnTo>
                  <a:lnTo>
                    <a:pt x="73394" y="14571"/>
                  </a:lnTo>
                  <a:lnTo>
                    <a:pt x="62578" y="30427"/>
                  </a:lnTo>
                  <a:lnTo>
                    <a:pt x="58165" y="49898"/>
                  </a:lnTo>
                  <a:lnTo>
                    <a:pt x="38522" y="60022"/>
                  </a:lnTo>
                  <a:lnTo>
                    <a:pt x="23415" y="74742"/>
                  </a:lnTo>
                  <a:lnTo>
                    <a:pt x="13714" y="92982"/>
                  </a:lnTo>
                  <a:lnTo>
                    <a:pt x="10286" y="113664"/>
                  </a:lnTo>
                  <a:lnTo>
                    <a:pt x="10286" y="120751"/>
                  </a:lnTo>
                  <a:lnTo>
                    <a:pt x="11468" y="127711"/>
                  </a:lnTo>
                  <a:lnTo>
                    <a:pt x="13779" y="134404"/>
                  </a:lnTo>
                  <a:lnTo>
                    <a:pt x="8122" y="146744"/>
                  </a:lnTo>
                  <a:lnTo>
                    <a:pt x="3775" y="159254"/>
                  </a:lnTo>
                  <a:lnTo>
                    <a:pt x="985" y="171112"/>
                  </a:lnTo>
                  <a:lnTo>
                    <a:pt x="0" y="181495"/>
                  </a:lnTo>
                  <a:lnTo>
                    <a:pt x="5348" y="199572"/>
                  </a:lnTo>
                  <a:lnTo>
                    <a:pt x="18864" y="208854"/>
                  </a:lnTo>
                  <a:lnTo>
                    <a:pt x="36749" y="212274"/>
                  </a:lnTo>
                  <a:lnTo>
                    <a:pt x="58623" y="212763"/>
                  </a:lnTo>
                  <a:lnTo>
                    <a:pt x="61404" y="209994"/>
                  </a:lnTo>
                  <a:lnTo>
                    <a:pt x="61404" y="203136"/>
                  </a:lnTo>
                  <a:lnTo>
                    <a:pt x="58623" y="200367"/>
                  </a:lnTo>
                  <a:lnTo>
                    <a:pt x="35776" y="199705"/>
                  </a:lnTo>
                  <a:lnTo>
                    <a:pt x="22475" y="197027"/>
                  </a:lnTo>
                  <a:lnTo>
                    <a:pt x="14837" y="191302"/>
                  </a:lnTo>
                  <a:lnTo>
                    <a:pt x="12395" y="181495"/>
                  </a:lnTo>
                  <a:lnTo>
                    <a:pt x="13393" y="172051"/>
                  </a:lnTo>
                  <a:lnTo>
                    <a:pt x="16190" y="160988"/>
                  </a:lnTo>
                  <a:lnTo>
                    <a:pt x="20490" y="149263"/>
                  </a:lnTo>
                  <a:lnTo>
                    <a:pt x="26873" y="136220"/>
                  </a:lnTo>
                  <a:lnTo>
                    <a:pt x="27000" y="134277"/>
                  </a:lnTo>
                  <a:lnTo>
                    <a:pt x="23901" y="126504"/>
                  </a:lnTo>
                  <a:lnTo>
                    <a:pt x="22682" y="120141"/>
                  </a:lnTo>
                  <a:lnTo>
                    <a:pt x="22682" y="113664"/>
                  </a:lnTo>
                  <a:lnTo>
                    <a:pt x="48346" y="68334"/>
                  </a:lnTo>
                  <a:lnTo>
                    <a:pt x="68897" y="59626"/>
                  </a:lnTo>
                  <a:lnTo>
                    <a:pt x="70777" y="56972"/>
                  </a:lnTo>
                  <a:lnTo>
                    <a:pt x="93529" y="15492"/>
                  </a:lnTo>
                  <a:lnTo>
                    <a:pt x="108178" y="12395"/>
                  </a:lnTo>
                  <a:lnTo>
                    <a:pt x="114744" y="12395"/>
                  </a:lnTo>
                  <a:lnTo>
                    <a:pt x="121221" y="14198"/>
                  </a:lnTo>
                  <a:lnTo>
                    <a:pt x="128879" y="18795"/>
                  </a:lnTo>
                  <a:lnTo>
                    <a:pt x="131317" y="18795"/>
                  </a:lnTo>
                  <a:lnTo>
                    <a:pt x="138988" y="14198"/>
                  </a:lnTo>
                  <a:lnTo>
                    <a:pt x="145465" y="12395"/>
                  </a:lnTo>
                  <a:lnTo>
                    <a:pt x="152018" y="12395"/>
                  </a:lnTo>
                  <a:lnTo>
                    <a:pt x="166670" y="15492"/>
                  </a:lnTo>
                  <a:lnTo>
                    <a:pt x="178644" y="23933"/>
                  </a:lnTo>
                  <a:lnTo>
                    <a:pt x="186723" y="36441"/>
                  </a:lnTo>
                  <a:lnTo>
                    <a:pt x="189687" y="51739"/>
                  </a:lnTo>
                  <a:lnTo>
                    <a:pt x="189433" y="57048"/>
                  </a:lnTo>
                  <a:lnTo>
                    <a:pt x="191160" y="59613"/>
                  </a:lnTo>
                  <a:lnTo>
                    <a:pt x="221425" y="86677"/>
                  </a:lnTo>
                  <a:lnTo>
                    <a:pt x="223570" y="99098"/>
                  </a:lnTo>
                  <a:lnTo>
                    <a:pt x="223570" y="105448"/>
                  </a:lnTo>
                  <a:lnTo>
                    <a:pt x="221995" y="111556"/>
                  </a:lnTo>
                  <a:lnTo>
                    <a:pt x="217677" y="119456"/>
                  </a:lnTo>
                  <a:lnTo>
                    <a:pt x="217931" y="122173"/>
                  </a:lnTo>
                  <a:lnTo>
                    <a:pt x="240513" y="168960"/>
                  </a:lnTo>
                  <a:lnTo>
                    <a:pt x="242176" y="181495"/>
                  </a:lnTo>
                  <a:lnTo>
                    <a:pt x="239733" y="191302"/>
                  </a:lnTo>
                  <a:lnTo>
                    <a:pt x="232095" y="197027"/>
                  </a:lnTo>
                  <a:lnTo>
                    <a:pt x="218794" y="199705"/>
                  </a:lnTo>
                  <a:lnTo>
                    <a:pt x="195935" y="200367"/>
                  </a:lnTo>
                  <a:lnTo>
                    <a:pt x="193166" y="203136"/>
                  </a:lnTo>
                  <a:lnTo>
                    <a:pt x="193166" y="209994"/>
                  </a:lnTo>
                  <a:lnTo>
                    <a:pt x="195935" y="212763"/>
                  </a:lnTo>
                  <a:lnTo>
                    <a:pt x="199364" y="212763"/>
                  </a:lnTo>
                  <a:lnTo>
                    <a:pt x="217816" y="212274"/>
                  </a:lnTo>
                  <a:lnTo>
                    <a:pt x="235702" y="208854"/>
                  </a:lnTo>
                  <a:lnTo>
                    <a:pt x="249220" y="199572"/>
                  </a:lnTo>
                  <a:lnTo>
                    <a:pt x="254571" y="181495"/>
                  </a:lnTo>
                  <a:lnTo>
                    <a:pt x="252987" y="168012"/>
                  </a:lnTo>
                  <a:lnTo>
                    <a:pt x="248432" y="151936"/>
                  </a:lnTo>
                  <a:lnTo>
                    <a:pt x="241203" y="135136"/>
                  </a:lnTo>
                  <a:lnTo>
                    <a:pt x="231597" y="119481"/>
                  </a:lnTo>
                  <a:lnTo>
                    <a:pt x="234492" y="113029"/>
                  </a:lnTo>
                  <a:lnTo>
                    <a:pt x="235965" y="106184"/>
                  </a:lnTo>
                  <a:lnTo>
                    <a:pt x="235965" y="99098"/>
                  </a:lnTo>
                  <a:lnTo>
                    <a:pt x="233545" y="83833"/>
                  </a:lnTo>
                  <a:lnTo>
                    <a:pt x="226685" y="70096"/>
                  </a:lnTo>
                  <a:lnTo>
                    <a:pt x="215992" y="58680"/>
                  </a:lnTo>
                  <a:lnTo>
                    <a:pt x="202069" y="50380"/>
                  </a:lnTo>
                  <a:lnTo>
                    <a:pt x="197769" y="30737"/>
                  </a:lnTo>
                  <a:lnTo>
                    <a:pt x="186964" y="14727"/>
                  </a:lnTo>
                  <a:lnTo>
                    <a:pt x="171199" y="3948"/>
                  </a:lnTo>
                  <a:lnTo>
                    <a:pt x="152018" y="0"/>
                  </a:lnTo>
                  <a:close/>
                </a:path>
              </a:pathLst>
            </a:custGeom>
            <a:solidFill>
              <a:srgbClr val="F7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157" name="Google Shape;3157;p17"/>
            <p:cNvPicPr preferRelativeResize="0"/>
            <p:nvPr/>
          </p:nvPicPr>
          <p:blipFill rotWithShape="1">
            <a:blip r:embed="rId5">
              <a:alphaModFix/>
            </a:blip>
            <a:srcRect/>
            <a:stretch/>
          </p:blipFill>
          <p:spPr>
            <a:xfrm>
              <a:off x="4900940" y="3613739"/>
              <a:ext cx="330292" cy="330550"/>
            </a:xfrm>
            <a:prstGeom prst="rect">
              <a:avLst/>
            </a:prstGeom>
            <a:noFill/>
            <a:ln>
              <a:noFill/>
            </a:ln>
          </p:spPr>
        </p:pic>
      </p:grpSp>
      <p:sp>
        <p:nvSpPr>
          <p:cNvPr id="3158" name="Google Shape;3158;p17"/>
          <p:cNvSpPr/>
          <p:nvPr/>
        </p:nvSpPr>
        <p:spPr>
          <a:xfrm>
            <a:off x="4824472" y="4185958"/>
            <a:ext cx="533400" cy="467359"/>
          </a:xfrm>
          <a:custGeom>
            <a:avLst/>
            <a:gdLst/>
            <a:ahLst/>
            <a:cxnLst/>
            <a:rect l="l" t="t" r="r" b="b"/>
            <a:pathLst>
              <a:path w="533400" h="467360" extrusionOk="0">
                <a:moveTo>
                  <a:pt x="181917" y="185419"/>
                </a:moveTo>
                <a:lnTo>
                  <a:pt x="163601" y="185419"/>
                </a:lnTo>
                <a:lnTo>
                  <a:pt x="164477" y="186689"/>
                </a:lnTo>
                <a:lnTo>
                  <a:pt x="166509" y="190499"/>
                </a:lnTo>
                <a:lnTo>
                  <a:pt x="155460" y="212089"/>
                </a:lnTo>
                <a:lnTo>
                  <a:pt x="153898" y="215899"/>
                </a:lnTo>
                <a:lnTo>
                  <a:pt x="154444" y="219709"/>
                </a:lnTo>
                <a:lnTo>
                  <a:pt x="156959" y="222249"/>
                </a:lnTo>
                <a:lnTo>
                  <a:pt x="174167" y="238759"/>
                </a:lnTo>
                <a:lnTo>
                  <a:pt x="154490" y="260349"/>
                </a:lnTo>
                <a:lnTo>
                  <a:pt x="139542" y="285749"/>
                </a:lnTo>
                <a:lnTo>
                  <a:pt x="130046" y="313689"/>
                </a:lnTo>
                <a:lnTo>
                  <a:pt x="126720" y="344169"/>
                </a:lnTo>
                <a:lnTo>
                  <a:pt x="126720" y="431799"/>
                </a:lnTo>
                <a:lnTo>
                  <a:pt x="129575" y="445769"/>
                </a:lnTo>
                <a:lnTo>
                  <a:pt x="137355" y="457199"/>
                </a:lnTo>
                <a:lnTo>
                  <a:pt x="148885" y="464819"/>
                </a:lnTo>
                <a:lnTo>
                  <a:pt x="162991" y="467359"/>
                </a:lnTo>
                <a:lnTo>
                  <a:pt x="369773" y="467359"/>
                </a:lnTo>
                <a:lnTo>
                  <a:pt x="383879" y="464819"/>
                </a:lnTo>
                <a:lnTo>
                  <a:pt x="395409" y="457199"/>
                </a:lnTo>
                <a:lnTo>
                  <a:pt x="398867" y="452119"/>
                </a:lnTo>
                <a:lnTo>
                  <a:pt x="162991" y="452119"/>
                </a:lnTo>
                <a:lnTo>
                  <a:pt x="155141" y="450849"/>
                </a:lnTo>
                <a:lnTo>
                  <a:pt x="148717" y="445769"/>
                </a:lnTo>
                <a:lnTo>
                  <a:pt x="144378" y="439419"/>
                </a:lnTo>
                <a:lnTo>
                  <a:pt x="142786" y="431799"/>
                </a:lnTo>
                <a:lnTo>
                  <a:pt x="142786" y="344169"/>
                </a:lnTo>
                <a:lnTo>
                  <a:pt x="146138" y="314959"/>
                </a:lnTo>
                <a:lnTo>
                  <a:pt x="155667" y="289559"/>
                </a:lnTo>
                <a:lnTo>
                  <a:pt x="170582" y="265429"/>
                </a:lnTo>
                <a:lnTo>
                  <a:pt x="190093" y="246379"/>
                </a:lnTo>
                <a:lnTo>
                  <a:pt x="191312" y="246379"/>
                </a:lnTo>
                <a:lnTo>
                  <a:pt x="191858" y="245109"/>
                </a:lnTo>
                <a:lnTo>
                  <a:pt x="206355" y="236219"/>
                </a:lnTo>
                <a:lnTo>
                  <a:pt x="222078" y="228599"/>
                </a:lnTo>
                <a:lnTo>
                  <a:pt x="186918" y="228599"/>
                </a:lnTo>
                <a:lnTo>
                  <a:pt x="172478" y="214629"/>
                </a:lnTo>
                <a:lnTo>
                  <a:pt x="182841" y="194309"/>
                </a:lnTo>
                <a:lnTo>
                  <a:pt x="184061" y="191769"/>
                </a:lnTo>
                <a:lnTo>
                  <a:pt x="183997" y="189229"/>
                </a:lnTo>
                <a:lnTo>
                  <a:pt x="182575" y="186689"/>
                </a:lnTo>
                <a:lnTo>
                  <a:pt x="181917" y="185419"/>
                </a:lnTo>
                <a:close/>
              </a:path>
              <a:path w="533400" h="467360" extrusionOk="0">
                <a:moveTo>
                  <a:pt x="331817" y="220979"/>
                </a:moveTo>
                <a:lnTo>
                  <a:pt x="276110" y="220979"/>
                </a:lnTo>
                <a:lnTo>
                  <a:pt x="293858" y="223519"/>
                </a:lnTo>
                <a:lnTo>
                  <a:pt x="310686" y="228599"/>
                </a:lnTo>
                <a:lnTo>
                  <a:pt x="326409" y="236219"/>
                </a:lnTo>
                <a:lnTo>
                  <a:pt x="340842" y="245109"/>
                </a:lnTo>
                <a:lnTo>
                  <a:pt x="341452" y="246379"/>
                </a:lnTo>
                <a:lnTo>
                  <a:pt x="342671" y="246379"/>
                </a:lnTo>
                <a:lnTo>
                  <a:pt x="362170" y="265429"/>
                </a:lnTo>
                <a:lnTo>
                  <a:pt x="377059" y="289559"/>
                </a:lnTo>
                <a:lnTo>
                  <a:pt x="386562" y="314959"/>
                </a:lnTo>
                <a:lnTo>
                  <a:pt x="389902" y="344169"/>
                </a:lnTo>
                <a:lnTo>
                  <a:pt x="389902" y="431799"/>
                </a:lnTo>
                <a:lnTo>
                  <a:pt x="388321" y="439419"/>
                </a:lnTo>
                <a:lnTo>
                  <a:pt x="384009" y="445769"/>
                </a:lnTo>
                <a:lnTo>
                  <a:pt x="377611" y="450849"/>
                </a:lnTo>
                <a:lnTo>
                  <a:pt x="369773" y="452119"/>
                </a:lnTo>
                <a:lnTo>
                  <a:pt x="398867" y="452119"/>
                </a:lnTo>
                <a:lnTo>
                  <a:pt x="403189" y="445769"/>
                </a:lnTo>
                <a:lnTo>
                  <a:pt x="406044" y="431799"/>
                </a:lnTo>
                <a:lnTo>
                  <a:pt x="406044" y="344169"/>
                </a:lnTo>
                <a:lnTo>
                  <a:pt x="402718" y="313689"/>
                </a:lnTo>
                <a:lnTo>
                  <a:pt x="393222" y="285749"/>
                </a:lnTo>
                <a:lnTo>
                  <a:pt x="378274" y="260349"/>
                </a:lnTo>
                <a:lnTo>
                  <a:pt x="358597" y="238759"/>
                </a:lnTo>
                <a:lnTo>
                  <a:pt x="369187" y="228599"/>
                </a:lnTo>
                <a:lnTo>
                  <a:pt x="345846" y="228599"/>
                </a:lnTo>
                <a:lnTo>
                  <a:pt x="336652" y="223519"/>
                </a:lnTo>
                <a:lnTo>
                  <a:pt x="331817" y="220979"/>
                </a:lnTo>
                <a:close/>
              </a:path>
              <a:path w="533400" h="467360" extrusionOk="0">
                <a:moveTo>
                  <a:pt x="106908" y="40639"/>
                </a:moveTo>
                <a:lnTo>
                  <a:pt x="12" y="134619"/>
                </a:lnTo>
                <a:lnTo>
                  <a:pt x="0" y="139699"/>
                </a:lnTo>
                <a:lnTo>
                  <a:pt x="3708" y="143509"/>
                </a:lnTo>
                <a:lnTo>
                  <a:pt x="106895" y="233679"/>
                </a:lnTo>
                <a:lnTo>
                  <a:pt x="115138" y="229869"/>
                </a:lnTo>
                <a:lnTo>
                  <a:pt x="115138" y="205739"/>
                </a:lnTo>
                <a:lnTo>
                  <a:pt x="99072" y="205739"/>
                </a:lnTo>
                <a:lnTo>
                  <a:pt x="21196" y="137159"/>
                </a:lnTo>
                <a:lnTo>
                  <a:pt x="99072" y="68579"/>
                </a:lnTo>
                <a:lnTo>
                  <a:pt x="115138" y="68579"/>
                </a:lnTo>
                <a:lnTo>
                  <a:pt x="115138" y="43179"/>
                </a:lnTo>
                <a:lnTo>
                  <a:pt x="106908" y="40639"/>
                </a:lnTo>
                <a:close/>
              </a:path>
              <a:path w="533400" h="467360" extrusionOk="0">
                <a:moveTo>
                  <a:pt x="433692" y="185419"/>
                </a:moveTo>
                <a:lnTo>
                  <a:pt x="417626" y="185419"/>
                </a:lnTo>
                <a:lnTo>
                  <a:pt x="417626" y="229869"/>
                </a:lnTo>
                <a:lnTo>
                  <a:pt x="425856" y="233679"/>
                </a:lnTo>
                <a:lnTo>
                  <a:pt x="457833" y="205739"/>
                </a:lnTo>
                <a:lnTo>
                  <a:pt x="433692" y="205739"/>
                </a:lnTo>
                <a:lnTo>
                  <a:pt x="433692" y="185419"/>
                </a:lnTo>
                <a:close/>
              </a:path>
              <a:path w="533400" h="467360" extrusionOk="0">
                <a:moveTo>
                  <a:pt x="266344" y="53339"/>
                </a:moveTo>
                <a:lnTo>
                  <a:pt x="233983" y="59689"/>
                </a:lnTo>
                <a:lnTo>
                  <a:pt x="207525" y="78739"/>
                </a:lnTo>
                <a:lnTo>
                  <a:pt x="189672" y="104139"/>
                </a:lnTo>
                <a:lnTo>
                  <a:pt x="183121" y="137159"/>
                </a:lnTo>
                <a:lnTo>
                  <a:pt x="186266" y="160019"/>
                </a:lnTo>
                <a:lnTo>
                  <a:pt x="195116" y="180339"/>
                </a:lnTo>
                <a:lnTo>
                  <a:pt x="208795" y="196849"/>
                </a:lnTo>
                <a:lnTo>
                  <a:pt x="226428" y="209549"/>
                </a:lnTo>
                <a:lnTo>
                  <a:pt x="215925" y="213359"/>
                </a:lnTo>
                <a:lnTo>
                  <a:pt x="205806" y="218439"/>
                </a:lnTo>
                <a:lnTo>
                  <a:pt x="196120" y="223519"/>
                </a:lnTo>
                <a:lnTo>
                  <a:pt x="186918" y="228599"/>
                </a:lnTo>
                <a:lnTo>
                  <a:pt x="222078" y="228599"/>
                </a:lnTo>
                <a:lnTo>
                  <a:pt x="238906" y="223519"/>
                </a:lnTo>
                <a:lnTo>
                  <a:pt x="256654" y="220979"/>
                </a:lnTo>
                <a:lnTo>
                  <a:pt x="331817" y="220979"/>
                </a:lnTo>
                <a:lnTo>
                  <a:pt x="326982" y="218439"/>
                </a:lnTo>
                <a:lnTo>
                  <a:pt x="316865" y="213359"/>
                </a:lnTo>
                <a:lnTo>
                  <a:pt x="306336" y="209549"/>
                </a:lnTo>
                <a:lnTo>
                  <a:pt x="313389" y="204469"/>
                </a:lnTo>
                <a:lnTo>
                  <a:pt x="266344" y="204469"/>
                </a:lnTo>
                <a:lnTo>
                  <a:pt x="240248" y="199389"/>
                </a:lnTo>
                <a:lnTo>
                  <a:pt x="218919" y="184149"/>
                </a:lnTo>
                <a:lnTo>
                  <a:pt x="204529" y="162559"/>
                </a:lnTo>
                <a:lnTo>
                  <a:pt x="199250" y="137159"/>
                </a:lnTo>
                <a:lnTo>
                  <a:pt x="204529" y="110489"/>
                </a:lnTo>
                <a:lnTo>
                  <a:pt x="218919" y="88899"/>
                </a:lnTo>
                <a:lnTo>
                  <a:pt x="240248" y="74929"/>
                </a:lnTo>
                <a:lnTo>
                  <a:pt x="266344" y="69849"/>
                </a:lnTo>
                <a:lnTo>
                  <a:pt x="312872" y="69849"/>
                </a:lnTo>
                <a:lnTo>
                  <a:pt x="298749" y="59689"/>
                </a:lnTo>
                <a:lnTo>
                  <a:pt x="266344" y="53339"/>
                </a:lnTo>
                <a:close/>
              </a:path>
              <a:path w="533400" h="467360" extrusionOk="0">
                <a:moveTo>
                  <a:pt x="366742" y="43179"/>
                </a:moveTo>
                <a:lnTo>
                  <a:pt x="343954" y="43179"/>
                </a:lnTo>
                <a:lnTo>
                  <a:pt x="360286" y="59689"/>
                </a:lnTo>
                <a:lnTo>
                  <a:pt x="349923" y="80009"/>
                </a:lnTo>
                <a:lnTo>
                  <a:pt x="348703" y="82549"/>
                </a:lnTo>
                <a:lnTo>
                  <a:pt x="348767" y="85089"/>
                </a:lnTo>
                <a:lnTo>
                  <a:pt x="350189" y="87629"/>
                </a:lnTo>
                <a:lnTo>
                  <a:pt x="353478" y="93979"/>
                </a:lnTo>
                <a:lnTo>
                  <a:pt x="356323" y="100329"/>
                </a:lnTo>
                <a:lnTo>
                  <a:pt x="358712" y="106679"/>
                </a:lnTo>
                <a:lnTo>
                  <a:pt x="360629" y="113029"/>
                </a:lnTo>
                <a:lnTo>
                  <a:pt x="361302" y="115569"/>
                </a:lnTo>
                <a:lnTo>
                  <a:pt x="363334" y="118109"/>
                </a:lnTo>
                <a:lnTo>
                  <a:pt x="365912" y="118109"/>
                </a:lnTo>
                <a:lnTo>
                  <a:pt x="387667" y="125729"/>
                </a:lnTo>
                <a:lnTo>
                  <a:pt x="387667" y="148589"/>
                </a:lnTo>
                <a:lnTo>
                  <a:pt x="365912" y="156209"/>
                </a:lnTo>
                <a:lnTo>
                  <a:pt x="363334" y="156209"/>
                </a:lnTo>
                <a:lnTo>
                  <a:pt x="361302" y="158749"/>
                </a:lnTo>
                <a:lnTo>
                  <a:pt x="348767" y="189229"/>
                </a:lnTo>
                <a:lnTo>
                  <a:pt x="348703" y="191769"/>
                </a:lnTo>
                <a:lnTo>
                  <a:pt x="349923" y="194309"/>
                </a:lnTo>
                <a:lnTo>
                  <a:pt x="360286" y="214629"/>
                </a:lnTo>
                <a:lnTo>
                  <a:pt x="345846" y="228599"/>
                </a:lnTo>
                <a:lnTo>
                  <a:pt x="369187" y="228599"/>
                </a:lnTo>
                <a:lnTo>
                  <a:pt x="375805" y="222249"/>
                </a:lnTo>
                <a:lnTo>
                  <a:pt x="378244" y="219709"/>
                </a:lnTo>
                <a:lnTo>
                  <a:pt x="378866" y="215899"/>
                </a:lnTo>
                <a:lnTo>
                  <a:pt x="377304" y="212089"/>
                </a:lnTo>
                <a:lnTo>
                  <a:pt x="366255" y="190499"/>
                </a:lnTo>
                <a:lnTo>
                  <a:pt x="368287" y="186689"/>
                </a:lnTo>
                <a:lnTo>
                  <a:pt x="369163" y="185419"/>
                </a:lnTo>
                <a:lnTo>
                  <a:pt x="433692" y="185419"/>
                </a:lnTo>
                <a:lnTo>
                  <a:pt x="433692" y="172719"/>
                </a:lnTo>
                <a:lnTo>
                  <a:pt x="430098" y="168909"/>
                </a:lnTo>
                <a:lnTo>
                  <a:pt x="377507" y="168909"/>
                </a:lnTo>
                <a:lnTo>
                  <a:pt x="401497" y="161289"/>
                </a:lnTo>
                <a:lnTo>
                  <a:pt x="403733" y="157479"/>
                </a:lnTo>
                <a:lnTo>
                  <a:pt x="403733" y="115569"/>
                </a:lnTo>
                <a:lnTo>
                  <a:pt x="401497" y="113029"/>
                </a:lnTo>
                <a:lnTo>
                  <a:pt x="377507" y="105409"/>
                </a:lnTo>
                <a:lnTo>
                  <a:pt x="430098" y="105409"/>
                </a:lnTo>
                <a:lnTo>
                  <a:pt x="433692" y="101599"/>
                </a:lnTo>
                <a:lnTo>
                  <a:pt x="433692" y="88899"/>
                </a:lnTo>
                <a:lnTo>
                  <a:pt x="369163" y="88899"/>
                </a:lnTo>
                <a:lnTo>
                  <a:pt x="368287" y="87629"/>
                </a:lnTo>
                <a:lnTo>
                  <a:pt x="366255" y="83819"/>
                </a:lnTo>
                <a:lnTo>
                  <a:pt x="377304" y="60959"/>
                </a:lnTo>
                <a:lnTo>
                  <a:pt x="378866" y="58419"/>
                </a:lnTo>
                <a:lnTo>
                  <a:pt x="378244" y="54609"/>
                </a:lnTo>
                <a:lnTo>
                  <a:pt x="375805" y="52069"/>
                </a:lnTo>
                <a:lnTo>
                  <a:pt x="366742" y="43179"/>
                </a:lnTo>
                <a:close/>
              </a:path>
              <a:path w="533400" h="467360" extrusionOk="0">
                <a:moveTo>
                  <a:pt x="115138" y="68579"/>
                </a:moveTo>
                <a:lnTo>
                  <a:pt x="99072" y="68579"/>
                </a:lnTo>
                <a:lnTo>
                  <a:pt x="99072" y="101599"/>
                </a:lnTo>
                <a:lnTo>
                  <a:pt x="102666" y="105409"/>
                </a:lnTo>
                <a:lnTo>
                  <a:pt x="155257" y="105409"/>
                </a:lnTo>
                <a:lnTo>
                  <a:pt x="131267" y="113029"/>
                </a:lnTo>
                <a:lnTo>
                  <a:pt x="129032" y="115569"/>
                </a:lnTo>
                <a:lnTo>
                  <a:pt x="129032" y="157479"/>
                </a:lnTo>
                <a:lnTo>
                  <a:pt x="131267" y="161289"/>
                </a:lnTo>
                <a:lnTo>
                  <a:pt x="155257" y="168909"/>
                </a:lnTo>
                <a:lnTo>
                  <a:pt x="102666" y="168909"/>
                </a:lnTo>
                <a:lnTo>
                  <a:pt x="99072" y="172719"/>
                </a:lnTo>
                <a:lnTo>
                  <a:pt x="99072" y="205739"/>
                </a:lnTo>
                <a:lnTo>
                  <a:pt x="115138" y="205739"/>
                </a:lnTo>
                <a:lnTo>
                  <a:pt x="115138" y="185419"/>
                </a:lnTo>
                <a:lnTo>
                  <a:pt x="181917" y="185419"/>
                </a:lnTo>
                <a:lnTo>
                  <a:pt x="171462" y="158749"/>
                </a:lnTo>
                <a:lnTo>
                  <a:pt x="169430" y="156209"/>
                </a:lnTo>
                <a:lnTo>
                  <a:pt x="166852" y="156209"/>
                </a:lnTo>
                <a:lnTo>
                  <a:pt x="145097" y="148589"/>
                </a:lnTo>
                <a:lnTo>
                  <a:pt x="145097" y="125729"/>
                </a:lnTo>
                <a:lnTo>
                  <a:pt x="166852" y="118109"/>
                </a:lnTo>
                <a:lnTo>
                  <a:pt x="169430" y="118109"/>
                </a:lnTo>
                <a:lnTo>
                  <a:pt x="171462" y="115569"/>
                </a:lnTo>
                <a:lnTo>
                  <a:pt x="181917" y="88899"/>
                </a:lnTo>
                <a:lnTo>
                  <a:pt x="115138" y="88899"/>
                </a:lnTo>
                <a:lnTo>
                  <a:pt x="115138" y="68579"/>
                </a:lnTo>
                <a:close/>
              </a:path>
              <a:path w="533400" h="467360" extrusionOk="0">
                <a:moveTo>
                  <a:pt x="457807" y="68579"/>
                </a:moveTo>
                <a:lnTo>
                  <a:pt x="433692" y="68579"/>
                </a:lnTo>
                <a:lnTo>
                  <a:pt x="511568" y="137159"/>
                </a:lnTo>
                <a:lnTo>
                  <a:pt x="433692" y="205739"/>
                </a:lnTo>
                <a:lnTo>
                  <a:pt x="457833" y="205739"/>
                </a:lnTo>
                <a:lnTo>
                  <a:pt x="529056" y="143509"/>
                </a:lnTo>
                <a:lnTo>
                  <a:pt x="532777" y="139699"/>
                </a:lnTo>
                <a:lnTo>
                  <a:pt x="532739" y="134619"/>
                </a:lnTo>
                <a:lnTo>
                  <a:pt x="529056" y="130809"/>
                </a:lnTo>
                <a:lnTo>
                  <a:pt x="457807" y="68579"/>
                </a:lnTo>
                <a:close/>
              </a:path>
              <a:path w="533400" h="467360" extrusionOk="0">
                <a:moveTo>
                  <a:pt x="312872" y="69849"/>
                </a:moveTo>
                <a:lnTo>
                  <a:pt x="266344" y="69849"/>
                </a:lnTo>
                <a:lnTo>
                  <a:pt x="292484" y="74929"/>
                </a:lnTo>
                <a:lnTo>
                  <a:pt x="313836" y="88899"/>
                </a:lnTo>
                <a:lnTo>
                  <a:pt x="328234" y="110489"/>
                </a:lnTo>
                <a:lnTo>
                  <a:pt x="333514" y="137159"/>
                </a:lnTo>
                <a:lnTo>
                  <a:pt x="328234" y="162559"/>
                </a:lnTo>
                <a:lnTo>
                  <a:pt x="313836" y="184149"/>
                </a:lnTo>
                <a:lnTo>
                  <a:pt x="292484" y="199389"/>
                </a:lnTo>
                <a:lnTo>
                  <a:pt x="266344" y="204469"/>
                </a:lnTo>
                <a:lnTo>
                  <a:pt x="313389" y="204469"/>
                </a:lnTo>
                <a:lnTo>
                  <a:pt x="323969" y="196849"/>
                </a:lnTo>
                <a:lnTo>
                  <a:pt x="337648" y="180339"/>
                </a:lnTo>
                <a:lnTo>
                  <a:pt x="346498" y="160019"/>
                </a:lnTo>
                <a:lnTo>
                  <a:pt x="349643" y="137159"/>
                </a:lnTo>
                <a:lnTo>
                  <a:pt x="343091" y="104139"/>
                </a:lnTo>
                <a:lnTo>
                  <a:pt x="325229" y="78739"/>
                </a:lnTo>
                <a:lnTo>
                  <a:pt x="312872" y="69849"/>
                </a:lnTo>
                <a:close/>
              </a:path>
              <a:path w="533400" h="467360" extrusionOk="0">
                <a:moveTo>
                  <a:pt x="270827" y="179069"/>
                </a:moveTo>
                <a:lnTo>
                  <a:pt x="261937" y="179069"/>
                </a:lnTo>
                <a:lnTo>
                  <a:pt x="258356" y="182879"/>
                </a:lnTo>
                <a:lnTo>
                  <a:pt x="258356" y="191769"/>
                </a:lnTo>
                <a:lnTo>
                  <a:pt x="261937" y="195579"/>
                </a:lnTo>
                <a:lnTo>
                  <a:pt x="270827" y="195579"/>
                </a:lnTo>
                <a:lnTo>
                  <a:pt x="274408" y="191769"/>
                </a:lnTo>
                <a:lnTo>
                  <a:pt x="274408" y="182879"/>
                </a:lnTo>
                <a:lnTo>
                  <a:pt x="270827" y="179069"/>
                </a:lnTo>
                <a:close/>
              </a:path>
              <a:path w="533400" h="467360" extrusionOk="0">
                <a:moveTo>
                  <a:pt x="296518" y="99059"/>
                </a:moveTo>
                <a:lnTo>
                  <a:pt x="273642" y="99059"/>
                </a:lnTo>
                <a:lnTo>
                  <a:pt x="282992" y="106679"/>
                </a:lnTo>
                <a:lnTo>
                  <a:pt x="286816" y="118109"/>
                </a:lnTo>
                <a:lnTo>
                  <a:pt x="286816" y="126999"/>
                </a:lnTo>
                <a:lnTo>
                  <a:pt x="281254" y="134619"/>
                </a:lnTo>
                <a:lnTo>
                  <a:pt x="264109" y="140969"/>
                </a:lnTo>
                <a:lnTo>
                  <a:pt x="258356" y="148589"/>
                </a:lnTo>
                <a:lnTo>
                  <a:pt x="258356" y="170179"/>
                </a:lnTo>
                <a:lnTo>
                  <a:pt x="261937" y="172719"/>
                </a:lnTo>
                <a:lnTo>
                  <a:pt x="270827" y="172719"/>
                </a:lnTo>
                <a:lnTo>
                  <a:pt x="274408" y="170179"/>
                </a:lnTo>
                <a:lnTo>
                  <a:pt x="274408" y="156209"/>
                </a:lnTo>
                <a:lnTo>
                  <a:pt x="275907" y="153669"/>
                </a:lnTo>
                <a:lnTo>
                  <a:pt x="278282" y="152399"/>
                </a:lnTo>
                <a:lnTo>
                  <a:pt x="288330" y="147319"/>
                </a:lnTo>
                <a:lnTo>
                  <a:pt x="296097" y="139699"/>
                </a:lnTo>
                <a:lnTo>
                  <a:pt x="301106" y="129539"/>
                </a:lnTo>
                <a:lnTo>
                  <a:pt x="302882" y="118109"/>
                </a:lnTo>
                <a:lnTo>
                  <a:pt x="300003" y="104139"/>
                </a:lnTo>
                <a:lnTo>
                  <a:pt x="296518" y="99059"/>
                </a:lnTo>
                <a:close/>
              </a:path>
              <a:path w="533400" h="467360" extrusionOk="0">
                <a:moveTo>
                  <a:pt x="266344" y="82549"/>
                </a:moveTo>
                <a:lnTo>
                  <a:pt x="258686" y="82549"/>
                </a:lnTo>
                <a:lnTo>
                  <a:pt x="251420" y="85089"/>
                </a:lnTo>
                <a:lnTo>
                  <a:pt x="244789" y="88899"/>
                </a:lnTo>
                <a:lnTo>
                  <a:pt x="239039" y="93979"/>
                </a:lnTo>
                <a:lnTo>
                  <a:pt x="236118" y="97789"/>
                </a:lnTo>
                <a:lnTo>
                  <a:pt x="236204" y="99059"/>
                </a:lnTo>
                <a:lnTo>
                  <a:pt x="236289" y="100329"/>
                </a:lnTo>
                <a:lnTo>
                  <a:pt x="236375" y="101599"/>
                </a:lnTo>
                <a:lnTo>
                  <a:pt x="236461" y="102869"/>
                </a:lnTo>
                <a:lnTo>
                  <a:pt x="239776" y="105409"/>
                </a:lnTo>
                <a:lnTo>
                  <a:pt x="243027" y="107949"/>
                </a:lnTo>
                <a:lnTo>
                  <a:pt x="248119" y="107949"/>
                </a:lnTo>
                <a:lnTo>
                  <a:pt x="251104" y="105409"/>
                </a:lnTo>
                <a:lnTo>
                  <a:pt x="261951" y="99059"/>
                </a:lnTo>
                <a:lnTo>
                  <a:pt x="296518" y="99059"/>
                </a:lnTo>
                <a:lnTo>
                  <a:pt x="292161" y="92709"/>
                </a:lnTo>
                <a:lnTo>
                  <a:pt x="280545" y="85089"/>
                </a:lnTo>
                <a:lnTo>
                  <a:pt x="266344" y="82549"/>
                </a:lnTo>
                <a:close/>
              </a:path>
              <a:path w="533400" h="467360" extrusionOk="0">
                <a:moveTo>
                  <a:pt x="187794" y="24129"/>
                </a:moveTo>
                <a:lnTo>
                  <a:pt x="184061" y="25399"/>
                </a:lnTo>
                <a:lnTo>
                  <a:pt x="181559" y="27939"/>
                </a:lnTo>
                <a:lnTo>
                  <a:pt x="156959" y="52069"/>
                </a:lnTo>
                <a:lnTo>
                  <a:pt x="154444" y="54609"/>
                </a:lnTo>
                <a:lnTo>
                  <a:pt x="153898" y="58419"/>
                </a:lnTo>
                <a:lnTo>
                  <a:pt x="155460" y="60959"/>
                </a:lnTo>
                <a:lnTo>
                  <a:pt x="166509" y="83819"/>
                </a:lnTo>
                <a:lnTo>
                  <a:pt x="164477" y="87629"/>
                </a:lnTo>
                <a:lnTo>
                  <a:pt x="163601" y="88899"/>
                </a:lnTo>
                <a:lnTo>
                  <a:pt x="181917" y="88899"/>
                </a:lnTo>
                <a:lnTo>
                  <a:pt x="182575" y="87629"/>
                </a:lnTo>
                <a:lnTo>
                  <a:pt x="183997" y="85089"/>
                </a:lnTo>
                <a:lnTo>
                  <a:pt x="184061" y="82549"/>
                </a:lnTo>
                <a:lnTo>
                  <a:pt x="182841" y="80009"/>
                </a:lnTo>
                <a:lnTo>
                  <a:pt x="172478" y="59689"/>
                </a:lnTo>
                <a:lnTo>
                  <a:pt x="188810" y="43179"/>
                </a:lnTo>
                <a:lnTo>
                  <a:pt x="242087" y="43179"/>
                </a:lnTo>
                <a:lnTo>
                  <a:pt x="244792" y="41909"/>
                </a:lnTo>
                <a:lnTo>
                  <a:pt x="246900" y="40639"/>
                </a:lnTo>
                <a:lnTo>
                  <a:pt x="247777" y="36829"/>
                </a:lnTo>
                <a:lnTo>
                  <a:pt x="212598" y="36829"/>
                </a:lnTo>
                <a:lnTo>
                  <a:pt x="187794" y="24129"/>
                </a:lnTo>
                <a:close/>
              </a:path>
              <a:path w="533400" h="467360" extrusionOk="0">
                <a:moveTo>
                  <a:pt x="425818" y="40639"/>
                </a:moveTo>
                <a:lnTo>
                  <a:pt x="417626" y="44449"/>
                </a:lnTo>
                <a:lnTo>
                  <a:pt x="417626" y="88899"/>
                </a:lnTo>
                <a:lnTo>
                  <a:pt x="433692" y="88899"/>
                </a:lnTo>
                <a:lnTo>
                  <a:pt x="433692" y="68579"/>
                </a:lnTo>
                <a:lnTo>
                  <a:pt x="457807" y="68579"/>
                </a:lnTo>
                <a:lnTo>
                  <a:pt x="425818" y="40639"/>
                </a:lnTo>
                <a:close/>
              </a:path>
              <a:path w="533400" h="467360" extrusionOk="0">
                <a:moveTo>
                  <a:pt x="242087" y="43179"/>
                </a:moveTo>
                <a:lnTo>
                  <a:pt x="188810" y="43179"/>
                </a:lnTo>
                <a:lnTo>
                  <a:pt x="211645" y="54609"/>
                </a:lnTo>
                <a:lnTo>
                  <a:pt x="214566" y="54609"/>
                </a:lnTo>
                <a:lnTo>
                  <a:pt x="216941" y="53339"/>
                </a:lnTo>
                <a:lnTo>
                  <a:pt x="222947" y="49529"/>
                </a:lnTo>
                <a:lnTo>
                  <a:pt x="229157" y="46989"/>
                </a:lnTo>
                <a:lnTo>
                  <a:pt x="235545" y="44449"/>
                </a:lnTo>
                <a:lnTo>
                  <a:pt x="242087" y="43179"/>
                </a:lnTo>
                <a:close/>
              </a:path>
              <a:path w="533400" h="467360" extrusionOk="0">
                <a:moveTo>
                  <a:pt x="294851" y="15239"/>
                </a:moveTo>
                <a:lnTo>
                  <a:pt x="277939" y="15239"/>
                </a:lnTo>
                <a:lnTo>
                  <a:pt x="284988" y="36829"/>
                </a:lnTo>
                <a:lnTo>
                  <a:pt x="285864" y="40639"/>
                </a:lnTo>
                <a:lnTo>
                  <a:pt x="287972" y="41909"/>
                </a:lnTo>
                <a:lnTo>
                  <a:pt x="290677" y="43179"/>
                </a:lnTo>
                <a:lnTo>
                  <a:pt x="297219" y="44449"/>
                </a:lnTo>
                <a:lnTo>
                  <a:pt x="303607" y="46989"/>
                </a:lnTo>
                <a:lnTo>
                  <a:pt x="309817" y="49529"/>
                </a:lnTo>
                <a:lnTo>
                  <a:pt x="315823" y="53339"/>
                </a:lnTo>
                <a:lnTo>
                  <a:pt x="318198" y="54609"/>
                </a:lnTo>
                <a:lnTo>
                  <a:pt x="321106" y="54609"/>
                </a:lnTo>
                <a:lnTo>
                  <a:pt x="343954" y="43179"/>
                </a:lnTo>
                <a:lnTo>
                  <a:pt x="366742" y="43179"/>
                </a:lnTo>
                <a:lnTo>
                  <a:pt x="360268" y="36829"/>
                </a:lnTo>
                <a:lnTo>
                  <a:pt x="320167" y="36829"/>
                </a:lnTo>
                <a:lnTo>
                  <a:pt x="313385" y="33019"/>
                </a:lnTo>
                <a:lnTo>
                  <a:pt x="306273" y="30479"/>
                </a:lnTo>
                <a:lnTo>
                  <a:pt x="298945" y="27939"/>
                </a:lnTo>
                <a:lnTo>
                  <a:pt x="294851" y="15239"/>
                </a:lnTo>
                <a:close/>
              </a:path>
              <a:path w="533400" h="467360" extrusionOk="0">
                <a:moveTo>
                  <a:pt x="287286" y="0"/>
                </a:moveTo>
                <a:lnTo>
                  <a:pt x="245478" y="0"/>
                </a:lnTo>
                <a:lnTo>
                  <a:pt x="242417" y="1269"/>
                </a:lnTo>
                <a:lnTo>
                  <a:pt x="233819" y="27939"/>
                </a:lnTo>
                <a:lnTo>
                  <a:pt x="226491" y="30479"/>
                </a:lnTo>
                <a:lnTo>
                  <a:pt x="219379" y="33019"/>
                </a:lnTo>
                <a:lnTo>
                  <a:pt x="212598" y="36829"/>
                </a:lnTo>
                <a:lnTo>
                  <a:pt x="247777" y="36829"/>
                </a:lnTo>
                <a:lnTo>
                  <a:pt x="254825" y="15239"/>
                </a:lnTo>
                <a:lnTo>
                  <a:pt x="294851" y="15239"/>
                </a:lnTo>
                <a:lnTo>
                  <a:pt x="290347" y="1269"/>
                </a:lnTo>
                <a:lnTo>
                  <a:pt x="287286" y="0"/>
                </a:lnTo>
                <a:close/>
              </a:path>
              <a:path w="533400" h="467360" extrusionOk="0">
                <a:moveTo>
                  <a:pt x="344970" y="24129"/>
                </a:moveTo>
                <a:lnTo>
                  <a:pt x="320167" y="36829"/>
                </a:lnTo>
                <a:lnTo>
                  <a:pt x="360268" y="36829"/>
                </a:lnTo>
                <a:lnTo>
                  <a:pt x="351205" y="27939"/>
                </a:lnTo>
                <a:lnTo>
                  <a:pt x="348767" y="25399"/>
                </a:lnTo>
                <a:lnTo>
                  <a:pt x="344970" y="24129"/>
                </a:lnTo>
                <a:close/>
              </a:path>
            </a:pathLst>
          </a:custGeom>
          <a:solidFill>
            <a:srgbClr val="F7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159" name="Google Shape;3159;p17"/>
          <p:cNvSpPr txBox="1"/>
          <p:nvPr/>
        </p:nvSpPr>
        <p:spPr>
          <a:xfrm>
            <a:off x="1458775" y="693750"/>
            <a:ext cx="2357700" cy="558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900">
                <a:latin typeface="Inter"/>
                <a:ea typeface="Inter"/>
                <a:cs typeface="Inter"/>
                <a:sym typeface="Inter"/>
              </a:rPr>
              <a:t>"</a:t>
            </a:r>
            <a:r>
              <a:rPr lang="en-US" sz="900" b="1">
                <a:solidFill>
                  <a:srgbClr val="29719F"/>
                </a:solidFill>
                <a:latin typeface="Inter"/>
                <a:ea typeface="Inter"/>
                <a:cs typeface="Inter"/>
                <a:sym typeface="Inter"/>
              </a:rPr>
              <a:t>Retirement benefits</a:t>
            </a:r>
            <a:r>
              <a:rPr lang="en-US" sz="900">
                <a:latin typeface="Inter"/>
                <a:ea typeface="Inter"/>
                <a:cs typeface="Inter"/>
                <a:sym typeface="Inter"/>
              </a:rPr>
              <a:t> are an important consideration for me in choosing a job" (% who agree)</a:t>
            </a:r>
            <a:endParaRPr sz="900">
              <a:latin typeface="Inter"/>
              <a:ea typeface="Inter"/>
              <a:cs typeface="Inter"/>
              <a:sym typeface="Inter"/>
            </a:endParaRPr>
          </a:p>
          <a:p>
            <a:pPr marL="0" lvl="0" indent="0" algn="l" rtl="0">
              <a:spcBef>
                <a:spcPts val="0"/>
              </a:spcBef>
              <a:spcAft>
                <a:spcPts val="0"/>
              </a:spcAft>
              <a:buClr>
                <a:schemeClr val="dk1"/>
              </a:buClr>
              <a:buSzPts val="1100"/>
              <a:buFont typeface="Arial"/>
              <a:buNone/>
            </a:pPr>
            <a:endParaRPr sz="900">
              <a:latin typeface="Inter"/>
              <a:ea typeface="Inter"/>
              <a:cs typeface="Inter"/>
              <a:sym typeface="Inter"/>
            </a:endParaRPr>
          </a:p>
          <a:p>
            <a:pPr marL="0" lvl="0" indent="0" algn="l" rtl="0">
              <a:spcBef>
                <a:spcPts val="0"/>
              </a:spcBef>
              <a:spcAft>
                <a:spcPts val="0"/>
              </a:spcAft>
              <a:buNone/>
            </a:pPr>
            <a:endParaRPr sz="900">
              <a:latin typeface="Inter"/>
              <a:ea typeface="Inter"/>
              <a:cs typeface="Inter"/>
              <a:sym typeface="Inter"/>
            </a:endParaRPr>
          </a:p>
        </p:txBody>
      </p:sp>
      <p:sp>
        <p:nvSpPr>
          <p:cNvPr id="2" name="Google Shape;3055;p16">
            <a:extLst>
              <a:ext uri="{FF2B5EF4-FFF2-40B4-BE49-F238E27FC236}">
                <a16:creationId xmlns:a16="http://schemas.microsoft.com/office/drawing/2014/main" id="{A15CCE02-3C7D-E8DD-6807-BD4B28B40899}"/>
              </a:ext>
            </a:extLst>
          </p:cNvPr>
          <p:cNvSpPr txBox="1"/>
          <p:nvPr/>
        </p:nvSpPr>
        <p:spPr>
          <a:xfrm>
            <a:off x="460125" y="4904855"/>
            <a:ext cx="3917855" cy="135935"/>
          </a:xfrm>
          <a:prstGeom prst="rect">
            <a:avLst/>
          </a:prstGeom>
          <a:noFill/>
          <a:ln>
            <a:noFill/>
          </a:ln>
        </p:spPr>
        <p:txBody>
          <a:bodyPr spcFirstLastPara="1" wrap="square" lIns="0" tIns="12700" rIns="0" bIns="0" anchor="t" anchorCtr="0">
            <a:spAutoFit/>
          </a:bodyPr>
          <a:lstStyle/>
          <a:p>
            <a:pPr marL="49530" lvl="0" indent="-36830" algn="l" rtl="0">
              <a:lnSpc>
                <a:spcPct val="100000"/>
              </a:lnSpc>
              <a:spcBef>
                <a:spcPts val="0"/>
              </a:spcBef>
              <a:spcAft>
                <a:spcPts val="0"/>
              </a:spcAft>
              <a:buSzPts val="400"/>
              <a:buFont typeface="Inter"/>
              <a:buAutoNum type="arabicPlain"/>
            </a:pPr>
            <a:r>
              <a:rPr lang="en-US" sz="400" dirty="0">
                <a:latin typeface="Inter"/>
                <a:ea typeface="Inter"/>
                <a:cs typeface="Inter"/>
                <a:sym typeface="Inter"/>
              </a:rPr>
              <a:t>https://cewd.org/wp-content/uploads/2023/01/CEWD-2023-Workforce-Report-Executive-Summary_2023-FINAL1.pdf</a:t>
            </a:r>
          </a:p>
          <a:p>
            <a:pPr marL="49530" lvl="0" indent="-36830" algn="l" rtl="0">
              <a:lnSpc>
                <a:spcPct val="100000"/>
              </a:lnSpc>
              <a:spcBef>
                <a:spcPts val="0"/>
              </a:spcBef>
              <a:spcAft>
                <a:spcPts val="0"/>
              </a:spcAft>
              <a:buSzPts val="400"/>
              <a:buFont typeface="Inter"/>
              <a:buAutoNum type="arabicPlain"/>
            </a:pPr>
            <a:r>
              <a:rPr lang="en-US" sz="400" dirty="0">
                <a:latin typeface="Inter"/>
                <a:ea typeface="Inter"/>
                <a:cs typeface="Inter"/>
                <a:sym typeface="Inter"/>
              </a:rPr>
              <a:t>https://www.ey.com/en_us/women-power-utilities/employee-retention-key-for-the-utilities-industry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Shape 3163"/>
        <p:cNvGrpSpPr/>
        <p:nvPr/>
      </p:nvGrpSpPr>
      <p:grpSpPr>
        <a:xfrm>
          <a:off x="0" y="0"/>
          <a:ext cx="0" cy="0"/>
          <a:chOff x="0" y="0"/>
          <a:chExt cx="0" cy="0"/>
        </a:xfrm>
      </p:grpSpPr>
      <p:grpSp>
        <p:nvGrpSpPr>
          <p:cNvPr id="3164" name="Google Shape;3164;p18"/>
          <p:cNvGrpSpPr/>
          <p:nvPr/>
        </p:nvGrpSpPr>
        <p:grpSpPr>
          <a:xfrm>
            <a:off x="0" y="2629432"/>
            <a:ext cx="9144000" cy="2514131"/>
            <a:chOff x="0" y="2629432"/>
            <a:chExt cx="9144000" cy="2514131"/>
          </a:xfrm>
        </p:grpSpPr>
        <p:sp>
          <p:nvSpPr>
            <p:cNvPr id="3165" name="Google Shape;3165;p18"/>
            <p:cNvSpPr/>
            <p:nvPr/>
          </p:nvSpPr>
          <p:spPr>
            <a:xfrm>
              <a:off x="0" y="2962338"/>
              <a:ext cx="9144000" cy="2181225"/>
            </a:xfrm>
            <a:custGeom>
              <a:avLst/>
              <a:gdLst/>
              <a:ahLst/>
              <a:cxnLst/>
              <a:rect l="l" t="t" r="r" b="b"/>
              <a:pathLst>
                <a:path w="9144000" h="2181225" extrusionOk="0">
                  <a:moveTo>
                    <a:pt x="9144000" y="0"/>
                  </a:moveTo>
                  <a:lnTo>
                    <a:pt x="4550651" y="0"/>
                  </a:lnTo>
                  <a:lnTo>
                    <a:pt x="4549838" y="0"/>
                  </a:lnTo>
                  <a:lnTo>
                    <a:pt x="0" y="0"/>
                  </a:lnTo>
                  <a:lnTo>
                    <a:pt x="0" y="2181161"/>
                  </a:lnTo>
                  <a:lnTo>
                    <a:pt x="4549838" y="2181161"/>
                  </a:lnTo>
                  <a:lnTo>
                    <a:pt x="4550651" y="2181161"/>
                  </a:lnTo>
                  <a:lnTo>
                    <a:pt x="9144000" y="2181161"/>
                  </a:lnTo>
                  <a:lnTo>
                    <a:pt x="9144000" y="0"/>
                  </a:lnTo>
                  <a:close/>
                </a:path>
              </a:pathLst>
            </a:custGeom>
            <a:solidFill>
              <a:srgbClr val="D3E2E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166" name="Google Shape;3166;p18"/>
            <p:cNvSpPr/>
            <p:nvPr/>
          </p:nvSpPr>
          <p:spPr>
            <a:xfrm>
              <a:off x="0" y="2962338"/>
              <a:ext cx="4551045" cy="2181225"/>
            </a:xfrm>
            <a:custGeom>
              <a:avLst/>
              <a:gdLst/>
              <a:ahLst/>
              <a:cxnLst/>
              <a:rect l="l" t="t" r="r" b="b"/>
              <a:pathLst>
                <a:path w="4551045" h="2181225" extrusionOk="0">
                  <a:moveTo>
                    <a:pt x="0" y="0"/>
                  </a:moveTo>
                  <a:lnTo>
                    <a:pt x="4550651" y="0"/>
                  </a:lnTo>
                  <a:lnTo>
                    <a:pt x="4550651" y="2181161"/>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167" name="Google Shape;3167;p18"/>
            <p:cNvSpPr/>
            <p:nvPr/>
          </p:nvSpPr>
          <p:spPr>
            <a:xfrm>
              <a:off x="4377981" y="2629433"/>
              <a:ext cx="4763135" cy="340360"/>
            </a:xfrm>
            <a:custGeom>
              <a:avLst/>
              <a:gdLst/>
              <a:ahLst/>
              <a:cxnLst/>
              <a:rect l="l" t="t" r="r" b="b"/>
              <a:pathLst>
                <a:path w="4763134" h="340360" extrusionOk="0">
                  <a:moveTo>
                    <a:pt x="4762804" y="0"/>
                  </a:moveTo>
                  <a:lnTo>
                    <a:pt x="0" y="0"/>
                  </a:lnTo>
                  <a:lnTo>
                    <a:pt x="0" y="339966"/>
                  </a:lnTo>
                  <a:lnTo>
                    <a:pt x="4762804" y="339966"/>
                  </a:lnTo>
                  <a:lnTo>
                    <a:pt x="4762804" y="0"/>
                  </a:lnTo>
                  <a:close/>
                </a:path>
              </a:pathLst>
            </a:custGeom>
            <a:solidFill>
              <a:srgbClr val="FBE08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168" name="Google Shape;3168;p18"/>
            <p:cNvSpPr/>
            <p:nvPr/>
          </p:nvSpPr>
          <p:spPr>
            <a:xfrm>
              <a:off x="4377981" y="2629433"/>
              <a:ext cx="4763135" cy="340360"/>
            </a:xfrm>
            <a:custGeom>
              <a:avLst/>
              <a:gdLst/>
              <a:ahLst/>
              <a:cxnLst/>
              <a:rect l="l" t="t" r="r" b="b"/>
              <a:pathLst>
                <a:path w="4763134" h="340360" extrusionOk="0">
                  <a:moveTo>
                    <a:pt x="0" y="0"/>
                  </a:moveTo>
                  <a:lnTo>
                    <a:pt x="4762804" y="0"/>
                  </a:lnTo>
                  <a:lnTo>
                    <a:pt x="4762804" y="339979"/>
                  </a:lnTo>
                  <a:lnTo>
                    <a:pt x="0" y="339979"/>
                  </a:lnTo>
                  <a:lnTo>
                    <a:pt x="0" y="0"/>
                  </a:lnTo>
                  <a:close/>
                </a:path>
              </a:pathLst>
            </a:custGeom>
            <a:noFill/>
            <a:ln w="952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169" name="Google Shape;3169;p18"/>
            <p:cNvSpPr/>
            <p:nvPr/>
          </p:nvSpPr>
          <p:spPr>
            <a:xfrm>
              <a:off x="0" y="2629437"/>
              <a:ext cx="4682490" cy="340360"/>
            </a:xfrm>
            <a:custGeom>
              <a:avLst/>
              <a:gdLst/>
              <a:ahLst/>
              <a:cxnLst/>
              <a:rect l="l" t="t" r="r" b="b"/>
              <a:pathLst>
                <a:path w="4682490" h="340360" extrusionOk="0">
                  <a:moveTo>
                    <a:pt x="4547476" y="0"/>
                  </a:moveTo>
                  <a:lnTo>
                    <a:pt x="0" y="0"/>
                  </a:lnTo>
                  <a:lnTo>
                    <a:pt x="0" y="339966"/>
                  </a:lnTo>
                  <a:lnTo>
                    <a:pt x="4547476" y="339966"/>
                  </a:lnTo>
                  <a:lnTo>
                    <a:pt x="4682020" y="169989"/>
                  </a:lnTo>
                  <a:lnTo>
                    <a:pt x="4547476" y="0"/>
                  </a:lnTo>
                  <a:close/>
                </a:path>
              </a:pathLst>
            </a:custGeom>
            <a:solidFill>
              <a:srgbClr val="FBE08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170" name="Google Shape;3170;p18"/>
            <p:cNvSpPr/>
            <p:nvPr/>
          </p:nvSpPr>
          <p:spPr>
            <a:xfrm>
              <a:off x="0" y="2629432"/>
              <a:ext cx="4682490" cy="340360"/>
            </a:xfrm>
            <a:custGeom>
              <a:avLst/>
              <a:gdLst/>
              <a:ahLst/>
              <a:cxnLst/>
              <a:rect l="l" t="t" r="r" b="b"/>
              <a:pathLst>
                <a:path w="4682490" h="340360" extrusionOk="0">
                  <a:moveTo>
                    <a:pt x="0" y="0"/>
                  </a:moveTo>
                  <a:lnTo>
                    <a:pt x="4547476" y="0"/>
                  </a:lnTo>
                  <a:lnTo>
                    <a:pt x="4682032" y="169989"/>
                  </a:lnTo>
                  <a:lnTo>
                    <a:pt x="4547476" y="339979"/>
                  </a:lnTo>
                  <a:lnTo>
                    <a:pt x="0" y="339979"/>
                  </a:lnTo>
                </a:path>
              </a:pathLst>
            </a:custGeom>
            <a:noFill/>
            <a:ln w="952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grpSp>
      <p:sp>
        <p:nvSpPr>
          <p:cNvPr id="3171" name="Google Shape;3171;p18"/>
          <p:cNvSpPr txBox="1">
            <a:spLocks noGrp="1"/>
          </p:cNvSpPr>
          <p:nvPr>
            <p:ph type="title"/>
          </p:nvPr>
        </p:nvSpPr>
        <p:spPr>
          <a:xfrm>
            <a:off x="1516137" y="238645"/>
            <a:ext cx="6005195" cy="34544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a:t>Senior staff ﬁnd balance through family and care beneﬁts</a:t>
            </a:r>
            <a:endParaRPr/>
          </a:p>
        </p:txBody>
      </p:sp>
      <p:sp>
        <p:nvSpPr>
          <p:cNvPr id="3172" name="Google Shape;3172;p18"/>
          <p:cNvSpPr txBox="1"/>
          <p:nvPr/>
        </p:nvSpPr>
        <p:spPr>
          <a:xfrm>
            <a:off x="1831987" y="2647614"/>
            <a:ext cx="902335" cy="2540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500" b="1">
                <a:latin typeface="Archivo Narrow"/>
                <a:ea typeface="Archivo Narrow"/>
                <a:cs typeface="Archivo Narrow"/>
                <a:sym typeface="Archivo Narrow"/>
              </a:rPr>
              <a:t>The context</a:t>
            </a:r>
            <a:endParaRPr sz="1500">
              <a:latin typeface="Archivo Narrow"/>
              <a:ea typeface="Archivo Narrow"/>
              <a:cs typeface="Archivo Narrow"/>
              <a:sym typeface="Archivo Narrow"/>
            </a:endParaRPr>
          </a:p>
        </p:txBody>
      </p:sp>
      <p:sp>
        <p:nvSpPr>
          <p:cNvPr id="3173" name="Google Shape;3173;p18"/>
          <p:cNvSpPr txBox="1"/>
          <p:nvPr/>
        </p:nvSpPr>
        <p:spPr>
          <a:xfrm>
            <a:off x="6444754" y="2669712"/>
            <a:ext cx="815975" cy="2540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500" b="1">
                <a:latin typeface="Archivo Narrow"/>
                <a:ea typeface="Archivo Narrow"/>
                <a:cs typeface="Archivo Narrow"/>
                <a:sym typeface="Archivo Narrow"/>
              </a:rPr>
              <a:t>Next steps</a:t>
            </a:r>
            <a:endParaRPr sz="1500">
              <a:latin typeface="Archivo Narrow"/>
              <a:ea typeface="Archivo Narrow"/>
              <a:cs typeface="Archivo Narrow"/>
              <a:sym typeface="Archivo Narrow"/>
            </a:endParaRPr>
          </a:p>
        </p:txBody>
      </p:sp>
      <p:sp>
        <p:nvSpPr>
          <p:cNvPr id="3174" name="Google Shape;3174;p18"/>
          <p:cNvSpPr txBox="1"/>
          <p:nvPr/>
        </p:nvSpPr>
        <p:spPr>
          <a:xfrm>
            <a:off x="4902634" y="3144490"/>
            <a:ext cx="3474085" cy="360680"/>
          </a:xfrm>
          <a:prstGeom prst="rect">
            <a:avLst/>
          </a:prstGeom>
          <a:noFill/>
          <a:ln>
            <a:noFill/>
          </a:ln>
        </p:spPr>
        <p:txBody>
          <a:bodyPr spcFirstLastPara="1" wrap="square" lIns="0" tIns="12700" rIns="0" bIns="0" anchor="t" anchorCtr="0">
            <a:spAutoFit/>
          </a:bodyPr>
          <a:lstStyle/>
          <a:p>
            <a:pPr marL="12700" marR="5080" lvl="0" indent="0" algn="l" rtl="0">
              <a:lnSpc>
                <a:spcPct val="100000"/>
              </a:lnSpc>
              <a:spcBef>
                <a:spcPts val="0"/>
              </a:spcBef>
              <a:spcAft>
                <a:spcPts val="0"/>
              </a:spcAft>
              <a:buNone/>
            </a:pPr>
            <a:r>
              <a:rPr lang="en-US" sz="1100" b="1">
                <a:latin typeface="Inter SemiBold"/>
                <a:ea typeface="Inter SemiBold"/>
                <a:cs typeface="Inter SemiBold"/>
                <a:sym typeface="Inter SemiBold"/>
              </a:rPr>
              <a:t>Increasing access to family and care benefits is the first step</a:t>
            </a:r>
            <a:endParaRPr sz="1100">
              <a:latin typeface="Inter SemiBold"/>
              <a:ea typeface="Inter SemiBold"/>
              <a:cs typeface="Inter SemiBold"/>
              <a:sym typeface="Inter SemiBold"/>
            </a:endParaRPr>
          </a:p>
        </p:txBody>
      </p:sp>
      <p:sp>
        <p:nvSpPr>
          <p:cNvPr id="3175" name="Google Shape;3175;p18"/>
          <p:cNvSpPr txBox="1"/>
          <p:nvPr/>
        </p:nvSpPr>
        <p:spPr>
          <a:xfrm>
            <a:off x="2861443" y="1384938"/>
            <a:ext cx="1972522" cy="706755"/>
          </a:xfrm>
          <a:prstGeom prst="rect">
            <a:avLst/>
          </a:prstGeom>
          <a:noFill/>
          <a:ln>
            <a:noFill/>
          </a:ln>
        </p:spPr>
        <p:txBody>
          <a:bodyPr spcFirstLastPara="1" wrap="square" lIns="0" tIns="61575" rIns="0" bIns="0" anchor="t" anchorCtr="0">
            <a:spAutoFit/>
          </a:bodyPr>
          <a:lstStyle/>
          <a:p>
            <a:pPr marL="12700" lvl="0" indent="0" algn="l" rtl="0">
              <a:lnSpc>
                <a:spcPct val="100000"/>
              </a:lnSpc>
              <a:spcBef>
                <a:spcPts val="0"/>
              </a:spcBef>
              <a:spcAft>
                <a:spcPts val="0"/>
              </a:spcAft>
              <a:buNone/>
            </a:pPr>
            <a:r>
              <a:rPr lang="en-US" sz="1200" b="1" dirty="0">
                <a:solidFill>
                  <a:srgbClr val="29719F"/>
                </a:solidFill>
                <a:latin typeface="Inter"/>
                <a:ea typeface="Inter"/>
                <a:cs typeface="Inter"/>
                <a:sym typeface="Inter"/>
              </a:rPr>
              <a:t>of upper managers</a:t>
            </a:r>
            <a:endParaRPr sz="1200" dirty="0">
              <a:latin typeface="Inter"/>
              <a:ea typeface="Inter"/>
              <a:cs typeface="Inter"/>
              <a:sym typeface="Inter"/>
            </a:endParaRPr>
          </a:p>
          <a:p>
            <a:pPr marL="12700" marR="5080" lvl="0" indent="0" algn="l" rtl="0">
              <a:lnSpc>
                <a:spcPct val="100000"/>
              </a:lnSpc>
              <a:spcBef>
                <a:spcPts val="295"/>
              </a:spcBef>
              <a:spcAft>
                <a:spcPts val="0"/>
              </a:spcAft>
              <a:buNone/>
            </a:pPr>
            <a:r>
              <a:rPr lang="en-US" sz="900" dirty="0">
                <a:latin typeface="Inter"/>
                <a:ea typeface="Inter"/>
                <a:cs typeface="Inter"/>
                <a:sym typeface="Inter"/>
              </a:rPr>
              <a:t>say caregiving benefits have prevented them or their partner from dropping out of the workforce</a:t>
            </a:r>
            <a:endParaRPr sz="900" dirty="0">
              <a:latin typeface="Inter"/>
              <a:ea typeface="Inter"/>
              <a:cs typeface="Inter"/>
              <a:sym typeface="Inter"/>
            </a:endParaRPr>
          </a:p>
        </p:txBody>
      </p:sp>
      <p:sp>
        <p:nvSpPr>
          <p:cNvPr id="3176" name="Google Shape;3176;p18"/>
          <p:cNvSpPr txBox="1"/>
          <p:nvPr/>
        </p:nvSpPr>
        <p:spPr>
          <a:xfrm>
            <a:off x="6411151" y="1400275"/>
            <a:ext cx="1922100" cy="670800"/>
          </a:xfrm>
          <a:prstGeom prst="rect">
            <a:avLst/>
          </a:prstGeom>
          <a:noFill/>
          <a:ln>
            <a:noFill/>
          </a:ln>
        </p:spPr>
        <p:txBody>
          <a:bodyPr spcFirstLastPara="1" wrap="square" lIns="0" tIns="45075" rIns="0" bIns="0" anchor="t" anchorCtr="0">
            <a:spAutoFit/>
          </a:bodyPr>
          <a:lstStyle/>
          <a:p>
            <a:pPr marL="12700" lvl="0" indent="0" algn="l" rtl="0">
              <a:lnSpc>
                <a:spcPct val="100000"/>
              </a:lnSpc>
              <a:spcBef>
                <a:spcPts val="0"/>
              </a:spcBef>
              <a:spcAft>
                <a:spcPts val="0"/>
              </a:spcAft>
              <a:buNone/>
            </a:pPr>
            <a:r>
              <a:rPr lang="en-US" sz="1200" b="1">
                <a:solidFill>
                  <a:srgbClr val="FFB600"/>
                </a:solidFill>
                <a:latin typeface="Inter"/>
                <a:ea typeface="Inter"/>
                <a:cs typeface="Inter"/>
                <a:sym typeface="Inter"/>
              </a:rPr>
              <a:t>of the sector’s C-suite</a:t>
            </a:r>
            <a:endParaRPr sz="1200">
              <a:latin typeface="Inter"/>
              <a:ea typeface="Inter"/>
              <a:cs typeface="Inter"/>
              <a:sym typeface="Inter"/>
            </a:endParaRPr>
          </a:p>
          <a:p>
            <a:pPr marL="18415" marR="5080" lvl="0" indent="0" algn="l" rtl="0">
              <a:lnSpc>
                <a:spcPct val="100000"/>
              </a:lnSpc>
              <a:spcBef>
                <a:spcPts val="195"/>
              </a:spcBef>
              <a:spcAft>
                <a:spcPts val="0"/>
              </a:spcAft>
              <a:buNone/>
            </a:pPr>
            <a:r>
              <a:rPr lang="en-US" sz="900">
                <a:latin typeface="Inter"/>
                <a:ea typeface="Inter"/>
                <a:cs typeface="Inter"/>
                <a:sym typeface="Inter"/>
              </a:rPr>
              <a:t>say family planning benefits give them more control over their professional and personal goals</a:t>
            </a:r>
            <a:endParaRPr sz="900">
              <a:latin typeface="Inter"/>
              <a:ea typeface="Inter"/>
              <a:cs typeface="Inter"/>
              <a:sym typeface="Inter"/>
            </a:endParaRPr>
          </a:p>
        </p:txBody>
      </p:sp>
      <p:grpSp>
        <p:nvGrpSpPr>
          <p:cNvPr id="3177" name="Google Shape;3177;p18"/>
          <p:cNvGrpSpPr/>
          <p:nvPr/>
        </p:nvGrpSpPr>
        <p:grpSpPr>
          <a:xfrm>
            <a:off x="-1511" y="176034"/>
            <a:ext cx="798195" cy="399415"/>
            <a:chOff x="-1511" y="176034"/>
            <a:chExt cx="798195" cy="399415"/>
          </a:xfrm>
        </p:grpSpPr>
        <p:sp>
          <p:nvSpPr>
            <p:cNvPr id="3178" name="Google Shape;3178;p18"/>
            <p:cNvSpPr/>
            <p:nvPr/>
          </p:nvSpPr>
          <p:spPr>
            <a:xfrm>
              <a:off x="-1511" y="176034"/>
              <a:ext cx="798195" cy="399415"/>
            </a:xfrm>
            <a:custGeom>
              <a:avLst/>
              <a:gdLst/>
              <a:ahLst/>
              <a:cxnLst/>
              <a:rect l="l" t="t" r="r" b="b"/>
              <a:pathLst>
                <a:path w="798195" h="399415" extrusionOk="0">
                  <a:moveTo>
                    <a:pt x="798093" y="0"/>
                  </a:moveTo>
                  <a:lnTo>
                    <a:pt x="0" y="0"/>
                  </a:lnTo>
                  <a:lnTo>
                    <a:pt x="0" y="399046"/>
                  </a:lnTo>
                  <a:lnTo>
                    <a:pt x="798093" y="399046"/>
                  </a:lnTo>
                  <a:lnTo>
                    <a:pt x="798093" y="0"/>
                  </a:lnTo>
                  <a:close/>
                </a:path>
              </a:pathLst>
            </a:custGeom>
            <a:solidFill>
              <a:srgbClr val="E2120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179" name="Google Shape;3179;p18"/>
            <p:cNvSpPr/>
            <p:nvPr/>
          </p:nvSpPr>
          <p:spPr>
            <a:xfrm>
              <a:off x="124472" y="283552"/>
              <a:ext cx="546735" cy="66675"/>
            </a:xfrm>
            <a:custGeom>
              <a:avLst/>
              <a:gdLst/>
              <a:ahLst/>
              <a:cxnLst/>
              <a:rect l="l" t="t" r="r" b="b"/>
              <a:pathLst>
                <a:path w="546735" h="66675" extrusionOk="0">
                  <a:moveTo>
                    <a:pt x="42138" y="51828"/>
                  </a:moveTo>
                  <a:lnTo>
                    <a:pt x="14655" y="51828"/>
                  </a:lnTo>
                  <a:lnTo>
                    <a:pt x="14655" y="38620"/>
                  </a:lnTo>
                  <a:lnTo>
                    <a:pt x="38430" y="38620"/>
                  </a:lnTo>
                  <a:lnTo>
                    <a:pt x="38430" y="25869"/>
                  </a:lnTo>
                  <a:lnTo>
                    <a:pt x="14655" y="25869"/>
                  </a:lnTo>
                  <a:lnTo>
                    <a:pt x="14655" y="14287"/>
                  </a:lnTo>
                  <a:lnTo>
                    <a:pt x="40424" y="14287"/>
                  </a:lnTo>
                  <a:lnTo>
                    <a:pt x="40424" y="1181"/>
                  </a:lnTo>
                  <a:lnTo>
                    <a:pt x="0" y="1181"/>
                  </a:lnTo>
                  <a:lnTo>
                    <a:pt x="0" y="65024"/>
                  </a:lnTo>
                  <a:lnTo>
                    <a:pt x="42138" y="65024"/>
                  </a:lnTo>
                  <a:lnTo>
                    <a:pt x="42138" y="51828"/>
                  </a:lnTo>
                  <a:close/>
                </a:path>
                <a:path w="546735" h="66675" extrusionOk="0">
                  <a:moveTo>
                    <a:pt x="104648" y="48298"/>
                  </a:moveTo>
                  <a:lnTo>
                    <a:pt x="99580" y="51371"/>
                  </a:lnTo>
                  <a:lnTo>
                    <a:pt x="94157" y="53365"/>
                  </a:lnTo>
                  <a:lnTo>
                    <a:pt x="87909" y="53365"/>
                  </a:lnTo>
                  <a:lnTo>
                    <a:pt x="79895" y="52120"/>
                  </a:lnTo>
                  <a:lnTo>
                    <a:pt x="73304" y="48374"/>
                  </a:lnTo>
                  <a:lnTo>
                    <a:pt x="68834" y="42024"/>
                  </a:lnTo>
                  <a:lnTo>
                    <a:pt x="67195" y="33020"/>
                  </a:lnTo>
                  <a:lnTo>
                    <a:pt x="68694" y="24282"/>
                  </a:lnTo>
                  <a:lnTo>
                    <a:pt x="72859" y="17932"/>
                  </a:lnTo>
                  <a:lnTo>
                    <a:pt x="79209" y="14071"/>
                  </a:lnTo>
                  <a:lnTo>
                    <a:pt x="87274" y="12763"/>
                  </a:lnTo>
                  <a:lnTo>
                    <a:pt x="93421" y="12763"/>
                  </a:lnTo>
                  <a:lnTo>
                    <a:pt x="99847" y="14287"/>
                  </a:lnTo>
                  <a:lnTo>
                    <a:pt x="104546" y="18275"/>
                  </a:lnTo>
                  <a:lnTo>
                    <a:pt x="104546" y="4699"/>
                  </a:lnTo>
                  <a:lnTo>
                    <a:pt x="99847" y="1447"/>
                  </a:lnTo>
                  <a:lnTo>
                    <a:pt x="93700" y="0"/>
                  </a:lnTo>
                  <a:lnTo>
                    <a:pt x="84467" y="0"/>
                  </a:lnTo>
                  <a:lnTo>
                    <a:pt x="71742" y="2311"/>
                  </a:lnTo>
                  <a:lnTo>
                    <a:pt x="61404" y="8940"/>
                  </a:lnTo>
                  <a:lnTo>
                    <a:pt x="54457" y="19418"/>
                  </a:lnTo>
                  <a:lnTo>
                    <a:pt x="51917" y="33286"/>
                  </a:lnTo>
                  <a:lnTo>
                    <a:pt x="54406" y="47078"/>
                  </a:lnTo>
                  <a:lnTo>
                    <a:pt x="61264" y="57391"/>
                  </a:lnTo>
                  <a:lnTo>
                    <a:pt x="71488" y="63868"/>
                  </a:lnTo>
                  <a:lnTo>
                    <a:pt x="84112" y="66116"/>
                  </a:lnTo>
                  <a:lnTo>
                    <a:pt x="92798" y="66116"/>
                  </a:lnTo>
                  <a:lnTo>
                    <a:pt x="99402" y="64401"/>
                  </a:lnTo>
                  <a:lnTo>
                    <a:pt x="104648" y="61226"/>
                  </a:lnTo>
                  <a:lnTo>
                    <a:pt x="104648" y="48298"/>
                  </a:lnTo>
                  <a:close/>
                </a:path>
                <a:path w="546735" h="66675" extrusionOk="0">
                  <a:moveTo>
                    <a:pt x="177088" y="32372"/>
                  </a:moveTo>
                  <a:lnTo>
                    <a:pt x="161886" y="4343"/>
                  </a:lnTo>
                  <a:lnTo>
                    <a:pt x="161886" y="33274"/>
                  </a:lnTo>
                  <a:lnTo>
                    <a:pt x="160756" y="41871"/>
                  </a:lnTo>
                  <a:lnTo>
                    <a:pt x="160731" y="42062"/>
                  </a:lnTo>
                  <a:lnTo>
                    <a:pt x="157441" y="48336"/>
                  </a:lnTo>
                  <a:lnTo>
                    <a:pt x="152361" y="52095"/>
                  </a:lnTo>
                  <a:lnTo>
                    <a:pt x="145796" y="53352"/>
                  </a:lnTo>
                  <a:lnTo>
                    <a:pt x="139395" y="52095"/>
                  </a:lnTo>
                  <a:lnTo>
                    <a:pt x="129552" y="33274"/>
                  </a:lnTo>
                  <a:lnTo>
                    <a:pt x="129603" y="32372"/>
                  </a:lnTo>
                  <a:lnTo>
                    <a:pt x="146062" y="12839"/>
                  </a:lnTo>
                  <a:lnTo>
                    <a:pt x="152476" y="14084"/>
                  </a:lnTo>
                  <a:lnTo>
                    <a:pt x="161886" y="33274"/>
                  </a:lnTo>
                  <a:lnTo>
                    <a:pt x="161886" y="4343"/>
                  </a:lnTo>
                  <a:lnTo>
                    <a:pt x="159042" y="2387"/>
                  </a:lnTo>
                  <a:lnTo>
                    <a:pt x="146151" y="0"/>
                  </a:lnTo>
                  <a:lnTo>
                    <a:pt x="133210" y="2387"/>
                  </a:lnTo>
                  <a:lnTo>
                    <a:pt x="123139" y="9093"/>
                  </a:lnTo>
                  <a:lnTo>
                    <a:pt x="116573" y="19532"/>
                  </a:lnTo>
                  <a:lnTo>
                    <a:pt x="114350" y="32372"/>
                  </a:lnTo>
                  <a:lnTo>
                    <a:pt x="114261" y="33274"/>
                  </a:lnTo>
                  <a:lnTo>
                    <a:pt x="116446" y="46456"/>
                  </a:lnTo>
                  <a:lnTo>
                    <a:pt x="116484" y="46685"/>
                  </a:lnTo>
                  <a:lnTo>
                    <a:pt x="122809" y="57099"/>
                  </a:lnTo>
                  <a:lnTo>
                    <a:pt x="132664" y="63779"/>
                  </a:lnTo>
                  <a:lnTo>
                    <a:pt x="145161" y="66116"/>
                  </a:lnTo>
                  <a:lnTo>
                    <a:pt x="158089" y="63779"/>
                  </a:lnTo>
                  <a:lnTo>
                    <a:pt x="176974" y="33096"/>
                  </a:lnTo>
                  <a:lnTo>
                    <a:pt x="177088" y="32372"/>
                  </a:lnTo>
                  <a:close/>
                </a:path>
                <a:path w="546735" h="66675" extrusionOk="0">
                  <a:moveTo>
                    <a:pt x="245833" y="1181"/>
                  </a:moveTo>
                  <a:lnTo>
                    <a:pt x="231813" y="1181"/>
                  </a:lnTo>
                  <a:lnTo>
                    <a:pt x="231889" y="26060"/>
                  </a:lnTo>
                  <a:lnTo>
                    <a:pt x="232181" y="39878"/>
                  </a:lnTo>
                  <a:lnTo>
                    <a:pt x="229095" y="35255"/>
                  </a:lnTo>
                  <a:lnTo>
                    <a:pt x="205041" y="1181"/>
                  </a:lnTo>
                  <a:lnTo>
                    <a:pt x="191389" y="1181"/>
                  </a:lnTo>
                  <a:lnTo>
                    <a:pt x="191389" y="65024"/>
                  </a:lnTo>
                  <a:lnTo>
                    <a:pt x="205498" y="65024"/>
                  </a:lnTo>
                  <a:lnTo>
                    <a:pt x="205473" y="33997"/>
                  </a:lnTo>
                  <a:lnTo>
                    <a:pt x="205320" y="23520"/>
                  </a:lnTo>
                  <a:lnTo>
                    <a:pt x="208178" y="27940"/>
                  </a:lnTo>
                  <a:lnTo>
                    <a:pt x="233260" y="65024"/>
                  </a:lnTo>
                  <a:lnTo>
                    <a:pt x="245833" y="65024"/>
                  </a:lnTo>
                  <a:lnTo>
                    <a:pt x="245833" y="1181"/>
                  </a:lnTo>
                  <a:close/>
                </a:path>
                <a:path w="546735" h="66675" extrusionOk="0">
                  <a:moveTo>
                    <a:pt x="322084" y="32372"/>
                  </a:moveTo>
                  <a:lnTo>
                    <a:pt x="319976" y="19532"/>
                  </a:lnTo>
                  <a:lnTo>
                    <a:pt x="319938" y="19304"/>
                  </a:lnTo>
                  <a:lnTo>
                    <a:pt x="316039" y="12839"/>
                  </a:lnTo>
                  <a:lnTo>
                    <a:pt x="313791" y="9093"/>
                  </a:lnTo>
                  <a:lnTo>
                    <a:pt x="306882" y="4343"/>
                  </a:lnTo>
                  <a:lnTo>
                    <a:pt x="306882" y="33274"/>
                  </a:lnTo>
                  <a:lnTo>
                    <a:pt x="305739" y="41871"/>
                  </a:lnTo>
                  <a:lnTo>
                    <a:pt x="305714" y="42062"/>
                  </a:lnTo>
                  <a:lnTo>
                    <a:pt x="302437" y="48336"/>
                  </a:lnTo>
                  <a:lnTo>
                    <a:pt x="297345" y="52095"/>
                  </a:lnTo>
                  <a:lnTo>
                    <a:pt x="290791" y="53352"/>
                  </a:lnTo>
                  <a:lnTo>
                    <a:pt x="284391" y="52095"/>
                  </a:lnTo>
                  <a:lnTo>
                    <a:pt x="279222" y="48336"/>
                  </a:lnTo>
                  <a:lnTo>
                    <a:pt x="278269" y="46685"/>
                  </a:lnTo>
                  <a:lnTo>
                    <a:pt x="275818" y="42062"/>
                  </a:lnTo>
                  <a:lnTo>
                    <a:pt x="275717" y="41871"/>
                  </a:lnTo>
                  <a:lnTo>
                    <a:pt x="274548" y="33274"/>
                  </a:lnTo>
                  <a:lnTo>
                    <a:pt x="274599" y="32372"/>
                  </a:lnTo>
                  <a:lnTo>
                    <a:pt x="275742" y="24244"/>
                  </a:lnTo>
                  <a:lnTo>
                    <a:pt x="275755" y="24091"/>
                  </a:lnTo>
                  <a:lnTo>
                    <a:pt x="279184" y="17868"/>
                  </a:lnTo>
                  <a:lnTo>
                    <a:pt x="284441" y="14084"/>
                  </a:lnTo>
                  <a:lnTo>
                    <a:pt x="291058" y="12839"/>
                  </a:lnTo>
                  <a:lnTo>
                    <a:pt x="297459" y="14084"/>
                  </a:lnTo>
                  <a:lnTo>
                    <a:pt x="306882" y="33274"/>
                  </a:lnTo>
                  <a:lnTo>
                    <a:pt x="306882" y="4343"/>
                  </a:lnTo>
                  <a:lnTo>
                    <a:pt x="304038" y="2387"/>
                  </a:lnTo>
                  <a:lnTo>
                    <a:pt x="291147" y="0"/>
                  </a:lnTo>
                  <a:lnTo>
                    <a:pt x="278206" y="2387"/>
                  </a:lnTo>
                  <a:lnTo>
                    <a:pt x="268135" y="9093"/>
                  </a:lnTo>
                  <a:lnTo>
                    <a:pt x="261569" y="19532"/>
                  </a:lnTo>
                  <a:lnTo>
                    <a:pt x="259346" y="32372"/>
                  </a:lnTo>
                  <a:lnTo>
                    <a:pt x="259245" y="33274"/>
                  </a:lnTo>
                  <a:lnTo>
                    <a:pt x="261429" y="46456"/>
                  </a:lnTo>
                  <a:lnTo>
                    <a:pt x="261467" y="46685"/>
                  </a:lnTo>
                  <a:lnTo>
                    <a:pt x="267804" y="57099"/>
                  </a:lnTo>
                  <a:lnTo>
                    <a:pt x="277647" y="63779"/>
                  </a:lnTo>
                  <a:lnTo>
                    <a:pt x="290156" y="66116"/>
                  </a:lnTo>
                  <a:lnTo>
                    <a:pt x="303085" y="63779"/>
                  </a:lnTo>
                  <a:lnTo>
                    <a:pt x="313143" y="57099"/>
                  </a:lnTo>
                  <a:lnTo>
                    <a:pt x="315480" y="53352"/>
                  </a:lnTo>
                  <a:lnTo>
                    <a:pt x="319735" y="46456"/>
                  </a:lnTo>
                  <a:lnTo>
                    <a:pt x="321932" y="33274"/>
                  </a:lnTo>
                  <a:lnTo>
                    <a:pt x="321970" y="33096"/>
                  </a:lnTo>
                  <a:lnTo>
                    <a:pt x="322084" y="32372"/>
                  </a:lnTo>
                  <a:close/>
                </a:path>
                <a:path w="546735" h="66675" extrusionOk="0">
                  <a:moveTo>
                    <a:pt x="399059" y="1181"/>
                  </a:moveTo>
                  <a:lnTo>
                    <a:pt x="383413" y="1181"/>
                  </a:lnTo>
                  <a:lnTo>
                    <a:pt x="372364" y="18681"/>
                  </a:lnTo>
                  <a:lnTo>
                    <a:pt x="367766" y="26416"/>
                  </a:lnTo>
                  <a:lnTo>
                    <a:pt x="365848" y="23139"/>
                  </a:lnTo>
                  <a:lnTo>
                    <a:pt x="352209" y="1181"/>
                  </a:lnTo>
                  <a:lnTo>
                    <a:pt x="336384" y="1181"/>
                  </a:lnTo>
                  <a:lnTo>
                    <a:pt x="336384" y="65024"/>
                  </a:lnTo>
                  <a:lnTo>
                    <a:pt x="350862" y="65024"/>
                  </a:lnTo>
                  <a:lnTo>
                    <a:pt x="350837" y="34975"/>
                  </a:lnTo>
                  <a:lnTo>
                    <a:pt x="350672" y="21615"/>
                  </a:lnTo>
                  <a:lnTo>
                    <a:pt x="367677" y="48120"/>
                  </a:lnTo>
                  <a:lnTo>
                    <a:pt x="375208" y="36690"/>
                  </a:lnTo>
                  <a:lnTo>
                    <a:pt x="384949" y="21615"/>
                  </a:lnTo>
                  <a:lnTo>
                    <a:pt x="384670" y="34798"/>
                  </a:lnTo>
                  <a:lnTo>
                    <a:pt x="384594" y="65024"/>
                  </a:lnTo>
                  <a:lnTo>
                    <a:pt x="399059" y="65024"/>
                  </a:lnTo>
                  <a:lnTo>
                    <a:pt x="399059" y="1181"/>
                  </a:lnTo>
                  <a:close/>
                </a:path>
                <a:path w="546735" h="66675" extrusionOk="0">
                  <a:moveTo>
                    <a:pt x="430542" y="1181"/>
                  </a:moveTo>
                  <a:lnTo>
                    <a:pt x="415798" y="1181"/>
                  </a:lnTo>
                  <a:lnTo>
                    <a:pt x="415798" y="65024"/>
                  </a:lnTo>
                  <a:lnTo>
                    <a:pt x="430542" y="65024"/>
                  </a:lnTo>
                  <a:lnTo>
                    <a:pt x="430542" y="1181"/>
                  </a:lnTo>
                  <a:close/>
                </a:path>
                <a:path w="546735" h="66675" extrusionOk="0">
                  <a:moveTo>
                    <a:pt x="490677" y="46926"/>
                  </a:moveTo>
                  <a:lnTo>
                    <a:pt x="461200" y="22783"/>
                  </a:lnTo>
                  <a:lnTo>
                    <a:pt x="459295" y="21526"/>
                  </a:lnTo>
                  <a:lnTo>
                    <a:pt x="459295" y="14922"/>
                  </a:lnTo>
                  <a:lnTo>
                    <a:pt x="461822" y="12750"/>
                  </a:lnTo>
                  <a:lnTo>
                    <a:pt x="473684" y="12750"/>
                  </a:lnTo>
                  <a:lnTo>
                    <a:pt x="481914" y="15100"/>
                  </a:lnTo>
                  <a:lnTo>
                    <a:pt x="487159" y="18986"/>
                  </a:lnTo>
                  <a:lnTo>
                    <a:pt x="487159" y="4787"/>
                  </a:lnTo>
                  <a:lnTo>
                    <a:pt x="482815" y="1892"/>
                  </a:lnTo>
                  <a:lnTo>
                    <a:pt x="475221" y="0"/>
                  </a:lnTo>
                  <a:lnTo>
                    <a:pt x="468528" y="0"/>
                  </a:lnTo>
                  <a:lnTo>
                    <a:pt x="457936" y="1371"/>
                  </a:lnTo>
                  <a:lnTo>
                    <a:pt x="450430" y="5207"/>
                  </a:lnTo>
                  <a:lnTo>
                    <a:pt x="445947" y="11074"/>
                  </a:lnTo>
                  <a:lnTo>
                    <a:pt x="444461" y="18542"/>
                  </a:lnTo>
                  <a:lnTo>
                    <a:pt x="444461" y="28028"/>
                  </a:lnTo>
                  <a:lnTo>
                    <a:pt x="449072" y="33553"/>
                  </a:lnTo>
                  <a:lnTo>
                    <a:pt x="460387" y="37706"/>
                  </a:lnTo>
                  <a:lnTo>
                    <a:pt x="473862" y="42862"/>
                  </a:lnTo>
                  <a:lnTo>
                    <a:pt x="475754" y="44488"/>
                  </a:lnTo>
                  <a:lnTo>
                    <a:pt x="475754" y="51269"/>
                  </a:lnTo>
                  <a:lnTo>
                    <a:pt x="473138" y="53352"/>
                  </a:lnTo>
                  <a:lnTo>
                    <a:pt x="460197" y="53352"/>
                  </a:lnTo>
                  <a:lnTo>
                    <a:pt x="450519" y="50546"/>
                  </a:lnTo>
                  <a:lnTo>
                    <a:pt x="444284" y="45212"/>
                  </a:lnTo>
                  <a:lnTo>
                    <a:pt x="444284" y="59778"/>
                  </a:lnTo>
                  <a:lnTo>
                    <a:pt x="448894" y="63207"/>
                  </a:lnTo>
                  <a:lnTo>
                    <a:pt x="457314" y="66103"/>
                  </a:lnTo>
                  <a:lnTo>
                    <a:pt x="466166" y="66103"/>
                  </a:lnTo>
                  <a:lnTo>
                    <a:pt x="477329" y="64579"/>
                  </a:lnTo>
                  <a:lnTo>
                    <a:pt x="484936" y="60426"/>
                  </a:lnTo>
                  <a:lnTo>
                    <a:pt x="489292" y="54317"/>
                  </a:lnTo>
                  <a:lnTo>
                    <a:pt x="490677" y="46926"/>
                  </a:lnTo>
                  <a:close/>
                </a:path>
                <a:path w="546735" h="66675" extrusionOk="0">
                  <a:moveTo>
                    <a:pt x="546125" y="1181"/>
                  </a:moveTo>
                  <a:lnTo>
                    <a:pt x="496023" y="1181"/>
                  </a:lnTo>
                  <a:lnTo>
                    <a:pt x="496023" y="14465"/>
                  </a:lnTo>
                  <a:lnTo>
                    <a:pt x="513562" y="14465"/>
                  </a:lnTo>
                  <a:lnTo>
                    <a:pt x="513562" y="65024"/>
                  </a:lnTo>
                  <a:lnTo>
                    <a:pt x="528307" y="65024"/>
                  </a:lnTo>
                  <a:lnTo>
                    <a:pt x="528307" y="14465"/>
                  </a:lnTo>
                  <a:lnTo>
                    <a:pt x="546125" y="14465"/>
                  </a:lnTo>
                  <a:lnTo>
                    <a:pt x="546125" y="1181"/>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180" name="Google Shape;3180;p18"/>
            <p:cNvPicPr preferRelativeResize="0"/>
            <p:nvPr/>
          </p:nvPicPr>
          <p:blipFill rotWithShape="1">
            <a:blip r:embed="rId3">
              <a:alphaModFix/>
            </a:blip>
            <a:srcRect/>
            <a:stretch/>
          </p:blipFill>
          <p:spPr>
            <a:xfrm>
              <a:off x="228168" y="392082"/>
              <a:ext cx="338744" cy="66116"/>
            </a:xfrm>
            <a:prstGeom prst="rect">
              <a:avLst/>
            </a:prstGeom>
            <a:noFill/>
            <a:ln>
              <a:noFill/>
            </a:ln>
          </p:spPr>
        </p:pic>
      </p:grpSp>
      <p:pic>
        <p:nvPicPr>
          <p:cNvPr id="3181" name="Google Shape;3181;p18"/>
          <p:cNvPicPr preferRelativeResize="0"/>
          <p:nvPr/>
        </p:nvPicPr>
        <p:blipFill rotWithShape="1">
          <a:blip r:embed="rId4">
            <a:alphaModFix/>
          </a:blip>
          <a:srcRect/>
          <a:stretch/>
        </p:blipFill>
        <p:spPr>
          <a:xfrm>
            <a:off x="8391526" y="4860292"/>
            <a:ext cx="532606" cy="128630"/>
          </a:xfrm>
          <a:prstGeom prst="rect">
            <a:avLst/>
          </a:prstGeom>
          <a:noFill/>
          <a:ln>
            <a:noFill/>
          </a:ln>
        </p:spPr>
      </p:pic>
      <p:sp>
        <p:nvSpPr>
          <p:cNvPr id="3182" name="Google Shape;3182;p18"/>
          <p:cNvSpPr txBox="1"/>
          <p:nvPr/>
        </p:nvSpPr>
        <p:spPr>
          <a:xfrm>
            <a:off x="8385516" y="4733869"/>
            <a:ext cx="421500" cy="85200"/>
          </a:xfrm>
          <a:prstGeom prst="rect">
            <a:avLst/>
          </a:prstGeom>
          <a:noFill/>
          <a:ln>
            <a:noFill/>
          </a:ln>
        </p:spPr>
        <p:txBody>
          <a:bodyPr spcFirstLastPara="1" wrap="square" lIns="0" tIns="15875" rIns="0" bIns="0" anchor="t" anchorCtr="0">
            <a:spAutoFit/>
          </a:bodyPr>
          <a:lstStyle/>
          <a:p>
            <a:pPr marL="12700" lvl="0" indent="0" algn="l" rtl="0">
              <a:lnSpc>
                <a:spcPct val="100000"/>
              </a:lnSpc>
              <a:spcBef>
                <a:spcPts val="0"/>
              </a:spcBef>
              <a:spcAft>
                <a:spcPts val="0"/>
              </a:spcAft>
              <a:buNone/>
            </a:pPr>
            <a:r>
              <a:rPr lang="en-US" sz="450">
                <a:latin typeface="Inter Medium"/>
                <a:ea typeface="Inter Medium"/>
                <a:cs typeface="Inter Medium"/>
                <a:sym typeface="Inter Medium"/>
              </a:rPr>
              <a:t>Sponsored by</a:t>
            </a:r>
            <a:endParaRPr sz="450">
              <a:latin typeface="Inter Medium"/>
              <a:ea typeface="Inter Medium"/>
              <a:cs typeface="Inter Medium"/>
              <a:sym typeface="Inter Medium"/>
            </a:endParaRPr>
          </a:p>
        </p:txBody>
      </p:sp>
      <p:sp>
        <p:nvSpPr>
          <p:cNvPr id="3183" name="Google Shape;3183;p18"/>
          <p:cNvSpPr txBox="1"/>
          <p:nvPr/>
        </p:nvSpPr>
        <p:spPr>
          <a:xfrm>
            <a:off x="1170073" y="3679465"/>
            <a:ext cx="2646045" cy="4826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000" b="1">
                <a:solidFill>
                  <a:srgbClr val="F79753"/>
                </a:solidFill>
                <a:latin typeface="Inter"/>
                <a:ea typeface="Inter"/>
                <a:cs typeface="Inter"/>
                <a:sym typeface="Inter"/>
              </a:rPr>
              <a:t>Only 52%</a:t>
            </a:r>
            <a:endParaRPr sz="1000">
              <a:latin typeface="Inter"/>
              <a:ea typeface="Inter"/>
              <a:cs typeface="Inter"/>
              <a:sym typeface="Inter"/>
            </a:endParaRPr>
          </a:p>
          <a:p>
            <a:pPr marL="12700" marR="5080" lvl="0" indent="0" algn="l" rtl="0">
              <a:lnSpc>
                <a:spcPct val="100000"/>
              </a:lnSpc>
              <a:spcBef>
                <a:spcPts val="0"/>
              </a:spcBef>
              <a:spcAft>
                <a:spcPts val="0"/>
              </a:spcAft>
              <a:buNone/>
            </a:pPr>
            <a:r>
              <a:rPr lang="en-US" sz="1000">
                <a:latin typeface="Inter"/>
                <a:ea typeface="Inter"/>
                <a:cs typeface="Inter"/>
                <a:sym typeface="Inter"/>
              </a:rPr>
              <a:t>say they have access to </a:t>
            </a:r>
            <a:r>
              <a:rPr lang="en-US" sz="1000" b="1">
                <a:solidFill>
                  <a:srgbClr val="29719F"/>
                </a:solidFill>
                <a:latin typeface="Inter"/>
                <a:ea typeface="Inter"/>
                <a:cs typeface="Inter"/>
                <a:sym typeface="Inter"/>
              </a:rPr>
              <a:t>extended leave </a:t>
            </a:r>
            <a:r>
              <a:rPr lang="en-US" sz="1000">
                <a:latin typeface="Inter"/>
                <a:ea typeface="Inter"/>
                <a:cs typeface="Inter"/>
                <a:sym typeface="Inter"/>
              </a:rPr>
              <a:t>for things like caregiving</a:t>
            </a:r>
            <a:endParaRPr sz="1000">
              <a:latin typeface="Inter"/>
              <a:ea typeface="Inter"/>
              <a:cs typeface="Inter"/>
              <a:sym typeface="Inter"/>
            </a:endParaRPr>
          </a:p>
        </p:txBody>
      </p:sp>
      <p:sp>
        <p:nvSpPr>
          <p:cNvPr id="3184" name="Google Shape;3184;p18"/>
          <p:cNvSpPr txBox="1"/>
          <p:nvPr/>
        </p:nvSpPr>
        <p:spPr>
          <a:xfrm>
            <a:off x="1187345" y="4427368"/>
            <a:ext cx="2941969" cy="4826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000" b="1" dirty="0">
                <a:solidFill>
                  <a:srgbClr val="F79753"/>
                </a:solidFill>
                <a:latin typeface="Inter"/>
                <a:ea typeface="Inter"/>
                <a:cs typeface="Inter"/>
                <a:sym typeface="Inter"/>
              </a:rPr>
              <a:t>Only 40%</a:t>
            </a:r>
            <a:endParaRPr sz="1000" dirty="0">
              <a:latin typeface="Inter"/>
              <a:ea typeface="Inter"/>
              <a:cs typeface="Inter"/>
              <a:sym typeface="Inter"/>
            </a:endParaRPr>
          </a:p>
          <a:p>
            <a:pPr marL="12700" lvl="0" indent="0" algn="l" rtl="0">
              <a:lnSpc>
                <a:spcPct val="100000"/>
              </a:lnSpc>
              <a:spcBef>
                <a:spcPts val="0"/>
              </a:spcBef>
              <a:spcAft>
                <a:spcPts val="0"/>
              </a:spcAft>
              <a:buNone/>
            </a:pPr>
            <a:r>
              <a:rPr lang="en-US" sz="1000" dirty="0">
                <a:latin typeface="Inter"/>
                <a:ea typeface="Inter"/>
                <a:cs typeface="Inter"/>
                <a:sym typeface="Inter"/>
              </a:rPr>
              <a:t>have access to </a:t>
            </a:r>
            <a:r>
              <a:rPr lang="en-US" sz="1000" b="1" dirty="0">
                <a:solidFill>
                  <a:srgbClr val="29719F"/>
                </a:solidFill>
                <a:latin typeface="Inter"/>
                <a:ea typeface="Inter"/>
                <a:cs typeface="Inter"/>
                <a:sym typeface="Inter"/>
              </a:rPr>
              <a:t>caregiving accommodations</a:t>
            </a:r>
            <a:endParaRPr sz="1000" dirty="0">
              <a:latin typeface="Inter"/>
              <a:ea typeface="Inter"/>
              <a:cs typeface="Inter"/>
              <a:sym typeface="Inter"/>
            </a:endParaRPr>
          </a:p>
          <a:p>
            <a:pPr marL="12700" lvl="0" indent="0" algn="l" rtl="0">
              <a:lnSpc>
                <a:spcPct val="100000"/>
              </a:lnSpc>
              <a:spcBef>
                <a:spcPts val="0"/>
              </a:spcBef>
              <a:spcAft>
                <a:spcPts val="0"/>
              </a:spcAft>
              <a:buNone/>
            </a:pPr>
            <a:r>
              <a:rPr lang="en-US" sz="1000" dirty="0">
                <a:latin typeface="Inter"/>
                <a:ea typeface="Inter"/>
                <a:cs typeface="Inter"/>
                <a:sym typeface="Inter"/>
              </a:rPr>
              <a:t>(flexible work, mothers’ rooms)</a:t>
            </a:r>
            <a:endParaRPr sz="1000" dirty="0">
              <a:latin typeface="Inter"/>
              <a:ea typeface="Inter"/>
              <a:cs typeface="Inter"/>
              <a:sym typeface="Inter"/>
            </a:endParaRPr>
          </a:p>
        </p:txBody>
      </p:sp>
      <p:sp>
        <p:nvSpPr>
          <p:cNvPr id="3185" name="Google Shape;3185;p18"/>
          <p:cNvSpPr txBox="1"/>
          <p:nvPr/>
        </p:nvSpPr>
        <p:spPr>
          <a:xfrm>
            <a:off x="5601484" y="3776747"/>
            <a:ext cx="2308802" cy="330200"/>
          </a:xfrm>
          <a:prstGeom prst="rect">
            <a:avLst/>
          </a:prstGeom>
          <a:noFill/>
          <a:ln>
            <a:noFill/>
          </a:ln>
        </p:spPr>
        <p:txBody>
          <a:bodyPr spcFirstLastPara="1" wrap="square" lIns="0" tIns="12700" rIns="0" bIns="0" anchor="t" anchorCtr="0">
            <a:spAutoFit/>
          </a:bodyPr>
          <a:lstStyle/>
          <a:p>
            <a:pPr marL="12700" marR="5080" lvl="0" indent="0" algn="l" rtl="0">
              <a:lnSpc>
                <a:spcPct val="100000"/>
              </a:lnSpc>
              <a:spcBef>
                <a:spcPts val="0"/>
              </a:spcBef>
              <a:spcAft>
                <a:spcPts val="0"/>
              </a:spcAft>
              <a:buNone/>
            </a:pPr>
            <a:r>
              <a:rPr lang="en-US" sz="1000" dirty="0">
                <a:latin typeface="Inter"/>
                <a:ea typeface="Inter"/>
                <a:cs typeface="Inter"/>
                <a:sym typeface="Inter"/>
              </a:rPr>
              <a:t>Employers </a:t>
            </a:r>
            <a:r>
              <a:rPr lang="en-US" sz="1000" b="1" dirty="0">
                <a:solidFill>
                  <a:srgbClr val="29719F"/>
                </a:solidFill>
                <a:latin typeface="Inter"/>
                <a:ea typeface="Inter"/>
                <a:cs typeface="Inter"/>
                <a:sym typeface="Inter"/>
              </a:rPr>
              <a:t>can’t assume </a:t>
            </a:r>
            <a:r>
              <a:rPr lang="en-US" sz="1000" dirty="0">
                <a:latin typeface="Inter"/>
                <a:ea typeface="Inter"/>
                <a:cs typeface="Inter"/>
                <a:sym typeface="Inter"/>
              </a:rPr>
              <a:t>that they know what workers need or want</a:t>
            </a:r>
            <a:endParaRPr sz="1000" dirty="0">
              <a:latin typeface="Inter"/>
              <a:ea typeface="Inter"/>
              <a:cs typeface="Inter"/>
              <a:sym typeface="Inter"/>
            </a:endParaRPr>
          </a:p>
        </p:txBody>
      </p:sp>
      <p:sp>
        <p:nvSpPr>
          <p:cNvPr id="3186" name="Google Shape;3186;p18"/>
          <p:cNvSpPr txBox="1"/>
          <p:nvPr/>
        </p:nvSpPr>
        <p:spPr>
          <a:xfrm>
            <a:off x="5597166" y="4440322"/>
            <a:ext cx="2451366" cy="482600"/>
          </a:xfrm>
          <a:prstGeom prst="rect">
            <a:avLst/>
          </a:prstGeom>
          <a:noFill/>
          <a:ln>
            <a:noFill/>
          </a:ln>
        </p:spPr>
        <p:txBody>
          <a:bodyPr spcFirstLastPara="1" wrap="square" lIns="0" tIns="12700" rIns="0" bIns="0" anchor="t" anchorCtr="0">
            <a:spAutoFit/>
          </a:bodyPr>
          <a:lstStyle/>
          <a:p>
            <a:pPr marL="12700" marR="5080" lvl="0" indent="0" algn="l" rtl="0">
              <a:lnSpc>
                <a:spcPct val="100000"/>
              </a:lnSpc>
              <a:spcBef>
                <a:spcPts val="0"/>
              </a:spcBef>
              <a:spcAft>
                <a:spcPts val="0"/>
              </a:spcAft>
              <a:buNone/>
            </a:pPr>
            <a:r>
              <a:rPr lang="en-US" sz="1000" b="1" dirty="0">
                <a:solidFill>
                  <a:srgbClr val="29719F"/>
                </a:solidFill>
                <a:latin typeface="Inter"/>
                <a:ea typeface="Inter"/>
                <a:cs typeface="Inter"/>
                <a:sym typeface="Inter"/>
              </a:rPr>
              <a:t>Annual care surveys or assessments </a:t>
            </a:r>
            <a:r>
              <a:rPr lang="en-US" sz="1000" dirty="0">
                <a:latin typeface="Inter"/>
                <a:ea typeface="Inter"/>
                <a:cs typeface="Inter"/>
                <a:sym typeface="Inter"/>
              </a:rPr>
              <a:t>can help companies investigate the hidden costs of caregiving</a:t>
            </a:r>
            <a:endParaRPr sz="1000" dirty="0">
              <a:latin typeface="Inter"/>
              <a:ea typeface="Inter"/>
              <a:cs typeface="Inter"/>
              <a:sym typeface="Inter"/>
            </a:endParaRPr>
          </a:p>
        </p:txBody>
      </p:sp>
      <p:grpSp>
        <p:nvGrpSpPr>
          <p:cNvPr id="3187" name="Google Shape;3187;p18"/>
          <p:cNvGrpSpPr/>
          <p:nvPr/>
        </p:nvGrpSpPr>
        <p:grpSpPr>
          <a:xfrm>
            <a:off x="1516979" y="902441"/>
            <a:ext cx="1185742" cy="1248478"/>
            <a:chOff x="1516979" y="902441"/>
            <a:chExt cx="1185742" cy="1248478"/>
          </a:xfrm>
        </p:grpSpPr>
        <p:sp>
          <p:nvSpPr>
            <p:cNvPr id="3188" name="Google Shape;3188;p18"/>
            <p:cNvSpPr/>
            <p:nvPr/>
          </p:nvSpPr>
          <p:spPr>
            <a:xfrm>
              <a:off x="1956546" y="1412316"/>
              <a:ext cx="746125" cy="432434"/>
            </a:xfrm>
            <a:custGeom>
              <a:avLst/>
              <a:gdLst/>
              <a:ahLst/>
              <a:cxnLst/>
              <a:rect l="l" t="t" r="r" b="b"/>
              <a:pathLst>
                <a:path w="746125" h="432435" extrusionOk="0">
                  <a:moveTo>
                    <a:pt x="0" y="0"/>
                  </a:moveTo>
                  <a:lnTo>
                    <a:pt x="745896" y="432053"/>
                  </a:lnTo>
                  <a:lnTo>
                    <a:pt x="741860" y="390592"/>
                  </a:lnTo>
                  <a:lnTo>
                    <a:pt x="731034" y="349479"/>
                  </a:lnTo>
                  <a:lnTo>
                    <a:pt x="713443" y="309021"/>
                  </a:lnTo>
                  <a:lnTo>
                    <a:pt x="689113" y="269522"/>
                  </a:lnTo>
                  <a:lnTo>
                    <a:pt x="658066" y="231289"/>
                  </a:lnTo>
                  <a:lnTo>
                    <a:pt x="620328" y="194627"/>
                  </a:lnTo>
                  <a:lnTo>
                    <a:pt x="575924" y="159843"/>
                  </a:lnTo>
                  <a:lnTo>
                    <a:pt x="524878" y="127241"/>
                  </a:lnTo>
                  <a:lnTo>
                    <a:pt x="484167" y="105342"/>
                  </a:lnTo>
                  <a:lnTo>
                    <a:pt x="441458" y="85511"/>
                  </a:lnTo>
                  <a:lnTo>
                    <a:pt x="396949" y="67747"/>
                  </a:lnTo>
                  <a:lnTo>
                    <a:pt x="350841" y="52050"/>
                  </a:lnTo>
                  <a:lnTo>
                    <a:pt x="303330" y="38419"/>
                  </a:lnTo>
                  <a:lnTo>
                    <a:pt x="254618" y="26854"/>
                  </a:lnTo>
                  <a:lnTo>
                    <a:pt x="204903" y="17354"/>
                  </a:lnTo>
                  <a:lnTo>
                    <a:pt x="154385" y="9919"/>
                  </a:lnTo>
                  <a:lnTo>
                    <a:pt x="103262" y="4549"/>
                  </a:lnTo>
                  <a:lnTo>
                    <a:pt x="51734" y="1242"/>
                  </a:lnTo>
                  <a:lnTo>
                    <a:pt x="0" y="0"/>
                  </a:lnTo>
                  <a:close/>
                </a:path>
              </a:pathLst>
            </a:custGeom>
            <a:solidFill>
              <a:srgbClr val="ACC761"/>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189" name="Google Shape;3189;p18"/>
            <p:cNvSpPr/>
            <p:nvPr/>
          </p:nvSpPr>
          <p:spPr>
            <a:xfrm>
              <a:off x="1837852" y="1412316"/>
              <a:ext cx="864869" cy="501015"/>
            </a:xfrm>
            <a:custGeom>
              <a:avLst/>
              <a:gdLst/>
              <a:ahLst/>
              <a:cxnLst/>
              <a:rect l="l" t="t" r="r" b="b"/>
              <a:pathLst>
                <a:path w="864869" h="501014" extrusionOk="0">
                  <a:moveTo>
                    <a:pt x="118694" y="0"/>
                  </a:moveTo>
                  <a:lnTo>
                    <a:pt x="88937" y="231"/>
                  </a:lnTo>
                  <a:lnTo>
                    <a:pt x="59208" y="1136"/>
                  </a:lnTo>
                  <a:lnTo>
                    <a:pt x="29549" y="2718"/>
                  </a:lnTo>
                  <a:lnTo>
                    <a:pt x="0" y="4978"/>
                  </a:lnTo>
                  <a:lnTo>
                    <a:pt x="856246" y="500875"/>
                  </a:lnTo>
                  <a:lnTo>
                    <a:pt x="860098" y="483746"/>
                  </a:lnTo>
                  <a:lnTo>
                    <a:pt x="862776" y="466550"/>
                  </a:lnTo>
                  <a:lnTo>
                    <a:pt x="864274" y="449311"/>
                  </a:lnTo>
                  <a:lnTo>
                    <a:pt x="864590" y="432053"/>
                  </a:lnTo>
                  <a:lnTo>
                    <a:pt x="118694" y="0"/>
                  </a:lnTo>
                  <a:close/>
                </a:path>
              </a:pathLst>
            </a:custGeom>
            <a:solidFill>
              <a:srgbClr val="E6E1D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190" name="Google Shape;3190;p18"/>
            <p:cNvSpPr/>
            <p:nvPr/>
          </p:nvSpPr>
          <p:spPr>
            <a:xfrm>
              <a:off x="2285573" y="1406560"/>
              <a:ext cx="53340" cy="91440"/>
            </a:xfrm>
            <a:custGeom>
              <a:avLst/>
              <a:gdLst/>
              <a:ahLst/>
              <a:cxnLst/>
              <a:rect l="l" t="t" r="r" b="b"/>
              <a:pathLst>
                <a:path w="53339" h="91440" extrusionOk="0">
                  <a:moveTo>
                    <a:pt x="53132" y="0"/>
                  </a:moveTo>
                  <a:lnTo>
                    <a:pt x="17366" y="23383"/>
                  </a:lnTo>
                  <a:lnTo>
                    <a:pt x="516" y="61836"/>
                  </a:lnTo>
                  <a:lnTo>
                    <a:pt x="0" y="72336"/>
                  </a:lnTo>
                  <a:lnTo>
                    <a:pt x="614" y="81108"/>
                  </a:lnTo>
                  <a:lnTo>
                    <a:pt x="1691" y="87575"/>
                  </a:lnTo>
                  <a:lnTo>
                    <a:pt x="2561" y="91160"/>
                  </a:lnTo>
                  <a:lnTo>
                    <a:pt x="10091" y="65499"/>
                  </a:lnTo>
                  <a:lnTo>
                    <a:pt x="21179" y="41641"/>
                  </a:lnTo>
                  <a:lnTo>
                    <a:pt x="35600" y="19753"/>
                  </a:lnTo>
                  <a:lnTo>
                    <a:pt x="53132" y="0"/>
                  </a:lnTo>
                  <a:close/>
                </a:path>
              </a:pathLst>
            </a:custGeom>
            <a:solidFill>
              <a:srgbClr val="8BB63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191" name="Google Shape;3191;p18"/>
            <p:cNvSpPr/>
            <p:nvPr/>
          </p:nvSpPr>
          <p:spPr>
            <a:xfrm>
              <a:off x="2266010" y="1405331"/>
              <a:ext cx="88900" cy="92710"/>
            </a:xfrm>
            <a:custGeom>
              <a:avLst/>
              <a:gdLst/>
              <a:ahLst/>
              <a:cxnLst/>
              <a:rect l="l" t="t" r="r" b="b"/>
              <a:pathLst>
                <a:path w="88900" h="92709" extrusionOk="0">
                  <a:moveTo>
                    <a:pt x="88468" y="60286"/>
                  </a:moveTo>
                  <a:lnTo>
                    <a:pt x="84188" y="53301"/>
                  </a:lnTo>
                  <a:lnTo>
                    <a:pt x="78346" y="48602"/>
                  </a:lnTo>
                  <a:lnTo>
                    <a:pt x="64350" y="42938"/>
                  </a:lnTo>
                  <a:lnTo>
                    <a:pt x="54686" y="43980"/>
                  </a:lnTo>
                  <a:lnTo>
                    <a:pt x="25615" y="64211"/>
                  </a:lnTo>
                  <a:lnTo>
                    <a:pt x="24892" y="51041"/>
                  </a:lnTo>
                  <a:lnTo>
                    <a:pt x="20447" y="32816"/>
                  </a:lnTo>
                  <a:lnTo>
                    <a:pt x="12268" y="15709"/>
                  </a:lnTo>
                  <a:lnTo>
                    <a:pt x="0" y="0"/>
                  </a:lnTo>
                  <a:lnTo>
                    <a:pt x="4724" y="13677"/>
                  </a:lnTo>
                  <a:lnTo>
                    <a:pt x="7632" y="25158"/>
                  </a:lnTo>
                  <a:lnTo>
                    <a:pt x="9271" y="34747"/>
                  </a:lnTo>
                  <a:lnTo>
                    <a:pt x="10223" y="42748"/>
                  </a:lnTo>
                  <a:lnTo>
                    <a:pt x="11201" y="55537"/>
                  </a:lnTo>
                  <a:lnTo>
                    <a:pt x="13525" y="68097"/>
                  </a:lnTo>
                  <a:lnTo>
                    <a:pt x="17170" y="80391"/>
                  </a:lnTo>
                  <a:lnTo>
                    <a:pt x="22034" y="92151"/>
                  </a:lnTo>
                  <a:lnTo>
                    <a:pt x="22085" y="92443"/>
                  </a:lnTo>
                  <a:lnTo>
                    <a:pt x="35331" y="73939"/>
                  </a:lnTo>
                  <a:lnTo>
                    <a:pt x="51879" y="60007"/>
                  </a:lnTo>
                  <a:lnTo>
                    <a:pt x="70129" y="54254"/>
                  </a:lnTo>
                  <a:lnTo>
                    <a:pt x="88468" y="60286"/>
                  </a:lnTo>
                  <a:close/>
                </a:path>
              </a:pathLst>
            </a:custGeom>
            <a:solidFill>
              <a:srgbClr val="769F2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192" name="Google Shape;3192;p18"/>
            <p:cNvSpPr/>
            <p:nvPr/>
          </p:nvSpPr>
          <p:spPr>
            <a:xfrm>
              <a:off x="2232092" y="1431223"/>
              <a:ext cx="56515" cy="66675"/>
            </a:xfrm>
            <a:custGeom>
              <a:avLst/>
              <a:gdLst/>
              <a:ahLst/>
              <a:cxnLst/>
              <a:rect l="l" t="t" r="r" b="b"/>
              <a:pathLst>
                <a:path w="56514" h="66675" extrusionOk="0">
                  <a:moveTo>
                    <a:pt x="0" y="0"/>
                  </a:moveTo>
                  <a:lnTo>
                    <a:pt x="33451" y="29497"/>
                  </a:lnTo>
                  <a:lnTo>
                    <a:pt x="41752" y="45280"/>
                  </a:lnTo>
                  <a:lnTo>
                    <a:pt x="56045" y="66497"/>
                  </a:lnTo>
                  <a:lnTo>
                    <a:pt x="53758" y="40462"/>
                  </a:lnTo>
                  <a:lnTo>
                    <a:pt x="42781" y="18827"/>
                  </a:lnTo>
                  <a:lnTo>
                    <a:pt x="24425" y="4403"/>
                  </a:lnTo>
                  <a:lnTo>
                    <a:pt x="0" y="0"/>
                  </a:lnTo>
                  <a:close/>
                </a:path>
              </a:pathLst>
            </a:custGeom>
            <a:solidFill>
              <a:srgbClr val="8BB63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193" name="Google Shape;3193;p18"/>
            <p:cNvSpPr/>
            <p:nvPr/>
          </p:nvSpPr>
          <p:spPr>
            <a:xfrm>
              <a:off x="2213270" y="1447817"/>
              <a:ext cx="74930" cy="50165"/>
            </a:xfrm>
            <a:custGeom>
              <a:avLst/>
              <a:gdLst/>
              <a:ahLst/>
              <a:cxnLst/>
              <a:rect l="l" t="t" r="r" b="b"/>
              <a:pathLst>
                <a:path w="74930" h="50165" extrusionOk="0">
                  <a:moveTo>
                    <a:pt x="27070" y="0"/>
                  </a:moveTo>
                  <a:lnTo>
                    <a:pt x="0" y="10627"/>
                  </a:lnTo>
                  <a:lnTo>
                    <a:pt x="7023" y="10788"/>
                  </a:lnTo>
                  <a:lnTo>
                    <a:pt x="16775" y="11877"/>
                  </a:lnTo>
                  <a:lnTo>
                    <a:pt x="56994" y="29579"/>
                  </a:lnTo>
                  <a:lnTo>
                    <a:pt x="74917" y="49858"/>
                  </a:lnTo>
                  <a:lnTo>
                    <a:pt x="68485" y="23616"/>
                  </a:lnTo>
                  <a:lnTo>
                    <a:pt x="51217" y="5663"/>
                  </a:lnTo>
                  <a:lnTo>
                    <a:pt x="27070" y="0"/>
                  </a:lnTo>
                  <a:close/>
                </a:path>
              </a:pathLst>
            </a:custGeom>
            <a:solidFill>
              <a:srgbClr val="769F2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194" name="Google Shape;3194;p18"/>
            <p:cNvSpPr/>
            <p:nvPr/>
          </p:nvSpPr>
          <p:spPr>
            <a:xfrm>
              <a:off x="2227719" y="1466697"/>
              <a:ext cx="113664" cy="31115"/>
            </a:xfrm>
            <a:custGeom>
              <a:avLst/>
              <a:gdLst/>
              <a:ahLst/>
              <a:cxnLst/>
              <a:rect l="l" t="t" r="r" b="b"/>
              <a:pathLst>
                <a:path w="113664" h="31115" extrusionOk="0">
                  <a:moveTo>
                    <a:pt x="60413" y="31026"/>
                  </a:moveTo>
                  <a:lnTo>
                    <a:pt x="57492" y="22936"/>
                  </a:lnTo>
                  <a:lnTo>
                    <a:pt x="45821" y="9880"/>
                  </a:lnTo>
                  <a:lnTo>
                    <a:pt x="37655" y="7048"/>
                  </a:lnTo>
                  <a:lnTo>
                    <a:pt x="25984" y="4838"/>
                  </a:lnTo>
                  <a:lnTo>
                    <a:pt x="15151" y="6451"/>
                  </a:lnTo>
                  <a:lnTo>
                    <a:pt x="6159" y="11912"/>
                  </a:lnTo>
                  <a:lnTo>
                    <a:pt x="0" y="21209"/>
                  </a:lnTo>
                  <a:lnTo>
                    <a:pt x="15290" y="16002"/>
                  </a:lnTo>
                  <a:lnTo>
                    <a:pt x="31165" y="15760"/>
                  </a:lnTo>
                  <a:lnTo>
                    <a:pt x="46545" y="20688"/>
                  </a:lnTo>
                  <a:lnTo>
                    <a:pt x="60413" y="31026"/>
                  </a:lnTo>
                  <a:close/>
                </a:path>
                <a:path w="113664" h="31115" extrusionOk="0">
                  <a:moveTo>
                    <a:pt x="113398" y="3022"/>
                  </a:moveTo>
                  <a:lnTo>
                    <a:pt x="109639" y="1739"/>
                  </a:lnTo>
                  <a:lnTo>
                    <a:pt x="103974" y="495"/>
                  </a:lnTo>
                  <a:lnTo>
                    <a:pt x="96761" y="0"/>
                  </a:lnTo>
                  <a:lnTo>
                    <a:pt x="88366" y="977"/>
                  </a:lnTo>
                  <a:lnTo>
                    <a:pt x="85217" y="1663"/>
                  </a:lnTo>
                  <a:lnTo>
                    <a:pt x="77330" y="3022"/>
                  </a:lnTo>
                  <a:lnTo>
                    <a:pt x="66979" y="13436"/>
                  </a:lnTo>
                  <a:lnTo>
                    <a:pt x="63881" y="18694"/>
                  </a:lnTo>
                  <a:lnTo>
                    <a:pt x="62242" y="23393"/>
                  </a:lnTo>
                  <a:lnTo>
                    <a:pt x="60820" y="27914"/>
                  </a:lnTo>
                  <a:lnTo>
                    <a:pt x="60413" y="31026"/>
                  </a:lnTo>
                  <a:lnTo>
                    <a:pt x="71297" y="19558"/>
                  </a:lnTo>
                  <a:lnTo>
                    <a:pt x="84061" y="11023"/>
                  </a:lnTo>
                  <a:lnTo>
                    <a:pt x="98259" y="5486"/>
                  </a:lnTo>
                  <a:lnTo>
                    <a:pt x="113398" y="3022"/>
                  </a:lnTo>
                  <a:close/>
                </a:path>
              </a:pathLst>
            </a:custGeom>
            <a:solidFill>
              <a:srgbClr val="8BB63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195" name="Google Shape;3195;p18"/>
            <p:cNvPicPr preferRelativeResize="0"/>
            <p:nvPr/>
          </p:nvPicPr>
          <p:blipFill rotWithShape="1">
            <a:blip r:embed="rId5">
              <a:alphaModFix/>
            </a:blip>
            <a:srcRect/>
            <a:stretch/>
          </p:blipFill>
          <p:spPr>
            <a:xfrm>
              <a:off x="2180468" y="1479240"/>
              <a:ext cx="116943" cy="32656"/>
            </a:xfrm>
            <a:prstGeom prst="rect">
              <a:avLst/>
            </a:prstGeom>
            <a:noFill/>
            <a:ln>
              <a:noFill/>
            </a:ln>
          </p:spPr>
        </p:pic>
        <p:sp>
          <p:nvSpPr>
            <p:cNvPr id="3196" name="Google Shape;3196;p18"/>
            <p:cNvSpPr/>
            <p:nvPr/>
          </p:nvSpPr>
          <p:spPr>
            <a:xfrm>
              <a:off x="2188325" y="1455976"/>
              <a:ext cx="109855" cy="53340"/>
            </a:xfrm>
            <a:custGeom>
              <a:avLst/>
              <a:gdLst/>
              <a:ahLst/>
              <a:cxnLst/>
              <a:rect l="l" t="t" r="r" b="b"/>
              <a:pathLst>
                <a:path w="109855" h="53340" extrusionOk="0">
                  <a:moveTo>
                    <a:pt x="56540" y="0"/>
                  </a:moveTo>
                  <a:lnTo>
                    <a:pt x="49914" y="223"/>
                  </a:lnTo>
                  <a:lnTo>
                    <a:pt x="43700" y="2232"/>
                  </a:lnTo>
                  <a:lnTo>
                    <a:pt x="36962" y="5693"/>
                  </a:lnTo>
                  <a:lnTo>
                    <a:pt x="28765" y="10274"/>
                  </a:lnTo>
                  <a:lnTo>
                    <a:pt x="10221" y="19778"/>
                  </a:lnTo>
                  <a:lnTo>
                    <a:pt x="5289" y="23238"/>
                  </a:lnTo>
                  <a:lnTo>
                    <a:pt x="2146" y="27901"/>
                  </a:lnTo>
                  <a:lnTo>
                    <a:pt x="0" y="32880"/>
                  </a:lnTo>
                  <a:lnTo>
                    <a:pt x="635" y="35991"/>
                  </a:lnTo>
                  <a:lnTo>
                    <a:pt x="40220" y="52527"/>
                  </a:lnTo>
                  <a:lnTo>
                    <a:pt x="62093" y="52936"/>
                  </a:lnTo>
                  <a:lnTo>
                    <a:pt x="92443" y="49104"/>
                  </a:lnTo>
                  <a:lnTo>
                    <a:pt x="109858" y="37643"/>
                  </a:lnTo>
                  <a:lnTo>
                    <a:pt x="92925" y="15163"/>
                  </a:lnTo>
                  <a:lnTo>
                    <a:pt x="84063" y="9781"/>
                  </a:lnTo>
                  <a:lnTo>
                    <a:pt x="74061" y="5167"/>
                  </a:lnTo>
                  <a:lnTo>
                    <a:pt x="64395" y="1760"/>
                  </a:lnTo>
                  <a:lnTo>
                    <a:pt x="56540" y="0"/>
                  </a:lnTo>
                  <a:close/>
                </a:path>
              </a:pathLst>
            </a:custGeom>
            <a:solidFill>
              <a:srgbClr val="9F938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197" name="Google Shape;3197;p18"/>
            <p:cNvSpPr/>
            <p:nvPr/>
          </p:nvSpPr>
          <p:spPr>
            <a:xfrm>
              <a:off x="2188276" y="1472791"/>
              <a:ext cx="108585" cy="36830"/>
            </a:xfrm>
            <a:custGeom>
              <a:avLst/>
              <a:gdLst/>
              <a:ahLst/>
              <a:cxnLst/>
              <a:rect l="l" t="t" r="r" b="b"/>
              <a:pathLst>
                <a:path w="108585" h="36830" extrusionOk="0">
                  <a:moveTo>
                    <a:pt x="16103" y="0"/>
                  </a:moveTo>
                  <a:lnTo>
                    <a:pt x="4521" y="5702"/>
                  </a:lnTo>
                  <a:lnTo>
                    <a:pt x="0" y="16065"/>
                  </a:lnTo>
                  <a:lnTo>
                    <a:pt x="685" y="19176"/>
                  </a:lnTo>
                  <a:lnTo>
                    <a:pt x="40259" y="35712"/>
                  </a:lnTo>
                  <a:lnTo>
                    <a:pt x="53735" y="36272"/>
                  </a:lnTo>
                  <a:lnTo>
                    <a:pt x="74534" y="35259"/>
                  </a:lnTo>
                  <a:lnTo>
                    <a:pt x="95274" y="31492"/>
                  </a:lnTo>
                  <a:lnTo>
                    <a:pt x="108572" y="23787"/>
                  </a:lnTo>
                  <a:lnTo>
                    <a:pt x="99101" y="28450"/>
                  </a:lnTo>
                  <a:lnTo>
                    <a:pt x="93700" y="29278"/>
                  </a:lnTo>
                  <a:lnTo>
                    <a:pt x="88394" y="28618"/>
                  </a:lnTo>
                  <a:lnTo>
                    <a:pt x="79209" y="28816"/>
                  </a:lnTo>
                  <a:lnTo>
                    <a:pt x="45282" y="31025"/>
                  </a:lnTo>
                  <a:lnTo>
                    <a:pt x="17814" y="28467"/>
                  </a:lnTo>
                  <a:lnTo>
                    <a:pt x="5268" y="18879"/>
                  </a:lnTo>
                  <a:lnTo>
                    <a:pt x="16103" y="0"/>
                  </a:lnTo>
                  <a:close/>
                </a:path>
              </a:pathLst>
            </a:custGeom>
            <a:solidFill>
              <a:srgbClr val="8D837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198" name="Google Shape;3198;p18"/>
            <p:cNvSpPr/>
            <p:nvPr/>
          </p:nvSpPr>
          <p:spPr>
            <a:xfrm>
              <a:off x="2211444" y="1456118"/>
              <a:ext cx="86995" cy="36195"/>
            </a:xfrm>
            <a:custGeom>
              <a:avLst/>
              <a:gdLst/>
              <a:ahLst/>
              <a:cxnLst/>
              <a:rect l="l" t="t" r="r" b="b"/>
              <a:pathLst>
                <a:path w="86994" h="36194" extrusionOk="0">
                  <a:moveTo>
                    <a:pt x="27306" y="0"/>
                  </a:moveTo>
                  <a:lnTo>
                    <a:pt x="3138" y="21285"/>
                  </a:lnTo>
                  <a:lnTo>
                    <a:pt x="0" y="28611"/>
                  </a:lnTo>
                  <a:lnTo>
                    <a:pt x="6417" y="33947"/>
                  </a:lnTo>
                  <a:lnTo>
                    <a:pt x="19279" y="36158"/>
                  </a:lnTo>
                  <a:lnTo>
                    <a:pt x="35472" y="34112"/>
                  </a:lnTo>
                  <a:lnTo>
                    <a:pt x="48630" y="32170"/>
                  </a:lnTo>
                  <a:lnTo>
                    <a:pt x="60002" y="32993"/>
                  </a:lnTo>
                  <a:lnTo>
                    <a:pt x="71955" y="34431"/>
                  </a:lnTo>
                  <a:lnTo>
                    <a:pt x="86856" y="34340"/>
                  </a:lnTo>
                  <a:lnTo>
                    <a:pt x="78882" y="22145"/>
                  </a:lnTo>
                  <a:lnTo>
                    <a:pt x="62334" y="10436"/>
                  </a:lnTo>
                  <a:lnTo>
                    <a:pt x="43159" y="2093"/>
                  </a:lnTo>
                  <a:lnTo>
                    <a:pt x="27306" y="0"/>
                  </a:lnTo>
                  <a:close/>
                </a:path>
              </a:pathLst>
            </a:custGeom>
            <a:solidFill>
              <a:srgbClr val="B1A69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199" name="Google Shape;3199;p18"/>
            <p:cNvSpPr/>
            <p:nvPr/>
          </p:nvSpPr>
          <p:spPr>
            <a:xfrm>
              <a:off x="2235663" y="1464904"/>
              <a:ext cx="48895" cy="20320"/>
            </a:xfrm>
            <a:custGeom>
              <a:avLst/>
              <a:gdLst/>
              <a:ahLst/>
              <a:cxnLst/>
              <a:rect l="l" t="t" r="r" b="b"/>
              <a:pathLst>
                <a:path w="48894" h="20319" extrusionOk="0">
                  <a:moveTo>
                    <a:pt x="16474" y="0"/>
                  </a:moveTo>
                  <a:lnTo>
                    <a:pt x="1994" y="1136"/>
                  </a:lnTo>
                  <a:lnTo>
                    <a:pt x="0" y="7437"/>
                  </a:lnTo>
                  <a:lnTo>
                    <a:pt x="15858" y="13314"/>
                  </a:lnTo>
                  <a:lnTo>
                    <a:pt x="20506" y="13999"/>
                  </a:lnTo>
                  <a:lnTo>
                    <a:pt x="21192" y="13225"/>
                  </a:lnTo>
                  <a:lnTo>
                    <a:pt x="27529" y="14825"/>
                  </a:lnTo>
                  <a:lnTo>
                    <a:pt x="28850" y="15917"/>
                  </a:lnTo>
                  <a:lnTo>
                    <a:pt x="38108" y="20159"/>
                  </a:lnTo>
                  <a:lnTo>
                    <a:pt x="46998" y="19613"/>
                  </a:lnTo>
                  <a:lnTo>
                    <a:pt x="48370" y="15549"/>
                  </a:lnTo>
                  <a:lnTo>
                    <a:pt x="41169" y="11853"/>
                  </a:lnTo>
                  <a:lnTo>
                    <a:pt x="38070" y="9618"/>
                  </a:lnTo>
                  <a:lnTo>
                    <a:pt x="16474" y="0"/>
                  </a:lnTo>
                  <a:close/>
                </a:path>
              </a:pathLst>
            </a:custGeom>
            <a:solidFill>
              <a:srgbClr val="CFC0B4"/>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200" name="Google Shape;3200;p18"/>
            <p:cNvPicPr preferRelativeResize="0"/>
            <p:nvPr/>
          </p:nvPicPr>
          <p:blipFill rotWithShape="1">
            <a:blip r:embed="rId6">
              <a:alphaModFix/>
            </a:blip>
            <a:srcRect/>
            <a:stretch/>
          </p:blipFill>
          <p:spPr>
            <a:xfrm>
              <a:off x="2434075" y="1618701"/>
              <a:ext cx="128111" cy="75821"/>
            </a:xfrm>
            <a:prstGeom prst="rect">
              <a:avLst/>
            </a:prstGeom>
            <a:noFill/>
            <a:ln>
              <a:noFill/>
            </a:ln>
          </p:spPr>
        </p:pic>
        <p:pic>
          <p:nvPicPr>
            <p:cNvPr id="3201" name="Google Shape;3201;p18"/>
            <p:cNvPicPr preferRelativeResize="0"/>
            <p:nvPr/>
          </p:nvPicPr>
          <p:blipFill rotWithShape="1">
            <a:blip r:embed="rId7">
              <a:alphaModFix/>
            </a:blip>
            <a:srcRect/>
            <a:stretch/>
          </p:blipFill>
          <p:spPr>
            <a:xfrm>
              <a:off x="1516979" y="902441"/>
              <a:ext cx="1032348" cy="1248478"/>
            </a:xfrm>
            <a:prstGeom prst="rect">
              <a:avLst/>
            </a:prstGeom>
            <a:noFill/>
            <a:ln>
              <a:noFill/>
            </a:ln>
          </p:spPr>
        </p:pic>
      </p:grpSp>
      <p:pic>
        <p:nvPicPr>
          <p:cNvPr id="3202" name="Google Shape;3202;p18"/>
          <p:cNvPicPr preferRelativeResize="0"/>
          <p:nvPr/>
        </p:nvPicPr>
        <p:blipFill rotWithShape="1">
          <a:blip r:embed="rId8">
            <a:alphaModFix/>
          </a:blip>
          <a:srcRect/>
          <a:stretch/>
        </p:blipFill>
        <p:spPr>
          <a:xfrm>
            <a:off x="5086431" y="1195430"/>
            <a:ext cx="1129520" cy="932203"/>
          </a:xfrm>
          <a:prstGeom prst="rect">
            <a:avLst/>
          </a:prstGeom>
          <a:noFill/>
          <a:ln>
            <a:noFill/>
          </a:ln>
        </p:spPr>
      </p:pic>
      <p:sp>
        <p:nvSpPr>
          <p:cNvPr id="3203" name="Google Shape;3203;p18"/>
          <p:cNvSpPr txBox="1"/>
          <p:nvPr/>
        </p:nvSpPr>
        <p:spPr>
          <a:xfrm>
            <a:off x="2869351" y="798125"/>
            <a:ext cx="1041600" cy="7056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4500" b="1">
                <a:solidFill>
                  <a:srgbClr val="29719F"/>
                </a:solidFill>
                <a:latin typeface="Archivo Narrow"/>
                <a:ea typeface="Archivo Narrow"/>
                <a:cs typeface="Archivo Narrow"/>
                <a:sym typeface="Archivo Narrow"/>
              </a:rPr>
              <a:t>30%</a:t>
            </a:r>
            <a:endParaRPr sz="4500">
              <a:latin typeface="Archivo Narrow"/>
              <a:ea typeface="Archivo Narrow"/>
              <a:cs typeface="Archivo Narrow"/>
              <a:sym typeface="Archivo Narrow"/>
            </a:endParaRPr>
          </a:p>
        </p:txBody>
      </p:sp>
      <p:sp>
        <p:nvSpPr>
          <p:cNvPr id="3204" name="Google Shape;3204;p18"/>
          <p:cNvSpPr txBox="1"/>
          <p:nvPr/>
        </p:nvSpPr>
        <p:spPr>
          <a:xfrm>
            <a:off x="382488" y="3148545"/>
            <a:ext cx="3501390" cy="360680"/>
          </a:xfrm>
          <a:prstGeom prst="rect">
            <a:avLst/>
          </a:prstGeom>
          <a:noFill/>
          <a:ln>
            <a:noFill/>
          </a:ln>
        </p:spPr>
        <p:txBody>
          <a:bodyPr spcFirstLastPara="1" wrap="square" lIns="0" tIns="12700" rIns="0" bIns="0" anchor="t" anchorCtr="0">
            <a:spAutoFit/>
          </a:bodyPr>
          <a:lstStyle/>
          <a:p>
            <a:pPr marL="12700" marR="5080" lvl="0" indent="0" algn="l" rtl="0">
              <a:lnSpc>
                <a:spcPct val="100000"/>
              </a:lnSpc>
              <a:spcBef>
                <a:spcPts val="0"/>
              </a:spcBef>
              <a:spcAft>
                <a:spcPts val="0"/>
              </a:spcAft>
              <a:buNone/>
            </a:pPr>
            <a:r>
              <a:rPr lang="en-US" sz="1100" b="1">
                <a:latin typeface="Inter SemiBold"/>
                <a:ea typeface="Inter SemiBold"/>
                <a:cs typeface="Inter SemiBold"/>
                <a:sym typeface="Inter SemiBold"/>
              </a:rPr>
              <a:t>Family responsibilities are one reason why tenure is declining and absenteeism is rising</a:t>
            </a:r>
            <a:endParaRPr sz="1100">
              <a:latin typeface="Inter SemiBold"/>
              <a:ea typeface="Inter SemiBold"/>
              <a:cs typeface="Inter SemiBold"/>
              <a:sym typeface="Inter SemiBold"/>
            </a:endParaRPr>
          </a:p>
        </p:txBody>
      </p:sp>
      <p:grpSp>
        <p:nvGrpSpPr>
          <p:cNvPr id="3205" name="Google Shape;3205;p18"/>
          <p:cNvGrpSpPr/>
          <p:nvPr/>
        </p:nvGrpSpPr>
        <p:grpSpPr>
          <a:xfrm>
            <a:off x="375126" y="3693487"/>
            <a:ext cx="5048906" cy="1252963"/>
            <a:chOff x="375126" y="3693487"/>
            <a:chExt cx="5048906" cy="1252963"/>
          </a:xfrm>
        </p:grpSpPr>
        <p:sp>
          <p:nvSpPr>
            <p:cNvPr id="3206" name="Google Shape;3206;p18"/>
            <p:cNvSpPr/>
            <p:nvPr/>
          </p:nvSpPr>
          <p:spPr>
            <a:xfrm>
              <a:off x="386951" y="3693487"/>
              <a:ext cx="506730" cy="483870"/>
            </a:xfrm>
            <a:custGeom>
              <a:avLst/>
              <a:gdLst/>
              <a:ahLst/>
              <a:cxnLst/>
              <a:rect l="l" t="t" r="r" b="b"/>
              <a:pathLst>
                <a:path w="506730" h="483870" extrusionOk="0">
                  <a:moveTo>
                    <a:pt x="84531" y="0"/>
                  </a:moveTo>
                  <a:lnTo>
                    <a:pt x="72305" y="2540"/>
                  </a:lnTo>
                  <a:lnTo>
                    <a:pt x="62322" y="8890"/>
                  </a:lnTo>
                  <a:lnTo>
                    <a:pt x="55591" y="19050"/>
                  </a:lnTo>
                  <a:lnTo>
                    <a:pt x="53124" y="30480"/>
                  </a:lnTo>
                  <a:lnTo>
                    <a:pt x="53124" y="44450"/>
                  </a:lnTo>
                  <a:lnTo>
                    <a:pt x="31419" y="44450"/>
                  </a:lnTo>
                  <a:lnTo>
                    <a:pt x="19223" y="46990"/>
                  </a:lnTo>
                  <a:lnTo>
                    <a:pt x="9232" y="53340"/>
                  </a:lnTo>
                  <a:lnTo>
                    <a:pt x="2480" y="63500"/>
                  </a:lnTo>
                  <a:lnTo>
                    <a:pt x="0" y="76200"/>
                  </a:lnTo>
                  <a:lnTo>
                    <a:pt x="0" y="361950"/>
                  </a:lnTo>
                  <a:lnTo>
                    <a:pt x="2480" y="374650"/>
                  </a:lnTo>
                  <a:lnTo>
                    <a:pt x="9232" y="383540"/>
                  </a:lnTo>
                  <a:lnTo>
                    <a:pt x="19223" y="391160"/>
                  </a:lnTo>
                  <a:lnTo>
                    <a:pt x="31419" y="393700"/>
                  </a:lnTo>
                  <a:lnTo>
                    <a:pt x="330009" y="393700"/>
                  </a:lnTo>
                  <a:lnTo>
                    <a:pt x="329971" y="396240"/>
                  </a:lnTo>
                  <a:lnTo>
                    <a:pt x="336896" y="430530"/>
                  </a:lnTo>
                  <a:lnTo>
                    <a:pt x="355779" y="458470"/>
                  </a:lnTo>
                  <a:lnTo>
                    <a:pt x="383779" y="477520"/>
                  </a:lnTo>
                  <a:lnTo>
                    <a:pt x="418058" y="483870"/>
                  </a:lnTo>
                  <a:lnTo>
                    <a:pt x="452339" y="477520"/>
                  </a:lnTo>
                  <a:lnTo>
                    <a:pt x="463541" y="469900"/>
                  </a:lnTo>
                  <a:lnTo>
                    <a:pt x="418058" y="469900"/>
                  </a:lnTo>
                  <a:lnTo>
                    <a:pt x="389363" y="464820"/>
                  </a:lnTo>
                  <a:lnTo>
                    <a:pt x="365920" y="448310"/>
                  </a:lnTo>
                  <a:lnTo>
                    <a:pt x="350109" y="425450"/>
                  </a:lnTo>
                  <a:lnTo>
                    <a:pt x="344309" y="396240"/>
                  </a:lnTo>
                  <a:lnTo>
                    <a:pt x="348000" y="378460"/>
                  </a:lnTo>
                  <a:lnTo>
                    <a:pt x="22034" y="378460"/>
                  </a:lnTo>
                  <a:lnTo>
                    <a:pt x="14338" y="370840"/>
                  </a:lnTo>
                  <a:lnTo>
                    <a:pt x="14338" y="118110"/>
                  </a:lnTo>
                  <a:lnTo>
                    <a:pt x="437324" y="118110"/>
                  </a:lnTo>
                  <a:lnTo>
                    <a:pt x="437324" y="104140"/>
                  </a:lnTo>
                  <a:lnTo>
                    <a:pt x="14338" y="104140"/>
                  </a:lnTo>
                  <a:lnTo>
                    <a:pt x="14338" y="66040"/>
                  </a:lnTo>
                  <a:lnTo>
                    <a:pt x="22034" y="58420"/>
                  </a:lnTo>
                  <a:lnTo>
                    <a:pt x="67462" y="58420"/>
                  </a:lnTo>
                  <a:lnTo>
                    <a:pt x="67462" y="21590"/>
                  </a:lnTo>
                  <a:lnTo>
                    <a:pt x="75095" y="13970"/>
                  </a:lnTo>
                  <a:lnTo>
                    <a:pt x="110121" y="13970"/>
                  </a:lnTo>
                  <a:lnTo>
                    <a:pt x="106757" y="8890"/>
                  </a:lnTo>
                  <a:lnTo>
                    <a:pt x="96775" y="2540"/>
                  </a:lnTo>
                  <a:lnTo>
                    <a:pt x="84531" y="0"/>
                  </a:lnTo>
                  <a:close/>
                </a:path>
                <a:path w="506730" h="483870" extrusionOk="0">
                  <a:moveTo>
                    <a:pt x="466138" y="322580"/>
                  </a:moveTo>
                  <a:lnTo>
                    <a:pt x="418058" y="322580"/>
                  </a:lnTo>
                  <a:lnTo>
                    <a:pt x="446755" y="328930"/>
                  </a:lnTo>
                  <a:lnTo>
                    <a:pt x="470203" y="344170"/>
                  </a:lnTo>
                  <a:lnTo>
                    <a:pt x="486018" y="368300"/>
                  </a:lnTo>
                  <a:lnTo>
                    <a:pt x="491820" y="396240"/>
                  </a:lnTo>
                  <a:lnTo>
                    <a:pt x="486018" y="425450"/>
                  </a:lnTo>
                  <a:lnTo>
                    <a:pt x="470203" y="448310"/>
                  </a:lnTo>
                  <a:lnTo>
                    <a:pt x="446755" y="464820"/>
                  </a:lnTo>
                  <a:lnTo>
                    <a:pt x="418058" y="469900"/>
                  </a:lnTo>
                  <a:lnTo>
                    <a:pt x="463541" y="469900"/>
                  </a:lnTo>
                  <a:lnTo>
                    <a:pt x="480344" y="458470"/>
                  </a:lnTo>
                  <a:lnTo>
                    <a:pt x="499231" y="430530"/>
                  </a:lnTo>
                  <a:lnTo>
                    <a:pt x="506158" y="396240"/>
                  </a:lnTo>
                  <a:lnTo>
                    <a:pt x="500937" y="367030"/>
                  </a:lnTo>
                  <a:lnTo>
                    <a:pt x="486500" y="340360"/>
                  </a:lnTo>
                  <a:lnTo>
                    <a:pt x="466138" y="322580"/>
                  </a:lnTo>
                  <a:close/>
                </a:path>
                <a:path w="506730" h="483870" extrusionOk="0">
                  <a:moveTo>
                    <a:pt x="391287" y="359410"/>
                  </a:moveTo>
                  <a:lnTo>
                    <a:pt x="386740" y="359410"/>
                  </a:lnTo>
                  <a:lnTo>
                    <a:pt x="381139" y="364490"/>
                  </a:lnTo>
                  <a:lnTo>
                    <a:pt x="381139" y="369570"/>
                  </a:lnTo>
                  <a:lnTo>
                    <a:pt x="407923" y="396240"/>
                  </a:lnTo>
                  <a:lnTo>
                    <a:pt x="381139" y="422910"/>
                  </a:lnTo>
                  <a:lnTo>
                    <a:pt x="381139" y="427990"/>
                  </a:lnTo>
                  <a:lnTo>
                    <a:pt x="386740" y="433070"/>
                  </a:lnTo>
                  <a:lnTo>
                    <a:pt x="391287" y="433070"/>
                  </a:lnTo>
                  <a:lnTo>
                    <a:pt x="394068" y="430530"/>
                  </a:lnTo>
                  <a:lnTo>
                    <a:pt x="418058" y="406400"/>
                  </a:lnTo>
                  <a:lnTo>
                    <a:pt x="438404" y="406400"/>
                  </a:lnTo>
                  <a:lnTo>
                    <a:pt x="428205" y="396240"/>
                  </a:lnTo>
                  <a:lnTo>
                    <a:pt x="438404" y="386080"/>
                  </a:lnTo>
                  <a:lnTo>
                    <a:pt x="418058" y="386080"/>
                  </a:lnTo>
                  <a:lnTo>
                    <a:pt x="394068" y="361950"/>
                  </a:lnTo>
                  <a:lnTo>
                    <a:pt x="391287" y="359410"/>
                  </a:lnTo>
                  <a:close/>
                </a:path>
                <a:path w="506730" h="483870" extrusionOk="0">
                  <a:moveTo>
                    <a:pt x="438404" y="406400"/>
                  </a:moveTo>
                  <a:lnTo>
                    <a:pt x="418058" y="406400"/>
                  </a:lnTo>
                  <a:lnTo>
                    <a:pt x="444842" y="433070"/>
                  </a:lnTo>
                  <a:lnTo>
                    <a:pt x="449376" y="433070"/>
                  </a:lnTo>
                  <a:lnTo>
                    <a:pt x="454977" y="427990"/>
                  </a:lnTo>
                  <a:lnTo>
                    <a:pt x="454977" y="422910"/>
                  </a:lnTo>
                  <a:lnTo>
                    <a:pt x="438404" y="406400"/>
                  </a:lnTo>
                  <a:close/>
                </a:path>
                <a:path w="506730" h="483870" extrusionOk="0">
                  <a:moveTo>
                    <a:pt x="449376" y="359410"/>
                  </a:moveTo>
                  <a:lnTo>
                    <a:pt x="444842" y="359410"/>
                  </a:lnTo>
                  <a:lnTo>
                    <a:pt x="418058" y="386080"/>
                  </a:lnTo>
                  <a:lnTo>
                    <a:pt x="438404" y="386080"/>
                  </a:lnTo>
                  <a:lnTo>
                    <a:pt x="454977" y="369570"/>
                  </a:lnTo>
                  <a:lnTo>
                    <a:pt x="454977" y="364490"/>
                  </a:lnTo>
                  <a:lnTo>
                    <a:pt x="449376" y="359410"/>
                  </a:lnTo>
                  <a:close/>
                </a:path>
                <a:path w="506730" h="483870" extrusionOk="0">
                  <a:moveTo>
                    <a:pt x="392671" y="254000"/>
                  </a:moveTo>
                  <a:lnTo>
                    <a:pt x="307771" y="254000"/>
                  </a:lnTo>
                  <a:lnTo>
                    <a:pt x="300761" y="260350"/>
                  </a:lnTo>
                  <a:lnTo>
                    <a:pt x="300761" y="347980"/>
                  </a:lnTo>
                  <a:lnTo>
                    <a:pt x="307771" y="355600"/>
                  </a:lnTo>
                  <a:lnTo>
                    <a:pt x="340258" y="355600"/>
                  </a:lnTo>
                  <a:lnTo>
                    <a:pt x="336296" y="361950"/>
                  </a:lnTo>
                  <a:lnTo>
                    <a:pt x="333387" y="370840"/>
                  </a:lnTo>
                  <a:lnTo>
                    <a:pt x="331698" y="378460"/>
                  </a:lnTo>
                  <a:lnTo>
                    <a:pt x="348000" y="378460"/>
                  </a:lnTo>
                  <a:lnTo>
                    <a:pt x="350109" y="368300"/>
                  </a:lnTo>
                  <a:lnTo>
                    <a:pt x="365920" y="344170"/>
                  </a:lnTo>
                  <a:lnTo>
                    <a:pt x="371781" y="340360"/>
                  </a:lnTo>
                  <a:lnTo>
                    <a:pt x="315099" y="340360"/>
                  </a:lnTo>
                  <a:lnTo>
                    <a:pt x="315099" y="267970"/>
                  </a:lnTo>
                  <a:lnTo>
                    <a:pt x="399669" y="267970"/>
                  </a:lnTo>
                  <a:lnTo>
                    <a:pt x="399669" y="260350"/>
                  </a:lnTo>
                  <a:lnTo>
                    <a:pt x="392671" y="254000"/>
                  </a:lnTo>
                  <a:close/>
                </a:path>
                <a:path w="506730" h="483870" extrusionOk="0">
                  <a:moveTo>
                    <a:pt x="130873" y="248920"/>
                  </a:moveTo>
                  <a:lnTo>
                    <a:pt x="43433" y="248920"/>
                  </a:lnTo>
                  <a:lnTo>
                    <a:pt x="36309" y="256540"/>
                  </a:lnTo>
                  <a:lnTo>
                    <a:pt x="36309" y="351790"/>
                  </a:lnTo>
                  <a:lnTo>
                    <a:pt x="43433" y="359410"/>
                  </a:lnTo>
                  <a:lnTo>
                    <a:pt x="130873" y="359410"/>
                  </a:lnTo>
                  <a:lnTo>
                    <a:pt x="137998" y="351790"/>
                  </a:lnTo>
                  <a:lnTo>
                    <a:pt x="137998" y="345440"/>
                  </a:lnTo>
                  <a:lnTo>
                    <a:pt x="51358" y="345440"/>
                  </a:lnTo>
                  <a:lnTo>
                    <a:pt x="50647" y="344170"/>
                  </a:lnTo>
                  <a:lnTo>
                    <a:pt x="50647" y="264160"/>
                  </a:lnTo>
                  <a:lnTo>
                    <a:pt x="137998" y="264160"/>
                  </a:lnTo>
                  <a:lnTo>
                    <a:pt x="137998" y="256540"/>
                  </a:lnTo>
                  <a:lnTo>
                    <a:pt x="130873" y="248920"/>
                  </a:lnTo>
                  <a:close/>
                </a:path>
                <a:path w="506730" h="483870" extrusionOk="0">
                  <a:moveTo>
                    <a:pt x="137998" y="264160"/>
                  </a:moveTo>
                  <a:lnTo>
                    <a:pt x="123647" y="264160"/>
                  </a:lnTo>
                  <a:lnTo>
                    <a:pt x="123647" y="344170"/>
                  </a:lnTo>
                  <a:lnTo>
                    <a:pt x="122948" y="345440"/>
                  </a:lnTo>
                  <a:lnTo>
                    <a:pt x="137998" y="345440"/>
                  </a:lnTo>
                  <a:lnTo>
                    <a:pt x="137998" y="264160"/>
                  </a:lnTo>
                  <a:close/>
                </a:path>
                <a:path w="506730" h="483870" extrusionOk="0">
                  <a:moveTo>
                    <a:pt x="264642" y="262890"/>
                  </a:moveTo>
                  <a:lnTo>
                    <a:pt x="175475" y="262890"/>
                  </a:lnTo>
                  <a:lnTo>
                    <a:pt x="169202" y="269240"/>
                  </a:lnTo>
                  <a:lnTo>
                    <a:pt x="169202" y="339090"/>
                  </a:lnTo>
                  <a:lnTo>
                    <a:pt x="175475" y="345440"/>
                  </a:lnTo>
                  <a:lnTo>
                    <a:pt x="264642" y="345440"/>
                  </a:lnTo>
                  <a:lnTo>
                    <a:pt x="270891" y="339090"/>
                  </a:lnTo>
                  <a:lnTo>
                    <a:pt x="270891" y="331470"/>
                  </a:lnTo>
                  <a:lnTo>
                    <a:pt x="183553" y="331470"/>
                  </a:lnTo>
                  <a:lnTo>
                    <a:pt x="183553" y="276860"/>
                  </a:lnTo>
                  <a:lnTo>
                    <a:pt x="270891" y="276860"/>
                  </a:lnTo>
                  <a:lnTo>
                    <a:pt x="270891" y="269240"/>
                  </a:lnTo>
                  <a:lnTo>
                    <a:pt x="264642" y="262890"/>
                  </a:lnTo>
                  <a:close/>
                </a:path>
                <a:path w="506730" h="483870" extrusionOk="0">
                  <a:moveTo>
                    <a:pt x="399669" y="267970"/>
                  </a:moveTo>
                  <a:lnTo>
                    <a:pt x="385318" y="267970"/>
                  </a:lnTo>
                  <a:lnTo>
                    <a:pt x="385318" y="314960"/>
                  </a:lnTo>
                  <a:lnTo>
                    <a:pt x="381431" y="316230"/>
                  </a:lnTo>
                  <a:lnTo>
                    <a:pt x="377685" y="317500"/>
                  </a:lnTo>
                  <a:lnTo>
                    <a:pt x="374078" y="320040"/>
                  </a:lnTo>
                  <a:lnTo>
                    <a:pt x="325056" y="320040"/>
                  </a:lnTo>
                  <a:lnTo>
                    <a:pt x="321843" y="322580"/>
                  </a:lnTo>
                  <a:lnTo>
                    <a:pt x="321843" y="330200"/>
                  </a:lnTo>
                  <a:lnTo>
                    <a:pt x="325056" y="334010"/>
                  </a:lnTo>
                  <a:lnTo>
                    <a:pt x="356019" y="334010"/>
                  </a:lnTo>
                  <a:lnTo>
                    <a:pt x="353809" y="336550"/>
                  </a:lnTo>
                  <a:lnTo>
                    <a:pt x="351739" y="337820"/>
                  </a:lnTo>
                  <a:lnTo>
                    <a:pt x="349808" y="340360"/>
                  </a:lnTo>
                  <a:lnTo>
                    <a:pt x="371781" y="340360"/>
                  </a:lnTo>
                  <a:lnTo>
                    <a:pt x="389363" y="328930"/>
                  </a:lnTo>
                  <a:lnTo>
                    <a:pt x="418058" y="322580"/>
                  </a:lnTo>
                  <a:lnTo>
                    <a:pt x="466138" y="322580"/>
                  </a:lnTo>
                  <a:lnTo>
                    <a:pt x="464683" y="321310"/>
                  </a:lnTo>
                  <a:lnTo>
                    <a:pt x="437324" y="309880"/>
                  </a:lnTo>
                  <a:lnTo>
                    <a:pt x="399669" y="309880"/>
                  </a:lnTo>
                  <a:lnTo>
                    <a:pt x="399669" y="267970"/>
                  </a:lnTo>
                  <a:close/>
                </a:path>
                <a:path w="506730" h="483870" extrusionOk="0">
                  <a:moveTo>
                    <a:pt x="112547" y="321310"/>
                  </a:moveTo>
                  <a:lnTo>
                    <a:pt x="61760" y="321310"/>
                  </a:lnTo>
                  <a:lnTo>
                    <a:pt x="58546" y="325120"/>
                  </a:lnTo>
                  <a:lnTo>
                    <a:pt x="58546" y="332740"/>
                  </a:lnTo>
                  <a:lnTo>
                    <a:pt x="61760" y="335280"/>
                  </a:lnTo>
                  <a:lnTo>
                    <a:pt x="112547" y="335280"/>
                  </a:lnTo>
                  <a:lnTo>
                    <a:pt x="115760" y="332740"/>
                  </a:lnTo>
                  <a:lnTo>
                    <a:pt x="115760" y="325120"/>
                  </a:lnTo>
                  <a:lnTo>
                    <a:pt x="112547" y="321310"/>
                  </a:lnTo>
                  <a:close/>
                </a:path>
                <a:path w="506730" h="483870" extrusionOk="0">
                  <a:moveTo>
                    <a:pt x="270891" y="276860"/>
                  </a:moveTo>
                  <a:lnTo>
                    <a:pt x="256552" y="276860"/>
                  </a:lnTo>
                  <a:lnTo>
                    <a:pt x="256552" y="331470"/>
                  </a:lnTo>
                  <a:lnTo>
                    <a:pt x="270891" y="331470"/>
                  </a:lnTo>
                  <a:lnTo>
                    <a:pt x="270891" y="276860"/>
                  </a:lnTo>
                  <a:close/>
                </a:path>
                <a:path w="506730" h="483870" extrusionOk="0">
                  <a:moveTo>
                    <a:pt x="245440" y="308610"/>
                  </a:moveTo>
                  <a:lnTo>
                    <a:pt x="194652" y="308610"/>
                  </a:lnTo>
                  <a:lnTo>
                    <a:pt x="191439" y="312420"/>
                  </a:lnTo>
                  <a:lnTo>
                    <a:pt x="191439" y="320040"/>
                  </a:lnTo>
                  <a:lnTo>
                    <a:pt x="194652" y="322580"/>
                  </a:lnTo>
                  <a:lnTo>
                    <a:pt x="245440" y="322580"/>
                  </a:lnTo>
                  <a:lnTo>
                    <a:pt x="248653" y="320040"/>
                  </a:lnTo>
                  <a:lnTo>
                    <a:pt x="248653" y="312420"/>
                  </a:lnTo>
                  <a:lnTo>
                    <a:pt x="245440" y="308610"/>
                  </a:lnTo>
                  <a:close/>
                </a:path>
                <a:path w="506730" h="483870" extrusionOk="0">
                  <a:moveTo>
                    <a:pt x="112547" y="298450"/>
                  </a:moveTo>
                  <a:lnTo>
                    <a:pt x="61760" y="298450"/>
                  </a:lnTo>
                  <a:lnTo>
                    <a:pt x="58546" y="302260"/>
                  </a:lnTo>
                  <a:lnTo>
                    <a:pt x="58546" y="309880"/>
                  </a:lnTo>
                  <a:lnTo>
                    <a:pt x="61760" y="313690"/>
                  </a:lnTo>
                  <a:lnTo>
                    <a:pt x="112547" y="313690"/>
                  </a:lnTo>
                  <a:lnTo>
                    <a:pt x="115760" y="309880"/>
                  </a:lnTo>
                  <a:lnTo>
                    <a:pt x="115760" y="302260"/>
                  </a:lnTo>
                  <a:lnTo>
                    <a:pt x="112547" y="298450"/>
                  </a:lnTo>
                  <a:close/>
                </a:path>
                <a:path w="506730" h="483870" extrusionOk="0">
                  <a:moveTo>
                    <a:pt x="375361" y="297180"/>
                  </a:moveTo>
                  <a:lnTo>
                    <a:pt x="325056" y="297180"/>
                  </a:lnTo>
                  <a:lnTo>
                    <a:pt x="321843" y="299720"/>
                  </a:lnTo>
                  <a:lnTo>
                    <a:pt x="321843" y="308610"/>
                  </a:lnTo>
                  <a:lnTo>
                    <a:pt x="325056" y="311150"/>
                  </a:lnTo>
                  <a:lnTo>
                    <a:pt x="375361" y="311150"/>
                  </a:lnTo>
                  <a:lnTo>
                    <a:pt x="378561" y="308610"/>
                  </a:lnTo>
                  <a:lnTo>
                    <a:pt x="378561" y="299720"/>
                  </a:lnTo>
                  <a:lnTo>
                    <a:pt x="375361" y="297180"/>
                  </a:lnTo>
                  <a:close/>
                </a:path>
                <a:path w="506730" h="483870" extrusionOk="0">
                  <a:moveTo>
                    <a:pt x="437324" y="118110"/>
                  </a:moveTo>
                  <a:lnTo>
                    <a:pt x="422973" y="118110"/>
                  </a:lnTo>
                  <a:lnTo>
                    <a:pt x="422973" y="308610"/>
                  </a:lnTo>
                  <a:lnTo>
                    <a:pt x="405599" y="308610"/>
                  </a:lnTo>
                  <a:lnTo>
                    <a:pt x="399669" y="309880"/>
                  </a:lnTo>
                  <a:lnTo>
                    <a:pt x="437324" y="309880"/>
                  </a:lnTo>
                  <a:lnTo>
                    <a:pt x="437324" y="118110"/>
                  </a:lnTo>
                  <a:close/>
                </a:path>
                <a:path w="506730" h="483870" extrusionOk="0">
                  <a:moveTo>
                    <a:pt x="245440" y="285750"/>
                  </a:moveTo>
                  <a:lnTo>
                    <a:pt x="194652" y="285750"/>
                  </a:lnTo>
                  <a:lnTo>
                    <a:pt x="191439" y="288290"/>
                  </a:lnTo>
                  <a:lnTo>
                    <a:pt x="191439" y="295910"/>
                  </a:lnTo>
                  <a:lnTo>
                    <a:pt x="194652" y="299720"/>
                  </a:lnTo>
                  <a:lnTo>
                    <a:pt x="245440" y="299720"/>
                  </a:lnTo>
                  <a:lnTo>
                    <a:pt x="248653" y="295910"/>
                  </a:lnTo>
                  <a:lnTo>
                    <a:pt x="248653" y="288290"/>
                  </a:lnTo>
                  <a:lnTo>
                    <a:pt x="245440" y="285750"/>
                  </a:lnTo>
                  <a:close/>
                </a:path>
                <a:path w="506730" h="483870" extrusionOk="0">
                  <a:moveTo>
                    <a:pt x="375361" y="274320"/>
                  </a:moveTo>
                  <a:lnTo>
                    <a:pt x="325081" y="274320"/>
                  </a:lnTo>
                  <a:lnTo>
                    <a:pt x="321868" y="278130"/>
                  </a:lnTo>
                  <a:lnTo>
                    <a:pt x="321868" y="285750"/>
                  </a:lnTo>
                  <a:lnTo>
                    <a:pt x="325081" y="289560"/>
                  </a:lnTo>
                  <a:lnTo>
                    <a:pt x="375361" y="289560"/>
                  </a:lnTo>
                  <a:lnTo>
                    <a:pt x="378574" y="285750"/>
                  </a:lnTo>
                  <a:lnTo>
                    <a:pt x="378574" y="278130"/>
                  </a:lnTo>
                  <a:lnTo>
                    <a:pt x="375361" y="274320"/>
                  </a:lnTo>
                  <a:close/>
                </a:path>
                <a:path w="506730" h="483870" extrusionOk="0">
                  <a:moveTo>
                    <a:pt x="105803" y="273050"/>
                  </a:moveTo>
                  <a:lnTo>
                    <a:pt x="68478" y="273050"/>
                  </a:lnTo>
                  <a:lnTo>
                    <a:pt x="65265" y="275590"/>
                  </a:lnTo>
                  <a:lnTo>
                    <a:pt x="65265" y="283210"/>
                  </a:lnTo>
                  <a:lnTo>
                    <a:pt x="68478" y="287020"/>
                  </a:lnTo>
                  <a:lnTo>
                    <a:pt x="105803" y="287020"/>
                  </a:lnTo>
                  <a:lnTo>
                    <a:pt x="109029" y="283210"/>
                  </a:lnTo>
                  <a:lnTo>
                    <a:pt x="109029" y="275590"/>
                  </a:lnTo>
                  <a:lnTo>
                    <a:pt x="105803" y="273050"/>
                  </a:lnTo>
                  <a:close/>
                </a:path>
                <a:path w="506730" h="483870" extrusionOk="0">
                  <a:moveTo>
                    <a:pt x="261124" y="135890"/>
                  </a:moveTo>
                  <a:lnTo>
                    <a:pt x="176199" y="135890"/>
                  </a:lnTo>
                  <a:lnTo>
                    <a:pt x="169202" y="143510"/>
                  </a:lnTo>
                  <a:lnTo>
                    <a:pt x="169202" y="234950"/>
                  </a:lnTo>
                  <a:lnTo>
                    <a:pt x="176199" y="241300"/>
                  </a:lnTo>
                  <a:lnTo>
                    <a:pt x="261124" y="241300"/>
                  </a:lnTo>
                  <a:lnTo>
                    <a:pt x="268109" y="234950"/>
                  </a:lnTo>
                  <a:lnTo>
                    <a:pt x="268109" y="227330"/>
                  </a:lnTo>
                  <a:lnTo>
                    <a:pt x="184124" y="227330"/>
                  </a:lnTo>
                  <a:lnTo>
                    <a:pt x="183553" y="226060"/>
                  </a:lnTo>
                  <a:lnTo>
                    <a:pt x="183553" y="151130"/>
                  </a:lnTo>
                  <a:lnTo>
                    <a:pt x="184124" y="149860"/>
                  </a:lnTo>
                  <a:lnTo>
                    <a:pt x="268109" y="149860"/>
                  </a:lnTo>
                  <a:lnTo>
                    <a:pt x="268109" y="143510"/>
                  </a:lnTo>
                  <a:lnTo>
                    <a:pt x="261124" y="135890"/>
                  </a:lnTo>
                  <a:close/>
                </a:path>
                <a:path w="506730" h="483870" extrusionOk="0">
                  <a:moveTo>
                    <a:pt x="133972" y="135890"/>
                  </a:moveTo>
                  <a:lnTo>
                    <a:pt x="40233" y="135890"/>
                  </a:lnTo>
                  <a:lnTo>
                    <a:pt x="33515" y="142240"/>
                  </a:lnTo>
                  <a:lnTo>
                    <a:pt x="33515" y="222250"/>
                  </a:lnTo>
                  <a:lnTo>
                    <a:pt x="40233" y="228600"/>
                  </a:lnTo>
                  <a:lnTo>
                    <a:pt x="133972" y="228600"/>
                  </a:lnTo>
                  <a:lnTo>
                    <a:pt x="140690" y="222250"/>
                  </a:lnTo>
                  <a:lnTo>
                    <a:pt x="140690" y="214630"/>
                  </a:lnTo>
                  <a:lnTo>
                    <a:pt x="48158" y="214630"/>
                  </a:lnTo>
                  <a:lnTo>
                    <a:pt x="47878" y="213360"/>
                  </a:lnTo>
                  <a:lnTo>
                    <a:pt x="47878" y="151130"/>
                  </a:lnTo>
                  <a:lnTo>
                    <a:pt x="48158" y="149860"/>
                  </a:lnTo>
                  <a:lnTo>
                    <a:pt x="140690" y="149860"/>
                  </a:lnTo>
                  <a:lnTo>
                    <a:pt x="140690" y="142240"/>
                  </a:lnTo>
                  <a:lnTo>
                    <a:pt x="133972" y="135890"/>
                  </a:lnTo>
                  <a:close/>
                </a:path>
                <a:path w="506730" h="483870" extrusionOk="0">
                  <a:moveTo>
                    <a:pt x="397090" y="135890"/>
                  </a:moveTo>
                  <a:lnTo>
                    <a:pt x="303352" y="135890"/>
                  </a:lnTo>
                  <a:lnTo>
                    <a:pt x="296633" y="142240"/>
                  </a:lnTo>
                  <a:lnTo>
                    <a:pt x="296633" y="222250"/>
                  </a:lnTo>
                  <a:lnTo>
                    <a:pt x="303352" y="228600"/>
                  </a:lnTo>
                  <a:lnTo>
                    <a:pt x="397090" y="228600"/>
                  </a:lnTo>
                  <a:lnTo>
                    <a:pt x="403809" y="222250"/>
                  </a:lnTo>
                  <a:lnTo>
                    <a:pt x="403809" y="214630"/>
                  </a:lnTo>
                  <a:lnTo>
                    <a:pt x="311251" y="214630"/>
                  </a:lnTo>
                  <a:lnTo>
                    <a:pt x="310972" y="213360"/>
                  </a:lnTo>
                  <a:lnTo>
                    <a:pt x="310972" y="151130"/>
                  </a:lnTo>
                  <a:lnTo>
                    <a:pt x="311251" y="149860"/>
                  </a:lnTo>
                  <a:lnTo>
                    <a:pt x="403809" y="149860"/>
                  </a:lnTo>
                  <a:lnTo>
                    <a:pt x="403809" y="142240"/>
                  </a:lnTo>
                  <a:lnTo>
                    <a:pt x="397090" y="135890"/>
                  </a:lnTo>
                  <a:close/>
                </a:path>
                <a:path w="506730" h="483870" extrusionOk="0">
                  <a:moveTo>
                    <a:pt x="268109" y="149860"/>
                  </a:moveTo>
                  <a:lnTo>
                    <a:pt x="253199" y="149860"/>
                  </a:lnTo>
                  <a:lnTo>
                    <a:pt x="253771" y="151130"/>
                  </a:lnTo>
                  <a:lnTo>
                    <a:pt x="253771" y="226060"/>
                  </a:lnTo>
                  <a:lnTo>
                    <a:pt x="253199" y="227330"/>
                  </a:lnTo>
                  <a:lnTo>
                    <a:pt x="268109" y="227330"/>
                  </a:lnTo>
                  <a:lnTo>
                    <a:pt x="268109" y="149860"/>
                  </a:lnTo>
                  <a:close/>
                </a:path>
                <a:path w="506730" h="483870" extrusionOk="0">
                  <a:moveTo>
                    <a:pt x="243814" y="204470"/>
                  </a:moveTo>
                  <a:lnTo>
                    <a:pt x="193509" y="204470"/>
                  </a:lnTo>
                  <a:lnTo>
                    <a:pt x="190296" y="207010"/>
                  </a:lnTo>
                  <a:lnTo>
                    <a:pt x="190296" y="214630"/>
                  </a:lnTo>
                  <a:lnTo>
                    <a:pt x="193509" y="218440"/>
                  </a:lnTo>
                  <a:lnTo>
                    <a:pt x="243814" y="218440"/>
                  </a:lnTo>
                  <a:lnTo>
                    <a:pt x="247002" y="214630"/>
                  </a:lnTo>
                  <a:lnTo>
                    <a:pt x="247002" y="207010"/>
                  </a:lnTo>
                  <a:lnTo>
                    <a:pt x="243814" y="204470"/>
                  </a:lnTo>
                  <a:close/>
                </a:path>
                <a:path w="506730" h="483870" extrusionOk="0">
                  <a:moveTo>
                    <a:pt x="140690" y="149860"/>
                  </a:moveTo>
                  <a:lnTo>
                    <a:pt x="126047" y="149860"/>
                  </a:lnTo>
                  <a:lnTo>
                    <a:pt x="126352" y="151130"/>
                  </a:lnTo>
                  <a:lnTo>
                    <a:pt x="126352" y="213360"/>
                  </a:lnTo>
                  <a:lnTo>
                    <a:pt x="126047" y="214630"/>
                  </a:lnTo>
                  <a:lnTo>
                    <a:pt x="140690" y="214630"/>
                  </a:lnTo>
                  <a:lnTo>
                    <a:pt x="140690" y="149860"/>
                  </a:lnTo>
                  <a:close/>
                </a:path>
                <a:path w="506730" h="483870" extrusionOk="0">
                  <a:moveTo>
                    <a:pt x="403809" y="149860"/>
                  </a:moveTo>
                  <a:lnTo>
                    <a:pt x="389166" y="149860"/>
                  </a:lnTo>
                  <a:lnTo>
                    <a:pt x="389445" y="151130"/>
                  </a:lnTo>
                  <a:lnTo>
                    <a:pt x="389445" y="213360"/>
                  </a:lnTo>
                  <a:lnTo>
                    <a:pt x="389166" y="214630"/>
                  </a:lnTo>
                  <a:lnTo>
                    <a:pt x="403809" y="214630"/>
                  </a:lnTo>
                  <a:lnTo>
                    <a:pt x="403809" y="149860"/>
                  </a:lnTo>
                  <a:close/>
                </a:path>
                <a:path w="506730" h="483870" extrusionOk="0">
                  <a:moveTo>
                    <a:pt x="112509" y="187960"/>
                  </a:moveTo>
                  <a:lnTo>
                    <a:pt x="61721" y="187960"/>
                  </a:lnTo>
                  <a:lnTo>
                    <a:pt x="58508" y="191770"/>
                  </a:lnTo>
                  <a:lnTo>
                    <a:pt x="58508" y="199390"/>
                  </a:lnTo>
                  <a:lnTo>
                    <a:pt x="61721" y="203200"/>
                  </a:lnTo>
                  <a:lnTo>
                    <a:pt x="112509" y="203200"/>
                  </a:lnTo>
                  <a:lnTo>
                    <a:pt x="115722" y="199390"/>
                  </a:lnTo>
                  <a:lnTo>
                    <a:pt x="115722" y="191770"/>
                  </a:lnTo>
                  <a:lnTo>
                    <a:pt x="112509" y="187960"/>
                  </a:lnTo>
                  <a:close/>
                </a:path>
                <a:path w="506730" h="483870" extrusionOk="0">
                  <a:moveTo>
                    <a:pt x="379387" y="186690"/>
                  </a:moveTo>
                  <a:lnTo>
                    <a:pt x="321056" y="186690"/>
                  </a:lnTo>
                  <a:lnTo>
                    <a:pt x="317830" y="189230"/>
                  </a:lnTo>
                  <a:lnTo>
                    <a:pt x="317830" y="196850"/>
                  </a:lnTo>
                  <a:lnTo>
                    <a:pt x="321056" y="200660"/>
                  </a:lnTo>
                  <a:lnTo>
                    <a:pt x="379387" y="200660"/>
                  </a:lnTo>
                  <a:lnTo>
                    <a:pt x="382587" y="196850"/>
                  </a:lnTo>
                  <a:lnTo>
                    <a:pt x="382587" y="189230"/>
                  </a:lnTo>
                  <a:lnTo>
                    <a:pt x="379387" y="186690"/>
                  </a:lnTo>
                  <a:close/>
                </a:path>
                <a:path w="506730" h="483870" extrusionOk="0">
                  <a:moveTo>
                    <a:pt x="243814" y="181610"/>
                  </a:moveTo>
                  <a:lnTo>
                    <a:pt x="193509" y="181610"/>
                  </a:lnTo>
                  <a:lnTo>
                    <a:pt x="190296" y="185420"/>
                  </a:lnTo>
                  <a:lnTo>
                    <a:pt x="190296" y="193040"/>
                  </a:lnTo>
                  <a:lnTo>
                    <a:pt x="193509" y="195580"/>
                  </a:lnTo>
                  <a:lnTo>
                    <a:pt x="243814" y="195580"/>
                  </a:lnTo>
                  <a:lnTo>
                    <a:pt x="247002" y="193040"/>
                  </a:lnTo>
                  <a:lnTo>
                    <a:pt x="247002" y="185420"/>
                  </a:lnTo>
                  <a:lnTo>
                    <a:pt x="243814" y="181610"/>
                  </a:lnTo>
                  <a:close/>
                </a:path>
                <a:path w="506730" h="483870" extrusionOk="0">
                  <a:moveTo>
                    <a:pt x="370065" y="162560"/>
                  </a:moveTo>
                  <a:lnTo>
                    <a:pt x="330352" y="162560"/>
                  </a:lnTo>
                  <a:lnTo>
                    <a:pt x="327139" y="166370"/>
                  </a:lnTo>
                  <a:lnTo>
                    <a:pt x="327139" y="173990"/>
                  </a:lnTo>
                  <a:lnTo>
                    <a:pt x="330352" y="177800"/>
                  </a:lnTo>
                  <a:lnTo>
                    <a:pt x="370065" y="177800"/>
                  </a:lnTo>
                  <a:lnTo>
                    <a:pt x="373278" y="173990"/>
                  </a:lnTo>
                  <a:lnTo>
                    <a:pt x="373278" y="166370"/>
                  </a:lnTo>
                  <a:lnTo>
                    <a:pt x="370065" y="162560"/>
                  </a:lnTo>
                  <a:close/>
                </a:path>
                <a:path w="506730" h="483870" extrusionOk="0">
                  <a:moveTo>
                    <a:pt x="112509" y="162560"/>
                  </a:moveTo>
                  <a:lnTo>
                    <a:pt x="61721" y="162560"/>
                  </a:lnTo>
                  <a:lnTo>
                    <a:pt x="58508" y="165100"/>
                  </a:lnTo>
                  <a:lnTo>
                    <a:pt x="58508" y="172720"/>
                  </a:lnTo>
                  <a:lnTo>
                    <a:pt x="61721" y="176530"/>
                  </a:lnTo>
                  <a:lnTo>
                    <a:pt x="112509" y="176530"/>
                  </a:lnTo>
                  <a:lnTo>
                    <a:pt x="115722" y="172720"/>
                  </a:lnTo>
                  <a:lnTo>
                    <a:pt x="115722" y="165100"/>
                  </a:lnTo>
                  <a:lnTo>
                    <a:pt x="112509" y="162560"/>
                  </a:lnTo>
                  <a:close/>
                </a:path>
                <a:path w="506730" h="483870" extrusionOk="0">
                  <a:moveTo>
                    <a:pt x="243814" y="158750"/>
                  </a:moveTo>
                  <a:lnTo>
                    <a:pt x="193535" y="158750"/>
                  </a:lnTo>
                  <a:lnTo>
                    <a:pt x="190322" y="162560"/>
                  </a:lnTo>
                  <a:lnTo>
                    <a:pt x="190322" y="170180"/>
                  </a:lnTo>
                  <a:lnTo>
                    <a:pt x="193535" y="173990"/>
                  </a:lnTo>
                  <a:lnTo>
                    <a:pt x="243814" y="173990"/>
                  </a:lnTo>
                  <a:lnTo>
                    <a:pt x="247027" y="170180"/>
                  </a:lnTo>
                  <a:lnTo>
                    <a:pt x="247027" y="162560"/>
                  </a:lnTo>
                  <a:lnTo>
                    <a:pt x="243814" y="158750"/>
                  </a:lnTo>
                  <a:close/>
                </a:path>
                <a:path w="506730" h="483870" extrusionOk="0">
                  <a:moveTo>
                    <a:pt x="431467" y="58420"/>
                  </a:moveTo>
                  <a:lnTo>
                    <a:pt x="415290" y="58420"/>
                  </a:lnTo>
                  <a:lnTo>
                    <a:pt x="422973" y="66040"/>
                  </a:lnTo>
                  <a:lnTo>
                    <a:pt x="422973" y="104140"/>
                  </a:lnTo>
                  <a:lnTo>
                    <a:pt x="437324" y="104140"/>
                  </a:lnTo>
                  <a:lnTo>
                    <a:pt x="437324" y="76200"/>
                  </a:lnTo>
                  <a:lnTo>
                    <a:pt x="434844" y="63500"/>
                  </a:lnTo>
                  <a:lnTo>
                    <a:pt x="431467" y="58420"/>
                  </a:lnTo>
                  <a:close/>
                </a:path>
                <a:path w="506730" h="483870" extrusionOk="0">
                  <a:moveTo>
                    <a:pt x="67462" y="58420"/>
                  </a:moveTo>
                  <a:lnTo>
                    <a:pt x="53174" y="58420"/>
                  </a:lnTo>
                  <a:lnTo>
                    <a:pt x="56102" y="69850"/>
                  </a:lnTo>
                  <a:lnTo>
                    <a:pt x="62909" y="80010"/>
                  </a:lnTo>
                  <a:lnTo>
                    <a:pt x="72688" y="86360"/>
                  </a:lnTo>
                  <a:lnTo>
                    <a:pt x="84543" y="88900"/>
                  </a:lnTo>
                  <a:lnTo>
                    <a:pt x="96389" y="86360"/>
                  </a:lnTo>
                  <a:lnTo>
                    <a:pt x="106172" y="80010"/>
                  </a:lnTo>
                  <a:lnTo>
                    <a:pt x="110428" y="73660"/>
                  </a:lnTo>
                  <a:lnTo>
                    <a:pt x="75095" y="73660"/>
                  </a:lnTo>
                  <a:lnTo>
                    <a:pt x="67462" y="66040"/>
                  </a:lnTo>
                  <a:lnTo>
                    <a:pt x="67462" y="58420"/>
                  </a:lnTo>
                  <a:close/>
                </a:path>
                <a:path w="506730" h="483870" extrusionOk="0">
                  <a:moveTo>
                    <a:pt x="201599" y="58420"/>
                  </a:moveTo>
                  <a:lnTo>
                    <a:pt x="187299" y="58420"/>
                  </a:lnTo>
                  <a:lnTo>
                    <a:pt x="190228" y="69850"/>
                  </a:lnTo>
                  <a:lnTo>
                    <a:pt x="197037" y="80010"/>
                  </a:lnTo>
                  <a:lnTo>
                    <a:pt x="206812" y="86360"/>
                  </a:lnTo>
                  <a:lnTo>
                    <a:pt x="218681" y="88900"/>
                  </a:lnTo>
                  <a:lnTo>
                    <a:pt x="230511" y="86360"/>
                  </a:lnTo>
                  <a:lnTo>
                    <a:pt x="240287" y="80010"/>
                  </a:lnTo>
                  <a:lnTo>
                    <a:pt x="244542" y="73660"/>
                  </a:lnTo>
                  <a:lnTo>
                    <a:pt x="209232" y="73660"/>
                  </a:lnTo>
                  <a:lnTo>
                    <a:pt x="201599" y="66040"/>
                  </a:lnTo>
                  <a:lnTo>
                    <a:pt x="201599" y="58420"/>
                  </a:lnTo>
                  <a:close/>
                </a:path>
                <a:path w="506730" h="483870" extrusionOk="0">
                  <a:moveTo>
                    <a:pt x="335711" y="58420"/>
                  </a:moveTo>
                  <a:lnTo>
                    <a:pt x="321411" y="58420"/>
                  </a:lnTo>
                  <a:lnTo>
                    <a:pt x="324341" y="69850"/>
                  </a:lnTo>
                  <a:lnTo>
                    <a:pt x="331152" y="80010"/>
                  </a:lnTo>
                  <a:lnTo>
                    <a:pt x="340935" y="86360"/>
                  </a:lnTo>
                  <a:lnTo>
                    <a:pt x="352793" y="88900"/>
                  </a:lnTo>
                  <a:lnTo>
                    <a:pt x="364623" y="86360"/>
                  </a:lnTo>
                  <a:lnTo>
                    <a:pt x="374399" y="80010"/>
                  </a:lnTo>
                  <a:lnTo>
                    <a:pt x="378654" y="73660"/>
                  </a:lnTo>
                  <a:lnTo>
                    <a:pt x="343344" y="73660"/>
                  </a:lnTo>
                  <a:lnTo>
                    <a:pt x="335711" y="66040"/>
                  </a:lnTo>
                  <a:lnTo>
                    <a:pt x="335711" y="58420"/>
                  </a:lnTo>
                  <a:close/>
                </a:path>
                <a:path w="506730" h="483870" extrusionOk="0">
                  <a:moveTo>
                    <a:pt x="110121" y="13970"/>
                  </a:moveTo>
                  <a:lnTo>
                    <a:pt x="93979" y="13970"/>
                  </a:lnTo>
                  <a:lnTo>
                    <a:pt x="101612" y="21590"/>
                  </a:lnTo>
                  <a:lnTo>
                    <a:pt x="101612" y="66040"/>
                  </a:lnTo>
                  <a:lnTo>
                    <a:pt x="93979" y="73660"/>
                  </a:lnTo>
                  <a:lnTo>
                    <a:pt x="110428" y="73660"/>
                  </a:lnTo>
                  <a:lnTo>
                    <a:pt x="112983" y="69850"/>
                  </a:lnTo>
                  <a:lnTo>
                    <a:pt x="115912" y="58420"/>
                  </a:lnTo>
                  <a:lnTo>
                    <a:pt x="201599" y="58420"/>
                  </a:lnTo>
                  <a:lnTo>
                    <a:pt x="201599" y="44450"/>
                  </a:lnTo>
                  <a:lnTo>
                    <a:pt x="115950" y="44450"/>
                  </a:lnTo>
                  <a:lnTo>
                    <a:pt x="115950" y="30480"/>
                  </a:lnTo>
                  <a:lnTo>
                    <a:pt x="113485" y="19050"/>
                  </a:lnTo>
                  <a:lnTo>
                    <a:pt x="110121" y="13970"/>
                  </a:lnTo>
                  <a:close/>
                </a:path>
                <a:path w="506730" h="483870" extrusionOk="0">
                  <a:moveTo>
                    <a:pt x="244235" y="13970"/>
                  </a:moveTo>
                  <a:lnTo>
                    <a:pt x="228092" y="13970"/>
                  </a:lnTo>
                  <a:lnTo>
                    <a:pt x="235724" y="21590"/>
                  </a:lnTo>
                  <a:lnTo>
                    <a:pt x="235724" y="66040"/>
                  </a:lnTo>
                  <a:lnTo>
                    <a:pt x="228092" y="73660"/>
                  </a:lnTo>
                  <a:lnTo>
                    <a:pt x="244542" y="73660"/>
                  </a:lnTo>
                  <a:lnTo>
                    <a:pt x="247095" y="69850"/>
                  </a:lnTo>
                  <a:lnTo>
                    <a:pt x="250024" y="58420"/>
                  </a:lnTo>
                  <a:lnTo>
                    <a:pt x="335711" y="58420"/>
                  </a:lnTo>
                  <a:lnTo>
                    <a:pt x="335711" y="44450"/>
                  </a:lnTo>
                  <a:lnTo>
                    <a:pt x="250062" y="44450"/>
                  </a:lnTo>
                  <a:lnTo>
                    <a:pt x="250062" y="30480"/>
                  </a:lnTo>
                  <a:lnTo>
                    <a:pt x="247597" y="19050"/>
                  </a:lnTo>
                  <a:lnTo>
                    <a:pt x="244235" y="13970"/>
                  </a:lnTo>
                  <a:close/>
                </a:path>
                <a:path w="506730" h="483870" extrusionOk="0">
                  <a:moveTo>
                    <a:pt x="378367" y="13970"/>
                  </a:moveTo>
                  <a:lnTo>
                    <a:pt x="362204" y="13970"/>
                  </a:lnTo>
                  <a:lnTo>
                    <a:pt x="369836" y="21590"/>
                  </a:lnTo>
                  <a:lnTo>
                    <a:pt x="369836" y="66040"/>
                  </a:lnTo>
                  <a:lnTo>
                    <a:pt x="362204" y="73660"/>
                  </a:lnTo>
                  <a:lnTo>
                    <a:pt x="378654" y="73660"/>
                  </a:lnTo>
                  <a:lnTo>
                    <a:pt x="381207" y="69850"/>
                  </a:lnTo>
                  <a:lnTo>
                    <a:pt x="384136" y="58420"/>
                  </a:lnTo>
                  <a:lnTo>
                    <a:pt x="431467" y="58420"/>
                  </a:lnTo>
                  <a:lnTo>
                    <a:pt x="428091" y="53340"/>
                  </a:lnTo>
                  <a:lnTo>
                    <a:pt x="418100" y="46990"/>
                  </a:lnTo>
                  <a:lnTo>
                    <a:pt x="405904" y="44450"/>
                  </a:lnTo>
                  <a:lnTo>
                    <a:pt x="384200" y="44450"/>
                  </a:lnTo>
                  <a:lnTo>
                    <a:pt x="384200" y="30480"/>
                  </a:lnTo>
                  <a:lnTo>
                    <a:pt x="381732" y="19050"/>
                  </a:lnTo>
                  <a:lnTo>
                    <a:pt x="378367" y="13970"/>
                  </a:lnTo>
                  <a:close/>
                </a:path>
                <a:path w="506730" h="483870" extrusionOk="0">
                  <a:moveTo>
                    <a:pt x="218643" y="0"/>
                  </a:moveTo>
                  <a:lnTo>
                    <a:pt x="206422" y="2540"/>
                  </a:lnTo>
                  <a:lnTo>
                    <a:pt x="196438" y="8890"/>
                  </a:lnTo>
                  <a:lnTo>
                    <a:pt x="189705" y="19050"/>
                  </a:lnTo>
                  <a:lnTo>
                    <a:pt x="187236" y="30480"/>
                  </a:lnTo>
                  <a:lnTo>
                    <a:pt x="187236" y="44450"/>
                  </a:lnTo>
                  <a:lnTo>
                    <a:pt x="201599" y="44450"/>
                  </a:lnTo>
                  <a:lnTo>
                    <a:pt x="201599" y="21590"/>
                  </a:lnTo>
                  <a:lnTo>
                    <a:pt x="209232" y="13970"/>
                  </a:lnTo>
                  <a:lnTo>
                    <a:pt x="244235" y="13970"/>
                  </a:lnTo>
                  <a:lnTo>
                    <a:pt x="240872" y="8890"/>
                  </a:lnTo>
                  <a:lnTo>
                    <a:pt x="230898" y="2540"/>
                  </a:lnTo>
                  <a:lnTo>
                    <a:pt x="218643" y="0"/>
                  </a:lnTo>
                  <a:close/>
                </a:path>
                <a:path w="506730" h="483870" extrusionOk="0">
                  <a:moveTo>
                    <a:pt x="352780" y="0"/>
                  </a:moveTo>
                  <a:lnTo>
                    <a:pt x="340554" y="2540"/>
                  </a:lnTo>
                  <a:lnTo>
                    <a:pt x="330571" y="8890"/>
                  </a:lnTo>
                  <a:lnTo>
                    <a:pt x="323841" y="19050"/>
                  </a:lnTo>
                  <a:lnTo>
                    <a:pt x="321373" y="30480"/>
                  </a:lnTo>
                  <a:lnTo>
                    <a:pt x="321373" y="44450"/>
                  </a:lnTo>
                  <a:lnTo>
                    <a:pt x="335711" y="44450"/>
                  </a:lnTo>
                  <a:lnTo>
                    <a:pt x="335711" y="21590"/>
                  </a:lnTo>
                  <a:lnTo>
                    <a:pt x="343344" y="13970"/>
                  </a:lnTo>
                  <a:lnTo>
                    <a:pt x="378367" y="13970"/>
                  </a:lnTo>
                  <a:lnTo>
                    <a:pt x="375002" y="8890"/>
                  </a:lnTo>
                  <a:lnTo>
                    <a:pt x="365019" y="2540"/>
                  </a:lnTo>
                  <a:lnTo>
                    <a:pt x="352780" y="0"/>
                  </a:lnTo>
                  <a:close/>
                </a:path>
              </a:pathLst>
            </a:custGeom>
            <a:solidFill>
              <a:srgbClr val="F7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207" name="Google Shape;3207;p18"/>
            <p:cNvPicPr preferRelativeResize="0"/>
            <p:nvPr/>
          </p:nvPicPr>
          <p:blipFill rotWithShape="1">
            <a:blip r:embed="rId9">
              <a:alphaModFix/>
            </a:blip>
            <a:srcRect/>
            <a:stretch/>
          </p:blipFill>
          <p:spPr>
            <a:xfrm>
              <a:off x="375126" y="4430208"/>
              <a:ext cx="540677" cy="516242"/>
            </a:xfrm>
            <a:prstGeom prst="rect">
              <a:avLst/>
            </a:prstGeom>
            <a:noFill/>
            <a:ln>
              <a:noFill/>
            </a:ln>
          </p:spPr>
        </p:pic>
        <p:sp>
          <p:nvSpPr>
            <p:cNvPr id="3208" name="Google Shape;3208;p18"/>
            <p:cNvSpPr/>
            <p:nvPr/>
          </p:nvSpPr>
          <p:spPr>
            <a:xfrm>
              <a:off x="4977140" y="4404762"/>
              <a:ext cx="387350" cy="483870"/>
            </a:xfrm>
            <a:custGeom>
              <a:avLst/>
              <a:gdLst/>
              <a:ahLst/>
              <a:cxnLst/>
              <a:rect l="l" t="t" r="r" b="b"/>
              <a:pathLst>
                <a:path w="387350" h="483870" extrusionOk="0">
                  <a:moveTo>
                    <a:pt x="327558" y="0"/>
                  </a:moveTo>
                  <a:lnTo>
                    <a:pt x="6019" y="0"/>
                  </a:lnTo>
                  <a:lnTo>
                    <a:pt x="0" y="6349"/>
                  </a:lnTo>
                  <a:lnTo>
                    <a:pt x="0" y="478789"/>
                  </a:lnTo>
                  <a:lnTo>
                    <a:pt x="6019" y="483869"/>
                  </a:lnTo>
                  <a:lnTo>
                    <a:pt x="327558" y="483869"/>
                  </a:lnTo>
                  <a:lnTo>
                    <a:pt x="333578" y="478789"/>
                  </a:lnTo>
                  <a:lnTo>
                    <a:pt x="333578" y="471169"/>
                  </a:lnTo>
                  <a:lnTo>
                    <a:pt x="13716" y="471169"/>
                  </a:lnTo>
                  <a:lnTo>
                    <a:pt x="13716" y="13969"/>
                  </a:lnTo>
                  <a:lnTo>
                    <a:pt x="333578" y="13969"/>
                  </a:lnTo>
                  <a:lnTo>
                    <a:pt x="333578" y="6349"/>
                  </a:lnTo>
                  <a:lnTo>
                    <a:pt x="327558" y="0"/>
                  </a:lnTo>
                  <a:close/>
                </a:path>
                <a:path w="387350" h="483870" extrusionOk="0">
                  <a:moveTo>
                    <a:pt x="333578" y="356869"/>
                  </a:moveTo>
                  <a:lnTo>
                    <a:pt x="319849" y="356869"/>
                  </a:lnTo>
                  <a:lnTo>
                    <a:pt x="319849" y="471169"/>
                  </a:lnTo>
                  <a:lnTo>
                    <a:pt x="333578" y="471169"/>
                  </a:lnTo>
                  <a:lnTo>
                    <a:pt x="333578" y="356869"/>
                  </a:lnTo>
                  <a:close/>
                </a:path>
                <a:path w="387350" h="483870" extrusionOk="0">
                  <a:moveTo>
                    <a:pt x="284810" y="447039"/>
                  </a:moveTo>
                  <a:lnTo>
                    <a:pt x="199618" y="447039"/>
                  </a:lnTo>
                  <a:lnTo>
                    <a:pt x="196532" y="449579"/>
                  </a:lnTo>
                  <a:lnTo>
                    <a:pt x="196532" y="457199"/>
                  </a:lnTo>
                  <a:lnTo>
                    <a:pt x="199618" y="461009"/>
                  </a:lnTo>
                  <a:lnTo>
                    <a:pt x="284810" y="461009"/>
                  </a:lnTo>
                  <a:lnTo>
                    <a:pt x="287883" y="457199"/>
                  </a:lnTo>
                  <a:lnTo>
                    <a:pt x="287883" y="449579"/>
                  </a:lnTo>
                  <a:lnTo>
                    <a:pt x="284810" y="447039"/>
                  </a:lnTo>
                  <a:close/>
                </a:path>
                <a:path w="387350" h="483870" extrusionOk="0">
                  <a:moveTo>
                    <a:pt x="162191" y="317499"/>
                  </a:moveTo>
                  <a:lnTo>
                    <a:pt x="40449" y="317499"/>
                  </a:lnTo>
                  <a:lnTo>
                    <a:pt x="33172" y="323849"/>
                  </a:lnTo>
                  <a:lnTo>
                    <a:pt x="33172" y="445769"/>
                  </a:lnTo>
                  <a:lnTo>
                    <a:pt x="40449" y="453389"/>
                  </a:lnTo>
                  <a:lnTo>
                    <a:pt x="162191" y="453389"/>
                  </a:lnTo>
                  <a:lnTo>
                    <a:pt x="169443" y="445769"/>
                  </a:lnTo>
                  <a:lnTo>
                    <a:pt x="169443" y="439419"/>
                  </a:lnTo>
                  <a:lnTo>
                    <a:pt x="48031" y="439419"/>
                  </a:lnTo>
                  <a:lnTo>
                    <a:pt x="46913" y="438149"/>
                  </a:lnTo>
                  <a:lnTo>
                    <a:pt x="46913" y="331469"/>
                  </a:lnTo>
                  <a:lnTo>
                    <a:pt x="169443" y="331469"/>
                  </a:lnTo>
                  <a:lnTo>
                    <a:pt x="169443" y="323849"/>
                  </a:lnTo>
                  <a:lnTo>
                    <a:pt x="162191" y="317499"/>
                  </a:lnTo>
                  <a:close/>
                </a:path>
                <a:path w="387350" h="483870" extrusionOk="0">
                  <a:moveTo>
                    <a:pt x="333578" y="13969"/>
                  </a:moveTo>
                  <a:lnTo>
                    <a:pt x="319849" y="13969"/>
                  </a:lnTo>
                  <a:lnTo>
                    <a:pt x="319849" y="262889"/>
                  </a:lnTo>
                  <a:lnTo>
                    <a:pt x="250609" y="391159"/>
                  </a:lnTo>
                  <a:lnTo>
                    <a:pt x="250342" y="392429"/>
                  </a:lnTo>
                  <a:lnTo>
                    <a:pt x="250304" y="393699"/>
                  </a:lnTo>
                  <a:lnTo>
                    <a:pt x="249650" y="401319"/>
                  </a:lnTo>
                  <a:lnTo>
                    <a:pt x="249548" y="402589"/>
                  </a:lnTo>
                  <a:lnTo>
                    <a:pt x="249445" y="403859"/>
                  </a:lnTo>
                  <a:lnTo>
                    <a:pt x="246202" y="434339"/>
                  </a:lnTo>
                  <a:lnTo>
                    <a:pt x="247586" y="436879"/>
                  </a:lnTo>
                  <a:lnTo>
                    <a:pt x="252399" y="440689"/>
                  </a:lnTo>
                  <a:lnTo>
                    <a:pt x="255371" y="439419"/>
                  </a:lnTo>
                  <a:lnTo>
                    <a:pt x="280101" y="420369"/>
                  </a:lnTo>
                  <a:lnTo>
                    <a:pt x="283516" y="417829"/>
                  </a:lnTo>
                  <a:lnTo>
                    <a:pt x="261785" y="417829"/>
                  </a:lnTo>
                  <a:lnTo>
                    <a:pt x="262801" y="407669"/>
                  </a:lnTo>
                  <a:lnTo>
                    <a:pt x="262928" y="406399"/>
                  </a:lnTo>
                  <a:lnTo>
                    <a:pt x="293170" y="406399"/>
                  </a:lnTo>
                  <a:lnTo>
                    <a:pt x="295907" y="401319"/>
                  </a:lnTo>
                  <a:lnTo>
                    <a:pt x="280606" y="401319"/>
                  </a:lnTo>
                  <a:lnTo>
                    <a:pt x="275539" y="397509"/>
                  </a:lnTo>
                  <a:lnTo>
                    <a:pt x="270598" y="394969"/>
                  </a:lnTo>
                  <a:lnTo>
                    <a:pt x="265798" y="391159"/>
                  </a:lnTo>
                  <a:lnTo>
                    <a:pt x="348580" y="237489"/>
                  </a:lnTo>
                  <a:lnTo>
                    <a:pt x="333578" y="237489"/>
                  </a:lnTo>
                  <a:lnTo>
                    <a:pt x="333578" y="13969"/>
                  </a:lnTo>
                  <a:close/>
                </a:path>
                <a:path w="387350" h="483870" extrusionOk="0">
                  <a:moveTo>
                    <a:pt x="169443" y="331469"/>
                  </a:moveTo>
                  <a:lnTo>
                    <a:pt x="155714" y="331469"/>
                  </a:lnTo>
                  <a:lnTo>
                    <a:pt x="155714" y="438149"/>
                  </a:lnTo>
                  <a:lnTo>
                    <a:pt x="154609" y="439419"/>
                  </a:lnTo>
                  <a:lnTo>
                    <a:pt x="169443" y="439419"/>
                  </a:lnTo>
                  <a:lnTo>
                    <a:pt x="169443" y="331469"/>
                  </a:lnTo>
                  <a:close/>
                </a:path>
                <a:path w="387350" h="483870" extrusionOk="0">
                  <a:moveTo>
                    <a:pt x="101307" y="380999"/>
                  </a:moveTo>
                  <a:lnTo>
                    <a:pt x="87731" y="384809"/>
                  </a:lnTo>
                  <a:lnTo>
                    <a:pt x="76646" y="391159"/>
                  </a:lnTo>
                  <a:lnTo>
                    <a:pt x="69173" y="402589"/>
                  </a:lnTo>
                  <a:lnTo>
                    <a:pt x="66433" y="416559"/>
                  </a:lnTo>
                  <a:lnTo>
                    <a:pt x="66433" y="420369"/>
                  </a:lnTo>
                  <a:lnTo>
                    <a:pt x="92786" y="434339"/>
                  </a:lnTo>
                  <a:lnTo>
                    <a:pt x="109831" y="434339"/>
                  </a:lnTo>
                  <a:lnTo>
                    <a:pt x="135509" y="421639"/>
                  </a:lnTo>
                  <a:lnTo>
                    <a:pt x="95161" y="421639"/>
                  </a:lnTo>
                  <a:lnTo>
                    <a:pt x="89027" y="420369"/>
                  </a:lnTo>
                  <a:lnTo>
                    <a:pt x="83019" y="417829"/>
                  </a:lnTo>
                  <a:lnTo>
                    <a:pt x="81788" y="417829"/>
                  </a:lnTo>
                  <a:lnTo>
                    <a:pt x="80606" y="416559"/>
                  </a:lnTo>
                  <a:lnTo>
                    <a:pt x="80149" y="416559"/>
                  </a:lnTo>
                  <a:lnTo>
                    <a:pt x="81875" y="407669"/>
                  </a:lnTo>
                  <a:lnTo>
                    <a:pt x="86418" y="401319"/>
                  </a:lnTo>
                  <a:lnTo>
                    <a:pt x="93117" y="396239"/>
                  </a:lnTo>
                  <a:lnTo>
                    <a:pt x="101307" y="394969"/>
                  </a:lnTo>
                  <a:lnTo>
                    <a:pt x="128464" y="394969"/>
                  </a:lnTo>
                  <a:lnTo>
                    <a:pt x="125971" y="391159"/>
                  </a:lnTo>
                  <a:lnTo>
                    <a:pt x="114881" y="384809"/>
                  </a:lnTo>
                  <a:lnTo>
                    <a:pt x="101307" y="380999"/>
                  </a:lnTo>
                  <a:close/>
                </a:path>
                <a:path w="387350" h="483870" extrusionOk="0">
                  <a:moveTo>
                    <a:pt x="128464" y="394969"/>
                  </a:moveTo>
                  <a:lnTo>
                    <a:pt x="101307" y="394969"/>
                  </a:lnTo>
                  <a:lnTo>
                    <a:pt x="109502" y="396239"/>
                  </a:lnTo>
                  <a:lnTo>
                    <a:pt x="116208" y="401319"/>
                  </a:lnTo>
                  <a:lnTo>
                    <a:pt x="120756" y="407669"/>
                  </a:lnTo>
                  <a:lnTo>
                    <a:pt x="122478" y="416559"/>
                  </a:lnTo>
                  <a:lnTo>
                    <a:pt x="122008" y="416559"/>
                  </a:lnTo>
                  <a:lnTo>
                    <a:pt x="120840" y="417829"/>
                  </a:lnTo>
                  <a:lnTo>
                    <a:pt x="119608" y="417829"/>
                  </a:lnTo>
                  <a:lnTo>
                    <a:pt x="113601" y="420369"/>
                  </a:lnTo>
                  <a:lnTo>
                    <a:pt x="107442" y="421639"/>
                  </a:lnTo>
                  <a:lnTo>
                    <a:pt x="135509" y="421639"/>
                  </a:lnTo>
                  <a:lnTo>
                    <a:pt x="136194" y="420369"/>
                  </a:lnTo>
                  <a:lnTo>
                    <a:pt x="136194" y="416559"/>
                  </a:lnTo>
                  <a:lnTo>
                    <a:pt x="133451" y="402589"/>
                  </a:lnTo>
                  <a:lnTo>
                    <a:pt x="128464" y="394969"/>
                  </a:lnTo>
                  <a:close/>
                </a:path>
                <a:path w="387350" h="483870" extrusionOk="0">
                  <a:moveTo>
                    <a:pt x="293170" y="406399"/>
                  </a:moveTo>
                  <a:lnTo>
                    <a:pt x="262928" y="406399"/>
                  </a:lnTo>
                  <a:lnTo>
                    <a:pt x="270510" y="410209"/>
                  </a:lnTo>
                  <a:lnTo>
                    <a:pt x="267766" y="412749"/>
                  </a:lnTo>
                  <a:lnTo>
                    <a:pt x="261785" y="417829"/>
                  </a:lnTo>
                  <a:lnTo>
                    <a:pt x="283516" y="417829"/>
                  </a:lnTo>
                  <a:lnTo>
                    <a:pt x="286931" y="415289"/>
                  </a:lnTo>
                  <a:lnTo>
                    <a:pt x="288239" y="415289"/>
                  </a:lnTo>
                  <a:lnTo>
                    <a:pt x="289153" y="414019"/>
                  </a:lnTo>
                  <a:lnTo>
                    <a:pt x="289750" y="412749"/>
                  </a:lnTo>
                  <a:lnTo>
                    <a:pt x="293170" y="406399"/>
                  </a:lnTo>
                  <a:close/>
                </a:path>
                <a:path w="387350" h="483870" extrusionOk="0">
                  <a:moveTo>
                    <a:pt x="381674" y="234949"/>
                  </a:moveTo>
                  <a:lnTo>
                    <a:pt x="349948" y="234949"/>
                  </a:lnTo>
                  <a:lnTo>
                    <a:pt x="364769" y="245109"/>
                  </a:lnTo>
                  <a:lnTo>
                    <a:pt x="280606" y="401319"/>
                  </a:lnTo>
                  <a:lnTo>
                    <a:pt x="295907" y="401319"/>
                  </a:lnTo>
                  <a:lnTo>
                    <a:pt x="319849" y="356869"/>
                  </a:lnTo>
                  <a:lnTo>
                    <a:pt x="333578" y="356869"/>
                  </a:lnTo>
                  <a:lnTo>
                    <a:pt x="333578" y="331469"/>
                  </a:lnTo>
                  <a:lnTo>
                    <a:pt x="381127" y="243839"/>
                  </a:lnTo>
                  <a:lnTo>
                    <a:pt x="381071" y="242569"/>
                  </a:lnTo>
                  <a:lnTo>
                    <a:pt x="380961" y="240029"/>
                  </a:lnTo>
                  <a:lnTo>
                    <a:pt x="379717" y="238759"/>
                  </a:lnTo>
                  <a:lnTo>
                    <a:pt x="381674" y="234949"/>
                  </a:lnTo>
                  <a:close/>
                </a:path>
                <a:path w="387350" h="483870" extrusionOk="0">
                  <a:moveTo>
                    <a:pt x="101307" y="335279"/>
                  </a:moveTo>
                  <a:lnTo>
                    <a:pt x="93044" y="337819"/>
                  </a:lnTo>
                  <a:lnTo>
                    <a:pt x="86294" y="341629"/>
                  </a:lnTo>
                  <a:lnTo>
                    <a:pt x="81742" y="349249"/>
                  </a:lnTo>
                  <a:lnTo>
                    <a:pt x="80073" y="356869"/>
                  </a:lnTo>
                  <a:lnTo>
                    <a:pt x="81742" y="365759"/>
                  </a:lnTo>
                  <a:lnTo>
                    <a:pt x="86294" y="372109"/>
                  </a:lnTo>
                  <a:lnTo>
                    <a:pt x="93044" y="377189"/>
                  </a:lnTo>
                  <a:lnTo>
                    <a:pt x="101307" y="378459"/>
                  </a:lnTo>
                  <a:lnTo>
                    <a:pt x="109567" y="377189"/>
                  </a:lnTo>
                  <a:lnTo>
                    <a:pt x="116322" y="372109"/>
                  </a:lnTo>
                  <a:lnTo>
                    <a:pt x="120881" y="365759"/>
                  </a:lnTo>
                  <a:lnTo>
                    <a:pt x="121120" y="364489"/>
                  </a:lnTo>
                  <a:lnTo>
                    <a:pt x="97167" y="364489"/>
                  </a:lnTo>
                  <a:lnTo>
                    <a:pt x="93802" y="360679"/>
                  </a:lnTo>
                  <a:lnTo>
                    <a:pt x="93802" y="353059"/>
                  </a:lnTo>
                  <a:lnTo>
                    <a:pt x="97167" y="349249"/>
                  </a:lnTo>
                  <a:lnTo>
                    <a:pt x="120881" y="349249"/>
                  </a:lnTo>
                  <a:lnTo>
                    <a:pt x="116322" y="341629"/>
                  </a:lnTo>
                  <a:lnTo>
                    <a:pt x="109567" y="337819"/>
                  </a:lnTo>
                  <a:lnTo>
                    <a:pt x="101307" y="335279"/>
                  </a:lnTo>
                  <a:close/>
                </a:path>
                <a:path w="387350" h="483870" extrusionOk="0">
                  <a:moveTo>
                    <a:pt x="120881" y="349249"/>
                  </a:moveTo>
                  <a:lnTo>
                    <a:pt x="105460" y="349249"/>
                  </a:lnTo>
                  <a:lnTo>
                    <a:pt x="108813" y="353059"/>
                  </a:lnTo>
                  <a:lnTo>
                    <a:pt x="108813" y="360679"/>
                  </a:lnTo>
                  <a:lnTo>
                    <a:pt x="105460" y="364489"/>
                  </a:lnTo>
                  <a:lnTo>
                    <a:pt x="121120" y="364489"/>
                  </a:lnTo>
                  <a:lnTo>
                    <a:pt x="122555" y="356869"/>
                  </a:lnTo>
                  <a:lnTo>
                    <a:pt x="120881" y="349249"/>
                  </a:lnTo>
                  <a:close/>
                </a:path>
                <a:path w="387350" h="483870" extrusionOk="0">
                  <a:moveTo>
                    <a:pt x="252679" y="271779"/>
                  </a:moveTo>
                  <a:lnTo>
                    <a:pt x="248335" y="271779"/>
                  </a:lnTo>
                  <a:lnTo>
                    <a:pt x="242976" y="276859"/>
                  </a:lnTo>
                  <a:lnTo>
                    <a:pt x="242976" y="281939"/>
                  </a:lnTo>
                  <a:lnTo>
                    <a:pt x="260286" y="298449"/>
                  </a:lnTo>
                  <a:lnTo>
                    <a:pt x="264629" y="298449"/>
                  </a:lnTo>
                  <a:lnTo>
                    <a:pt x="281399" y="281939"/>
                  </a:lnTo>
                  <a:lnTo>
                    <a:pt x="262445" y="281939"/>
                  </a:lnTo>
                  <a:lnTo>
                    <a:pt x="252679" y="271779"/>
                  </a:lnTo>
                  <a:close/>
                </a:path>
                <a:path w="387350" h="483870" extrusionOk="0">
                  <a:moveTo>
                    <a:pt x="222478" y="274319"/>
                  </a:moveTo>
                  <a:lnTo>
                    <a:pt x="45593" y="274319"/>
                  </a:lnTo>
                  <a:lnTo>
                    <a:pt x="42506" y="276859"/>
                  </a:lnTo>
                  <a:lnTo>
                    <a:pt x="42506" y="284479"/>
                  </a:lnTo>
                  <a:lnTo>
                    <a:pt x="45593" y="288289"/>
                  </a:lnTo>
                  <a:lnTo>
                    <a:pt x="222478" y="288289"/>
                  </a:lnTo>
                  <a:lnTo>
                    <a:pt x="225564" y="284479"/>
                  </a:lnTo>
                  <a:lnTo>
                    <a:pt x="225564" y="276859"/>
                  </a:lnTo>
                  <a:lnTo>
                    <a:pt x="222478" y="274319"/>
                  </a:lnTo>
                  <a:close/>
                </a:path>
                <a:path w="387350" h="483870" extrusionOk="0">
                  <a:moveTo>
                    <a:pt x="286359" y="261619"/>
                  </a:moveTo>
                  <a:lnTo>
                    <a:pt x="282016" y="261619"/>
                  </a:lnTo>
                  <a:lnTo>
                    <a:pt x="262445" y="281939"/>
                  </a:lnTo>
                  <a:lnTo>
                    <a:pt x="281399" y="281939"/>
                  </a:lnTo>
                  <a:lnTo>
                    <a:pt x="291719" y="271779"/>
                  </a:lnTo>
                  <a:lnTo>
                    <a:pt x="291719" y="267969"/>
                  </a:lnTo>
                  <a:lnTo>
                    <a:pt x="286359" y="261619"/>
                  </a:lnTo>
                  <a:close/>
                </a:path>
                <a:path w="387350" h="483870" extrusionOk="0">
                  <a:moveTo>
                    <a:pt x="252679" y="224789"/>
                  </a:moveTo>
                  <a:lnTo>
                    <a:pt x="248335" y="224789"/>
                  </a:lnTo>
                  <a:lnTo>
                    <a:pt x="242976" y="229869"/>
                  </a:lnTo>
                  <a:lnTo>
                    <a:pt x="242976" y="233679"/>
                  </a:lnTo>
                  <a:lnTo>
                    <a:pt x="245643" y="236219"/>
                  </a:lnTo>
                  <a:lnTo>
                    <a:pt x="260286" y="251459"/>
                  </a:lnTo>
                  <a:lnTo>
                    <a:pt x="264629" y="251459"/>
                  </a:lnTo>
                  <a:lnTo>
                    <a:pt x="281868" y="233679"/>
                  </a:lnTo>
                  <a:lnTo>
                    <a:pt x="262445" y="233679"/>
                  </a:lnTo>
                  <a:lnTo>
                    <a:pt x="252679" y="224789"/>
                  </a:lnTo>
                  <a:close/>
                </a:path>
                <a:path w="387350" h="483870" extrusionOk="0">
                  <a:moveTo>
                    <a:pt x="222478" y="228599"/>
                  </a:moveTo>
                  <a:lnTo>
                    <a:pt x="45593" y="228599"/>
                  </a:lnTo>
                  <a:lnTo>
                    <a:pt x="42506" y="232409"/>
                  </a:lnTo>
                  <a:lnTo>
                    <a:pt x="42506" y="238759"/>
                  </a:lnTo>
                  <a:lnTo>
                    <a:pt x="45593" y="242569"/>
                  </a:lnTo>
                  <a:lnTo>
                    <a:pt x="222478" y="242569"/>
                  </a:lnTo>
                  <a:lnTo>
                    <a:pt x="225564" y="238759"/>
                  </a:lnTo>
                  <a:lnTo>
                    <a:pt x="225564" y="232409"/>
                  </a:lnTo>
                  <a:lnTo>
                    <a:pt x="222478" y="228599"/>
                  </a:lnTo>
                  <a:close/>
                </a:path>
                <a:path w="387350" h="483870" extrusionOk="0">
                  <a:moveTo>
                    <a:pt x="362267" y="219709"/>
                  </a:moveTo>
                  <a:lnTo>
                    <a:pt x="343776" y="219709"/>
                  </a:lnTo>
                  <a:lnTo>
                    <a:pt x="342214" y="220979"/>
                  </a:lnTo>
                  <a:lnTo>
                    <a:pt x="333578" y="237489"/>
                  </a:lnTo>
                  <a:lnTo>
                    <a:pt x="348580" y="237489"/>
                  </a:lnTo>
                  <a:lnTo>
                    <a:pt x="349948" y="234949"/>
                  </a:lnTo>
                  <a:lnTo>
                    <a:pt x="381674" y="234949"/>
                  </a:lnTo>
                  <a:lnTo>
                    <a:pt x="383631" y="231139"/>
                  </a:lnTo>
                  <a:lnTo>
                    <a:pt x="368376" y="231139"/>
                  </a:lnTo>
                  <a:lnTo>
                    <a:pt x="359295" y="224789"/>
                  </a:lnTo>
                  <a:lnTo>
                    <a:pt x="362267" y="219709"/>
                  </a:lnTo>
                  <a:close/>
                </a:path>
                <a:path w="387350" h="483870" extrusionOk="0">
                  <a:moveTo>
                    <a:pt x="286359" y="214629"/>
                  </a:moveTo>
                  <a:lnTo>
                    <a:pt x="282016" y="214629"/>
                  </a:lnTo>
                  <a:lnTo>
                    <a:pt x="262445" y="233679"/>
                  </a:lnTo>
                  <a:lnTo>
                    <a:pt x="281868" y="233679"/>
                  </a:lnTo>
                  <a:lnTo>
                    <a:pt x="291719" y="223519"/>
                  </a:lnTo>
                  <a:lnTo>
                    <a:pt x="291719" y="219709"/>
                  </a:lnTo>
                  <a:lnTo>
                    <a:pt x="286359" y="214629"/>
                  </a:lnTo>
                  <a:close/>
                </a:path>
                <a:path w="387350" h="483870" extrusionOk="0">
                  <a:moveTo>
                    <a:pt x="362191" y="203199"/>
                  </a:moveTo>
                  <a:lnTo>
                    <a:pt x="354241" y="205739"/>
                  </a:lnTo>
                  <a:lnTo>
                    <a:pt x="347014" y="218439"/>
                  </a:lnTo>
                  <a:lnTo>
                    <a:pt x="346049" y="219709"/>
                  </a:lnTo>
                  <a:lnTo>
                    <a:pt x="362267" y="219709"/>
                  </a:lnTo>
                  <a:lnTo>
                    <a:pt x="371360" y="224789"/>
                  </a:lnTo>
                  <a:lnTo>
                    <a:pt x="368376" y="231139"/>
                  </a:lnTo>
                  <a:lnTo>
                    <a:pt x="383631" y="231139"/>
                  </a:lnTo>
                  <a:lnTo>
                    <a:pt x="386892" y="224789"/>
                  </a:lnTo>
                  <a:lnTo>
                    <a:pt x="384784" y="217169"/>
                  </a:lnTo>
                  <a:lnTo>
                    <a:pt x="362191" y="203199"/>
                  </a:lnTo>
                  <a:close/>
                </a:path>
                <a:path w="387350" h="483870" extrusionOk="0">
                  <a:moveTo>
                    <a:pt x="252679" y="176529"/>
                  </a:moveTo>
                  <a:lnTo>
                    <a:pt x="248335" y="176529"/>
                  </a:lnTo>
                  <a:lnTo>
                    <a:pt x="242976" y="181609"/>
                  </a:lnTo>
                  <a:lnTo>
                    <a:pt x="242976" y="185419"/>
                  </a:lnTo>
                  <a:lnTo>
                    <a:pt x="245643" y="189229"/>
                  </a:lnTo>
                  <a:lnTo>
                    <a:pt x="260286" y="203199"/>
                  </a:lnTo>
                  <a:lnTo>
                    <a:pt x="264629" y="203199"/>
                  </a:lnTo>
                  <a:lnTo>
                    <a:pt x="281399" y="186689"/>
                  </a:lnTo>
                  <a:lnTo>
                    <a:pt x="262445" y="186689"/>
                  </a:lnTo>
                  <a:lnTo>
                    <a:pt x="255346" y="179069"/>
                  </a:lnTo>
                  <a:lnTo>
                    <a:pt x="252679" y="176529"/>
                  </a:lnTo>
                  <a:close/>
                </a:path>
                <a:path w="387350" h="483870" extrusionOk="0">
                  <a:moveTo>
                    <a:pt x="222478" y="182879"/>
                  </a:moveTo>
                  <a:lnTo>
                    <a:pt x="45593" y="182879"/>
                  </a:lnTo>
                  <a:lnTo>
                    <a:pt x="42506" y="186689"/>
                  </a:lnTo>
                  <a:lnTo>
                    <a:pt x="42506" y="194309"/>
                  </a:lnTo>
                  <a:lnTo>
                    <a:pt x="45593" y="196849"/>
                  </a:lnTo>
                  <a:lnTo>
                    <a:pt x="222478" y="196849"/>
                  </a:lnTo>
                  <a:lnTo>
                    <a:pt x="225564" y="194309"/>
                  </a:lnTo>
                  <a:lnTo>
                    <a:pt x="225564" y="186689"/>
                  </a:lnTo>
                  <a:lnTo>
                    <a:pt x="222478" y="182879"/>
                  </a:lnTo>
                  <a:close/>
                </a:path>
                <a:path w="387350" h="483870" extrusionOk="0">
                  <a:moveTo>
                    <a:pt x="286359" y="166369"/>
                  </a:moveTo>
                  <a:lnTo>
                    <a:pt x="282016" y="166369"/>
                  </a:lnTo>
                  <a:lnTo>
                    <a:pt x="262445" y="186689"/>
                  </a:lnTo>
                  <a:lnTo>
                    <a:pt x="281399" y="186689"/>
                  </a:lnTo>
                  <a:lnTo>
                    <a:pt x="291719" y="176529"/>
                  </a:lnTo>
                  <a:lnTo>
                    <a:pt x="291719" y="171449"/>
                  </a:lnTo>
                  <a:lnTo>
                    <a:pt x="286359" y="166369"/>
                  </a:lnTo>
                  <a:close/>
                </a:path>
                <a:path w="387350" h="483870" extrusionOk="0">
                  <a:moveTo>
                    <a:pt x="138874" y="143509"/>
                  </a:moveTo>
                  <a:lnTo>
                    <a:pt x="45593" y="143509"/>
                  </a:lnTo>
                  <a:lnTo>
                    <a:pt x="42506" y="147319"/>
                  </a:lnTo>
                  <a:lnTo>
                    <a:pt x="42506" y="154939"/>
                  </a:lnTo>
                  <a:lnTo>
                    <a:pt x="45593" y="157479"/>
                  </a:lnTo>
                  <a:lnTo>
                    <a:pt x="138874" y="157479"/>
                  </a:lnTo>
                  <a:lnTo>
                    <a:pt x="141947" y="154939"/>
                  </a:lnTo>
                  <a:lnTo>
                    <a:pt x="141947" y="147319"/>
                  </a:lnTo>
                  <a:lnTo>
                    <a:pt x="138874" y="143509"/>
                  </a:lnTo>
                  <a:close/>
                </a:path>
                <a:path w="387350" h="483870" extrusionOk="0">
                  <a:moveTo>
                    <a:pt x="92786" y="31749"/>
                  </a:moveTo>
                  <a:lnTo>
                    <a:pt x="64731" y="31749"/>
                  </a:lnTo>
                  <a:lnTo>
                    <a:pt x="58966" y="36829"/>
                  </a:lnTo>
                  <a:lnTo>
                    <a:pt x="58966" y="57149"/>
                  </a:lnTo>
                  <a:lnTo>
                    <a:pt x="38950" y="57149"/>
                  </a:lnTo>
                  <a:lnTo>
                    <a:pt x="33172" y="63499"/>
                  </a:lnTo>
                  <a:lnTo>
                    <a:pt x="33172" y="91439"/>
                  </a:lnTo>
                  <a:lnTo>
                    <a:pt x="38950" y="96519"/>
                  </a:lnTo>
                  <a:lnTo>
                    <a:pt x="58966" y="96519"/>
                  </a:lnTo>
                  <a:lnTo>
                    <a:pt x="58966" y="116839"/>
                  </a:lnTo>
                  <a:lnTo>
                    <a:pt x="64731" y="123189"/>
                  </a:lnTo>
                  <a:lnTo>
                    <a:pt x="92786" y="123189"/>
                  </a:lnTo>
                  <a:lnTo>
                    <a:pt x="98552" y="116839"/>
                  </a:lnTo>
                  <a:lnTo>
                    <a:pt x="98552" y="109219"/>
                  </a:lnTo>
                  <a:lnTo>
                    <a:pt x="72707" y="109219"/>
                  </a:lnTo>
                  <a:lnTo>
                    <a:pt x="72707" y="86359"/>
                  </a:lnTo>
                  <a:lnTo>
                    <a:pt x="69634" y="83819"/>
                  </a:lnTo>
                  <a:lnTo>
                    <a:pt x="46913" y="83819"/>
                  </a:lnTo>
                  <a:lnTo>
                    <a:pt x="46913" y="71119"/>
                  </a:lnTo>
                  <a:lnTo>
                    <a:pt x="69634" y="71119"/>
                  </a:lnTo>
                  <a:lnTo>
                    <a:pt x="72707" y="68579"/>
                  </a:lnTo>
                  <a:lnTo>
                    <a:pt x="72707" y="45719"/>
                  </a:lnTo>
                  <a:lnTo>
                    <a:pt x="98552" y="45719"/>
                  </a:lnTo>
                  <a:lnTo>
                    <a:pt x="98552" y="36829"/>
                  </a:lnTo>
                  <a:lnTo>
                    <a:pt x="92786" y="31749"/>
                  </a:lnTo>
                  <a:close/>
                </a:path>
                <a:path w="387350" h="483870" extrusionOk="0">
                  <a:moveTo>
                    <a:pt x="98552" y="45719"/>
                  </a:moveTo>
                  <a:lnTo>
                    <a:pt x="84810" y="45719"/>
                  </a:lnTo>
                  <a:lnTo>
                    <a:pt x="84810" y="68579"/>
                  </a:lnTo>
                  <a:lnTo>
                    <a:pt x="87896" y="71119"/>
                  </a:lnTo>
                  <a:lnTo>
                    <a:pt x="110629" y="71119"/>
                  </a:lnTo>
                  <a:lnTo>
                    <a:pt x="110629" y="83819"/>
                  </a:lnTo>
                  <a:lnTo>
                    <a:pt x="87896" y="83819"/>
                  </a:lnTo>
                  <a:lnTo>
                    <a:pt x="84810" y="86359"/>
                  </a:lnTo>
                  <a:lnTo>
                    <a:pt x="84810" y="109219"/>
                  </a:lnTo>
                  <a:lnTo>
                    <a:pt x="98552" y="109219"/>
                  </a:lnTo>
                  <a:lnTo>
                    <a:pt x="98552" y="96519"/>
                  </a:lnTo>
                  <a:lnTo>
                    <a:pt x="118592" y="96519"/>
                  </a:lnTo>
                  <a:lnTo>
                    <a:pt x="124345" y="91439"/>
                  </a:lnTo>
                  <a:lnTo>
                    <a:pt x="124345" y="63499"/>
                  </a:lnTo>
                  <a:lnTo>
                    <a:pt x="118592" y="57149"/>
                  </a:lnTo>
                  <a:lnTo>
                    <a:pt x="98552" y="57149"/>
                  </a:lnTo>
                  <a:lnTo>
                    <a:pt x="98552" y="45719"/>
                  </a:lnTo>
                  <a:close/>
                </a:path>
                <a:path w="387350" h="483870" extrusionOk="0">
                  <a:moveTo>
                    <a:pt x="294728" y="88899"/>
                  </a:moveTo>
                  <a:lnTo>
                    <a:pt x="144919" y="88899"/>
                  </a:lnTo>
                  <a:lnTo>
                    <a:pt x="141833" y="91439"/>
                  </a:lnTo>
                  <a:lnTo>
                    <a:pt x="141833" y="99059"/>
                  </a:lnTo>
                  <a:lnTo>
                    <a:pt x="144919" y="102869"/>
                  </a:lnTo>
                  <a:lnTo>
                    <a:pt x="294728" y="102869"/>
                  </a:lnTo>
                  <a:lnTo>
                    <a:pt x="297802" y="99059"/>
                  </a:lnTo>
                  <a:lnTo>
                    <a:pt x="297802" y="91439"/>
                  </a:lnTo>
                  <a:lnTo>
                    <a:pt x="294728" y="88899"/>
                  </a:lnTo>
                  <a:close/>
                </a:path>
                <a:path w="387350" h="483870" extrusionOk="0">
                  <a:moveTo>
                    <a:pt x="265569" y="52069"/>
                  </a:moveTo>
                  <a:lnTo>
                    <a:pt x="144919" y="52069"/>
                  </a:lnTo>
                  <a:lnTo>
                    <a:pt x="141833" y="54609"/>
                  </a:lnTo>
                  <a:lnTo>
                    <a:pt x="141833" y="62229"/>
                  </a:lnTo>
                  <a:lnTo>
                    <a:pt x="144919" y="66039"/>
                  </a:lnTo>
                  <a:lnTo>
                    <a:pt x="265569" y="66039"/>
                  </a:lnTo>
                  <a:lnTo>
                    <a:pt x="268643" y="62229"/>
                  </a:lnTo>
                  <a:lnTo>
                    <a:pt x="268643" y="54609"/>
                  </a:lnTo>
                  <a:lnTo>
                    <a:pt x="265569" y="52069"/>
                  </a:lnTo>
                  <a:close/>
                </a:path>
              </a:pathLst>
            </a:custGeom>
            <a:solidFill>
              <a:srgbClr val="F7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209" name="Google Shape;3209;p18"/>
            <p:cNvPicPr preferRelativeResize="0"/>
            <p:nvPr/>
          </p:nvPicPr>
          <p:blipFill rotWithShape="1">
            <a:blip r:embed="rId10">
              <a:alphaModFix/>
            </a:blip>
            <a:srcRect/>
            <a:stretch/>
          </p:blipFill>
          <p:spPr>
            <a:xfrm>
              <a:off x="4900894" y="3705254"/>
              <a:ext cx="523138" cy="430529"/>
            </a:xfrm>
            <a:prstGeom prst="rect">
              <a:avLst/>
            </a:prstGeom>
            <a:noFill/>
            <a:ln>
              <a:noFill/>
            </a:ln>
          </p:spPr>
        </p:pic>
      </p:grpSp>
      <p:sp>
        <p:nvSpPr>
          <p:cNvPr id="3210" name="Google Shape;3210;p18"/>
          <p:cNvSpPr txBox="1"/>
          <p:nvPr/>
        </p:nvSpPr>
        <p:spPr>
          <a:xfrm>
            <a:off x="6328480" y="712325"/>
            <a:ext cx="1129500" cy="877200"/>
          </a:xfrm>
          <a:prstGeom prst="rect">
            <a:avLst/>
          </a:prstGeom>
          <a:noFill/>
          <a:ln>
            <a:noFill/>
          </a:ln>
        </p:spPr>
        <p:txBody>
          <a:bodyPr spcFirstLastPara="1" wrap="square" lIns="91425" tIns="91425" rIns="91425" bIns="91425" anchor="t" anchorCtr="0">
            <a:spAutoFit/>
          </a:bodyPr>
          <a:lstStyle/>
          <a:p>
            <a:pPr marL="12700" lvl="0" indent="0" algn="l" rtl="0">
              <a:spcBef>
                <a:spcPts val="0"/>
              </a:spcBef>
              <a:spcAft>
                <a:spcPts val="0"/>
              </a:spcAft>
              <a:buNone/>
            </a:pPr>
            <a:r>
              <a:rPr lang="en-US" sz="4500" b="1">
                <a:solidFill>
                  <a:srgbClr val="FFB600"/>
                </a:solidFill>
                <a:latin typeface="Archivo Narrow"/>
                <a:ea typeface="Archivo Narrow"/>
                <a:cs typeface="Archivo Narrow"/>
                <a:sym typeface="Archivo Narrow"/>
              </a:rPr>
              <a:t>1/3</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Shape 3214"/>
        <p:cNvGrpSpPr/>
        <p:nvPr/>
      </p:nvGrpSpPr>
      <p:grpSpPr>
        <a:xfrm>
          <a:off x="0" y="0"/>
          <a:ext cx="0" cy="0"/>
          <a:chOff x="0" y="0"/>
          <a:chExt cx="0" cy="0"/>
        </a:xfrm>
      </p:grpSpPr>
      <p:sp>
        <p:nvSpPr>
          <p:cNvPr id="3215" name="Google Shape;3215;p19"/>
          <p:cNvSpPr/>
          <p:nvPr/>
        </p:nvSpPr>
        <p:spPr>
          <a:xfrm>
            <a:off x="4549838" y="2962338"/>
            <a:ext cx="4594225" cy="2181225"/>
          </a:xfrm>
          <a:custGeom>
            <a:avLst/>
            <a:gdLst/>
            <a:ahLst/>
            <a:cxnLst/>
            <a:rect l="l" t="t" r="r" b="b"/>
            <a:pathLst>
              <a:path w="4594225" h="2181225" extrusionOk="0">
                <a:moveTo>
                  <a:pt x="4594161" y="0"/>
                </a:moveTo>
                <a:lnTo>
                  <a:pt x="0" y="0"/>
                </a:lnTo>
                <a:lnTo>
                  <a:pt x="0" y="2181161"/>
                </a:lnTo>
                <a:lnTo>
                  <a:pt x="4594161" y="2181161"/>
                </a:lnTo>
                <a:lnTo>
                  <a:pt x="4594161" y="0"/>
                </a:lnTo>
                <a:close/>
              </a:path>
            </a:pathLst>
          </a:custGeom>
          <a:solidFill>
            <a:srgbClr val="D3E2E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216" name="Google Shape;3216;p19"/>
          <p:cNvSpPr txBox="1"/>
          <p:nvPr/>
        </p:nvSpPr>
        <p:spPr>
          <a:xfrm>
            <a:off x="919323" y="3148856"/>
            <a:ext cx="3448685" cy="337185"/>
          </a:xfrm>
          <a:prstGeom prst="rect">
            <a:avLst/>
          </a:prstGeom>
          <a:noFill/>
          <a:ln>
            <a:noFill/>
          </a:ln>
        </p:spPr>
        <p:txBody>
          <a:bodyPr spcFirstLastPara="1" wrap="square" lIns="0" tIns="1250" rIns="0" bIns="0" anchor="t" anchorCtr="0">
            <a:spAutoFit/>
          </a:bodyPr>
          <a:lstStyle/>
          <a:p>
            <a:pPr marL="0" lvl="0" indent="0" algn="l" rtl="0">
              <a:lnSpc>
                <a:spcPct val="120000"/>
              </a:lnSpc>
              <a:spcBef>
                <a:spcPts val="0"/>
              </a:spcBef>
              <a:spcAft>
                <a:spcPts val="0"/>
              </a:spcAft>
              <a:buNone/>
            </a:pPr>
            <a:r>
              <a:rPr lang="en-US" sz="1100" b="1">
                <a:latin typeface="Inter SemiBold"/>
                <a:ea typeface="Inter SemiBold"/>
                <a:cs typeface="Inter SemiBold"/>
                <a:sym typeface="Inter SemiBold"/>
              </a:rPr>
              <a:t>Increasing access to family and care benefits is the first step</a:t>
            </a:r>
            <a:endParaRPr sz="1100">
              <a:latin typeface="Inter SemiBold"/>
              <a:ea typeface="Inter SemiBold"/>
              <a:cs typeface="Inter SemiBold"/>
              <a:sym typeface="Inter SemiBold"/>
            </a:endParaRPr>
          </a:p>
        </p:txBody>
      </p:sp>
      <p:grpSp>
        <p:nvGrpSpPr>
          <p:cNvPr id="3217" name="Google Shape;3217;p19"/>
          <p:cNvGrpSpPr/>
          <p:nvPr/>
        </p:nvGrpSpPr>
        <p:grpSpPr>
          <a:xfrm>
            <a:off x="0" y="2629432"/>
            <a:ext cx="9141116" cy="2514131"/>
            <a:chOff x="0" y="2629432"/>
            <a:chExt cx="9141116" cy="2514131"/>
          </a:xfrm>
        </p:grpSpPr>
        <p:sp>
          <p:nvSpPr>
            <p:cNvPr id="3218" name="Google Shape;3218;p19"/>
            <p:cNvSpPr/>
            <p:nvPr/>
          </p:nvSpPr>
          <p:spPr>
            <a:xfrm>
              <a:off x="0" y="2962338"/>
              <a:ext cx="4551045" cy="2181225"/>
            </a:xfrm>
            <a:custGeom>
              <a:avLst/>
              <a:gdLst/>
              <a:ahLst/>
              <a:cxnLst/>
              <a:rect l="l" t="t" r="r" b="b"/>
              <a:pathLst>
                <a:path w="4551045" h="2181225" extrusionOk="0">
                  <a:moveTo>
                    <a:pt x="4550651" y="0"/>
                  </a:moveTo>
                  <a:lnTo>
                    <a:pt x="0" y="0"/>
                  </a:lnTo>
                  <a:lnTo>
                    <a:pt x="0" y="2181161"/>
                  </a:lnTo>
                  <a:lnTo>
                    <a:pt x="4550651" y="2181161"/>
                  </a:lnTo>
                  <a:lnTo>
                    <a:pt x="4550651" y="0"/>
                  </a:lnTo>
                  <a:close/>
                </a:path>
              </a:pathLst>
            </a:custGeom>
            <a:solidFill>
              <a:srgbClr val="D3E2E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219" name="Google Shape;3219;p19"/>
            <p:cNvSpPr/>
            <p:nvPr/>
          </p:nvSpPr>
          <p:spPr>
            <a:xfrm>
              <a:off x="0" y="2962338"/>
              <a:ext cx="4551045" cy="2181225"/>
            </a:xfrm>
            <a:custGeom>
              <a:avLst/>
              <a:gdLst/>
              <a:ahLst/>
              <a:cxnLst/>
              <a:rect l="l" t="t" r="r" b="b"/>
              <a:pathLst>
                <a:path w="4551045" h="2181225" extrusionOk="0">
                  <a:moveTo>
                    <a:pt x="0" y="0"/>
                  </a:moveTo>
                  <a:lnTo>
                    <a:pt x="4550651" y="0"/>
                  </a:lnTo>
                  <a:lnTo>
                    <a:pt x="4550651" y="2181161"/>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220" name="Google Shape;3220;p19"/>
            <p:cNvSpPr/>
            <p:nvPr/>
          </p:nvSpPr>
          <p:spPr>
            <a:xfrm>
              <a:off x="4377981" y="2629433"/>
              <a:ext cx="4763135" cy="340360"/>
            </a:xfrm>
            <a:custGeom>
              <a:avLst/>
              <a:gdLst/>
              <a:ahLst/>
              <a:cxnLst/>
              <a:rect l="l" t="t" r="r" b="b"/>
              <a:pathLst>
                <a:path w="4763134" h="340360" extrusionOk="0">
                  <a:moveTo>
                    <a:pt x="4762804" y="0"/>
                  </a:moveTo>
                  <a:lnTo>
                    <a:pt x="0" y="0"/>
                  </a:lnTo>
                  <a:lnTo>
                    <a:pt x="0" y="339966"/>
                  </a:lnTo>
                  <a:lnTo>
                    <a:pt x="4762804" y="339966"/>
                  </a:lnTo>
                  <a:lnTo>
                    <a:pt x="4762804" y="0"/>
                  </a:lnTo>
                  <a:close/>
                </a:path>
              </a:pathLst>
            </a:custGeom>
            <a:solidFill>
              <a:srgbClr val="FBE08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221" name="Google Shape;3221;p19"/>
            <p:cNvSpPr/>
            <p:nvPr/>
          </p:nvSpPr>
          <p:spPr>
            <a:xfrm>
              <a:off x="4377981" y="2629433"/>
              <a:ext cx="4763135" cy="340360"/>
            </a:xfrm>
            <a:custGeom>
              <a:avLst/>
              <a:gdLst/>
              <a:ahLst/>
              <a:cxnLst/>
              <a:rect l="l" t="t" r="r" b="b"/>
              <a:pathLst>
                <a:path w="4763134" h="340360" extrusionOk="0">
                  <a:moveTo>
                    <a:pt x="0" y="0"/>
                  </a:moveTo>
                  <a:lnTo>
                    <a:pt x="4762804" y="0"/>
                  </a:lnTo>
                  <a:lnTo>
                    <a:pt x="4762804" y="339979"/>
                  </a:lnTo>
                  <a:lnTo>
                    <a:pt x="0" y="339979"/>
                  </a:lnTo>
                  <a:lnTo>
                    <a:pt x="0" y="0"/>
                  </a:lnTo>
                  <a:close/>
                </a:path>
              </a:pathLst>
            </a:custGeom>
            <a:noFill/>
            <a:ln w="952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222" name="Google Shape;3222;p19"/>
            <p:cNvSpPr/>
            <p:nvPr/>
          </p:nvSpPr>
          <p:spPr>
            <a:xfrm>
              <a:off x="0" y="2629437"/>
              <a:ext cx="4682490" cy="340360"/>
            </a:xfrm>
            <a:custGeom>
              <a:avLst/>
              <a:gdLst/>
              <a:ahLst/>
              <a:cxnLst/>
              <a:rect l="l" t="t" r="r" b="b"/>
              <a:pathLst>
                <a:path w="4682490" h="340360" extrusionOk="0">
                  <a:moveTo>
                    <a:pt x="4547476" y="0"/>
                  </a:moveTo>
                  <a:lnTo>
                    <a:pt x="0" y="0"/>
                  </a:lnTo>
                  <a:lnTo>
                    <a:pt x="0" y="339966"/>
                  </a:lnTo>
                  <a:lnTo>
                    <a:pt x="4547476" y="339966"/>
                  </a:lnTo>
                  <a:lnTo>
                    <a:pt x="4682020" y="169989"/>
                  </a:lnTo>
                  <a:lnTo>
                    <a:pt x="4547476" y="0"/>
                  </a:lnTo>
                  <a:close/>
                </a:path>
              </a:pathLst>
            </a:custGeom>
            <a:solidFill>
              <a:srgbClr val="FBE08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223" name="Google Shape;3223;p19"/>
            <p:cNvSpPr/>
            <p:nvPr/>
          </p:nvSpPr>
          <p:spPr>
            <a:xfrm>
              <a:off x="0" y="2629432"/>
              <a:ext cx="4682490" cy="340360"/>
            </a:xfrm>
            <a:custGeom>
              <a:avLst/>
              <a:gdLst/>
              <a:ahLst/>
              <a:cxnLst/>
              <a:rect l="l" t="t" r="r" b="b"/>
              <a:pathLst>
                <a:path w="4682490" h="340360" extrusionOk="0">
                  <a:moveTo>
                    <a:pt x="0" y="0"/>
                  </a:moveTo>
                  <a:lnTo>
                    <a:pt x="4547476" y="0"/>
                  </a:lnTo>
                  <a:lnTo>
                    <a:pt x="4682032" y="169989"/>
                  </a:lnTo>
                  <a:lnTo>
                    <a:pt x="4547476" y="339979"/>
                  </a:lnTo>
                  <a:lnTo>
                    <a:pt x="0" y="339979"/>
                  </a:lnTo>
                </a:path>
              </a:pathLst>
            </a:custGeom>
            <a:noFill/>
            <a:ln w="952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grpSp>
      <p:sp>
        <p:nvSpPr>
          <p:cNvPr id="3224" name="Google Shape;3224;p19"/>
          <p:cNvSpPr txBox="1"/>
          <p:nvPr/>
        </p:nvSpPr>
        <p:spPr>
          <a:xfrm>
            <a:off x="1519373" y="238645"/>
            <a:ext cx="6866130" cy="34544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2100" b="1" dirty="0">
                <a:latin typeface="Archivo Narrow"/>
                <a:ea typeface="Archivo Narrow"/>
                <a:cs typeface="Archivo Narrow"/>
                <a:sym typeface="Archivo Narrow"/>
              </a:rPr>
              <a:t>Retirement plans are not meeting young workers’ expectations</a:t>
            </a:r>
            <a:endParaRPr sz="2100" dirty="0">
              <a:latin typeface="Archivo Narrow"/>
              <a:ea typeface="Archivo Narrow"/>
              <a:cs typeface="Archivo Narrow"/>
              <a:sym typeface="Archivo Narrow"/>
            </a:endParaRPr>
          </a:p>
        </p:txBody>
      </p:sp>
      <p:sp>
        <p:nvSpPr>
          <p:cNvPr id="3225" name="Google Shape;3225;p19"/>
          <p:cNvSpPr txBox="1"/>
          <p:nvPr/>
        </p:nvSpPr>
        <p:spPr>
          <a:xfrm>
            <a:off x="6444754" y="2669712"/>
            <a:ext cx="815975" cy="2540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500" b="1">
                <a:latin typeface="Archivo Narrow"/>
                <a:ea typeface="Archivo Narrow"/>
                <a:cs typeface="Archivo Narrow"/>
                <a:sym typeface="Archivo Narrow"/>
              </a:rPr>
              <a:t>Next steps</a:t>
            </a:r>
            <a:endParaRPr sz="1500">
              <a:latin typeface="Archivo Narrow"/>
              <a:ea typeface="Archivo Narrow"/>
              <a:cs typeface="Archivo Narrow"/>
              <a:sym typeface="Archivo Narrow"/>
            </a:endParaRPr>
          </a:p>
        </p:txBody>
      </p:sp>
      <p:sp>
        <p:nvSpPr>
          <p:cNvPr id="3226" name="Google Shape;3226;p19"/>
          <p:cNvSpPr txBox="1"/>
          <p:nvPr/>
        </p:nvSpPr>
        <p:spPr>
          <a:xfrm>
            <a:off x="4254560" y="1110501"/>
            <a:ext cx="313055" cy="1778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000" b="1" dirty="0">
                <a:solidFill>
                  <a:srgbClr val="29719F"/>
                </a:solidFill>
                <a:latin typeface="Inter"/>
                <a:ea typeface="Inter"/>
                <a:cs typeface="Inter"/>
                <a:sym typeface="Inter"/>
              </a:rPr>
              <a:t>Only</a:t>
            </a:r>
            <a:endParaRPr sz="1000" dirty="0">
              <a:latin typeface="Inter"/>
              <a:ea typeface="Inter"/>
              <a:cs typeface="Inter"/>
              <a:sym typeface="Inter"/>
            </a:endParaRPr>
          </a:p>
        </p:txBody>
      </p:sp>
      <p:sp>
        <p:nvSpPr>
          <p:cNvPr id="3227" name="Google Shape;3227;p19"/>
          <p:cNvSpPr txBox="1"/>
          <p:nvPr/>
        </p:nvSpPr>
        <p:spPr>
          <a:xfrm>
            <a:off x="4958715" y="1265199"/>
            <a:ext cx="2599690" cy="208279"/>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200" b="1">
                <a:solidFill>
                  <a:srgbClr val="29719F"/>
                </a:solidFill>
                <a:latin typeface="Inter"/>
                <a:ea typeface="Inter"/>
                <a:cs typeface="Inter"/>
                <a:sym typeface="Inter"/>
              </a:rPr>
              <a:t>of young workers </a:t>
            </a:r>
            <a:r>
              <a:rPr lang="en-US" sz="1200">
                <a:latin typeface="Inter"/>
                <a:ea typeface="Inter"/>
                <a:cs typeface="Inter"/>
                <a:sym typeface="Inter"/>
              </a:rPr>
              <a:t>are satisfied with</a:t>
            </a:r>
            <a:endParaRPr sz="1200">
              <a:latin typeface="Inter"/>
              <a:ea typeface="Inter"/>
              <a:cs typeface="Inter"/>
              <a:sym typeface="Inter"/>
            </a:endParaRPr>
          </a:p>
        </p:txBody>
      </p:sp>
      <p:sp>
        <p:nvSpPr>
          <p:cNvPr id="3228" name="Google Shape;3228;p19"/>
          <p:cNvSpPr txBox="1">
            <a:spLocks noGrp="1"/>
          </p:cNvSpPr>
          <p:nvPr>
            <p:ph type="title"/>
          </p:nvPr>
        </p:nvSpPr>
        <p:spPr>
          <a:xfrm>
            <a:off x="4232498" y="1222114"/>
            <a:ext cx="2423795" cy="4826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3000">
                <a:solidFill>
                  <a:srgbClr val="29719F"/>
                </a:solidFill>
              </a:rPr>
              <a:t>60% </a:t>
            </a:r>
            <a:r>
              <a:rPr lang="en-US" sz="1200" b="0">
                <a:latin typeface="Inter"/>
                <a:ea typeface="Inter"/>
                <a:cs typeface="Inter"/>
                <a:sym typeface="Inter"/>
              </a:rPr>
              <a:t>their retirement plans...</a:t>
            </a:r>
            <a:endParaRPr sz="1200">
              <a:latin typeface="Inter"/>
              <a:ea typeface="Inter"/>
              <a:cs typeface="Inter"/>
              <a:sym typeface="Inter"/>
            </a:endParaRPr>
          </a:p>
        </p:txBody>
      </p:sp>
      <p:sp>
        <p:nvSpPr>
          <p:cNvPr id="3229" name="Google Shape;3229;p19"/>
          <p:cNvSpPr txBox="1"/>
          <p:nvPr/>
        </p:nvSpPr>
        <p:spPr>
          <a:xfrm>
            <a:off x="4235579" y="1622578"/>
            <a:ext cx="3277870" cy="4826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200">
                <a:latin typeface="Inter"/>
                <a:ea typeface="Inter"/>
                <a:cs typeface="Inter"/>
                <a:sym typeface="Inter"/>
              </a:rPr>
              <a:t>…compared with </a:t>
            </a:r>
            <a:r>
              <a:rPr lang="en-US" sz="3000" b="1">
                <a:solidFill>
                  <a:srgbClr val="29719F"/>
                </a:solidFill>
                <a:latin typeface="Archivo Narrow"/>
                <a:ea typeface="Archivo Narrow"/>
                <a:cs typeface="Archivo Narrow"/>
                <a:sym typeface="Archivo Narrow"/>
              </a:rPr>
              <a:t>92% </a:t>
            </a:r>
            <a:r>
              <a:rPr lang="en-US" sz="1200" b="1">
                <a:solidFill>
                  <a:srgbClr val="29719F"/>
                </a:solidFill>
                <a:latin typeface="Inter"/>
                <a:ea typeface="Inter"/>
                <a:cs typeface="Inter"/>
                <a:sym typeface="Inter"/>
              </a:rPr>
              <a:t>of older workers</a:t>
            </a:r>
            <a:endParaRPr sz="1200">
              <a:latin typeface="Inter"/>
              <a:ea typeface="Inter"/>
              <a:cs typeface="Inter"/>
              <a:sym typeface="Inter"/>
            </a:endParaRPr>
          </a:p>
        </p:txBody>
      </p:sp>
      <p:grpSp>
        <p:nvGrpSpPr>
          <p:cNvPr id="3230" name="Google Shape;3230;p19"/>
          <p:cNvGrpSpPr/>
          <p:nvPr/>
        </p:nvGrpSpPr>
        <p:grpSpPr>
          <a:xfrm>
            <a:off x="-1511" y="176034"/>
            <a:ext cx="798195" cy="399415"/>
            <a:chOff x="-1511" y="176034"/>
            <a:chExt cx="798195" cy="399415"/>
          </a:xfrm>
        </p:grpSpPr>
        <p:sp>
          <p:nvSpPr>
            <p:cNvPr id="3231" name="Google Shape;3231;p19"/>
            <p:cNvSpPr/>
            <p:nvPr/>
          </p:nvSpPr>
          <p:spPr>
            <a:xfrm>
              <a:off x="-1511" y="176034"/>
              <a:ext cx="798195" cy="399415"/>
            </a:xfrm>
            <a:custGeom>
              <a:avLst/>
              <a:gdLst/>
              <a:ahLst/>
              <a:cxnLst/>
              <a:rect l="l" t="t" r="r" b="b"/>
              <a:pathLst>
                <a:path w="798195" h="399415" extrusionOk="0">
                  <a:moveTo>
                    <a:pt x="798093" y="0"/>
                  </a:moveTo>
                  <a:lnTo>
                    <a:pt x="0" y="0"/>
                  </a:lnTo>
                  <a:lnTo>
                    <a:pt x="0" y="399046"/>
                  </a:lnTo>
                  <a:lnTo>
                    <a:pt x="798093" y="399046"/>
                  </a:lnTo>
                  <a:lnTo>
                    <a:pt x="798093" y="0"/>
                  </a:lnTo>
                  <a:close/>
                </a:path>
              </a:pathLst>
            </a:custGeom>
            <a:solidFill>
              <a:srgbClr val="E2120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232" name="Google Shape;3232;p19"/>
            <p:cNvSpPr/>
            <p:nvPr/>
          </p:nvSpPr>
          <p:spPr>
            <a:xfrm>
              <a:off x="124472" y="283552"/>
              <a:ext cx="546735" cy="66675"/>
            </a:xfrm>
            <a:custGeom>
              <a:avLst/>
              <a:gdLst/>
              <a:ahLst/>
              <a:cxnLst/>
              <a:rect l="l" t="t" r="r" b="b"/>
              <a:pathLst>
                <a:path w="546735" h="66675" extrusionOk="0">
                  <a:moveTo>
                    <a:pt x="42138" y="51828"/>
                  </a:moveTo>
                  <a:lnTo>
                    <a:pt x="14655" y="51828"/>
                  </a:lnTo>
                  <a:lnTo>
                    <a:pt x="14655" y="38620"/>
                  </a:lnTo>
                  <a:lnTo>
                    <a:pt x="38430" y="38620"/>
                  </a:lnTo>
                  <a:lnTo>
                    <a:pt x="38430" y="25869"/>
                  </a:lnTo>
                  <a:lnTo>
                    <a:pt x="14655" y="25869"/>
                  </a:lnTo>
                  <a:lnTo>
                    <a:pt x="14655" y="14287"/>
                  </a:lnTo>
                  <a:lnTo>
                    <a:pt x="40424" y="14287"/>
                  </a:lnTo>
                  <a:lnTo>
                    <a:pt x="40424" y="1181"/>
                  </a:lnTo>
                  <a:lnTo>
                    <a:pt x="0" y="1181"/>
                  </a:lnTo>
                  <a:lnTo>
                    <a:pt x="0" y="65024"/>
                  </a:lnTo>
                  <a:lnTo>
                    <a:pt x="42138" y="65024"/>
                  </a:lnTo>
                  <a:lnTo>
                    <a:pt x="42138" y="51828"/>
                  </a:lnTo>
                  <a:close/>
                </a:path>
                <a:path w="546735" h="66675" extrusionOk="0">
                  <a:moveTo>
                    <a:pt x="104648" y="48298"/>
                  </a:moveTo>
                  <a:lnTo>
                    <a:pt x="99580" y="51371"/>
                  </a:lnTo>
                  <a:lnTo>
                    <a:pt x="94157" y="53365"/>
                  </a:lnTo>
                  <a:lnTo>
                    <a:pt x="87909" y="53365"/>
                  </a:lnTo>
                  <a:lnTo>
                    <a:pt x="79895" y="52120"/>
                  </a:lnTo>
                  <a:lnTo>
                    <a:pt x="73304" y="48374"/>
                  </a:lnTo>
                  <a:lnTo>
                    <a:pt x="68834" y="42024"/>
                  </a:lnTo>
                  <a:lnTo>
                    <a:pt x="67195" y="33020"/>
                  </a:lnTo>
                  <a:lnTo>
                    <a:pt x="68694" y="24282"/>
                  </a:lnTo>
                  <a:lnTo>
                    <a:pt x="72859" y="17932"/>
                  </a:lnTo>
                  <a:lnTo>
                    <a:pt x="79209" y="14071"/>
                  </a:lnTo>
                  <a:lnTo>
                    <a:pt x="87274" y="12763"/>
                  </a:lnTo>
                  <a:lnTo>
                    <a:pt x="93421" y="12763"/>
                  </a:lnTo>
                  <a:lnTo>
                    <a:pt x="99847" y="14287"/>
                  </a:lnTo>
                  <a:lnTo>
                    <a:pt x="104546" y="18275"/>
                  </a:lnTo>
                  <a:lnTo>
                    <a:pt x="104546" y="4699"/>
                  </a:lnTo>
                  <a:lnTo>
                    <a:pt x="99847" y="1447"/>
                  </a:lnTo>
                  <a:lnTo>
                    <a:pt x="93700" y="0"/>
                  </a:lnTo>
                  <a:lnTo>
                    <a:pt x="84467" y="0"/>
                  </a:lnTo>
                  <a:lnTo>
                    <a:pt x="71742" y="2311"/>
                  </a:lnTo>
                  <a:lnTo>
                    <a:pt x="61404" y="8940"/>
                  </a:lnTo>
                  <a:lnTo>
                    <a:pt x="54457" y="19418"/>
                  </a:lnTo>
                  <a:lnTo>
                    <a:pt x="51917" y="33286"/>
                  </a:lnTo>
                  <a:lnTo>
                    <a:pt x="54406" y="47078"/>
                  </a:lnTo>
                  <a:lnTo>
                    <a:pt x="61264" y="57391"/>
                  </a:lnTo>
                  <a:lnTo>
                    <a:pt x="71488" y="63868"/>
                  </a:lnTo>
                  <a:lnTo>
                    <a:pt x="84112" y="66116"/>
                  </a:lnTo>
                  <a:lnTo>
                    <a:pt x="92798" y="66116"/>
                  </a:lnTo>
                  <a:lnTo>
                    <a:pt x="99402" y="64401"/>
                  </a:lnTo>
                  <a:lnTo>
                    <a:pt x="104648" y="61226"/>
                  </a:lnTo>
                  <a:lnTo>
                    <a:pt x="104648" y="48298"/>
                  </a:lnTo>
                  <a:close/>
                </a:path>
                <a:path w="546735" h="66675" extrusionOk="0">
                  <a:moveTo>
                    <a:pt x="177088" y="32372"/>
                  </a:moveTo>
                  <a:lnTo>
                    <a:pt x="161886" y="4343"/>
                  </a:lnTo>
                  <a:lnTo>
                    <a:pt x="161886" y="33274"/>
                  </a:lnTo>
                  <a:lnTo>
                    <a:pt x="160756" y="41871"/>
                  </a:lnTo>
                  <a:lnTo>
                    <a:pt x="160731" y="42062"/>
                  </a:lnTo>
                  <a:lnTo>
                    <a:pt x="157441" y="48336"/>
                  </a:lnTo>
                  <a:lnTo>
                    <a:pt x="152361" y="52095"/>
                  </a:lnTo>
                  <a:lnTo>
                    <a:pt x="145796" y="53352"/>
                  </a:lnTo>
                  <a:lnTo>
                    <a:pt x="139395" y="52095"/>
                  </a:lnTo>
                  <a:lnTo>
                    <a:pt x="129552" y="33274"/>
                  </a:lnTo>
                  <a:lnTo>
                    <a:pt x="129603" y="32372"/>
                  </a:lnTo>
                  <a:lnTo>
                    <a:pt x="146062" y="12839"/>
                  </a:lnTo>
                  <a:lnTo>
                    <a:pt x="152476" y="14084"/>
                  </a:lnTo>
                  <a:lnTo>
                    <a:pt x="161886" y="33274"/>
                  </a:lnTo>
                  <a:lnTo>
                    <a:pt x="161886" y="4343"/>
                  </a:lnTo>
                  <a:lnTo>
                    <a:pt x="159042" y="2387"/>
                  </a:lnTo>
                  <a:lnTo>
                    <a:pt x="146151" y="0"/>
                  </a:lnTo>
                  <a:lnTo>
                    <a:pt x="133210" y="2387"/>
                  </a:lnTo>
                  <a:lnTo>
                    <a:pt x="123139" y="9093"/>
                  </a:lnTo>
                  <a:lnTo>
                    <a:pt x="116573" y="19532"/>
                  </a:lnTo>
                  <a:lnTo>
                    <a:pt x="114350" y="32372"/>
                  </a:lnTo>
                  <a:lnTo>
                    <a:pt x="114261" y="33274"/>
                  </a:lnTo>
                  <a:lnTo>
                    <a:pt x="116446" y="46456"/>
                  </a:lnTo>
                  <a:lnTo>
                    <a:pt x="116484" y="46685"/>
                  </a:lnTo>
                  <a:lnTo>
                    <a:pt x="122809" y="57099"/>
                  </a:lnTo>
                  <a:lnTo>
                    <a:pt x="132664" y="63779"/>
                  </a:lnTo>
                  <a:lnTo>
                    <a:pt x="145161" y="66116"/>
                  </a:lnTo>
                  <a:lnTo>
                    <a:pt x="158089" y="63779"/>
                  </a:lnTo>
                  <a:lnTo>
                    <a:pt x="176974" y="33096"/>
                  </a:lnTo>
                  <a:lnTo>
                    <a:pt x="177088" y="32372"/>
                  </a:lnTo>
                  <a:close/>
                </a:path>
                <a:path w="546735" h="66675" extrusionOk="0">
                  <a:moveTo>
                    <a:pt x="245833" y="1181"/>
                  </a:moveTo>
                  <a:lnTo>
                    <a:pt x="231813" y="1181"/>
                  </a:lnTo>
                  <a:lnTo>
                    <a:pt x="231889" y="26060"/>
                  </a:lnTo>
                  <a:lnTo>
                    <a:pt x="232181" y="39878"/>
                  </a:lnTo>
                  <a:lnTo>
                    <a:pt x="229095" y="35255"/>
                  </a:lnTo>
                  <a:lnTo>
                    <a:pt x="205041" y="1181"/>
                  </a:lnTo>
                  <a:lnTo>
                    <a:pt x="191389" y="1181"/>
                  </a:lnTo>
                  <a:lnTo>
                    <a:pt x="191389" y="65024"/>
                  </a:lnTo>
                  <a:lnTo>
                    <a:pt x="205498" y="65024"/>
                  </a:lnTo>
                  <a:lnTo>
                    <a:pt x="205473" y="33997"/>
                  </a:lnTo>
                  <a:lnTo>
                    <a:pt x="205320" y="23520"/>
                  </a:lnTo>
                  <a:lnTo>
                    <a:pt x="208178" y="27940"/>
                  </a:lnTo>
                  <a:lnTo>
                    <a:pt x="233260" y="65024"/>
                  </a:lnTo>
                  <a:lnTo>
                    <a:pt x="245833" y="65024"/>
                  </a:lnTo>
                  <a:lnTo>
                    <a:pt x="245833" y="1181"/>
                  </a:lnTo>
                  <a:close/>
                </a:path>
                <a:path w="546735" h="66675" extrusionOk="0">
                  <a:moveTo>
                    <a:pt x="322084" y="32372"/>
                  </a:moveTo>
                  <a:lnTo>
                    <a:pt x="319976" y="19532"/>
                  </a:lnTo>
                  <a:lnTo>
                    <a:pt x="319938" y="19304"/>
                  </a:lnTo>
                  <a:lnTo>
                    <a:pt x="316039" y="12839"/>
                  </a:lnTo>
                  <a:lnTo>
                    <a:pt x="313791" y="9093"/>
                  </a:lnTo>
                  <a:lnTo>
                    <a:pt x="306882" y="4343"/>
                  </a:lnTo>
                  <a:lnTo>
                    <a:pt x="306882" y="33274"/>
                  </a:lnTo>
                  <a:lnTo>
                    <a:pt x="305739" y="41871"/>
                  </a:lnTo>
                  <a:lnTo>
                    <a:pt x="305714" y="42062"/>
                  </a:lnTo>
                  <a:lnTo>
                    <a:pt x="302437" y="48336"/>
                  </a:lnTo>
                  <a:lnTo>
                    <a:pt x="297345" y="52095"/>
                  </a:lnTo>
                  <a:lnTo>
                    <a:pt x="290791" y="53352"/>
                  </a:lnTo>
                  <a:lnTo>
                    <a:pt x="284391" y="52095"/>
                  </a:lnTo>
                  <a:lnTo>
                    <a:pt x="279222" y="48336"/>
                  </a:lnTo>
                  <a:lnTo>
                    <a:pt x="278269" y="46685"/>
                  </a:lnTo>
                  <a:lnTo>
                    <a:pt x="275818" y="42062"/>
                  </a:lnTo>
                  <a:lnTo>
                    <a:pt x="275717" y="41871"/>
                  </a:lnTo>
                  <a:lnTo>
                    <a:pt x="274548" y="33274"/>
                  </a:lnTo>
                  <a:lnTo>
                    <a:pt x="274599" y="32372"/>
                  </a:lnTo>
                  <a:lnTo>
                    <a:pt x="275742" y="24244"/>
                  </a:lnTo>
                  <a:lnTo>
                    <a:pt x="275755" y="24091"/>
                  </a:lnTo>
                  <a:lnTo>
                    <a:pt x="279184" y="17868"/>
                  </a:lnTo>
                  <a:lnTo>
                    <a:pt x="284441" y="14084"/>
                  </a:lnTo>
                  <a:lnTo>
                    <a:pt x="291058" y="12839"/>
                  </a:lnTo>
                  <a:lnTo>
                    <a:pt x="297459" y="14084"/>
                  </a:lnTo>
                  <a:lnTo>
                    <a:pt x="306882" y="33274"/>
                  </a:lnTo>
                  <a:lnTo>
                    <a:pt x="306882" y="4343"/>
                  </a:lnTo>
                  <a:lnTo>
                    <a:pt x="304038" y="2387"/>
                  </a:lnTo>
                  <a:lnTo>
                    <a:pt x="291147" y="0"/>
                  </a:lnTo>
                  <a:lnTo>
                    <a:pt x="278206" y="2387"/>
                  </a:lnTo>
                  <a:lnTo>
                    <a:pt x="268135" y="9093"/>
                  </a:lnTo>
                  <a:lnTo>
                    <a:pt x="261569" y="19532"/>
                  </a:lnTo>
                  <a:lnTo>
                    <a:pt x="259346" y="32372"/>
                  </a:lnTo>
                  <a:lnTo>
                    <a:pt x="259245" y="33274"/>
                  </a:lnTo>
                  <a:lnTo>
                    <a:pt x="261429" y="46456"/>
                  </a:lnTo>
                  <a:lnTo>
                    <a:pt x="261467" y="46685"/>
                  </a:lnTo>
                  <a:lnTo>
                    <a:pt x="267804" y="57099"/>
                  </a:lnTo>
                  <a:lnTo>
                    <a:pt x="277647" y="63779"/>
                  </a:lnTo>
                  <a:lnTo>
                    <a:pt x="290156" y="66116"/>
                  </a:lnTo>
                  <a:lnTo>
                    <a:pt x="303085" y="63779"/>
                  </a:lnTo>
                  <a:lnTo>
                    <a:pt x="313143" y="57099"/>
                  </a:lnTo>
                  <a:lnTo>
                    <a:pt x="315480" y="53352"/>
                  </a:lnTo>
                  <a:lnTo>
                    <a:pt x="319735" y="46456"/>
                  </a:lnTo>
                  <a:lnTo>
                    <a:pt x="321932" y="33274"/>
                  </a:lnTo>
                  <a:lnTo>
                    <a:pt x="321970" y="33096"/>
                  </a:lnTo>
                  <a:lnTo>
                    <a:pt x="322084" y="32372"/>
                  </a:lnTo>
                  <a:close/>
                </a:path>
                <a:path w="546735" h="66675" extrusionOk="0">
                  <a:moveTo>
                    <a:pt x="399059" y="1181"/>
                  </a:moveTo>
                  <a:lnTo>
                    <a:pt x="383413" y="1181"/>
                  </a:lnTo>
                  <a:lnTo>
                    <a:pt x="372364" y="18681"/>
                  </a:lnTo>
                  <a:lnTo>
                    <a:pt x="367766" y="26416"/>
                  </a:lnTo>
                  <a:lnTo>
                    <a:pt x="365848" y="23139"/>
                  </a:lnTo>
                  <a:lnTo>
                    <a:pt x="352209" y="1181"/>
                  </a:lnTo>
                  <a:lnTo>
                    <a:pt x="336384" y="1181"/>
                  </a:lnTo>
                  <a:lnTo>
                    <a:pt x="336384" y="65024"/>
                  </a:lnTo>
                  <a:lnTo>
                    <a:pt x="350862" y="65024"/>
                  </a:lnTo>
                  <a:lnTo>
                    <a:pt x="350837" y="34975"/>
                  </a:lnTo>
                  <a:lnTo>
                    <a:pt x="350672" y="21615"/>
                  </a:lnTo>
                  <a:lnTo>
                    <a:pt x="367677" y="48120"/>
                  </a:lnTo>
                  <a:lnTo>
                    <a:pt x="375208" y="36690"/>
                  </a:lnTo>
                  <a:lnTo>
                    <a:pt x="384949" y="21615"/>
                  </a:lnTo>
                  <a:lnTo>
                    <a:pt x="384670" y="34798"/>
                  </a:lnTo>
                  <a:lnTo>
                    <a:pt x="384594" y="65024"/>
                  </a:lnTo>
                  <a:lnTo>
                    <a:pt x="399059" y="65024"/>
                  </a:lnTo>
                  <a:lnTo>
                    <a:pt x="399059" y="1181"/>
                  </a:lnTo>
                  <a:close/>
                </a:path>
                <a:path w="546735" h="66675" extrusionOk="0">
                  <a:moveTo>
                    <a:pt x="430542" y="1181"/>
                  </a:moveTo>
                  <a:lnTo>
                    <a:pt x="415798" y="1181"/>
                  </a:lnTo>
                  <a:lnTo>
                    <a:pt x="415798" y="65024"/>
                  </a:lnTo>
                  <a:lnTo>
                    <a:pt x="430542" y="65024"/>
                  </a:lnTo>
                  <a:lnTo>
                    <a:pt x="430542" y="1181"/>
                  </a:lnTo>
                  <a:close/>
                </a:path>
                <a:path w="546735" h="66675" extrusionOk="0">
                  <a:moveTo>
                    <a:pt x="490677" y="46926"/>
                  </a:moveTo>
                  <a:lnTo>
                    <a:pt x="461200" y="22783"/>
                  </a:lnTo>
                  <a:lnTo>
                    <a:pt x="459295" y="21526"/>
                  </a:lnTo>
                  <a:lnTo>
                    <a:pt x="459295" y="14922"/>
                  </a:lnTo>
                  <a:lnTo>
                    <a:pt x="461822" y="12750"/>
                  </a:lnTo>
                  <a:lnTo>
                    <a:pt x="473684" y="12750"/>
                  </a:lnTo>
                  <a:lnTo>
                    <a:pt x="481914" y="15100"/>
                  </a:lnTo>
                  <a:lnTo>
                    <a:pt x="487159" y="18986"/>
                  </a:lnTo>
                  <a:lnTo>
                    <a:pt x="487159" y="4787"/>
                  </a:lnTo>
                  <a:lnTo>
                    <a:pt x="482815" y="1892"/>
                  </a:lnTo>
                  <a:lnTo>
                    <a:pt x="475221" y="0"/>
                  </a:lnTo>
                  <a:lnTo>
                    <a:pt x="468528" y="0"/>
                  </a:lnTo>
                  <a:lnTo>
                    <a:pt x="457936" y="1371"/>
                  </a:lnTo>
                  <a:lnTo>
                    <a:pt x="450430" y="5207"/>
                  </a:lnTo>
                  <a:lnTo>
                    <a:pt x="445947" y="11074"/>
                  </a:lnTo>
                  <a:lnTo>
                    <a:pt x="444461" y="18542"/>
                  </a:lnTo>
                  <a:lnTo>
                    <a:pt x="444461" y="28028"/>
                  </a:lnTo>
                  <a:lnTo>
                    <a:pt x="449072" y="33553"/>
                  </a:lnTo>
                  <a:lnTo>
                    <a:pt x="460387" y="37706"/>
                  </a:lnTo>
                  <a:lnTo>
                    <a:pt x="473862" y="42862"/>
                  </a:lnTo>
                  <a:lnTo>
                    <a:pt x="475754" y="44488"/>
                  </a:lnTo>
                  <a:lnTo>
                    <a:pt x="475754" y="51269"/>
                  </a:lnTo>
                  <a:lnTo>
                    <a:pt x="473138" y="53352"/>
                  </a:lnTo>
                  <a:lnTo>
                    <a:pt x="460197" y="53352"/>
                  </a:lnTo>
                  <a:lnTo>
                    <a:pt x="450519" y="50546"/>
                  </a:lnTo>
                  <a:lnTo>
                    <a:pt x="444284" y="45212"/>
                  </a:lnTo>
                  <a:lnTo>
                    <a:pt x="444284" y="59778"/>
                  </a:lnTo>
                  <a:lnTo>
                    <a:pt x="448894" y="63207"/>
                  </a:lnTo>
                  <a:lnTo>
                    <a:pt x="457314" y="66103"/>
                  </a:lnTo>
                  <a:lnTo>
                    <a:pt x="466166" y="66103"/>
                  </a:lnTo>
                  <a:lnTo>
                    <a:pt x="477329" y="64579"/>
                  </a:lnTo>
                  <a:lnTo>
                    <a:pt x="484936" y="60426"/>
                  </a:lnTo>
                  <a:lnTo>
                    <a:pt x="489292" y="54317"/>
                  </a:lnTo>
                  <a:lnTo>
                    <a:pt x="490677" y="46926"/>
                  </a:lnTo>
                  <a:close/>
                </a:path>
                <a:path w="546735" h="66675" extrusionOk="0">
                  <a:moveTo>
                    <a:pt x="546125" y="1181"/>
                  </a:moveTo>
                  <a:lnTo>
                    <a:pt x="496023" y="1181"/>
                  </a:lnTo>
                  <a:lnTo>
                    <a:pt x="496023" y="14465"/>
                  </a:lnTo>
                  <a:lnTo>
                    <a:pt x="513562" y="14465"/>
                  </a:lnTo>
                  <a:lnTo>
                    <a:pt x="513562" y="65024"/>
                  </a:lnTo>
                  <a:lnTo>
                    <a:pt x="528307" y="65024"/>
                  </a:lnTo>
                  <a:lnTo>
                    <a:pt x="528307" y="14465"/>
                  </a:lnTo>
                  <a:lnTo>
                    <a:pt x="546125" y="14465"/>
                  </a:lnTo>
                  <a:lnTo>
                    <a:pt x="546125" y="1181"/>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233" name="Google Shape;3233;p19"/>
            <p:cNvPicPr preferRelativeResize="0"/>
            <p:nvPr/>
          </p:nvPicPr>
          <p:blipFill rotWithShape="1">
            <a:blip r:embed="rId3">
              <a:alphaModFix/>
            </a:blip>
            <a:srcRect/>
            <a:stretch/>
          </p:blipFill>
          <p:spPr>
            <a:xfrm>
              <a:off x="228168" y="392082"/>
              <a:ext cx="338744" cy="66116"/>
            </a:xfrm>
            <a:prstGeom prst="rect">
              <a:avLst/>
            </a:prstGeom>
            <a:noFill/>
            <a:ln>
              <a:noFill/>
            </a:ln>
          </p:spPr>
        </p:pic>
      </p:grpSp>
      <p:pic>
        <p:nvPicPr>
          <p:cNvPr id="3234" name="Google Shape;3234;p19"/>
          <p:cNvPicPr preferRelativeResize="0"/>
          <p:nvPr/>
        </p:nvPicPr>
        <p:blipFill rotWithShape="1">
          <a:blip r:embed="rId4">
            <a:alphaModFix/>
          </a:blip>
          <a:srcRect/>
          <a:stretch/>
        </p:blipFill>
        <p:spPr>
          <a:xfrm>
            <a:off x="8391526" y="4860292"/>
            <a:ext cx="532606" cy="128630"/>
          </a:xfrm>
          <a:prstGeom prst="rect">
            <a:avLst/>
          </a:prstGeom>
          <a:noFill/>
          <a:ln>
            <a:noFill/>
          </a:ln>
        </p:spPr>
      </p:pic>
      <p:sp>
        <p:nvSpPr>
          <p:cNvPr id="3235" name="Google Shape;3235;p19"/>
          <p:cNvSpPr txBox="1"/>
          <p:nvPr/>
        </p:nvSpPr>
        <p:spPr>
          <a:xfrm>
            <a:off x="8385503" y="4733869"/>
            <a:ext cx="421500" cy="85200"/>
          </a:xfrm>
          <a:prstGeom prst="rect">
            <a:avLst/>
          </a:prstGeom>
          <a:noFill/>
          <a:ln>
            <a:noFill/>
          </a:ln>
        </p:spPr>
        <p:txBody>
          <a:bodyPr spcFirstLastPara="1" wrap="square" lIns="0" tIns="15875" rIns="0" bIns="0" anchor="t" anchorCtr="0">
            <a:spAutoFit/>
          </a:bodyPr>
          <a:lstStyle/>
          <a:p>
            <a:pPr marL="12700" lvl="0" indent="0" algn="l" rtl="0">
              <a:lnSpc>
                <a:spcPct val="100000"/>
              </a:lnSpc>
              <a:spcBef>
                <a:spcPts val="0"/>
              </a:spcBef>
              <a:spcAft>
                <a:spcPts val="0"/>
              </a:spcAft>
              <a:buNone/>
            </a:pPr>
            <a:r>
              <a:rPr lang="en-US" sz="450">
                <a:latin typeface="Inter Medium"/>
                <a:ea typeface="Inter Medium"/>
                <a:cs typeface="Inter Medium"/>
                <a:sym typeface="Inter Medium"/>
              </a:rPr>
              <a:t>Sponsored by</a:t>
            </a:r>
            <a:endParaRPr sz="450">
              <a:latin typeface="Inter Medium"/>
              <a:ea typeface="Inter Medium"/>
              <a:cs typeface="Inter Medium"/>
              <a:sym typeface="Inter Medium"/>
            </a:endParaRPr>
          </a:p>
        </p:txBody>
      </p:sp>
      <p:pic>
        <p:nvPicPr>
          <p:cNvPr id="3236" name="Google Shape;3236;p19"/>
          <p:cNvPicPr preferRelativeResize="0"/>
          <p:nvPr/>
        </p:nvPicPr>
        <p:blipFill rotWithShape="1">
          <a:blip r:embed="rId5">
            <a:alphaModFix/>
          </a:blip>
          <a:srcRect l="738" r="738"/>
          <a:stretch/>
        </p:blipFill>
        <p:spPr>
          <a:xfrm>
            <a:off x="1594521" y="791273"/>
            <a:ext cx="2168832" cy="1534770"/>
          </a:xfrm>
          <a:prstGeom prst="rect">
            <a:avLst/>
          </a:prstGeom>
          <a:noFill/>
          <a:ln>
            <a:noFill/>
          </a:ln>
        </p:spPr>
      </p:pic>
      <p:grpSp>
        <p:nvGrpSpPr>
          <p:cNvPr id="3237" name="Google Shape;3237;p19"/>
          <p:cNvGrpSpPr/>
          <p:nvPr/>
        </p:nvGrpSpPr>
        <p:grpSpPr>
          <a:xfrm>
            <a:off x="771955" y="3860690"/>
            <a:ext cx="2510299" cy="827405"/>
            <a:chOff x="771955" y="3860690"/>
            <a:chExt cx="2510299" cy="827405"/>
          </a:xfrm>
        </p:grpSpPr>
        <p:sp>
          <p:nvSpPr>
            <p:cNvPr id="3238" name="Google Shape;3238;p19"/>
            <p:cNvSpPr/>
            <p:nvPr/>
          </p:nvSpPr>
          <p:spPr>
            <a:xfrm>
              <a:off x="771955" y="4152515"/>
              <a:ext cx="525780" cy="525780"/>
            </a:xfrm>
            <a:custGeom>
              <a:avLst/>
              <a:gdLst/>
              <a:ahLst/>
              <a:cxnLst/>
              <a:rect l="l" t="t" r="r" b="b"/>
              <a:pathLst>
                <a:path w="525780" h="525779" extrusionOk="0">
                  <a:moveTo>
                    <a:pt x="262648" y="0"/>
                  </a:moveTo>
                  <a:lnTo>
                    <a:pt x="215436" y="4231"/>
                  </a:lnTo>
                  <a:lnTo>
                    <a:pt x="171001" y="16431"/>
                  </a:lnTo>
                  <a:lnTo>
                    <a:pt x="130083" y="35858"/>
                  </a:lnTo>
                  <a:lnTo>
                    <a:pt x="93426" y="61770"/>
                  </a:lnTo>
                  <a:lnTo>
                    <a:pt x="61770" y="93426"/>
                  </a:lnTo>
                  <a:lnTo>
                    <a:pt x="35858" y="130083"/>
                  </a:lnTo>
                  <a:lnTo>
                    <a:pt x="16431" y="171001"/>
                  </a:lnTo>
                  <a:lnTo>
                    <a:pt x="4231" y="215436"/>
                  </a:lnTo>
                  <a:lnTo>
                    <a:pt x="0" y="262648"/>
                  </a:lnTo>
                  <a:lnTo>
                    <a:pt x="4231" y="309860"/>
                  </a:lnTo>
                  <a:lnTo>
                    <a:pt x="16431" y="354296"/>
                  </a:lnTo>
                  <a:lnTo>
                    <a:pt x="35858" y="395213"/>
                  </a:lnTo>
                  <a:lnTo>
                    <a:pt x="61770" y="431870"/>
                  </a:lnTo>
                  <a:lnTo>
                    <a:pt x="93426" y="463526"/>
                  </a:lnTo>
                  <a:lnTo>
                    <a:pt x="130083" y="489438"/>
                  </a:lnTo>
                  <a:lnTo>
                    <a:pt x="171001" y="508865"/>
                  </a:lnTo>
                  <a:lnTo>
                    <a:pt x="215436" y="521065"/>
                  </a:lnTo>
                  <a:lnTo>
                    <a:pt x="262648" y="525297"/>
                  </a:lnTo>
                  <a:lnTo>
                    <a:pt x="309860" y="521065"/>
                  </a:lnTo>
                  <a:lnTo>
                    <a:pt x="354296" y="508865"/>
                  </a:lnTo>
                  <a:lnTo>
                    <a:pt x="395213" y="489438"/>
                  </a:lnTo>
                  <a:lnTo>
                    <a:pt x="431870" y="463526"/>
                  </a:lnTo>
                  <a:lnTo>
                    <a:pt x="463526" y="431870"/>
                  </a:lnTo>
                  <a:lnTo>
                    <a:pt x="489438" y="395213"/>
                  </a:lnTo>
                  <a:lnTo>
                    <a:pt x="508865" y="354296"/>
                  </a:lnTo>
                  <a:lnTo>
                    <a:pt x="521065" y="309860"/>
                  </a:lnTo>
                  <a:lnTo>
                    <a:pt x="525297" y="262648"/>
                  </a:lnTo>
                  <a:lnTo>
                    <a:pt x="521065" y="215436"/>
                  </a:lnTo>
                  <a:lnTo>
                    <a:pt x="508865" y="171001"/>
                  </a:lnTo>
                  <a:lnTo>
                    <a:pt x="489438" y="130083"/>
                  </a:lnTo>
                  <a:lnTo>
                    <a:pt x="463526" y="93426"/>
                  </a:lnTo>
                  <a:lnTo>
                    <a:pt x="431870" y="61770"/>
                  </a:lnTo>
                  <a:lnTo>
                    <a:pt x="395213" y="35858"/>
                  </a:lnTo>
                  <a:lnTo>
                    <a:pt x="354296" y="16431"/>
                  </a:lnTo>
                  <a:lnTo>
                    <a:pt x="309860" y="4231"/>
                  </a:lnTo>
                  <a:lnTo>
                    <a:pt x="262648" y="0"/>
                  </a:lnTo>
                  <a:close/>
                </a:path>
              </a:pathLst>
            </a:custGeom>
            <a:solidFill>
              <a:srgbClr val="F8791E">
                <a:alpha val="49803"/>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239" name="Google Shape;3239;p19"/>
            <p:cNvSpPr/>
            <p:nvPr/>
          </p:nvSpPr>
          <p:spPr>
            <a:xfrm>
              <a:off x="2454849" y="3860690"/>
              <a:ext cx="827405" cy="827405"/>
            </a:xfrm>
            <a:custGeom>
              <a:avLst/>
              <a:gdLst/>
              <a:ahLst/>
              <a:cxnLst/>
              <a:rect l="l" t="t" r="r" b="b"/>
              <a:pathLst>
                <a:path w="827404" h="827404" extrusionOk="0">
                  <a:moveTo>
                    <a:pt x="413423" y="0"/>
                  </a:moveTo>
                  <a:lnTo>
                    <a:pt x="365208" y="2781"/>
                  </a:lnTo>
                  <a:lnTo>
                    <a:pt x="318627" y="10918"/>
                  </a:lnTo>
                  <a:lnTo>
                    <a:pt x="273990" y="24101"/>
                  </a:lnTo>
                  <a:lnTo>
                    <a:pt x="231607" y="42019"/>
                  </a:lnTo>
                  <a:lnTo>
                    <a:pt x="191789" y="64363"/>
                  </a:lnTo>
                  <a:lnTo>
                    <a:pt x="154845" y="90822"/>
                  </a:lnTo>
                  <a:lnTo>
                    <a:pt x="121086" y="121086"/>
                  </a:lnTo>
                  <a:lnTo>
                    <a:pt x="90822" y="154845"/>
                  </a:lnTo>
                  <a:lnTo>
                    <a:pt x="64363" y="191789"/>
                  </a:lnTo>
                  <a:lnTo>
                    <a:pt x="42019" y="231607"/>
                  </a:lnTo>
                  <a:lnTo>
                    <a:pt x="24101" y="273990"/>
                  </a:lnTo>
                  <a:lnTo>
                    <a:pt x="10918" y="318627"/>
                  </a:lnTo>
                  <a:lnTo>
                    <a:pt x="2781" y="365208"/>
                  </a:lnTo>
                  <a:lnTo>
                    <a:pt x="0" y="413423"/>
                  </a:lnTo>
                  <a:lnTo>
                    <a:pt x="2781" y="461638"/>
                  </a:lnTo>
                  <a:lnTo>
                    <a:pt x="10918" y="508219"/>
                  </a:lnTo>
                  <a:lnTo>
                    <a:pt x="24101" y="552856"/>
                  </a:lnTo>
                  <a:lnTo>
                    <a:pt x="42019" y="595238"/>
                  </a:lnTo>
                  <a:lnTo>
                    <a:pt x="64363" y="635057"/>
                  </a:lnTo>
                  <a:lnTo>
                    <a:pt x="90822" y="672000"/>
                  </a:lnTo>
                  <a:lnTo>
                    <a:pt x="121086" y="705759"/>
                  </a:lnTo>
                  <a:lnTo>
                    <a:pt x="154845" y="736023"/>
                  </a:lnTo>
                  <a:lnTo>
                    <a:pt x="191789" y="762482"/>
                  </a:lnTo>
                  <a:lnTo>
                    <a:pt x="231607" y="784826"/>
                  </a:lnTo>
                  <a:lnTo>
                    <a:pt x="273990" y="802744"/>
                  </a:lnTo>
                  <a:lnTo>
                    <a:pt x="318627" y="815927"/>
                  </a:lnTo>
                  <a:lnTo>
                    <a:pt x="365208" y="824064"/>
                  </a:lnTo>
                  <a:lnTo>
                    <a:pt x="413423" y="826846"/>
                  </a:lnTo>
                  <a:lnTo>
                    <a:pt x="461635" y="824064"/>
                  </a:lnTo>
                  <a:lnTo>
                    <a:pt x="508215" y="815927"/>
                  </a:lnTo>
                  <a:lnTo>
                    <a:pt x="552851" y="802744"/>
                  </a:lnTo>
                  <a:lnTo>
                    <a:pt x="595233" y="784826"/>
                  </a:lnTo>
                  <a:lnTo>
                    <a:pt x="635051" y="762482"/>
                  </a:lnTo>
                  <a:lnTo>
                    <a:pt x="671995" y="736023"/>
                  </a:lnTo>
                  <a:lnTo>
                    <a:pt x="705754" y="705759"/>
                  </a:lnTo>
                  <a:lnTo>
                    <a:pt x="736019" y="672000"/>
                  </a:lnTo>
                  <a:lnTo>
                    <a:pt x="762479" y="635057"/>
                  </a:lnTo>
                  <a:lnTo>
                    <a:pt x="784824" y="595238"/>
                  </a:lnTo>
                  <a:lnTo>
                    <a:pt x="802743" y="552856"/>
                  </a:lnTo>
                  <a:lnTo>
                    <a:pt x="815927" y="508219"/>
                  </a:lnTo>
                  <a:lnTo>
                    <a:pt x="824064" y="461638"/>
                  </a:lnTo>
                  <a:lnTo>
                    <a:pt x="826846" y="413423"/>
                  </a:lnTo>
                  <a:lnTo>
                    <a:pt x="824064" y="365208"/>
                  </a:lnTo>
                  <a:lnTo>
                    <a:pt x="815927" y="318627"/>
                  </a:lnTo>
                  <a:lnTo>
                    <a:pt x="802743" y="273990"/>
                  </a:lnTo>
                  <a:lnTo>
                    <a:pt x="784824" y="231607"/>
                  </a:lnTo>
                  <a:lnTo>
                    <a:pt x="762479" y="191789"/>
                  </a:lnTo>
                  <a:lnTo>
                    <a:pt x="736019" y="154845"/>
                  </a:lnTo>
                  <a:lnTo>
                    <a:pt x="705754" y="121086"/>
                  </a:lnTo>
                  <a:lnTo>
                    <a:pt x="671995" y="90822"/>
                  </a:lnTo>
                  <a:lnTo>
                    <a:pt x="635051" y="64363"/>
                  </a:lnTo>
                  <a:lnTo>
                    <a:pt x="595233" y="42019"/>
                  </a:lnTo>
                  <a:lnTo>
                    <a:pt x="552851" y="24101"/>
                  </a:lnTo>
                  <a:lnTo>
                    <a:pt x="508215" y="10918"/>
                  </a:lnTo>
                  <a:lnTo>
                    <a:pt x="461635" y="2781"/>
                  </a:lnTo>
                  <a:lnTo>
                    <a:pt x="413423" y="0"/>
                  </a:lnTo>
                  <a:close/>
                </a:path>
              </a:pathLst>
            </a:custGeom>
            <a:solidFill>
              <a:srgbClr val="29719F">
                <a:alpha val="49803"/>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grpSp>
      <p:sp>
        <p:nvSpPr>
          <p:cNvPr id="3240" name="Google Shape;3240;p19"/>
          <p:cNvSpPr txBox="1"/>
          <p:nvPr/>
        </p:nvSpPr>
        <p:spPr>
          <a:xfrm>
            <a:off x="507801" y="2647614"/>
            <a:ext cx="3063240" cy="1108075"/>
          </a:xfrm>
          <a:prstGeom prst="rect">
            <a:avLst/>
          </a:prstGeom>
          <a:noFill/>
          <a:ln>
            <a:noFill/>
          </a:ln>
        </p:spPr>
        <p:txBody>
          <a:bodyPr spcFirstLastPara="1" wrap="square" lIns="0" tIns="12700" rIns="0" bIns="0" anchor="t" anchorCtr="0">
            <a:spAutoFit/>
          </a:bodyPr>
          <a:lstStyle/>
          <a:p>
            <a:pPr marL="487044" lvl="0" indent="0" algn="ctr" rtl="0">
              <a:lnSpc>
                <a:spcPct val="100000"/>
              </a:lnSpc>
              <a:spcBef>
                <a:spcPts val="0"/>
              </a:spcBef>
              <a:spcAft>
                <a:spcPts val="0"/>
              </a:spcAft>
              <a:buNone/>
            </a:pPr>
            <a:r>
              <a:rPr lang="en-US" sz="1500" b="1">
                <a:latin typeface="Archivo Narrow"/>
                <a:ea typeface="Archivo Narrow"/>
                <a:cs typeface="Archivo Narrow"/>
                <a:sym typeface="Archivo Narrow"/>
              </a:rPr>
              <a:t>The context</a:t>
            </a:r>
            <a:endParaRPr sz="1500">
              <a:latin typeface="Archivo Narrow"/>
              <a:ea typeface="Archivo Narrow"/>
              <a:cs typeface="Archivo Narrow"/>
              <a:sym typeface="Archivo Narrow"/>
            </a:endParaRPr>
          </a:p>
          <a:p>
            <a:pPr marL="0" lvl="0" indent="0" algn="l" rtl="0">
              <a:lnSpc>
                <a:spcPct val="100000"/>
              </a:lnSpc>
              <a:spcBef>
                <a:spcPts val="55"/>
              </a:spcBef>
              <a:spcAft>
                <a:spcPts val="0"/>
              </a:spcAft>
              <a:buNone/>
            </a:pPr>
            <a:endParaRPr sz="1500">
              <a:latin typeface="Archivo Narrow"/>
              <a:ea typeface="Archivo Narrow"/>
              <a:cs typeface="Archivo Narrow"/>
              <a:sym typeface="Archivo Narrow"/>
            </a:endParaRPr>
          </a:p>
          <a:p>
            <a:pPr marL="20320" lvl="0" indent="-8255" algn="l" rtl="0">
              <a:lnSpc>
                <a:spcPct val="100000"/>
              </a:lnSpc>
              <a:spcBef>
                <a:spcPts val="5"/>
              </a:spcBef>
              <a:spcAft>
                <a:spcPts val="0"/>
              </a:spcAft>
              <a:buNone/>
            </a:pPr>
            <a:r>
              <a:rPr lang="en-US" sz="1100" b="1">
                <a:latin typeface="Inter SemiBold"/>
                <a:ea typeface="Inter SemiBold"/>
                <a:cs typeface="Inter SemiBold"/>
                <a:sym typeface="Inter SemiBold"/>
              </a:rPr>
              <a:t>A confidence gap has emerged in the sector:</a:t>
            </a:r>
            <a:endParaRPr sz="1100">
              <a:latin typeface="Inter SemiBold"/>
              <a:ea typeface="Inter SemiBold"/>
              <a:cs typeface="Inter SemiBold"/>
              <a:sym typeface="Inter SemiBold"/>
            </a:endParaRPr>
          </a:p>
          <a:p>
            <a:pPr marL="20320" marR="5080" lvl="0" indent="0" algn="l" rtl="0">
              <a:lnSpc>
                <a:spcPct val="100000"/>
              </a:lnSpc>
              <a:spcBef>
                <a:spcPts val="915"/>
              </a:spcBef>
              <a:spcAft>
                <a:spcPts val="0"/>
              </a:spcAft>
              <a:buNone/>
            </a:pPr>
            <a:r>
              <a:rPr lang="en-US" sz="1000">
                <a:latin typeface="Inter"/>
                <a:ea typeface="Inter"/>
                <a:cs typeface="Inter"/>
                <a:sym typeface="Inter"/>
              </a:rPr>
              <a:t>“I am confident I will be able to retire at the federal retirement age”</a:t>
            </a:r>
            <a:endParaRPr sz="1000">
              <a:latin typeface="Inter"/>
              <a:ea typeface="Inter"/>
              <a:cs typeface="Inter"/>
              <a:sym typeface="Inter"/>
            </a:endParaRPr>
          </a:p>
        </p:txBody>
      </p:sp>
      <p:sp>
        <p:nvSpPr>
          <p:cNvPr id="3241" name="Google Shape;3241;p19"/>
          <p:cNvSpPr txBox="1"/>
          <p:nvPr/>
        </p:nvSpPr>
        <p:spPr>
          <a:xfrm>
            <a:off x="2361030" y="4745545"/>
            <a:ext cx="1026900" cy="1668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000" b="1" dirty="0">
                <a:solidFill>
                  <a:srgbClr val="29719F"/>
                </a:solidFill>
                <a:latin typeface="Inter SemiBold"/>
                <a:ea typeface="Inter SemiBold"/>
                <a:cs typeface="Inter SemiBold"/>
                <a:sym typeface="Inter SemiBold"/>
              </a:rPr>
              <a:t>of older workers</a:t>
            </a:r>
            <a:endParaRPr sz="1000" dirty="0">
              <a:latin typeface="Inter SemiBold"/>
              <a:ea typeface="Inter SemiBold"/>
              <a:cs typeface="Inter SemiBold"/>
              <a:sym typeface="Inter SemiBold"/>
            </a:endParaRPr>
          </a:p>
        </p:txBody>
      </p:sp>
      <p:sp>
        <p:nvSpPr>
          <p:cNvPr id="3243" name="Google Shape;3243;p19"/>
          <p:cNvSpPr txBox="1"/>
          <p:nvPr/>
        </p:nvSpPr>
        <p:spPr>
          <a:xfrm>
            <a:off x="2466478" y="4144800"/>
            <a:ext cx="816000" cy="2592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None/>
            </a:pPr>
            <a:r>
              <a:rPr lang="en-US" sz="1600" b="1">
                <a:solidFill>
                  <a:srgbClr val="FFFFFF"/>
                </a:solidFill>
                <a:latin typeface="Archivo Narrow"/>
                <a:ea typeface="Archivo Narrow"/>
                <a:cs typeface="Archivo Narrow"/>
                <a:sym typeface="Archivo Narrow"/>
              </a:rPr>
              <a:t>63%</a:t>
            </a:r>
            <a:endParaRPr sz="1600">
              <a:latin typeface="Archivo Narrow"/>
              <a:ea typeface="Archivo Narrow"/>
              <a:cs typeface="Archivo Narrow"/>
              <a:sym typeface="Archivo Narrow"/>
            </a:endParaRPr>
          </a:p>
        </p:txBody>
      </p:sp>
      <p:sp>
        <p:nvSpPr>
          <p:cNvPr id="3244" name="Google Shape;3244;p19"/>
          <p:cNvSpPr txBox="1"/>
          <p:nvPr/>
        </p:nvSpPr>
        <p:spPr>
          <a:xfrm>
            <a:off x="6235928" y="3429000"/>
            <a:ext cx="2400271" cy="1092200"/>
          </a:xfrm>
          <a:prstGeom prst="rect">
            <a:avLst/>
          </a:prstGeom>
          <a:noFill/>
          <a:ln>
            <a:noFill/>
          </a:ln>
        </p:spPr>
        <p:txBody>
          <a:bodyPr spcFirstLastPara="1" wrap="square" lIns="0" tIns="12700" rIns="0" bIns="0" anchor="t" anchorCtr="0">
            <a:spAutoFit/>
          </a:bodyPr>
          <a:lstStyle/>
          <a:p>
            <a:pPr marL="12700" marR="39370" lvl="0" indent="0" algn="just" rtl="0">
              <a:lnSpc>
                <a:spcPct val="100000"/>
              </a:lnSpc>
              <a:spcBef>
                <a:spcPts val="0"/>
              </a:spcBef>
              <a:spcAft>
                <a:spcPts val="0"/>
              </a:spcAft>
              <a:buNone/>
            </a:pPr>
            <a:r>
              <a:rPr lang="en-US" sz="1000" dirty="0">
                <a:latin typeface="Inter"/>
                <a:ea typeface="Inter"/>
                <a:cs typeface="Inter"/>
                <a:sym typeface="Inter"/>
              </a:rPr>
              <a:t>of workers rank </a:t>
            </a:r>
            <a:r>
              <a:rPr lang="en-US" sz="1000" b="1" dirty="0">
                <a:solidFill>
                  <a:srgbClr val="29719F"/>
                </a:solidFill>
                <a:latin typeface="Inter"/>
                <a:ea typeface="Inter"/>
                <a:cs typeface="Inter"/>
                <a:sym typeface="Inter"/>
              </a:rPr>
              <a:t>retirement plans </a:t>
            </a:r>
            <a:r>
              <a:rPr lang="en-US" sz="1000" dirty="0">
                <a:latin typeface="Inter"/>
                <a:ea typeface="Inter"/>
                <a:cs typeface="Inter"/>
                <a:sym typeface="Inter"/>
              </a:rPr>
              <a:t>as their </a:t>
            </a:r>
            <a:r>
              <a:rPr lang="en-US" sz="1000" b="1" dirty="0">
                <a:solidFill>
                  <a:srgbClr val="29719F"/>
                </a:solidFill>
                <a:latin typeface="Inter"/>
                <a:ea typeface="Inter"/>
                <a:cs typeface="Inter"/>
                <a:sym typeface="Inter"/>
              </a:rPr>
              <a:t>most important benefit</a:t>
            </a:r>
            <a:r>
              <a:rPr lang="en-US" sz="1000" dirty="0">
                <a:latin typeface="Inter"/>
                <a:ea typeface="Inter"/>
                <a:cs typeface="Inter"/>
                <a:sym typeface="Inter"/>
              </a:rPr>
              <a:t>—more than any other</a:t>
            </a:r>
            <a:endParaRPr sz="1000" dirty="0">
              <a:latin typeface="Inter"/>
              <a:ea typeface="Inter"/>
              <a:cs typeface="Inter"/>
              <a:sym typeface="Inter"/>
            </a:endParaRPr>
          </a:p>
          <a:p>
            <a:pPr marL="12700" marR="5080" lvl="0" indent="0" algn="l" rtl="0">
              <a:lnSpc>
                <a:spcPct val="100000"/>
              </a:lnSpc>
              <a:spcBef>
                <a:spcPts val="1200"/>
              </a:spcBef>
              <a:spcAft>
                <a:spcPts val="0"/>
              </a:spcAft>
              <a:buNone/>
            </a:pPr>
            <a:r>
              <a:rPr lang="en-US" sz="1000" dirty="0">
                <a:latin typeface="Inter"/>
                <a:ea typeface="Inter"/>
                <a:cs typeface="Inter"/>
                <a:sym typeface="Inter"/>
              </a:rPr>
              <a:t>Ensuring that these benefits are </a:t>
            </a:r>
            <a:r>
              <a:rPr lang="en-US" sz="1000" b="1" dirty="0">
                <a:solidFill>
                  <a:srgbClr val="29719F"/>
                </a:solidFill>
                <a:latin typeface="Inter"/>
                <a:ea typeface="Inter"/>
                <a:cs typeface="Inter"/>
                <a:sym typeface="Inter"/>
              </a:rPr>
              <a:t>engaging to everyone, </a:t>
            </a:r>
            <a:r>
              <a:rPr lang="en-US" sz="1000" dirty="0">
                <a:latin typeface="Inter"/>
                <a:ea typeface="Inter"/>
                <a:cs typeface="Inter"/>
                <a:sym typeface="Inter"/>
              </a:rPr>
              <a:t>regardless of life stage, is essential</a:t>
            </a:r>
            <a:endParaRPr sz="1000" dirty="0">
              <a:latin typeface="Inter"/>
              <a:ea typeface="Inter"/>
              <a:cs typeface="Inter"/>
              <a:sym typeface="Inter"/>
            </a:endParaRPr>
          </a:p>
        </p:txBody>
      </p:sp>
      <p:grpSp>
        <p:nvGrpSpPr>
          <p:cNvPr id="3245" name="Google Shape;3245;p19"/>
          <p:cNvGrpSpPr/>
          <p:nvPr/>
        </p:nvGrpSpPr>
        <p:grpSpPr>
          <a:xfrm>
            <a:off x="4886786" y="3446717"/>
            <a:ext cx="1093809" cy="1094105"/>
            <a:chOff x="4886786" y="3446717"/>
            <a:chExt cx="1093809" cy="1094105"/>
          </a:xfrm>
        </p:grpSpPr>
        <p:sp>
          <p:nvSpPr>
            <p:cNvPr id="3246" name="Google Shape;3246;p19"/>
            <p:cNvSpPr txBox="1"/>
            <p:nvPr/>
          </p:nvSpPr>
          <p:spPr>
            <a:xfrm>
              <a:off x="4888248" y="3790900"/>
              <a:ext cx="1092300" cy="3516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None/>
              </a:pPr>
              <a:r>
                <a:rPr lang="en-US" sz="2200" b="1">
                  <a:latin typeface="Archivo Narrow"/>
                  <a:ea typeface="Archivo Narrow"/>
                  <a:cs typeface="Archivo Narrow"/>
                  <a:sym typeface="Archivo Narrow"/>
                </a:rPr>
                <a:t>31%</a:t>
              </a:r>
              <a:endParaRPr sz="2200">
                <a:latin typeface="Archivo Narrow"/>
                <a:ea typeface="Archivo Narrow"/>
                <a:cs typeface="Archivo Narrow"/>
                <a:sym typeface="Archivo Narrow"/>
              </a:endParaRPr>
            </a:p>
          </p:txBody>
        </p:sp>
        <p:grpSp>
          <p:nvGrpSpPr>
            <p:cNvPr id="3247" name="Google Shape;3247;p19"/>
            <p:cNvGrpSpPr/>
            <p:nvPr/>
          </p:nvGrpSpPr>
          <p:grpSpPr>
            <a:xfrm>
              <a:off x="4886786" y="3446717"/>
              <a:ext cx="1093809" cy="1094105"/>
              <a:chOff x="4886786" y="3446717"/>
              <a:chExt cx="1093809" cy="1094105"/>
            </a:xfrm>
          </p:grpSpPr>
          <p:sp>
            <p:nvSpPr>
              <p:cNvPr id="3248" name="Google Shape;3248;p19"/>
              <p:cNvSpPr/>
              <p:nvPr/>
            </p:nvSpPr>
            <p:spPr>
              <a:xfrm>
                <a:off x="4886786" y="3446717"/>
                <a:ext cx="1067435" cy="1094105"/>
              </a:xfrm>
              <a:custGeom>
                <a:avLst/>
                <a:gdLst/>
                <a:ahLst/>
                <a:cxnLst/>
                <a:rect l="l" t="t" r="r" b="b"/>
                <a:pathLst>
                  <a:path w="1067435" h="1094104" extrusionOk="0">
                    <a:moveTo>
                      <a:pt x="546927" y="0"/>
                    </a:moveTo>
                    <a:lnTo>
                      <a:pt x="495812" y="2245"/>
                    </a:lnTo>
                    <a:lnTo>
                      <a:pt x="446038" y="8885"/>
                    </a:lnTo>
                    <a:lnTo>
                      <a:pt x="397808" y="19771"/>
                    </a:lnTo>
                    <a:lnTo>
                      <a:pt x="351322" y="34758"/>
                    </a:lnTo>
                    <a:lnTo>
                      <a:pt x="306782" y="53699"/>
                    </a:lnTo>
                    <a:lnTo>
                      <a:pt x="264392" y="76446"/>
                    </a:lnTo>
                    <a:lnTo>
                      <a:pt x="224352" y="102854"/>
                    </a:lnTo>
                    <a:lnTo>
                      <a:pt x="186864" y="132774"/>
                    </a:lnTo>
                    <a:lnTo>
                      <a:pt x="152131" y="166062"/>
                    </a:lnTo>
                    <a:lnTo>
                      <a:pt x="120355" y="202569"/>
                    </a:lnTo>
                    <a:lnTo>
                      <a:pt x="91736" y="242150"/>
                    </a:lnTo>
                    <a:lnTo>
                      <a:pt x="66478" y="284656"/>
                    </a:lnTo>
                    <a:lnTo>
                      <a:pt x="44782" y="329943"/>
                    </a:lnTo>
                    <a:lnTo>
                      <a:pt x="26849" y="377863"/>
                    </a:lnTo>
                    <a:lnTo>
                      <a:pt x="12461" y="430916"/>
                    </a:lnTo>
                    <a:lnTo>
                      <a:pt x="3504" y="484682"/>
                    </a:lnTo>
                    <a:lnTo>
                      <a:pt x="0" y="538972"/>
                    </a:lnTo>
                    <a:lnTo>
                      <a:pt x="1970" y="593597"/>
                    </a:lnTo>
                    <a:lnTo>
                      <a:pt x="9017" y="645907"/>
                    </a:lnTo>
                    <a:lnTo>
                      <a:pt x="21020" y="697047"/>
                    </a:lnTo>
                    <a:lnTo>
                      <a:pt x="37928" y="746836"/>
                    </a:lnTo>
                    <a:lnTo>
                      <a:pt x="59691" y="795096"/>
                    </a:lnTo>
                    <a:lnTo>
                      <a:pt x="85947" y="841072"/>
                    </a:lnTo>
                    <a:lnTo>
                      <a:pt x="116289" y="884018"/>
                    </a:lnTo>
                    <a:lnTo>
                      <a:pt x="150603" y="923787"/>
                    </a:lnTo>
                    <a:lnTo>
                      <a:pt x="188774" y="960234"/>
                    </a:lnTo>
                    <a:lnTo>
                      <a:pt x="231812" y="993937"/>
                    </a:lnTo>
                    <a:lnTo>
                      <a:pt x="277795" y="1023013"/>
                    </a:lnTo>
                    <a:lnTo>
                      <a:pt x="326559" y="1047370"/>
                    </a:lnTo>
                    <a:lnTo>
                      <a:pt x="377941" y="1066914"/>
                    </a:lnTo>
                    <a:lnTo>
                      <a:pt x="419533" y="1078673"/>
                    </a:lnTo>
                    <a:lnTo>
                      <a:pt x="461589" y="1087085"/>
                    </a:lnTo>
                    <a:lnTo>
                      <a:pt x="504017" y="1092138"/>
                    </a:lnTo>
                    <a:lnTo>
                      <a:pt x="546724" y="1093825"/>
                    </a:lnTo>
                    <a:lnTo>
                      <a:pt x="570187" y="1093319"/>
                    </a:lnTo>
                    <a:lnTo>
                      <a:pt x="645997" y="1084746"/>
                    </a:lnTo>
                    <a:lnTo>
                      <a:pt x="697133" y="1072743"/>
                    </a:lnTo>
                    <a:lnTo>
                      <a:pt x="746922" y="1055835"/>
                    </a:lnTo>
                    <a:lnTo>
                      <a:pt x="795187" y="1034072"/>
                    </a:lnTo>
                    <a:lnTo>
                      <a:pt x="841162" y="1007823"/>
                    </a:lnTo>
                    <a:lnTo>
                      <a:pt x="884104" y="977484"/>
                    </a:lnTo>
                    <a:lnTo>
                      <a:pt x="923872" y="943167"/>
                    </a:lnTo>
                    <a:lnTo>
                      <a:pt x="960325" y="904989"/>
                    </a:lnTo>
                    <a:lnTo>
                      <a:pt x="994028" y="861957"/>
                    </a:lnTo>
                    <a:lnTo>
                      <a:pt x="1023104" y="815973"/>
                    </a:lnTo>
                    <a:lnTo>
                      <a:pt x="1047461" y="767206"/>
                    </a:lnTo>
                    <a:lnTo>
                      <a:pt x="1067005" y="715822"/>
                    </a:lnTo>
                    <a:lnTo>
                      <a:pt x="942862" y="675487"/>
                    </a:lnTo>
                    <a:lnTo>
                      <a:pt x="925213" y="720731"/>
                    </a:lnTo>
                    <a:lnTo>
                      <a:pt x="902927" y="762760"/>
                    </a:lnTo>
                    <a:lnTo>
                      <a:pt x="876401" y="801372"/>
                    </a:lnTo>
                    <a:lnTo>
                      <a:pt x="846033" y="836364"/>
                    </a:lnTo>
                    <a:lnTo>
                      <a:pt x="812218" y="867535"/>
                    </a:lnTo>
                    <a:lnTo>
                      <a:pt x="775354" y="894684"/>
                    </a:lnTo>
                    <a:lnTo>
                      <a:pt x="735838" y="917606"/>
                    </a:lnTo>
                    <a:lnTo>
                      <a:pt x="694066" y="936102"/>
                    </a:lnTo>
                    <a:lnTo>
                      <a:pt x="650434" y="949968"/>
                    </a:lnTo>
                    <a:lnTo>
                      <a:pt x="605340" y="959002"/>
                    </a:lnTo>
                    <a:lnTo>
                      <a:pt x="559181" y="963003"/>
                    </a:lnTo>
                    <a:lnTo>
                      <a:pt x="512352" y="961768"/>
                    </a:lnTo>
                    <a:lnTo>
                      <a:pt x="465252" y="955096"/>
                    </a:lnTo>
                    <a:lnTo>
                      <a:pt x="418276" y="942784"/>
                    </a:lnTo>
                    <a:lnTo>
                      <a:pt x="373034" y="925132"/>
                    </a:lnTo>
                    <a:lnTo>
                      <a:pt x="331007" y="902844"/>
                    </a:lnTo>
                    <a:lnTo>
                      <a:pt x="292397" y="876318"/>
                    </a:lnTo>
                    <a:lnTo>
                      <a:pt x="257405" y="845949"/>
                    </a:lnTo>
                    <a:lnTo>
                      <a:pt x="226234" y="812134"/>
                    </a:lnTo>
                    <a:lnTo>
                      <a:pt x="199086" y="775271"/>
                    </a:lnTo>
                    <a:lnTo>
                      <a:pt x="176163" y="735755"/>
                    </a:lnTo>
                    <a:lnTo>
                      <a:pt x="157668" y="693983"/>
                    </a:lnTo>
                    <a:lnTo>
                      <a:pt x="143802" y="650353"/>
                    </a:lnTo>
                    <a:lnTo>
                      <a:pt x="134768" y="605260"/>
                    </a:lnTo>
                    <a:lnTo>
                      <a:pt x="130768" y="559101"/>
                    </a:lnTo>
                    <a:lnTo>
                      <a:pt x="132003" y="512274"/>
                    </a:lnTo>
                    <a:lnTo>
                      <a:pt x="138677" y="465174"/>
                    </a:lnTo>
                    <a:lnTo>
                      <a:pt x="150992" y="418198"/>
                    </a:lnTo>
                    <a:lnTo>
                      <a:pt x="168870" y="372110"/>
                    </a:lnTo>
                    <a:lnTo>
                      <a:pt x="191322" y="329318"/>
                    </a:lnTo>
                    <a:lnTo>
                      <a:pt x="218032" y="290053"/>
                    </a:lnTo>
                    <a:lnTo>
                      <a:pt x="248681" y="254545"/>
                    </a:lnTo>
                    <a:lnTo>
                      <a:pt x="282953" y="223025"/>
                    </a:lnTo>
                    <a:lnTo>
                      <a:pt x="320531" y="195722"/>
                    </a:lnTo>
                    <a:lnTo>
                      <a:pt x="361099" y="172867"/>
                    </a:lnTo>
                    <a:lnTo>
                      <a:pt x="404340" y="154690"/>
                    </a:lnTo>
                    <a:lnTo>
                      <a:pt x="449936" y="141421"/>
                    </a:lnTo>
                    <a:lnTo>
                      <a:pt x="497570" y="133291"/>
                    </a:lnTo>
                    <a:lnTo>
                      <a:pt x="546927" y="130530"/>
                    </a:lnTo>
                    <a:lnTo>
                      <a:pt x="546927" y="0"/>
                    </a:lnTo>
                    <a:close/>
                  </a:path>
                </a:pathLst>
              </a:custGeom>
              <a:solidFill>
                <a:srgbClr val="DADAD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249" name="Google Shape;3249;p19"/>
              <p:cNvSpPr/>
              <p:nvPr/>
            </p:nvSpPr>
            <p:spPr>
              <a:xfrm>
                <a:off x="5368455" y="3446719"/>
                <a:ext cx="612140" cy="761365"/>
              </a:xfrm>
              <a:custGeom>
                <a:avLst/>
                <a:gdLst/>
                <a:ahLst/>
                <a:cxnLst/>
                <a:rect l="l" t="t" r="r" b="b"/>
                <a:pathLst>
                  <a:path w="612139" h="761364" extrusionOk="0">
                    <a:moveTo>
                      <a:pt x="65265" y="0"/>
                    </a:moveTo>
                    <a:lnTo>
                      <a:pt x="39862" y="5129"/>
                    </a:lnTo>
                    <a:lnTo>
                      <a:pt x="19116" y="19116"/>
                    </a:lnTo>
                    <a:lnTo>
                      <a:pt x="5129" y="39862"/>
                    </a:lnTo>
                    <a:lnTo>
                      <a:pt x="0" y="65265"/>
                    </a:lnTo>
                    <a:lnTo>
                      <a:pt x="5129" y="90668"/>
                    </a:lnTo>
                    <a:lnTo>
                      <a:pt x="19116" y="111413"/>
                    </a:lnTo>
                    <a:lnTo>
                      <a:pt x="39862" y="125401"/>
                    </a:lnTo>
                    <a:lnTo>
                      <a:pt x="65265" y="130530"/>
                    </a:lnTo>
                    <a:lnTo>
                      <a:pt x="113747" y="133336"/>
                    </a:lnTo>
                    <a:lnTo>
                      <a:pt x="160604" y="141544"/>
                    </a:lnTo>
                    <a:lnTo>
                      <a:pt x="205522" y="154840"/>
                    </a:lnTo>
                    <a:lnTo>
                      <a:pt x="248185" y="172908"/>
                    </a:lnTo>
                    <a:lnTo>
                      <a:pt x="288279" y="195434"/>
                    </a:lnTo>
                    <a:lnTo>
                      <a:pt x="325489" y="222103"/>
                    </a:lnTo>
                    <a:lnTo>
                      <a:pt x="359500" y="252601"/>
                    </a:lnTo>
                    <a:lnTo>
                      <a:pt x="389998" y="286612"/>
                    </a:lnTo>
                    <a:lnTo>
                      <a:pt x="416667" y="323822"/>
                    </a:lnTo>
                    <a:lnTo>
                      <a:pt x="439193" y="363916"/>
                    </a:lnTo>
                    <a:lnTo>
                      <a:pt x="457261" y="406579"/>
                    </a:lnTo>
                    <a:lnTo>
                      <a:pt x="470557" y="451496"/>
                    </a:lnTo>
                    <a:lnTo>
                      <a:pt x="478765" y="498354"/>
                    </a:lnTo>
                    <a:lnTo>
                      <a:pt x="481571" y="546836"/>
                    </a:lnTo>
                    <a:lnTo>
                      <a:pt x="480395" y="580254"/>
                    </a:lnTo>
                    <a:lnTo>
                      <a:pt x="476738" y="612009"/>
                    </a:lnTo>
                    <a:lnTo>
                      <a:pt x="470405" y="643341"/>
                    </a:lnTo>
                    <a:lnTo>
                      <a:pt x="461200" y="675487"/>
                    </a:lnTo>
                    <a:lnTo>
                      <a:pt x="458227" y="701230"/>
                    </a:lnTo>
                    <a:lnTo>
                      <a:pt x="480524" y="744992"/>
                    </a:lnTo>
                    <a:lnTo>
                      <a:pt x="516597" y="760933"/>
                    </a:lnTo>
                    <a:lnTo>
                      <a:pt x="523278" y="760933"/>
                    </a:lnTo>
                    <a:lnTo>
                      <a:pt x="561262" y="748717"/>
                    </a:lnTo>
                    <a:lnTo>
                      <a:pt x="585330" y="715822"/>
                    </a:lnTo>
                    <a:lnTo>
                      <a:pt x="597325" y="673807"/>
                    </a:lnTo>
                    <a:lnTo>
                      <a:pt x="605659" y="632429"/>
                    </a:lnTo>
                    <a:lnTo>
                      <a:pt x="610522" y="590501"/>
                    </a:lnTo>
                    <a:lnTo>
                      <a:pt x="612101" y="546836"/>
                    </a:lnTo>
                    <a:lnTo>
                      <a:pt x="609394" y="491932"/>
                    </a:lnTo>
                    <a:lnTo>
                      <a:pt x="601297" y="438027"/>
                    </a:lnTo>
                    <a:lnTo>
                      <a:pt x="587852" y="385311"/>
                    </a:lnTo>
                    <a:lnTo>
                      <a:pt x="569099" y="333971"/>
                    </a:lnTo>
                    <a:lnTo>
                      <a:pt x="546230" y="286398"/>
                    </a:lnTo>
                    <a:lnTo>
                      <a:pt x="519010" y="241471"/>
                    </a:lnTo>
                    <a:lnTo>
                      <a:pt x="487543" y="199344"/>
                    </a:lnTo>
                    <a:lnTo>
                      <a:pt x="451929" y="160172"/>
                    </a:lnTo>
                    <a:lnTo>
                      <a:pt x="412752" y="124558"/>
                    </a:lnTo>
                    <a:lnTo>
                      <a:pt x="370625" y="93091"/>
                    </a:lnTo>
                    <a:lnTo>
                      <a:pt x="325701" y="65871"/>
                    </a:lnTo>
                    <a:lnTo>
                      <a:pt x="278130" y="43002"/>
                    </a:lnTo>
                    <a:lnTo>
                      <a:pt x="226785" y="24244"/>
                    </a:lnTo>
                    <a:lnTo>
                      <a:pt x="174069" y="10799"/>
                    </a:lnTo>
                    <a:lnTo>
                      <a:pt x="120167" y="2706"/>
                    </a:lnTo>
                    <a:lnTo>
                      <a:pt x="65265" y="0"/>
                    </a:lnTo>
                    <a:close/>
                  </a:path>
                </a:pathLst>
              </a:custGeom>
              <a:solidFill>
                <a:srgbClr val="29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grpSp>
      </p:grpSp>
      <p:sp>
        <p:nvSpPr>
          <p:cNvPr id="3250" name="Google Shape;3250;p19"/>
          <p:cNvSpPr txBox="1"/>
          <p:nvPr/>
        </p:nvSpPr>
        <p:spPr>
          <a:xfrm>
            <a:off x="750500" y="4197200"/>
            <a:ext cx="606900" cy="431100"/>
          </a:xfrm>
          <a:prstGeom prst="rect">
            <a:avLst/>
          </a:prstGeom>
          <a:noFill/>
          <a:ln>
            <a:noFill/>
          </a:ln>
        </p:spPr>
        <p:txBody>
          <a:bodyPr spcFirstLastPara="1" wrap="square" lIns="91425" tIns="91425" rIns="91425" bIns="91425" anchor="t" anchorCtr="0">
            <a:spAutoFit/>
          </a:bodyPr>
          <a:lstStyle/>
          <a:p>
            <a:pPr marL="0" marR="38100" lvl="0" indent="0" algn="ctr" rtl="0">
              <a:spcBef>
                <a:spcPts val="0"/>
              </a:spcBef>
              <a:spcAft>
                <a:spcPts val="0"/>
              </a:spcAft>
              <a:buNone/>
            </a:pPr>
            <a:r>
              <a:rPr lang="en-US" sz="1600" b="1">
                <a:solidFill>
                  <a:schemeClr val="dk1"/>
                </a:solidFill>
                <a:latin typeface="Archivo Narrow"/>
                <a:ea typeface="Archivo Narrow"/>
                <a:cs typeface="Archivo Narrow"/>
                <a:sym typeface="Archivo Narrow"/>
              </a:rPr>
              <a:t>24%</a:t>
            </a:r>
            <a:endParaRPr/>
          </a:p>
        </p:txBody>
      </p:sp>
      <p:sp>
        <p:nvSpPr>
          <p:cNvPr id="2" name="Google Shape;3241;p19">
            <a:extLst>
              <a:ext uri="{FF2B5EF4-FFF2-40B4-BE49-F238E27FC236}">
                <a16:creationId xmlns:a16="http://schemas.microsoft.com/office/drawing/2014/main" id="{9A7292DC-8967-1FE1-41FF-0ED679C1522F}"/>
              </a:ext>
            </a:extLst>
          </p:cNvPr>
          <p:cNvSpPr txBox="1"/>
          <p:nvPr/>
        </p:nvSpPr>
        <p:spPr>
          <a:xfrm>
            <a:off x="490613" y="4745545"/>
            <a:ext cx="1126673" cy="166712"/>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000" b="1" dirty="0">
                <a:solidFill>
                  <a:schemeClr val="accent6"/>
                </a:solidFill>
                <a:latin typeface="Inter SemiBold"/>
                <a:ea typeface="Inter SemiBold"/>
                <a:cs typeface="Inter SemiBold"/>
                <a:sym typeface="Inter SemiBold"/>
              </a:rPr>
              <a:t>of young workers</a:t>
            </a:r>
            <a:endParaRPr sz="1000" dirty="0">
              <a:solidFill>
                <a:schemeClr val="accent6"/>
              </a:solidFill>
              <a:latin typeface="Inter SemiBold"/>
              <a:ea typeface="Inter SemiBold"/>
              <a:cs typeface="Inter SemiBold"/>
              <a:sym typeface="Inter SemiBo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Shape 619"/>
        <p:cNvGrpSpPr/>
        <p:nvPr/>
      </p:nvGrpSpPr>
      <p:grpSpPr>
        <a:xfrm>
          <a:off x="0" y="0"/>
          <a:ext cx="0" cy="0"/>
          <a:chOff x="0" y="0"/>
          <a:chExt cx="0" cy="0"/>
        </a:xfrm>
      </p:grpSpPr>
      <p:sp>
        <p:nvSpPr>
          <p:cNvPr id="620" name="Google Shape;620;p2"/>
          <p:cNvSpPr/>
          <p:nvPr/>
        </p:nvSpPr>
        <p:spPr>
          <a:xfrm>
            <a:off x="0" y="0"/>
            <a:ext cx="9144000" cy="5143500"/>
          </a:xfrm>
          <a:custGeom>
            <a:avLst/>
            <a:gdLst/>
            <a:ahLst/>
            <a:cxnLst/>
            <a:rect l="l" t="t" r="r" b="b"/>
            <a:pathLst>
              <a:path w="9144000" h="5143500" extrusionOk="0">
                <a:moveTo>
                  <a:pt x="9144000" y="0"/>
                </a:moveTo>
                <a:lnTo>
                  <a:pt x="0" y="0"/>
                </a:lnTo>
                <a:lnTo>
                  <a:pt x="0" y="5143500"/>
                </a:lnTo>
                <a:lnTo>
                  <a:pt x="9144000" y="5143500"/>
                </a:lnTo>
                <a:lnTo>
                  <a:pt x="9144000" y="0"/>
                </a:lnTo>
                <a:close/>
              </a:path>
            </a:pathLst>
          </a:custGeom>
          <a:solidFill>
            <a:srgbClr val="CED2F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621" name="Google Shape;621;p2"/>
          <p:cNvPicPr preferRelativeResize="0"/>
          <p:nvPr/>
        </p:nvPicPr>
        <p:blipFill rotWithShape="1">
          <a:blip r:embed="rId3">
            <a:alphaModFix/>
          </a:blip>
          <a:srcRect/>
          <a:stretch/>
        </p:blipFill>
        <p:spPr>
          <a:xfrm>
            <a:off x="6501320" y="1705150"/>
            <a:ext cx="2152573" cy="1629742"/>
          </a:xfrm>
          <a:prstGeom prst="rect">
            <a:avLst/>
          </a:prstGeom>
          <a:noFill/>
          <a:ln>
            <a:noFill/>
          </a:ln>
        </p:spPr>
      </p:pic>
      <p:pic>
        <p:nvPicPr>
          <p:cNvPr id="622" name="Google Shape;622;p2"/>
          <p:cNvPicPr preferRelativeResize="0"/>
          <p:nvPr/>
        </p:nvPicPr>
        <p:blipFill rotWithShape="1">
          <a:blip r:embed="rId4">
            <a:alphaModFix/>
          </a:blip>
          <a:srcRect/>
          <a:stretch/>
        </p:blipFill>
        <p:spPr>
          <a:xfrm>
            <a:off x="2615183" y="1700783"/>
            <a:ext cx="2071077" cy="1904885"/>
          </a:xfrm>
          <a:prstGeom prst="rect">
            <a:avLst/>
          </a:prstGeom>
          <a:noFill/>
          <a:ln>
            <a:noFill/>
          </a:ln>
        </p:spPr>
      </p:pic>
      <p:sp>
        <p:nvSpPr>
          <p:cNvPr id="623" name="Google Shape;623;p2"/>
          <p:cNvSpPr/>
          <p:nvPr/>
        </p:nvSpPr>
        <p:spPr>
          <a:xfrm>
            <a:off x="545251" y="859600"/>
            <a:ext cx="1150620" cy="234950"/>
          </a:xfrm>
          <a:custGeom>
            <a:avLst/>
            <a:gdLst/>
            <a:ahLst/>
            <a:cxnLst/>
            <a:rect l="l" t="t" r="r" b="b"/>
            <a:pathLst>
              <a:path w="1150620" h="234950" extrusionOk="0">
                <a:moveTo>
                  <a:pt x="1062913" y="175336"/>
                </a:moveTo>
                <a:lnTo>
                  <a:pt x="1022629" y="175336"/>
                </a:lnTo>
                <a:lnTo>
                  <a:pt x="1022413" y="177101"/>
                </a:lnTo>
                <a:lnTo>
                  <a:pt x="1022299" y="179298"/>
                </a:lnTo>
                <a:lnTo>
                  <a:pt x="1022740" y="186893"/>
                </a:lnTo>
                <a:lnTo>
                  <a:pt x="1022763" y="187297"/>
                </a:lnTo>
                <a:lnTo>
                  <a:pt x="1044682" y="223700"/>
                </a:lnTo>
                <a:lnTo>
                  <a:pt x="1076510" y="234111"/>
                </a:lnTo>
                <a:lnTo>
                  <a:pt x="1078073" y="234111"/>
                </a:lnTo>
                <a:lnTo>
                  <a:pt x="1085367" y="234441"/>
                </a:lnTo>
                <a:lnTo>
                  <a:pt x="1125505" y="226085"/>
                </a:lnTo>
                <a:lnTo>
                  <a:pt x="1146334" y="202082"/>
                </a:lnTo>
                <a:lnTo>
                  <a:pt x="1081189" y="202082"/>
                </a:lnTo>
                <a:lnTo>
                  <a:pt x="1075905" y="200317"/>
                </a:lnTo>
                <a:lnTo>
                  <a:pt x="1065771" y="193281"/>
                </a:lnTo>
                <a:lnTo>
                  <a:pt x="1063129" y="186893"/>
                </a:lnTo>
                <a:lnTo>
                  <a:pt x="1062952" y="179298"/>
                </a:lnTo>
                <a:lnTo>
                  <a:pt x="1062913" y="175336"/>
                </a:lnTo>
                <a:close/>
              </a:path>
              <a:path w="1150620" h="234950" extrusionOk="0">
                <a:moveTo>
                  <a:pt x="1087018" y="52831"/>
                </a:moveTo>
                <a:lnTo>
                  <a:pt x="1048922" y="61870"/>
                </a:lnTo>
                <a:lnTo>
                  <a:pt x="1025457" y="97129"/>
                </a:lnTo>
                <a:lnTo>
                  <a:pt x="1025045" y="107861"/>
                </a:lnTo>
                <a:lnTo>
                  <a:pt x="1025246" y="112052"/>
                </a:lnTo>
                <a:lnTo>
                  <a:pt x="1025321" y="113640"/>
                </a:lnTo>
                <a:lnTo>
                  <a:pt x="1053388" y="151066"/>
                </a:lnTo>
                <a:lnTo>
                  <a:pt x="1094333" y="163499"/>
                </a:lnTo>
                <a:lnTo>
                  <a:pt x="1099616" y="166039"/>
                </a:lnTo>
                <a:lnTo>
                  <a:pt x="1107770" y="172415"/>
                </a:lnTo>
                <a:lnTo>
                  <a:pt x="1109802" y="177101"/>
                </a:lnTo>
                <a:lnTo>
                  <a:pt x="1109802" y="190309"/>
                </a:lnTo>
                <a:lnTo>
                  <a:pt x="1107274" y="195198"/>
                </a:lnTo>
                <a:lnTo>
                  <a:pt x="1097140" y="200710"/>
                </a:lnTo>
                <a:lnTo>
                  <a:pt x="1091971" y="202082"/>
                </a:lnTo>
                <a:lnTo>
                  <a:pt x="1146334" y="202082"/>
                </a:lnTo>
                <a:lnTo>
                  <a:pt x="1147981" y="197211"/>
                </a:lnTo>
                <a:lnTo>
                  <a:pt x="1149560" y="188315"/>
                </a:lnTo>
                <a:lnTo>
                  <a:pt x="1150034" y="179298"/>
                </a:lnTo>
                <a:lnTo>
                  <a:pt x="1149947" y="175336"/>
                </a:lnTo>
                <a:lnTo>
                  <a:pt x="1149810" y="172415"/>
                </a:lnTo>
                <a:lnTo>
                  <a:pt x="1149705" y="170168"/>
                </a:lnTo>
                <a:lnTo>
                  <a:pt x="1148653" y="163499"/>
                </a:lnTo>
                <a:lnTo>
                  <a:pt x="1148561" y="162915"/>
                </a:lnTo>
                <a:lnTo>
                  <a:pt x="1146652" y="156548"/>
                </a:lnTo>
                <a:lnTo>
                  <a:pt x="1114806" y="129158"/>
                </a:lnTo>
                <a:lnTo>
                  <a:pt x="1080693" y="120078"/>
                </a:lnTo>
                <a:lnTo>
                  <a:pt x="1075410" y="117767"/>
                </a:lnTo>
                <a:lnTo>
                  <a:pt x="1067257" y="112052"/>
                </a:lnTo>
                <a:lnTo>
                  <a:pt x="1065225" y="107861"/>
                </a:lnTo>
                <a:lnTo>
                  <a:pt x="1065225" y="98844"/>
                </a:lnTo>
                <a:lnTo>
                  <a:pt x="1081735" y="85191"/>
                </a:lnTo>
                <a:lnTo>
                  <a:pt x="1143424" y="85191"/>
                </a:lnTo>
                <a:lnTo>
                  <a:pt x="1141427" y="80178"/>
                </a:lnTo>
                <a:lnTo>
                  <a:pt x="1110289" y="56084"/>
                </a:lnTo>
                <a:lnTo>
                  <a:pt x="1110419" y="56084"/>
                </a:lnTo>
                <a:lnTo>
                  <a:pt x="1102930" y="54278"/>
                </a:lnTo>
                <a:lnTo>
                  <a:pt x="1103069" y="54278"/>
                </a:lnTo>
                <a:lnTo>
                  <a:pt x="1095163" y="53193"/>
                </a:lnTo>
                <a:lnTo>
                  <a:pt x="1095344" y="53193"/>
                </a:lnTo>
                <a:lnTo>
                  <a:pt x="1087018" y="52831"/>
                </a:lnTo>
                <a:close/>
              </a:path>
              <a:path w="1150620" h="234950" extrusionOk="0">
                <a:moveTo>
                  <a:pt x="1143424" y="85191"/>
                </a:moveTo>
                <a:lnTo>
                  <a:pt x="1091641" y="85191"/>
                </a:lnTo>
                <a:lnTo>
                  <a:pt x="1096314" y="86893"/>
                </a:lnTo>
                <a:lnTo>
                  <a:pt x="1103147" y="93725"/>
                </a:lnTo>
                <a:lnTo>
                  <a:pt x="1104963" y="99275"/>
                </a:lnTo>
                <a:lnTo>
                  <a:pt x="1105080" y="103466"/>
                </a:lnTo>
                <a:lnTo>
                  <a:pt x="1105179" y="107645"/>
                </a:lnTo>
                <a:lnTo>
                  <a:pt x="1145463" y="107645"/>
                </a:lnTo>
                <a:lnTo>
                  <a:pt x="1145506" y="95808"/>
                </a:lnTo>
                <a:lnTo>
                  <a:pt x="1145365" y="93725"/>
                </a:lnTo>
                <a:lnTo>
                  <a:pt x="1145308" y="92889"/>
                </a:lnTo>
                <a:lnTo>
                  <a:pt x="1143852" y="86266"/>
                </a:lnTo>
                <a:lnTo>
                  <a:pt x="1143424" y="85191"/>
                </a:lnTo>
                <a:close/>
              </a:path>
              <a:path w="1150620" h="234950" extrusionOk="0">
                <a:moveTo>
                  <a:pt x="981354" y="90144"/>
                </a:moveTo>
                <a:lnTo>
                  <a:pt x="941730" y="90144"/>
                </a:lnTo>
                <a:lnTo>
                  <a:pt x="941854" y="196354"/>
                </a:lnTo>
                <a:lnTo>
                  <a:pt x="942936" y="203022"/>
                </a:lnTo>
                <a:lnTo>
                  <a:pt x="968559" y="232748"/>
                </a:lnTo>
                <a:lnTo>
                  <a:pt x="982675" y="234441"/>
                </a:lnTo>
                <a:lnTo>
                  <a:pt x="986421" y="234441"/>
                </a:lnTo>
                <a:lnTo>
                  <a:pt x="990404" y="234018"/>
                </a:lnTo>
                <a:lnTo>
                  <a:pt x="999845" y="232244"/>
                </a:lnTo>
                <a:lnTo>
                  <a:pt x="1003592" y="231355"/>
                </a:lnTo>
                <a:lnTo>
                  <a:pt x="1006449" y="230479"/>
                </a:lnTo>
                <a:lnTo>
                  <a:pt x="1006449" y="201091"/>
                </a:lnTo>
                <a:lnTo>
                  <a:pt x="985977" y="201091"/>
                </a:lnTo>
                <a:lnTo>
                  <a:pt x="981354" y="196354"/>
                </a:lnTo>
                <a:lnTo>
                  <a:pt x="981354" y="90144"/>
                </a:lnTo>
                <a:close/>
              </a:path>
              <a:path w="1150620" h="234950" extrusionOk="0">
                <a:moveTo>
                  <a:pt x="1006449" y="56794"/>
                </a:moveTo>
                <a:lnTo>
                  <a:pt x="924229" y="56794"/>
                </a:lnTo>
                <a:lnTo>
                  <a:pt x="924229" y="90144"/>
                </a:lnTo>
                <a:lnTo>
                  <a:pt x="1006449" y="90144"/>
                </a:lnTo>
                <a:lnTo>
                  <a:pt x="1006449" y="56794"/>
                </a:lnTo>
                <a:close/>
              </a:path>
              <a:path w="1150620" h="234950" extrusionOk="0">
                <a:moveTo>
                  <a:pt x="981354" y="7924"/>
                </a:moveTo>
                <a:lnTo>
                  <a:pt x="947674" y="7924"/>
                </a:lnTo>
                <a:lnTo>
                  <a:pt x="941730" y="56794"/>
                </a:lnTo>
                <a:lnTo>
                  <a:pt x="981354" y="56794"/>
                </a:lnTo>
                <a:lnTo>
                  <a:pt x="981354" y="7924"/>
                </a:lnTo>
                <a:close/>
              </a:path>
              <a:path w="1150620" h="234950" extrusionOk="0">
                <a:moveTo>
                  <a:pt x="807008" y="56794"/>
                </a:moveTo>
                <a:lnTo>
                  <a:pt x="773988" y="56794"/>
                </a:lnTo>
                <a:lnTo>
                  <a:pt x="773988" y="230479"/>
                </a:lnTo>
                <a:lnTo>
                  <a:pt x="813612" y="230479"/>
                </a:lnTo>
                <a:lnTo>
                  <a:pt x="813612" y="123494"/>
                </a:lnTo>
                <a:lnTo>
                  <a:pt x="814096" y="116507"/>
                </a:lnTo>
                <a:lnTo>
                  <a:pt x="832980" y="88823"/>
                </a:lnTo>
                <a:lnTo>
                  <a:pt x="901134" y="88823"/>
                </a:lnTo>
                <a:lnTo>
                  <a:pt x="899833" y="82469"/>
                </a:lnTo>
                <a:lnTo>
                  <a:pt x="898059" y="78257"/>
                </a:lnTo>
                <a:lnTo>
                  <a:pt x="810971" y="78257"/>
                </a:lnTo>
                <a:lnTo>
                  <a:pt x="807065" y="57102"/>
                </a:lnTo>
                <a:lnTo>
                  <a:pt x="807008" y="56794"/>
                </a:lnTo>
                <a:close/>
              </a:path>
              <a:path w="1150620" h="234950" extrusionOk="0">
                <a:moveTo>
                  <a:pt x="901134" y="88823"/>
                </a:moveTo>
                <a:lnTo>
                  <a:pt x="847725" y="88823"/>
                </a:lnTo>
                <a:lnTo>
                  <a:pt x="853287" y="91135"/>
                </a:lnTo>
                <a:lnTo>
                  <a:pt x="861428" y="100380"/>
                </a:lnTo>
                <a:lnTo>
                  <a:pt x="863473" y="108305"/>
                </a:lnTo>
                <a:lnTo>
                  <a:pt x="863473" y="230479"/>
                </a:lnTo>
                <a:lnTo>
                  <a:pt x="903097" y="230479"/>
                </a:lnTo>
                <a:lnTo>
                  <a:pt x="903078" y="108305"/>
                </a:lnTo>
                <a:lnTo>
                  <a:pt x="902280" y="94417"/>
                </a:lnTo>
                <a:lnTo>
                  <a:pt x="901134" y="88823"/>
                </a:lnTo>
                <a:close/>
              </a:path>
              <a:path w="1150620" h="234950" extrusionOk="0">
                <a:moveTo>
                  <a:pt x="856869" y="52831"/>
                </a:moveTo>
                <a:lnTo>
                  <a:pt x="817346" y="71437"/>
                </a:lnTo>
                <a:lnTo>
                  <a:pt x="812952" y="78257"/>
                </a:lnTo>
                <a:lnTo>
                  <a:pt x="898059" y="78257"/>
                </a:lnTo>
                <a:lnTo>
                  <a:pt x="866494" y="53615"/>
                </a:lnTo>
                <a:lnTo>
                  <a:pt x="856869" y="52831"/>
                </a:lnTo>
                <a:close/>
              </a:path>
              <a:path w="1150620" h="234950" extrusionOk="0">
                <a:moveTo>
                  <a:pt x="682193" y="52831"/>
                </a:moveTo>
                <a:lnTo>
                  <a:pt x="642415" y="65181"/>
                </a:lnTo>
                <a:lnTo>
                  <a:pt x="619826" y="102984"/>
                </a:lnTo>
                <a:lnTo>
                  <a:pt x="615492" y="143636"/>
                </a:lnTo>
                <a:lnTo>
                  <a:pt x="616523" y="164448"/>
                </a:lnTo>
                <a:lnTo>
                  <a:pt x="616576" y="165520"/>
                </a:lnTo>
                <a:lnTo>
                  <a:pt x="632828" y="212483"/>
                </a:lnTo>
                <a:lnTo>
                  <a:pt x="667838" y="233070"/>
                </a:lnTo>
                <a:lnTo>
                  <a:pt x="683514" y="234441"/>
                </a:lnTo>
                <a:lnTo>
                  <a:pt x="696165" y="233441"/>
                </a:lnTo>
                <a:lnTo>
                  <a:pt x="735088" y="209335"/>
                </a:lnTo>
                <a:lnTo>
                  <a:pt x="738612" y="202082"/>
                </a:lnTo>
                <a:lnTo>
                  <a:pt x="673823" y="202082"/>
                </a:lnTo>
                <a:lnTo>
                  <a:pt x="667004" y="197840"/>
                </a:lnTo>
                <a:lnTo>
                  <a:pt x="656767" y="153542"/>
                </a:lnTo>
                <a:lnTo>
                  <a:pt x="744931" y="153542"/>
                </a:lnTo>
                <a:lnTo>
                  <a:pt x="744931" y="143636"/>
                </a:lnTo>
                <a:lnTo>
                  <a:pt x="744087" y="124815"/>
                </a:lnTo>
                <a:lnTo>
                  <a:pt x="657098" y="124815"/>
                </a:lnTo>
                <a:lnTo>
                  <a:pt x="657893" y="115931"/>
                </a:lnTo>
                <a:lnTo>
                  <a:pt x="673823" y="85191"/>
                </a:lnTo>
                <a:lnTo>
                  <a:pt x="734937" y="85191"/>
                </a:lnTo>
                <a:lnTo>
                  <a:pt x="729246" y="74790"/>
                </a:lnTo>
                <a:lnTo>
                  <a:pt x="720426" y="65181"/>
                </a:lnTo>
                <a:lnTo>
                  <a:pt x="709644" y="58319"/>
                </a:lnTo>
                <a:lnTo>
                  <a:pt x="696899" y="54203"/>
                </a:lnTo>
                <a:lnTo>
                  <a:pt x="682193" y="52831"/>
                </a:lnTo>
                <a:close/>
              </a:path>
              <a:path w="1150620" h="234950" extrusionOk="0">
                <a:moveTo>
                  <a:pt x="744931" y="169062"/>
                </a:moveTo>
                <a:lnTo>
                  <a:pt x="705637" y="169062"/>
                </a:lnTo>
                <a:lnTo>
                  <a:pt x="705637" y="179412"/>
                </a:lnTo>
                <a:lnTo>
                  <a:pt x="703656" y="187502"/>
                </a:lnTo>
                <a:lnTo>
                  <a:pt x="695731" y="199161"/>
                </a:lnTo>
                <a:lnTo>
                  <a:pt x="690333" y="202082"/>
                </a:lnTo>
                <a:lnTo>
                  <a:pt x="738612" y="202082"/>
                </a:lnTo>
                <a:lnTo>
                  <a:pt x="740557" y="198078"/>
                </a:lnTo>
                <a:lnTo>
                  <a:pt x="743838" y="184655"/>
                </a:lnTo>
                <a:lnTo>
                  <a:pt x="744931" y="169062"/>
                </a:lnTo>
                <a:close/>
              </a:path>
              <a:path w="1150620" h="234950" extrusionOk="0">
                <a:moveTo>
                  <a:pt x="734937" y="85191"/>
                </a:moveTo>
                <a:lnTo>
                  <a:pt x="689457" y="85191"/>
                </a:lnTo>
                <a:lnTo>
                  <a:pt x="694791" y="88658"/>
                </a:lnTo>
                <a:lnTo>
                  <a:pt x="698207" y="95592"/>
                </a:lnTo>
                <a:lnTo>
                  <a:pt x="700448" y="101319"/>
                </a:lnTo>
                <a:lnTo>
                  <a:pt x="702048" y="108099"/>
                </a:lnTo>
                <a:lnTo>
                  <a:pt x="703006" y="115931"/>
                </a:lnTo>
                <a:lnTo>
                  <a:pt x="703215" y="121753"/>
                </a:lnTo>
                <a:lnTo>
                  <a:pt x="703326" y="124815"/>
                </a:lnTo>
                <a:lnTo>
                  <a:pt x="744087" y="124815"/>
                </a:lnTo>
                <a:lnTo>
                  <a:pt x="743950" y="121753"/>
                </a:lnTo>
                <a:lnTo>
                  <a:pt x="741008" y="102984"/>
                </a:lnTo>
                <a:lnTo>
                  <a:pt x="736106" y="87329"/>
                </a:lnTo>
                <a:lnTo>
                  <a:pt x="734937" y="85191"/>
                </a:lnTo>
                <a:close/>
              </a:path>
              <a:path w="1150620" h="234950" extrusionOk="0">
                <a:moveTo>
                  <a:pt x="575208" y="90144"/>
                </a:moveTo>
                <a:lnTo>
                  <a:pt x="535584" y="90144"/>
                </a:lnTo>
                <a:lnTo>
                  <a:pt x="535708" y="196354"/>
                </a:lnTo>
                <a:lnTo>
                  <a:pt x="536790" y="203022"/>
                </a:lnTo>
                <a:lnTo>
                  <a:pt x="562413" y="232748"/>
                </a:lnTo>
                <a:lnTo>
                  <a:pt x="576529" y="234441"/>
                </a:lnTo>
                <a:lnTo>
                  <a:pt x="580275" y="234441"/>
                </a:lnTo>
                <a:lnTo>
                  <a:pt x="584258" y="234018"/>
                </a:lnTo>
                <a:lnTo>
                  <a:pt x="593699" y="232244"/>
                </a:lnTo>
                <a:lnTo>
                  <a:pt x="597446" y="231355"/>
                </a:lnTo>
                <a:lnTo>
                  <a:pt x="600303" y="230479"/>
                </a:lnTo>
                <a:lnTo>
                  <a:pt x="600303" y="201091"/>
                </a:lnTo>
                <a:lnTo>
                  <a:pt x="579831" y="201091"/>
                </a:lnTo>
                <a:lnTo>
                  <a:pt x="575208" y="196354"/>
                </a:lnTo>
                <a:lnTo>
                  <a:pt x="575208" y="90144"/>
                </a:lnTo>
                <a:close/>
              </a:path>
              <a:path w="1150620" h="234950" extrusionOk="0">
                <a:moveTo>
                  <a:pt x="600303" y="56794"/>
                </a:moveTo>
                <a:lnTo>
                  <a:pt x="518083" y="56794"/>
                </a:lnTo>
                <a:lnTo>
                  <a:pt x="518083" y="90144"/>
                </a:lnTo>
                <a:lnTo>
                  <a:pt x="600303" y="90144"/>
                </a:lnTo>
                <a:lnTo>
                  <a:pt x="600303" y="56794"/>
                </a:lnTo>
                <a:close/>
              </a:path>
              <a:path w="1150620" h="234950" extrusionOk="0">
                <a:moveTo>
                  <a:pt x="575208" y="7924"/>
                </a:moveTo>
                <a:lnTo>
                  <a:pt x="541528" y="7924"/>
                </a:lnTo>
                <a:lnTo>
                  <a:pt x="535584" y="56794"/>
                </a:lnTo>
                <a:lnTo>
                  <a:pt x="575208" y="56794"/>
                </a:lnTo>
                <a:lnTo>
                  <a:pt x="575208" y="7924"/>
                </a:lnTo>
                <a:close/>
              </a:path>
              <a:path w="1150620" h="234950" extrusionOk="0">
                <a:moveTo>
                  <a:pt x="400862" y="56794"/>
                </a:moveTo>
                <a:lnTo>
                  <a:pt x="367842" y="56794"/>
                </a:lnTo>
                <a:lnTo>
                  <a:pt x="367842" y="230479"/>
                </a:lnTo>
                <a:lnTo>
                  <a:pt x="407466" y="230479"/>
                </a:lnTo>
                <a:lnTo>
                  <a:pt x="407466" y="123494"/>
                </a:lnTo>
                <a:lnTo>
                  <a:pt x="407952" y="116507"/>
                </a:lnTo>
                <a:lnTo>
                  <a:pt x="426834" y="88823"/>
                </a:lnTo>
                <a:lnTo>
                  <a:pt x="494992" y="88823"/>
                </a:lnTo>
                <a:lnTo>
                  <a:pt x="493691" y="82469"/>
                </a:lnTo>
                <a:lnTo>
                  <a:pt x="491918" y="78257"/>
                </a:lnTo>
                <a:lnTo>
                  <a:pt x="404825" y="78257"/>
                </a:lnTo>
                <a:lnTo>
                  <a:pt x="400919" y="57102"/>
                </a:lnTo>
                <a:lnTo>
                  <a:pt x="400862" y="56794"/>
                </a:lnTo>
                <a:close/>
              </a:path>
              <a:path w="1150620" h="234950" extrusionOk="0">
                <a:moveTo>
                  <a:pt x="494992" y="88823"/>
                </a:moveTo>
                <a:lnTo>
                  <a:pt x="441591" y="88823"/>
                </a:lnTo>
                <a:lnTo>
                  <a:pt x="447141" y="91135"/>
                </a:lnTo>
                <a:lnTo>
                  <a:pt x="455295" y="100380"/>
                </a:lnTo>
                <a:lnTo>
                  <a:pt x="457327" y="108305"/>
                </a:lnTo>
                <a:lnTo>
                  <a:pt x="457327" y="230479"/>
                </a:lnTo>
                <a:lnTo>
                  <a:pt x="496951" y="230479"/>
                </a:lnTo>
                <a:lnTo>
                  <a:pt x="496932" y="108305"/>
                </a:lnTo>
                <a:lnTo>
                  <a:pt x="496136" y="94417"/>
                </a:lnTo>
                <a:lnTo>
                  <a:pt x="494992" y="88823"/>
                </a:lnTo>
                <a:close/>
              </a:path>
              <a:path w="1150620" h="234950" extrusionOk="0">
                <a:moveTo>
                  <a:pt x="450723" y="52831"/>
                </a:moveTo>
                <a:lnTo>
                  <a:pt x="411213" y="71437"/>
                </a:lnTo>
                <a:lnTo>
                  <a:pt x="406806" y="78257"/>
                </a:lnTo>
                <a:lnTo>
                  <a:pt x="491918" y="78257"/>
                </a:lnTo>
                <a:lnTo>
                  <a:pt x="460348" y="53615"/>
                </a:lnTo>
                <a:lnTo>
                  <a:pt x="450723" y="52831"/>
                </a:lnTo>
                <a:close/>
              </a:path>
              <a:path w="1150620" h="234950" extrusionOk="0">
                <a:moveTo>
                  <a:pt x="267131" y="52831"/>
                </a:moveTo>
                <a:lnTo>
                  <a:pt x="224876" y="65181"/>
                </a:lnTo>
                <a:lnTo>
                  <a:pt x="202123" y="102984"/>
                </a:lnTo>
                <a:lnTo>
                  <a:pt x="197789" y="143636"/>
                </a:lnTo>
                <a:lnTo>
                  <a:pt x="198873" y="165520"/>
                </a:lnTo>
                <a:lnTo>
                  <a:pt x="215125" y="212483"/>
                </a:lnTo>
                <a:lnTo>
                  <a:pt x="250879" y="233070"/>
                </a:lnTo>
                <a:lnTo>
                  <a:pt x="267131" y="234441"/>
                </a:lnTo>
                <a:lnTo>
                  <a:pt x="283383" y="233070"/>
                </a:lnTo>
                <a:lnTo>
                  <a:pt x="297468" y="228954"/>
                </a:lnTo>
                <a:lnTo>
                  <a:pt x="309387" y="222092"/>
                </a:lnTo>
                <a:lnTo>
                  <a:pt x="319138" y="212483"/>
                </a:lnTo>
                <a:lnTo>
                  <a:pt x="326028" y="201091"/>
                </a:lnTo>
                <a:lnTo>
                  <a:pt x="256997" y="201091"/>
                </a:lnTo>
                <a:lnTo>
                  <a:pt x="249796" y="196748"/>
                </a:lnTo>
                <a:lnTo>
                  <a:pt x="239064" y="149910"/>
                </a:lnTo>
                <a:lnTo>
                  <a:pt x="239064" y="137363"/>
                </a:lnTo>
                <a:lnTo>
                  <a:pt x="245503" y="99225"/>
                </a:lnTo>
                <a:lnTo>
                  <a:pt x="256997" y="86182"/>
                </a:lnTo>
                <a:lnTo>
                  <a:pt x="326028" y="86182"/>
                </a:lnTo>
                <a:lnTo>
                  <a:pt x="319138" y="74790"/>
                </a:lnTo>
                <a:lnTo>
                  <a:pt x="309387" y="65181"/>
                </a:lnTo>
                <a:lnTo>
                  <a:pt x="297468" y="58319"/>
                </a:lnTo>
                <a:lnTo>
                  <a:pt x="283383" y="54203"/>
                </a:lnTo>
                <a:lnTo>
                  <a:pt x="267131" y="52831"/>
                </a:lnTo>
                <a:close/>
              </a:path>
              <a:path w="1150620" h="234950" extrusionOk="0">
                <a:moveTo>
                  <a:pt x="326028" y="86182"/>
                </a:moveTo>
                <a:lnTo>
                  <a:pt x="277469" y="86182"/>
                </a:lnTo>
                <a:lnTo>
                  <a:pt x="284734" y="90525"/>
                </a:lnTo>
                <a:lnTo>
                  <a:pt x="288925" y="99225"/>
                </a:lnTo>
                <a:lnTo>
                  <a:pt x="291668" y="106502"/>
                </a:lnTo>
                <a:lnTo>
                  <a:pt x="293628" y="115284"/>
                </a:lnTo>
                <a:lnTo>
                  <a:pt x="294806" y="125571"/>
                </a:lnTo>
                <a:lnTo>
                  <a:pt x="295198" y="137363"/>
                </a:lnTo>
                <a:lnTo>
                  <a:pt x="295198" y="149910"/>
                </a:lnTo>
                <a:lnTo>
                  <a:pt x="288925" y="188048"/>
                </a:lnTo>
                <a:lnTo>
                  <a:pt x="277469" y="201091"/>
                </a:lnTo>
                <a:lnTo>
                  <a:pt x="326028" y="201091"/>
                </a:lnTo>
                <a:lnTo>
                  <a:pt x="326722" y="199944"/>
                </a:lnTo>
                <a:lnTo>
                  <a:pt x="332139" y="184289"/>
                </a:lnTo>
                <a:lnTo>
                  <a:pt x="335390" y="165520"/>
                </a:lnTo>
                <a:lnTo>
                  <a:pt x="336473" y="143636"/>
                </a:lnTo>
                <a:lnTo>
                  <a:pt x="335390" y="121753"/>
                </a:lnTo>
                <a:lnTo>
                  <a:pt x="332139" y="102984"/>
                </a:lnTo>
                <a:lnTo>
                  <a:pt x="326722" y="87329"/>
                </a:lnTo>
                <a:lnTo>
                  <a:pt x="326028" y="86182"/>
                </a:lnTo>
                <a:close/>
              </a:path>
              <a:path w="1150620" h="234950" extrusionOk="0">
                <a:moveTo>
                  <a:pt x="90144" y="0"/>
                </a:moveTo>
                <a:lnTo>
                  <a:pt x="52254" y="7142"/>
                </a:lnTo>
                <a:lnTo>
                  <a:pt x="13373" y="44811"/>
                </a:lnTo>
                <a:lnTo>
                  <a:pt x="1485" y="89141"/>
                </a:lnTo>
                <a:lnTo>
                  <a:pt x="0" y="117220"/>
                </a:lnTo>
                <a:lnTo>
                  <a:pt x="1485" y="145162"/>
                </a:lnTo>
                <a:lnTo>
                  <a:pt x="13373" y="189410"/>
                </a:lnTo>
                <a:lnTo>
                  <a:pt x="52254" y="227260"/>
                </a:lnTo>
                <a:lnTo>
                  <a:pt x="90144" y="234441"/>
                </a:lnTo>
                <a:lnTo>
                  <a:pt x="101855" y="233844"/>
                </a:lnTo>
                <a:lnTo>
                  <a:pt x="141746" y="219457"/>
                </a:lnTo>
                <a:lnTo>
                  <a:pt x="160954" y="198119"/>
                </a:lnTo>
                <a:lnTo>
                  <a:pt x="91465" y="198119"/>
                </a:lnTo>
                <a:lnTo>
                  <a:pt x="80178" y="196912"/>
                </a:lnTo>
                <a:lnTo>
                  <a:pt x="50272" y="168225"/>
                </a:lnTo>
                <a:lnTo>
                  <a:pt x="43586" y="125475"/>
                </a:lnTo>
                <a:lnTo>
                  <a:pt x="43586" y="108965"/>
                </a:lnTo>
                <a:lnTo>
                  <a:pt x="50085" y="66216"/>
                </a:lnTo>
                <a:lnTo>
                  <a:pt x="79164" y="37529"/>
                </a:lnTo>
                <a:lnTo>
                  <a:pt x="90144" y="36321"/>
                </a:lnTo>
                <a:lnTo>
                  <a:pt x="161380" y="36321"/>
                </a:lnTo>
                <a:lnTo>
                  <a:pt x="156514" y="28869"/>
                </a:lnTo>
                <a:lnTo>
                  <a:pt x="123020" y="5202"/>
                </a:lnTo>
                <a:lnTo>
                  <a:pt x="101722" y="578"/>
                </a:lnTo>
                <a:lnTo>
                  <a:pt x="90144" y="0"/>
                </a:lnTo>
                <a:close/>
              </a:path>
              <a:path w="1150620" h="234950" extrusionOk="0">
                <a:moveTo>
                  <a:pt x="173355" y="146608"/>
                </a:moveTo>
                <a:lnTo>
                  <a:pt x="132080" y="146608"/>
                </a:lnTo>
                <a:lnTo>
                  <a:pt x="131389" y="158814"/>
                </a:lnTo>
                <a:lnTo>
                  <a:pt x="129316" y="169351"/>
                </a:lnTo>
                <a:lnTo>
                  <a:pt x="100247" y="197324"/>
                </a:lnTo>
                <a:lnTo>
                  <a:pt x="91465" y="198119"/>
                </a:lnTo>
                <a:lnTo>
                  <a:pt x="160954" y="198119"/>
                </a:lnTo>
                <a:lnTo>
                  <a:pt x="162458" y="195808"/>
                </a:lnTo>
                <a:lnTo>
                  <a:pt x="167225" y="185426"/>
                </a:lnTo>
                <a:lnTo>
                  <a:pt x="170630" y="173766"/>
                </a:lnTo>
                <a:lnTo>
                  <a:pt x="172673" y="160827"/>
                </a:lnTo>
                <a:lnTo>
                  <a:pt x="173355" y="146608"/>
                </a:lnTo>
                <a:close/>
              </a:path>
              <a:path w="1150620" h="234950" extrusionOk="0">
                <a:moveTo>
                  <a:pt x="161380" y="36321"/>
                </a:moveTo>
                <a:lnTo>
                  <a:pt x="90144" y="36321"/>
                </a:lnTo>
                <a:lnTo>
                  <a:pt x="98636" y="37117"/>
                </a:lnTo>
                <a:lnTo>
                  <a:pt x="106281" y="39501"/>
                </a:lnTo>
                <a:lnTo>
                  <a:pt x="113081" y="43474"/>
                </a:lnTo>
                <a:lnTo>
                  <a:pt x="119037" y="49034"/>
                </a:lnTo>
                <a:lnTo>
                  <a:pt x="123878" y="56245"/>
                </a:lnTo>
                <a:lnTo>
                  <a:pt x="127271" y="65004"/>
                </a:lnTo>
                <a:lnTo>
                  <a:pt x="127334" y="65170"/>
                </a:lnTo>
                <a:lnTo>
                  <a:pt x="129408" y="75809"/>
                </a:lnTo>
                <a:lnTo>
                  <a:pt x="130098" y="88163"/>
                </a:lnTo>
                <a:lnTo>
                  <a:pt x="173355" y="88163"/>
                </a:lnTo>
                <a:lnTo>
                  <a:pt x="172780" y="75809"/>
                </a:lnTo>
                <a:lnTo>
                  <a:pt x="172673" y="73511"/>
                </a:lnTo>
                <a:lnTo>
                  <a:pt x="170630" y="60263"/>
                </a:lnTo>
                <a:lnTo>
                  <a:pt x="167225" y="48417"/>
                </a:lnTo>
                <a:lnTo>
                  <a:pt x="162458" y="37972"/>
                </a:lnTo>
                <a:lnTo>
                  <a:pt x="161380" y="36321"/>
                </a:lnTo>
                <a:close/>
              </a:path>
            </a:pathLst>
          </a:custGeom>
          <a:solidFill>
            <a:srgbClr val="0D0D0D"/>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624" name="Google Shape;624;p2"/>
          <p:cNvPicPr preferRelativeResize="0"/>
          <p:nvPr/>
        </p:nvPicPr>
        <p:blipFill rotWithShape="1">
          <a:blip r:embed="rId5">
            <a:alphaModFix/>
          </a:blip>
          <a:srcRect/>
          <a:stretch/>
        </p:blipFill>
        <p:spPr>
          <a:xfrm>
            <a:off x="7215282" y="2666283"/>
            <a:ext cx="1042365" cy="160426"/>
          </a:xfrm>
          <a:prstGeom prst="rect">
            <a:avLst/>
          </a:prstGeom>
          <a:noFill/>
          <a:ln>
            <a:noFill/>
          </a:ln>
        </p:spPr>
      </p:pic>
      <p:sp>
        <p:nvSpPr>
          <p:cNvPr id="625" name="Google Shape;625;p2"/>
          <p:cNvSpPr/>
          <p:nvPr/>
        </p:nvSpPr>
        <p:spPr>
          <a:xfrm>
            <a:off x="7532104" y="2230055"/>
            <a:ext cx="167005" cy="266065"/>
          </a:xfrm>
          <a:custGeom>
            <a:avLst/>
            <a:gdLst/>
            <a:ahLst/>
            <a:cxnLst/>
            <a:rect l="l" t="t" r="r" b="b"/>
            <a:pathLst>
              <a:path w="167004" h="266064" extrusionOk="0">
                <a:moveTo>
                  <a:pt x="111632" y="0"/>
                </a:moveTo>
                <a:lnTo>
                  <a:pt x="65912" y="0"/>
                </a:lnTo>
                <a:lnTo>
                  <a:pt x="61948" y="14549"/>
                </a:lnTo>
                <a:lnTo>
                  <a:pt x="57673" y="29241"/>
                </a:lnTo>
                <a:lnTo>
                  <a:pt x="43017" y="73997"/>
                </a:lnTo>
                <a:lnTo>
                  <a:pt x="25907" y="117538"/>
                </a:lnTo>
                <a:lnTo>
                  <a:pt x="6762" y="157864"/>
                </a:lnTo>
                <a:lnTo>
                  <a:pt x="0" y="170306"/>
                </a:lnTo>
                <a:lnTo>
                  <a:pt x="0" y="206883"/>
                </a:lnTo>
                <a:lnTo>
                  <a:pt x="94106" y="206883"/>
                </a:lnTo>
                <a:lnTo>
                  <a:pt x="94106" y="265938"/>
                </a:lnTo>
                <a:lnTo>
                  <a:pt x="139826" y="265938"/>
                </a:lnTo>
                <a:lnTo>
                  <a:pt x="139826" y="206883"/>
                </a:lnTo>
                <a:lnTo>
                  <a:pt x="166496" y="206883"/>
                </a:lnTo>
                <a:lnTo>
                  <a:pt x="166496" y="168401"/>
                </a:lnTo>
                <a:lnTo>
                  <a:pt x="139826" y="168401"/>
                </a:lnTo>
                <a:lnTo>
                  <a:pt x="139826" y="38861"/>
                </a:lnTo>
                <a:lnTo>
                  <a:pt x="119633" y="38861"/>
                </a:lnTo>
                <a:lnTo>
                  <a:pt x="100710" y="95567"/>
                </a:lnTo>
                <a:lnTo>
                  <a:pt x="94106" y="109727"/>
                </a:lnTo>
                <a:lnTo>
                  <a:pt x="94106" y="168401"/>
                </a:lnTo>
                <a:lnTo>
                  <a:pt x="39623" y="168401"/>
                </a:lnTo>
                <a:lnTo>
                  <a:pt x="42564" y="163972"/>
                </a:lnTo>
                <a:lnTo>
                  <a:pt x="50089" y="151399"/>
                </a:lnTo>
                <a:lnTo>
                  <a:pt x="70103" y="113430"/>
                </a:lnTo>
                <a:lnTo>
                  <a:pt x="86486" y="77485"/>
                </a:lnTo>
                <a:lnTo>
                  <a:pt x="101167" y="38719"/>
                </a:lnTo>
                <a:lnTo>
                  <a:pt x="108692" y="12811"/>
                </a:lnTo>
                <a:lnTo>
                  <a:pt x="111632" y="0"/>
                </a:lnTo>
                <a:close/>
              </a:path>
            </a:pathLst>
          </a:custGeom>
          <a:solidFill>
            <a:srgbClr val="E6000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626" name="Google Shape;626;p2"/>
          <p:cNvSpPr/>
          <p:nvPr/>
        </p:nvSpPr>
        <p:spPr>
          <a:xfrm>
            <a:off x="3255303" y="2666276"/>
            <a:ext cx="761365" cy="128905"/>
          </a:xfrm>
          <a:custGeom>
            <a:avLst/>
            <a:gdLst/>
            <a:ahLst/>
            <a:cxnLst/>
            <a:rect l="l" t="t" r="r" b="b"/>
            <a:pathLst>
              <a:path w="761364" h="128905" extrusionOk="0">
                <a:moveTo>
                  <a:pt x="650836" y="36601"/>
                </a:moveTo>
                <a:lnTo>
                  <a:pt x="625436" y="36601"/>
                </a:lnTo>
                <a:lnTo>
                  <a:pt x="652043" y="126733"/>
                </a:lnTo>
                <a:lnTo>
                  <a:pt x="676630" y="126733"/>
                </a:lnTo>
                <a:lnTo>
                  <a:pt x="680689" y="112623"/>
                </a:lnTo>
                <a:lnTo>
                  <a:pt x="664540" y="112623"/>
                </a:lnTo>
                <a:lnTo>
                  <a:pt x="665939" y="104343"/>
                </a:lnTo>
                <a:lnTo>
                  <a:pt x="664623" y="96697"/>
                </a:lnTo>
                <a:lnTo>
                  <a:pt x="661507" y="82600"/>
                </a:lnTo>
                <a:lnTo>
                  <a:pt x="658660" y="69900"/>
                </a:lnTo>
                <a:lnTo>
                  <a:pt x="650836" y="36601"/>
                </a:lnTo>
                <a:close/>
              </a:path>
              <a:path w="761364" h="128905" extrusionOk="0">
                <a:moveTo>
                  <a:pt x="708747" y="55232"/>
                </a:moveTo>
                <a:lnTo>
                  <a:pt x="695172" y="55232"/>
                </a:lnTo>
                <a:lnTo>
                  <a:pt x="694258" y="59042"/>
                </a:lnTo>
                <a:lnTo>
                  <a:pt x="693067" y="64374"/>
                </a:lnTo>
                <a:lnTo>
                  <a:pt x="694639" y="71907"/>
                </a:lnTo>
                <a:lnTo>
                  <a:pt x="709447" y="126733"/>
                </a:lnTo>
                <a:lnTo>
                  <a:pt x="734034" y="126733"/>
                </a:lnTo>
                <a:lnTo>
                  <a:pt x="738223" y="112623"/>
                </a:lnTo>
                <a:lnTo>
                  <a:pt x="718794" y="112623"/>
                </a:lnTo>
                <a:lnTo>
                  <a:pt x="720069" y="104343"/>
                </a:lnTo>
                <a:lnTo>
                  <a:pt x="718558" y="96697"/>
                </a:lnTo>
                <a:lnTo>
                  <a:pt x="715208" y="82600"/>
                </a:lnTo>
                <a:lnTo>
                  <a:pt x="712266" y="69900"/>
                </a:lnTo>
                <a:lnTo>
                  <a:pt x="708747" y="55232"/>
                </a:lnTo>
                <a:close/>
              </a:path>
              <a:path w="761364" h="128905" extrusionOk="0">
                <a:moveTo>
                  <a:pt x="666019" y="104343"/>
                </a:moveTo>
                <a:lnTo>
                  <a:pt x="664540" y="112623"/>
                </a:lnTo>
                <a:lnTo>
                  <a:pt x="667283" y="112623"/>
                </a:lnTo>
                <a:lnTo>
                  <a:pt x="666019" y="104343"/>
                </a:lnTo>
                <a:close/>
              </a:path>
              <a:path w="761364" h="128905" extrusionOk="0">
                <a:moveTo>
                  <a:pt x="704278" y="36601"/>
                </a:moveTo>
                <a:lnTo>
                  <a:pt x="682028" y="36601"/>
                </a:lnTo>
                <a:lnTo>
                  <a:pt x="673811" y="69900"/>
                </a:lnTo>
                <a:lnTo>
                  <a:pt x="667536" y="96380"/>
                </a:lnTo>
                <a:lnTo>
                  <a:pt x="667461" y="96697"/>
                </a:lnTo>
                <a:lnTo>
                  <a:pt x="666019" y="104343"/>
                </a:lnTo>
                <a:lnTo>
                  <a:pt x="667283" y="112623"/>
                </a:lnTo>
                <a:lnTo>
                  <a:pt x="680689" y="112623"/>
                </a:lnTo>
                <a:lnTo>
                  <a:pt x="686625" y="91986"/>
                </a:lnTo>
                <a:lnTo>
                  <a:pt x="690905" y="55232"/>
                </a:lnTo>
                <a:lnTo>
                  <a:pt x="708747" y="55232"/>
                </a:lnTo>
                <a:lnTo>
                  <a:pt x="704278" y="36601"/>
                </a:lnTo>
                <a:close/>
              </a:path>
              <a:path w="761364" h="128905" extrusionOk="0">
                <a:moveTo>
                  <a:pt x="720095" y="104343"/>
                </a:moveTo>
                <a:lnTo>
                  <a:pt x="718794" y="112623"/>
                </a:lnTo>
                <a:lnTo>
                  <a:pt x="721537" y="112623"/>
                </a:lnTo>
                <a:lnTo>
                  <a:pt x="720095" y="104343"/>
                </a:lnTo>
                <a:close/>
              </a:path>
              <a:path w="761364" h="128905" extrusionOk="0">
                <a:moveTo>
                  <a:pt x="760793" y="36601"/>
                </a:moveTo>
                <a:lnTo>
                  <a:pt x="735075" y="36601"/>
                </a:lnTo>
                <a:lnTo>
                  <a:pt x="727252" y="69900"/>
                </a:lnTo>
                <a:lnTo>
                  <a:pt x="725855" y="76022"/>
                </a:lnTo>
                <a:lnTo>
                  <a:pt x="724473" y="82359"/>
                </a:lnTo>
                <a:lnTo>
                  <a:pt x="721512" y="96380"/>
                </a:lnTo>
                <a:lnTo>
                  <a:pt x="720095" y="104343"/>
                </a:lnTo>
                <a:lnTo>
                  <a:pt x="721537" y="112623"/>
                </a:lnTo>
                <a:lnTo>
                  <a:pt x="738223" y="112623"/>
                </a:lnTo>
                <a:lnTo>
                  <a:pt x="760793" y="36601"/>
                </a:lnTo>
                <a:close/>
              </a:path>
              <a:path w="761364" h="128905" extrusionOk="0">
                <a:moveTo>
                  <a:pt x="695172" y="55232"/>
                </a:moveTo>
                <a:lnTo>
                  <a:pt x="690905" y="55232"/>
                </a:lnTo>
                <a:lnTo>
                  <a:pt x="691870" y="59042"/>
                </a:lnTo>
                <a:lnTo>
                  <a:pt x="692810" y="63144"/>
                </a:lnTo>
                <a:lnTo>
                  <a:pt x="693067" y="64374"/>
                </a:lnTo>
                <a:lnTo>
                  <a:pt x="694258" y="59042"/>
                </a:lnTo>
                <a:lnTo>
                  <a:pt x="695172" y="55232"/>
                </a:lnTo>
                <a:close/>
              </a:path>
              <a:path w="761364" h="128905" extrusionOk="0">
                <a:moveTo>
                  <a:pt x="582587" y="35471"/>
                </a:moveTo>
                <a:lnTo>
                  <a:pt x="567918" y="35471"/>
                </a:lnTo>
                <a:lnTo>
                  <a:pt x="560285" y="37439"/>
                </a:lnTo>
                <a:lnTo>
                  <a:pt x="547281" y="45288"/>
                </a:lnTo>
                <a:lnTo>
                  <a:pt x="542251" y="50736"/>
                </a:lnTo>
                <a:lnTo>
                  <a:pt x="535152" y="64719"/>
                </a:lnTo>
                <a:lnTo>
                  <a:pt x="533387" y="72859"/>
                </a:lnTo>
                <a:lnTo>
                  <a:pt x="533398" y="91719"/>
                </a:lnTo>
                <a:lnTo>
                  <a:pt x="535113" y="99644"/>
                </a:lnTo>
                <a:lnTo>
                  <a:pt x="535165" y="99885"/>
                </a:lnTo>
                <a:lnTo>
                  <a:pt x="542315" y="113753"/>
                </a:lnTo>
                <a:lnTo>
                  <a:pt x="547433" y="119100"/>
                </a:lnTo>
                <a:lnTo>
                  <a:pt x="560768" y="126631"/>
                </a:lnTo>
                <a:lnTo>
                  <a:pt x="568693" y="128511"/>
                </a:lnTo>
                <a:lnTo>
                  <a:pt x="584923" y="128511"/>
                </a:lnTo>
                <a:lnTo>
                  <a:pt x="615254" y="110286"/>
                </a:lnTo>
                <a:lnTo>
                  <a:pt x="574090" y="110286"/>
                </a:lnTo>
                <a:lnTo>
                  <a:pt x="570420" y="109397"/>
                </a:lnTo>
                <a:lnTo>
                  <a:pt x="564133" y="105854"/>
                </a:lnTo>
                <a:lnTo>
                  <a:pt x="561695" y="103187"/>
                </a:lnTo>
                <a:lnTo>
                  <a:pt x="558203" y="96100"/>
                </a:lnTo>
                <a:lnTo>
                  <a:pt x="557326" y="91719"/>
                </a:lnTo>
                <a:lnTo>
                  <a:pt x="557326" y="87960"/>
                </a:lnTo>
                <a:lnTo>
                  <a:pt x="543293" y="87960"/>
                </a:lnTo>
                <a:lnTo>
                  <a:pt x="543293" y="72859"/>
                </a:lnTo>
                <a:lnTo>
                  <a:pt x="557326" y="72859"/>
                </a:lnTo>
                <a:lnTo>
                  <a:pt x="557326" y="71539"/>
                </a:lnTo>
                <a:lnTo>
                  <a:pt x="558013" y="68084"/>
                </a:lnTo>
                <a:lnTo>
                  <a:pt x="558076" y="67767"/>
                </a:lnTo>
                <a:lnTo>
                  <a:pt x="561085" y="61150"/>
                </a:lnTo>
                <a:lnTo>
                  <a:pt x="563308" y="58534"/>
                </a:lnTo>
                <a:lnTo>
                  <a:pt x="569163" y="54660"/>
                </a:lnTo>
                <a:lnTo>
                  <a:pt x="572693" y="53695"/>
                </a:lnTo>
                <a:lnTo>
                  <a:pt x="612504" y="53695"/>
                </a:lnTo>
                <a:lnTo>
                  <a:pt x="610616" y="50736"/>
                </a:lnTo>
                <a:lnTo>
                  <a:pt x="610527" y="50596"/>
                </a:lnTo>
                <a:lnTo>
                  <a:pt x="602792" y="43014"/>
                </a:lnTo>
                <a:lnTo>
                  <a:pt x="598309" y="40182"/>
                </a:lnTo>
                <a:lnTo>
                  <a:pt x="588098" y="36423"/>
                </a:lnTo>
                <a:lnTo>
                  <a:pt x="582587" y="35471"/>
                </a:lnTo>
                <a:close/>
              </a:path>
              <a:path w="761364" h="128905" extrusionOk="0">
                <a:moveTo>
                  <a:pt x="595693" y="99644"/>
                </a:moveTo>
                <a:lnTo>
                  <a:pt x="594842" y="101955"/>
                </a:lnTo>
                <a:lnTo>
                  <a:pt x="593683" y="103759"/>
                </a:lnTo>
                <a:lnTo>
                  <a:pt x="593585" y="103911"/>
                </a:lnTo>
                <a:lnTo>
                  <a:pt x="590308" y="107073"/>
                </a:lnTo>
                <a:lnTo>
                  <a:pt x="588340" y="108267"/>
                </a:lnTo>
                <a:lnTo>
                  <a:pt x="583717" y="109880"/>
                </a:lnTo>
                <a:lnTo>
                  <a:pt x="581139" y="110286"/>
                </a:lnTo>
                <a:lnTo>
                  <a:pt x="615254" y="110286"/>
                </a:lnTo>
                <a:lnTo>
                  <a:pt x="616178" y="108699"/>
                </a:lnTo>
                <a:lnTo>
                  <a:pt x="617581" y="103911"/>
                </a:lnTo>
                <a:lnTo>
                  <a:pt x="617626" y="103759"/>
                </a:lnTo>
                <a:lnTo>
                  <a:pt x="595693" y="99644"/>
                </a:lnTo>
                <a:close/>
              </a:path>
              <a:path w="761364" h="128905" extrusionOk="0">
                <a:moveTo>
                  <a:pt x="557326" y="72859"/>
                </a:moveTo>
                <a:lnTo>
                  <a:pt x="543293" y="72859"/>
                </a:lnTo>
                <a:lnTo>
                  <a:pt x="543293" y="87960"/>
                </a:lnTo>
                <a:lnTo>
                  <a:pt x="557326" y="87960"/>
                </a:lnTo>
                <a:lnTo>
                  <a:pt x="557326" y="72859"/>
                </a:lnTo>
                <a:close/>
              </a:path>
              <a:path w="761364" h="128905" extrusionOk="0">
                <a:moveTo>
                  <a:pt x="595858" y="72859"/>
                </a:moveTo>
                <a:lnTo>
                  <a:pt x="557326" y="72859"/>
                </a:lnTo>
                <a:lnTo>
                  <a:pt x="557326" y="87960"/>
                </a:lnTo>
                <a:lnTo>
                  <a:pt x="618997" y="87960"/>
                </a:lnTo>
                <a:lnTo>
                  <a:pt x="618997" y="76835"/>
                </a:lnTo>
                <a:lnTo>
                  <a:pt x="595858" y="76835"/>
                </a:lnTo>
                <a:lnTo>
                  <a:pt x="595858" y="72859"/>
                </a:lnTo>
                <a:close/>
              </a:path>
              <a:path w="761364" h="128905" extrusionOk="0">
                <a:moveTo>
                  <a:pt x="612504" y="53695"/>
                </a:moveTo>
                <a:lnTo>
                  <a:pt x="581024" y="53695"/>
                </a:lnTo>
                <a:lnTo>
                  <a:pt x="584548" y="54660"/>
                </a:lnTo>
                <a:lnTo>
                  <a:pt x="590231" y="58534"/>
                </a:lnTo>
                <a:lnTo>
                  <a:pt x="592302" y="61150"/>
                </a:lnTo>
                <a:lnTo>
                  <a:pt x="595147" y="68084"/>
                </a:lnTo>
                <a:lnTo>
                  <a:pt x="595750" y="71539"/>
                </a:lnTo>
                <a:lnTo>
                  <a:pt x="595858" y="76835"/>
                </a:lnTo>
                <a:lnTo>
                  <a:pt x="606971" y="72859"/>
                </a:lnTo>
                <a:lnTo>
                  <a:pt x="618903" y="72859"/>
                </a:lnTo>
                <a:lnTo>
                  <a:pt x="617905" y="66725"/>
                </a:lnTo>
                <a:lnTo>
                  <a:pt x="613549" y="55333"/>
                </a:lnTo>
                <a:lnTo>
                  <a:pt x="612504" y="53695"/>
                </a:lnTo>
                <a:close/>
              </a:path>
              <a:path w="761364" h="128905" extrusionOk="0">
                <a:moveTo>
                  <a:pt x="618903" y="72859"/>
                </a:moveTo>
                <a:lnTo>
                  <a:pt x="606971" y="72859"/>
                </a:lnTo>
                <a:lnTo>
                  <a:pt x="595858" y="76835"/>
                </a:lnTo>
                <a:lnTo>
                  <a:pt x="618997" y="76835"/>
                </a:lnTo>
                <a:lnTo>
                  <a:pt x="618903" y="72859"/>
                </a:lnTo>
                <a:close/>
              </a:path>
              <a:path w="761364" h="128905" extrusionOk="0">
                <a:moveTo>
                  <a:pt x="516775" y="36601"/>
                </a:moveTo>
                <a:lnTo>
                  <a:pt x="492594" y="36601"/>
                </a:lnTo>
                <a:lnTo>
                  <a:pt x="492594" y="126733"/>
                </a:lnTo>
                <a:lnTo>
                  <a:pt x="516775" y="126733"/>
                </a:lnTo>
                <a:lnTo>
                  <a:pt x="516775" y="36601"/>
                </a:lnTo>
                <a:close/>
              </a:path>
              <a:path w="761364" h="128905" extrusionOk="0">
                <a:moveTo>
                  <a:pt x="508342" y="0"/>
                </a:moveTo>
                <a:lnTo>
                  <a:pt x="501027" y="0"/>
                </a:lnTo>
                <a:lnTo>
                  <a:pt x="497916" y="1219"/>
                </a:lnTo>
                <a:lnTo>
                  <a:pt x="492759" y="6057"/>
                </a:lnTo>
                <a:lnTo>
                  <a:pt x="491464" y="8978"/>
                </a:lnTo>
                <a:lnTo>
                  <a:pt x="491464" y="15862"/>
                </a:lnTo>
                <a:lnTo>
                  <a:pt x="492759" y="18783"/>
                </a:lnTo>
                <a:lnTo>
                  <a:pt x="497916" y="23622"/>
                </a:lnTo>
                <a:lnTo>
                  <a:pt x="501027" y="24841"/>
                </a:lnTo>
                <a:lnTo>
                  <a:pt x="508342" y="24841"/>
                </a:lnTo>
                <a:lnTo>
                  <a:pt x="511467" y="23622"/>
                </a:lnTo>
                <a:lnTo>
                  <a:pt x="516686" y="18783"/>
                </a:lnTo>
                <a:lnTo>
                  <a:pt x="517982" y="15862"/>
                </a:lnTo>
                <a:lnTo>
                  <a:pt x="517982" y="8978"/>
                </a:lnTo>
                <a:lnTo>
                  <a:pt x="516720" y="6057"/>
                </a:lnTo>
                <a:lnTo>
                  <a:pt x="511480" y="1219"/>
                </a:lnTo>
                <a:lnTo>
                  <a:pt x="508342" y="0"/>
                </a:lnTo>
                <a:close/>
              </a:path>
              <a:path w="761364" h="128905" extrusionOk="0">
                <a:moveTo>
                  <a:pt x="411594" y="36601"/>
                </a:moveTo>
                <a:lnTo>
                  <a:pt x="385876" y="36601"/>
                </a:lnTo>
                <a:lnTo>
                  <a:pt x="419087" y="126733"/>
                </a:lnTo>
                <a:lnTo>
                  <a:pt x="446582" y="126733"/>
                </a:lnTo>
                <a:lnTo>
                  <a:pt x="449205" y="119634"/>
                </a:lnTo>
                <a:lnTo>
                  <a:pt x="430618" y="119634"/>
                </a:lnTo>
                <a:lnTo>
                  <a:pt x="433148" y="108145"/>
                </a:lnTo>
                <a:lnTo>
                  <a:pt x="430174" y="95135"/>
                </a:lnTo>
                <a:lnTo>
                  <a:pt x="428574" y="89217"/>
                </a:lnTo>
                <a:lnTo>
                  <a:pt x="426745" y="83362"/>
                </a:lnTo>
                <a:lnTo>
                  <a:pt x="411594" y="36601"/>
                </a:lnTo>
                <a:close/>
              </a:path>
              <a:path w="761364" h="128905" extrusionOk="0">
                <a:moveTo>
                  <a:pt x="433148" y="108145"/>
                </a:moveTo>
                <a:lnTo>
                  <a:pt x="430618" y="119634"/>
                </a:lnTo>
                <a:lnTo>
                  <a:pt x="435775" y="119634"/>
                </a:lnTo>
                <a:lnTo>
                  <a:pt x="433148" y="108145"/>
                </a:lnTo>
                <a:close/>
              </a:path>
              <a:path w="761364" h="128905" extrusionOk="0">
                <a:moveTo>
                  <a:pt x="479882" y="36601"/>
                </a:moveTo>
                <a:lnTo>
                  <a:pt x="454482" y="36601"/>
                </a:lnTo>
                <a:lnTo>
                  <a:pt x="439483" y="83362"/>
                </a:lnTo>
                <a:lnTo>
                  <a:pt x="437667" y="89217"/>
                </a:lnTo>
                <a:lnTo>
                  <a:pt x="436079" y="95135"/>
                </a:lnTo>
                <a:lnTo>
                  <a:pt x="433148" y="108145"/>
                </a:lnTo>
                <a:lnTo>
                  <a:pt x="435775" y="119634"/>
                </a:lnTo>
                <a:lnTo>
                  <a:pt x="449205" y="119634"/>
                </a:lnTo>
                <a:lnTo>
                  <a:pt x="479882" y="36601"/>
                </a:lnTo>
                <a:close/>
              </a:path>
              <a:path w="761364" h="128905" extrusionOk="0">
                <a:moveTo>
                  <a:pt x="347408" y="36601"/>
                </a:moveTo>
                <a:lnTo>
                  <a:pt x="324027" y="36601"/>
                </a:lnTo>
                <a:lnTo>
                  <a:pt x="324027" y="126733"/>
                </a:lnTo>
                <a:lnTo>
                  <a:pt x="348208" y="126733"/>
                </a:lnTo>
                <a:lnTo>
                  <a:pt x="348208" y="71704"/>
                </a:lnTo>
                <a:lnTo>
                  <a:pt x="349034" y="68402"/>
                </a:lnTo>
                <a:lnTo>
                  <a:pt x="352310" y="62763"/>
                </a:lnTo>
                <a:lnTo>
                  <a:pt x="354609" y="60566"/>
                </a:lnTo>
                <a:lnTo>
                  <a:pt x="360444" y="57429"/>
                </a:lnTo>
                <a:lnTo>
                  <a:pt x="363401" y="56705"/>
                </a:lnTo>
                <a:lnTo>
                  <a:pt x="377964" y="56705"/>
                </a:lnTo>
                <a:lnTo>
                  <a:pt x="377964" y="52324"/>
                </a:lnTo>
                <a:lnTo>
                  <a:pt x="347408" y="52324"/>
                </a:lnTo>
                <a:lnTo>
                  <a:pt x="347408" y="36601"/>
                </a:lnTo>
                <a:close/>
              </a:path>
              <a:path w="761364" h="128905" extrusionOk="0">
                <a:moveTo>
                  <a:pt x="377964" y="56705"/>
                </a:moveTo>
                <a:lnTo>
                  <a:pt x="371246" y="56705"/>
                </a:lnTo>
                <a:lnTo>
                  <a:pt x="375323" y="57137"/>
                </a:lnTo>
                <a:lnTo>
                  <a:pt x="376885" y="57429"/>
                </a:lnTo>
                <a:lnTo>
                  <a:pt x="377964" y="57810"/>
                </a:lnTo>
                <a:lnTo>
                  <a:pt x="377964" y="56705"/>
                </a:lnTo>
                <a:close/>
              </a:path>
              <a:path w="761364" h="128905" extrusionOk="0">
                <a:moveTo>
                  <a:pt x="372706" y="35458"/>
                </a:moveTo>
                <a:lnTo>
                  <a:pt x="364887" y="35458"/>
                </a:lnTo>
                <a:lnTo>
                  <a:pt x="360616" y="36817"/>
                </a:lnTo>
                <a:lnTo>
                  <a:pt x="352818" y="42519"/>
                </a:lnTo>
                <a:lnTo>
                  <a:pt x="350037" y="46736"/>
                </a:lnTo>
                <a:lnTo>
                  <a:pt x="348373" y="52324"/>
                </a:lnTo>
                <a:lnTo>
                  <a:pt x="377964" y="52324"/>
                </a:lnTo>
                <a:lnTo>
                  <a:pt x="377964" y="36207"/>
                </a:lnTo>
                <a:lnTo>
                  <a:pt x="376834" y="35928"/>
                </a:lnTo>
                <a:lnTo>
                  <a:pt x="375551" y="35737"/>
                </a:lnTo>
                <a:lnTo>
                  <a:pt x="372706" y="35458"/>
                </a:lnTo>
                <a:close/>
              </a:path>
              <a:path w="761364" h="128905" extrusionOk="0">
                <a:moveTo>
                  <a:pt x="271208" y="35471"/>
                </a:moveTo>
                <a:lnTo>
                  <a:pt x="256539" y="35471"/>
                </a:lnTo>
                <a:lnTo>
                  <a:pt x="248907" y="37439"/>
                </a:lnTo>
                <a:lnTo>
                  <a:pt x="235902" y="45288"/>
                </a:lnTo>
                <a:lnTo>
                  <a:pt x="230873" y="50736"/>
                </a:lnTo>
                <a:lnTo>
                  <a:pt x="223773" y="64719"/>
                </a:lnTo>
                <a:lnTo>
                  <a:pt x="222008" y="72859"/>
                </a:lnTo>
                <a:lnTo>
                  <a:pt x="222019" y="91719"/>
                </a:lnTo>
                <a:lnTo>
                  <a:pt x="223734" y="99644"/>
                </a:lnTo>
                <a:lnTo>
                  <a:pt x="223786" y="99885"/>
                </a:lnTo>
                <a:lnTo>
                  <a:pt x="230936" y="113753"/>
                </a:lnTo>
                <a:lnTo>
                  <a:pt x="236054" y="119100"/>
                </a:lnTo>
                <a:lnTo>
                  <a:pt x="249389" y="126631"/>
                </a:lnTo>
                <a:lnTo>
                  <a:pt x="257314" y="128511"/>
                </a:lnTo>
                <a:lnTo>
                  <a:pt x="273545" y="128511"/>
                </a:lnTo>
                <a:lnTo>
                  <a:pt x="303876" y="110286"/>
                </a:lnTo>
                <a:lnTo>
                  <a:pt x="262712" y="110286"/>
                </a:lnTo>
                <a:lnTo>
                  <a:pt x="259041" y="109397"/>
                </a:lnTo>
                <a:lnTo>
                  <a:pt x="252755" y="105854"/>
                </a:lnTo>
                <a:lnTo>
                  <a:pt x="250316" y="103187"/>
                </a:lnTo>
                <a:lnTo>
                  <a:pt x="246824" y="96100"/>
                </a:lnTo>
                <a:lnTo>
                  <a:pt x="245948" y="91719"/>
                </a:lnTo>
                <a:lnTo>
                  <a:pt x="245948" y="87960"/>
                </a:lnTo>
                <a:lnTo>
                  <a:pt x="231914" y="87960"/>
                </a:lnTo>
                <a:lnTo>
                  <a:pt x="231914" y="72859"/>
                </a:lnTo>
                <a:lnTo>
                  <a:pt x="245948" y="72859"/>
                </a:lnTo>
                <a:lnTo>
                  <a:pt x="245948" y="71539"/>
                </a:lnTo>
                <a:lnTo>
                  <a:pt x="246634" y="68084"/>
                </a:lnTo>
                <a:lnTo>
                  <a:pt x="246697" y="67767"/>
                </a:lnTo>
                <a:lnTo>
                  <a:pt x="249707" y="61150"/>
                </a:lnTo>
                <a:lnTo>
                  <a:pt x="251929" y="58534"/>
                </a:lnTo>
                <a:lnTo>
                  <a:pt x="257784" y="54660"/>
                </a:lnTo>
                <a:lnTo>
                  <a:pt x="261315" y="53695"/>
                </a:lnTo>
                <a:lnTo>
                  <a:pt x="301125" y="53695"/>
                </a:lnTo>
                <a:lnTo>
                  <a:pt x="299237" y="50736"/>
                </a:lnTo>
                <a:lnTo>
                  <a:pt x="299148" y="50596"/>
                </a:lnTo>
                <a:lnTo>
                  <a:pt x="291414" y="43014"/>
                </a:lnTo>
                <a:lnTo>
                  <a:pt x="286931" y="40182"/>
                </a:lnTo>
                <a:lnTo>
                  <a:pt x="276720" y="36423"/>
                </a:lnTo>
                <a:lnTo>
                  <a:pt x="271208" y="35471"/>
                </a:lnTo>
                <a:close/>
              </a:path>
              <a:path w="761364" h="128905" extrusionOk="0">
                <a:moveTo>
                  <a:pt x="284314" y="99644"/>
                </a:moveTo>
                <a:lnTo>
                  <a:pt x="283463" y="101955"/>
                </a:lnTo>
                <a:lnTo>
                  <a:pt x="282304" y="103759"/>
                </a:lnTo>
                <a:lnTo>
                  <a:pt x="282206" y="103911"/>
                </a:lnTo>
                <a:lnTo>
                  <a:pt x="278930" y="107073"/>
                </a:lnTo>
                <a:lnTo>
                  <a:pt x="276961" y="108267"/>
                </a:lnTo>
                <a:lnTo>
                  <a:pt x="272338" y="109880"/>
                </a:lnTo>
                <a:lnTo>
                  <a:pt x="269760" y="110286"/>
                </a:lnTo>
                <a:lnTo>
                  <a:pt x="303876" y="110286"/>
                </a:lnTo>
                <a:lnTo>
                  <a:pt x="304799" y="108699"/>
                </a:lnTo>
                <a:lnTo>
                  <a:pt x="306203" y="103911"/>
                </a:lnTo>
                <a:lnTo>
                  <a:pt x="306247" y="103759"/>
                </a:lnTo>
                <a:lnTo>
                  <a:pt x="284314" y="99644"/>
                </a:lnTo>
                <a:close/>
              </a:path>
              <a:path w="761364" h="128905" extrusionOk="0">
                <a:moveTo>
                  <a:pt x="245948" y="72859"/>
                </a:moveTo>
                <a:lnTo>
                  <a:pt x="231914" y="72859"/>
                </a:lnTo>
                <a:lnTo>
                  <a:pt x="231914" y="87960"/>
                </a:lnTo>
                <a:lnTo>
                  <a:pt x="245948" y="87960"/>
                </a:lnTo>
                <a:lnTo>
                  <a:pt x="245948" y="72859"/>
                </a:lnTo>
                <a:close/>
              </a:path>
              <a:path w="761364" h="128905" extrusionOk="0">
                <a:moveTo>
                  <a:pt x="284479" y="72859"/>
                </a:moveTo>
                <a:lnTo>
                  <a:pt x="245948" y="72859"/>
                </a:lnTo>
                <a:lnTo>
                  <a:pt x="245948" y="87960"/>
                </a:lnTo>
                <a:lnTo>
                  <a:pt x="307619" y="87960"/>
                </a:lnTo>
                <a:lnTo>
                  <a:pt x="307619" y="76835"/>
                </a:lnTo>
                <a:lnTo>
                  <a:pt x="284479" y="76835"/>
                </a:lnTo>
                <a:lnTo>
                  <a:pt x="284479" y="72859"/>
                </a:lnTo>
                <a:close/>
              </a:path>
              <a:path w="761364" h="128905" extrusionOk="0">
                <a:moveTo>
                  <a:pt x="301125" y="53695"/>
                </a:moveTo>
                <a:lnTo>
                  <a:pt x="269646" y="53695"/>
                </a:lnTo>
                <a:lnTo>
                  <a:pt x="273170" y="54660"/>
                </a:lnTo>
                <a:lnTo>
                  <a:pt x="278853" y="58534"/>
                </a:lnTo>
                <a:lnTo>
                  <a:pt x="280923" y="61150"/>
                </a:lnTo>
                <a:lnTo>
                  <a:pt x="283768" y="68084"/>
                </a:lnTo>
                <a:lnTo>
                  <a:pt x="284371" y="71539"/>
                </a:lnTo>
                <a:lnTo>
                  <a:pt x="284479" y="76835"/>
                </a:lnTo>
                <a:lnTo>
                  <a:pt x="295592" y="72859"/>
                </a:lnTo>
                <a:lnTo>
                  <a:pt x="307524" y="72859"/>
                </a:lnTo>
                <a:lnTo>
                  <a:pt x="306527" y="66725"/>
                </a:lnTo>
                <a:lnTo>
                  <a:pt x="302171" y="55333"/>
                </a:lnTo>
                <a:lnTo>
                  <a:pt x="301125" y="53695"/>
                </a:lnTo>
                <a:close/>
              </a:path>
              <a:path w="761364" h="128905" extrusionOk="0">
                <a:moveTo>
                  <a:pt x="307524" y="72859"/>
                </a:moveTo>
                <a:lnTo>
                  <a:pt x="295592" y="72859"/>
                </a:lnTo>
                <a:lnTo>
                  <a:pt x="284479" y="76835"/>
                </a:lnTo>
                <a:lnTo>
                  <a:pt x="307619" y="76835"/>
                </a:lnTo>
                <a:lnTo>
                  <a:pt x="307524" y="72859"/>
                </a:lnTo>
                <a:close/>
              </a:path>
              <a:path w="761364" h="128905" extrusionOk="0">
                <a:moveTo>
                  <a:pt x="147764" y="36601"/>
                </a:moveTo>
                <a:lnTo>
                  <a:pt x="122046" y="36601"/>
                </a:lnTo>
                <a:lnTo>
                  <a:pt x="155270" y="126733"/>
                </a:lnTo>
                <a:lnTo>
                  <a:pt x="182752" y="126733"/>
                </a:lnTo>
                <a:lnTo>
                  <a:pt x="185375" y="119634"/>
                </a:lnTo>
                <a:lnTo>
                  <a:pt x="166789" y="119634"/>
                </a:lnTo>
                <a:lnTo>
                  <a:pt x="169322" y="108130"/>
                </a:lnTo>
                <a:lnTo>
                  <a:pt x="166344" y="95135"/>
                </a:lnTo>
                <a:lnTo>
                  <a:pt x="164744" y="89217"/>
                </a:lnTo>
                <a:lnTo>
                  <a:pt x="162928" y="83362"/>
                </a:lnTo>
                <a:lnTo>
                  <a:pt x="147764" y="36601"/>
                </a:lnTo>
                <a:close/>
              </a:path>
              <a:path w="761364" h="128905" extrusionOk="0">
                <a:moveTo>
                  <a:pt x="169322" y="108130"/>
                </a:moveTo>
                <a:lnTo>
                  <a:pt x="166789" y="119634"/>
                </a:lnTo>
                <a:lnTo>
                  <a:pt x="171957" y="119634"/>
                </a:lnTo>
                <a:lnTo>
                  <a:pt x="169322" y="108130"/>
                </a:lnTo>
                <a:close/>
              </a:path>
              <a:path w="761364" h="128905" extrusionOk="0">
                <a:moveTo>
                  <a:pt x="216052" y="36601"/>
                </a:moveTo>
                <a:lnTo>
                  <a:pt x="190652" y="36601"/>
                </a:lnTo>
                <a:lnTo>
                  <a:pt x="175666" y="83362"/>
                </a:lnTo>
                <a:lnTo>
                  <a:pt x="173837" y="89217"/>
                </a:lnTo>
                <a:lnTo>
                  <a:pt x="172250" y="95135"/>
                </a:lnTo>
                <a:lnTo>
                  <a:pt x="169322" y="108130"/>
                </a:lnTo>
                <a:lnTo>
                  <a:pt x="171957" y="119634"/>
                </a:lnTo>
                <a:lnTo>
                  <a:pt x="185375" y="119634"/>
                </a:lnTo>
                <a:lnTo>
                  <a:pt x="216052" y="36601"/>
                </a:lnTo>
                <a:close/>
              </a:path>
              <a:path w="761364" h="128905" extrusionOk="0">
                <a:moveTo>
                  <a:pt x="56032" y="5003"/>
                </a:moveTo>
                <a:lnTo>
                  <a:pt x="16084" y="21158"/>
                </a:lnTo>
                <a:lnTo>
                  <a:pt x="461" y="57319"/>
                </a:lnTo>
                <a:lnTo>
                  <a:pt x="0" y="66751"/>
                </a:lnTo>
                <a:lnTo>
                  <a:pt x="420" y="75298"/>
                </a:lnTo>
                <a:lnTo>
                  <a:pt x="16084" y="112206"/>
                </a:lnTo>
                <a:lnTo>
                  <a:pt x="56032" y="128346"/>
                </a:lnTo>
                <a:lnTo>
                  <a:pt x="63807" y="127893"/>
                </a:lnTo>
                <a:lnTo>
                  <a:pt x="100663" y="106537"/>
                </a:lnTo>
                <a:lnTo>
                  <a:pt x="49971" y="106537"/>
                </a:lnTo>
                <a:lnTo>
                  <a:pt x="44469" y="104978"/>
                </a:lnTo>
                <a:lnTo>
                  <a:pt x="24993" y="75298"/>
                </a:lnTo>
                <a:lnTo>
                  <a:pt x="24993" y="58153"/>
                </a:lnTo>
                <a:lnTo>
                  <a:pt x="49847" y="26847"/>
                </a:lnTo>
                <a:lnTo>
                  <a:pt x="100670" y="26847"/>
                </a:lnTo>
                <a:lnTo>
                  <a:pt x="95985" y="21158"/>
                </a:lnTo>
                <a:lnTo>
                  <a:pt x="63807" y="5456"/>
                </a:lnTo>
                <a:lnTo>
                  <a:pt x="56032" y="5003"/>
                </a:lnTo>
                <a:close/>
              </a:path>
              <a:path w="761364" h="128905" extrusionOk="0">
                <a:moveTo>
                  <a:pt x="100668" y="26847"/>
                </a:moveTo>
                <a:lnTo>
                  <a:pt x="62268" y="26847"/>
                </a:lnTo>
                <a:lnTo>
                  <a:pt x="67723" y="28384"/>
                </a:lnTo>
                <a:lnTo>
                  <a:pt x="75308" y="33337"/>
                </a:lnTo>
                <a:lnTo>
                  <a:pt x="87071" y="58153"/>
                </a:lnTo>
                <a:lnTo>
                  <a:pt x="87071" y="75298"/>
                </a:lnTo>
                <a:lnTo>
                  <a:pt x="62142" y="106537"/>
                </a:lnTo>
                <a:lnTo>
                  <a:pt x="100663" y="106537"/>
                </a:lnTo>
                <a:lnTo>
                  <a:pt x="112052" y="66751"/>
                </a:lnTo>
                <a:lnTo>
                  <a:pt x="111632" y="58153"/>
                </a:lnTo>
                <a:lnTo>
                  <a:pt x="111592" y="57319"/>
                </a:lnTo>
                <a:lnTo>
                  <a:pt x="110212" y="48606"/>
                </a:lnTo>
                <a:lnTo>
                  <a:pt x="107910" y="40612"/>
                </a:lnTo>
                <a:lnTo>
                  <a:pt x="104686" y="33337"/>
                </a:lnTo>
                <a:lnTo>
                  <a:pt x="100668" y="26847"/>
                </a:lnTo>
                <a:close/>
              </a:path>
            </a:pathLst>
          </a:custGeom>
          <a:solidFill>
            <a:srgbClr val="00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627" name="Google Shape;627;p2"/>
          <p:cNvSpPr/>
          <p:nvPr/>
        </p:nvSpPr>
        <p:spPr>
          <a:xfrm>
            <a:off x="3540292" y="2230055"/>
            <a:ext cx="149860" cy="266065"/>
          </a:xfrm>
          <a:custGeom>
            <a:avLst/>
            <a:gdLst/>
            <a:ahLst/>
            <a:cxnLst/>
            <a:rect l="l" t="t" r="r" b="b"/>
            <a:pathLst>
              <a:path w="149860" h="266064" extrusionOk="0">
                <a:moveTo>
                  <a:pt x="78486" y="0"/>
                </a:moveTo>
                <a:lnTo>
                  <a:pt x="40767" y="8191"/>
                </a:lnTo>
                <a:lnTo>
                  <a:pt x="8179" y="43064"/>
                </a:lnTo>
                <a:lnTo>
                  <a:pt x="2286" y="79247"/>
                </a:lnTo>
                <a:lnTo>
                  <a:pt x="2286" y="83819"/>
                </a:lnTo>
                <a:lnTo>
                  <a:pt x="2667" y="88899"/>
                </a:lnTo>
                <a:lnTo>
                  <a:pt x="3429" y="94487"/>
                </a:lnTo>
                <a:lnTo>
                  <a:pt x="50292" y="94487"/>
                </a:lnTo>
                <a:lnTo>
                  <a:pt x="50292" y="78866"/>
                </a:lnTo>
                <a:lnTo>
                  <a:pt x="50673" y="71127"/>
                </a:lnTo>
                <a:lnTo>
                  <a:pt x="67183" y="39242"/>
                </a:lnTo>
                <a:lnTo>
                  <a:pt x="82931" y="39242"/>
                </a:lnTo>
                <a:lnTo>
                  <a:pt x="100584" y="63372"/>
                </a:lnTo>
                <a:lnTo>
                  <a:pt x="100584" y="67436"/>
                </a:lnTo>
                <a:lnTo>
                  <a:pt x="90035" y="107453"/>
                </a:lnTo>
                <a:lnTo>
                  <a:pt x="64389" y="142446"/>
                </a:lnTo>
                <a:lnTo>
                  <a:pt x="39909" y="169783"/>
                </a:lnTo>
                <a:lnTo>
                  <a:pt x="28194" y="184022"/>
                </a:lnTo>
                <a:lnTo>
                  <a:pt x="8191" y="217551"/>
                </a:lnTo>
                <a:lnTo>
                  <a:pt x="0" y="256794"/>
                </a:lnTo>
                <a:lnTo>
                  <a:pt x="0" y="265938"/>
                </a:lnTo>
                <a:lnTo>
                  <a:pt x="149733" y="265938"/>
                </a:lnTo>
                <a:lnTo>
                  <a:pt x="149733" y="223265"/>
                </a:lnTo>
                <a:lnTo>
                  <a:pt x="57150" y="223265"/>
                </a:lnTo>
                <a:lnTo>
                  <a:pt x="58166" y="221233"/>
                </a:lnTo>
                <a:lnTo>
                  <a:pt x="61849" y="215455"/>
                </a:lnTo>
                <a:lnTo>
                  <a:pt x="73485" y="200739"/>
                </a:lnTo>
                <a:lnTo>
                  <a:pt x="93964" y="177403"/>
                </a:lnTo>
                <a:lnTo>
                  <a:pt x="110775" y="157257"/>
                </a:lnTo>
                <a:lnTo>
                  <a:pt x="135445" y="119586"/>
                </a:lnTo>
                <a:lnTo>
                  <a:pt x="148209" y="76878"/>
                </a:lnTo>
                <a:lnTo>
                  <a:pt x="148590" y="67817"/>
                </a:lnTo>
                <a:lnTo>
                  <a:pt x="147994" y="56376"/>
                </a:lnTo>
                <a:lnTo>
                  <a:pt x="127968" y="15763"/>
                </a:lnTo>
                <a:lnTo>
                  <a:pt x="87975" y="428"/>
                </a:lnTo>
                <a:lnTo>
                  <a:pt x="78486" y="0"/>
                </a:lnTo>
                <a:close/>
              </a:path>
            </a:pathLst>
          </a:custGeom>
          <a:solidFill>
            <a:srgbClr val="E6000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grpSp>
        <p:nvGrpSpPr>
          <p:cNvPr id="628" name="Google Shape;628;p2"/>
          <p:cNvGrpSpPr/>
          <p:nvPr/>
        </p:nvGrpSpPr>
        <p:grpSpPr>
          <a:xfrm>
            <a:off x="534012" y="1703260"/>
            <a:ext cx="2459821" cy="1631633"/>
            <a:chOff x="534012" y="1703260"/>
            <a:chExt cx="2459821" cy="1631633"/>
          </a:xfrm>
        </p:grpSpPr>
        <p:pic>
          <p:nvPicPr>
            <p:cNvPr id="629" name="Google Shape;629;p2"/>
            <p:cNvPicPr preferRelativeResize="0"/>
            <p:nvPr/>
          </p:nvPicPr>
          <p:blipFill rotWithShape="1">
            <a:blip r:embed="rId6">
              <a:alphaModFix/>
            </a:blip>
            <a:srcRect/>
            <a:stretch/>
          </p:blipFill>
          <p:spPr>
            <a:xfrm>
              <a:off x="534012" y="1703260"/>
              <a:ext cx="2338825" cy="1629739"/>
            </a:xfrm>
            <a:prstGeom prst="rect">
              <a:avLst/>
            </a:prstGeom>
            <a:noFill/>
            <a:ln>
              <a:noFill/>
            </a:ln>
          </p:spPr>
        </p:pic>
        <p:pic>
          <p:nvPicPr>
            <p:cNvPr id="630" name="Google Shape;630;p2"/>
            <p:cNvPicPr preferRelativeResize="0"/>
            <p:nvPr/>
          </p:nvPicPr>
          <p:blipFill rotWithShape="1">
            <a:blip r:embed="rId7">
              <a:alphaModFix/>
            </a:blip>
            <a:srcRect/>
            <a:stretch/>
          </p:blipFill>
          <p:spPr>
            <a:xfrm>
              <a:off x="1066876" y="2666276"/>
              <a:ext cx="965365" cy="128511"/>
            </a:xfrm>
            <a:prstGeom prst="rect">
              <a:avLst/>
            </a:prstGeom>
            <a:noFill/>
            <a:ln>
              <a:noFill/>
            </a:ln>
          </p:spPr>
        </p:pic>
        <p:sp>
          <p:nvSpPr>
            <p:cNvPr id="631" name="Google Shape;631;p2"/>
            <p:cNvSpPr/>
            <p:nvPr/>
          </p:nvSpPr>
          <p:spPr>
            <a:xfrm>
              <a:off x="1458687" y="2234627"/>
              <a:ext cx="158750" cy="261620"/>
            </a:xfrm>
            <a:custGeom>
              <a:avLst/>
              <a:gdLst/>
              <a:ahLst/>
              <a:cxnLst/>
              <a:rect l="l" t="t" r="r" b="b"/>
              <a:pathLst>
                <a:path w="158750" h="261619" extrusionOk="0">
                  <a:moveTo>
                    <a:pt x="104775" y="0"/>
                  </a:moveTo>
                  <a:lnTo>
                    <a:pt x="82296" y="0"/>
                  </a:lnTo>
                  <a:lnTo>
                    <a:pt x="76021" y="3726"/>
                  </a:lnTo>
                  <a:lnTo>
                    <a:pt x="69389" y="7286"/>
                  </a:lnTo>
                  <a:lnTo>
                    <a:pt x="32694" y="22050"/>
                  </a:lnTo>
                  <a:lnTo>
                    <a:pt x="0" y="29336"/>
                  </a:lnTo>
                  <a:lnTo>
                    <a:pt x="0" y="59816"/>
                  </a:lnTo>
                  <a:lnTo>
                    <a:pt x="59055" y="59816"/>
                  </a:lnTo>
                  <a:lnTo>
                    <a:pt x="59055" y="222884"/>
                  </a:lnTo>
                  <a:lnTo>
                    <a:pt x="381" y="222884"/>
                  </a:lnTo>
                  <a:lnTo>
                    <a:pt x="381" y="261365"/>
                  </a:lnTo>
                  <a:lnTo>
                    <a:pt x="158496" y="261365"/>
                  </a:lnTo>
                  <a:lnTo>
                    <a:pt x="158496" y="222884"/>
                  </a:lnTo>
                  <a:lnTo>
                    <a:pt x="104775" y="222884"/>
                  </a:lnTo>
                  <a:lnTo>
                    <a:pt x="104775" y="0"/>
                  </a:lnTo>
                  <a:close/>
                </a:path>
              </a:pathLst>
            </a:custGeom>
            <a:solidFill>
              <a:srgbClr val="E6000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632" name="Google Shape;632;p2"/>
            <p:cNvPicPr preferRelativeResize="0"/>
            <p:nvPr/>
          </p:nvPicPr>
          <p:blipFill rotWithShape="1">
            <a:blip r:embed="rId8">
              <a:alphaModFix/>
            </a:blip>
            <a:srcRect/>
            <a:stretch/>
          </p:blipFill>
          <p:spPr>
            <a:xfrm>
              <a:off x="2443365" y="1705150"/>
              <a:ext cx="550468" cy="1629743"/>
            </a:xfrm>
            <a:prstGeom prst="rect">
              <a:avLst/>
            </a:prstGeom>
            <a:noFill/>
            <a:ln>
              <a:noFill/>
            </a:ln>
          </p:spPr>
        </p:pic>
      </p:grpSp>
      <p:grpSp>
        <p:nvGrpSpPr>
          <p:cNvPr id="633" name="Google Shape;633;p2"/>
          <p:cNvGrpSpPr/>
          <p:nvPr/>
        </p:nvGrpSpPr>
        <p:grpSpPr>
          <a:xfrm>
            <a:off x="4319439" y="1703250"/>
            <a:ext cx="2684038" cy="1629749"/>
            <a:chOff x="4319439" y="1703250"/>
            <a:chExt cx="2684038" cy="1629749"/>
          </a:xfrm>
        </p:grpSpPr>
        <p:pic>
          <p:nvPicPr>
            <p:cNvPr id="634" name="Google Shape;634;p2"/>
            <p:cNvPicPr preferRelativeResize="0"/>
            <p:nvPr/>
          </p:nvPicPr>
          <p:blipFill rotWithShape="1">
            <a:blip r:embed="rId9">
              <a:alphaModFix/>
            </a:blip>
            <a:srcRect/>
            <a:stretch/>
          </p:blipFill>
          <p:spPr>
            <a:xfrm>
              <a:off x="4319439" y="1703250"/>
              <a:ext cx="2684038" cy="1629749"/>
            </a:xfrm>
            <a:prstGeom prst="rect">
              <a:avLst/>
            </a:prstGeom>
            <a:noFill/>
            <a:ln>
              <a:noFill/>
            </a:ln>
          </p:spPr>
        </p:pic>
        <p:pic>
          <p:nvPicPr>
            <p:cNvPr id="635" name="Google Shape;635;p2"/>
            <p:cNvPicPr preferRelativeResize="0"/>
            <p:nvPr/>
          </p:nvPicPr>
          <p:blipFill rotWithShape="1">
            <a:blip r:embed="rId10">
              <a:alphaModFix/>
            </a:blip>
            <a:srcRect/>
            <a:stretch/>
          </p:blipFill>
          <p:spPr>
            <a:xfrm>
              <a:off x="5164301" y="2666283"/>
              <a:ext cx="991019" cy="162356"/>
            </a:xfrm>
            <a:prstGeom prst="rect">
              <a:avLst/>
            </a:prstGeom>
            <a:noFill/>
            <a:ln>
              <a:noFill/>
            </a:ln>
          </p:spPr>
        </p:pic>
        <p:sp>
          <p:nvSpPr>
            <p:cNvPr id="636" name="Google Shape;636;p2"/>
            <p:cNvSpPr/>
            <p:nvPr/>
          </p:nvSpPr>
          <p:spPr>
            <a:xfrm>
              <a:off x="5561660" y="2230055"/>
              <a:ext cx="153035" cy="270510"/>
            </a:xfrm>
            <a:custGeom>
              <a:avLst/>
              <a:gdLst/>
              <a:ahLst/>
              <a:cxnLst/>
              <a:rect l="l" t="t" r="r" b="b"/>
              <a:pathLst>
                <a:path w="153035" h="270510" extrusionOk="0">
                  <a:moveTo>
                    <a:pt x="76199" y="0"/>
                  </a:moveTo>
                  <a:lnTo>
                    <a:pt x="39052" y="8763"/>
                  </a:lnTo>
                  <a:lnTo>
                    <a:pt x="9715" y="42160"/>
                  </a:lnTo>
                  <a:lnTo>
                    <a:pt x="4571" y="71628"/>
                  </a:lnTo>
                  <a:lnTo>
                    <a:pt x="4571" y="82296"/>
                  </a:lnTo>
                  <a:lnTo>
                    <a:pt x="52196" y="82296"/>
                  </a:lnTo>
                  <a:lnTo>
                    <a:pt x="52196" y="75057"/>
                  </a:lnTo>
                  <a:lnTo>
                    <a:pt x="52589" y="66484"/>
                  </a:lnTo>
                  <a:lnTo>
                    <a:pt x="68706" y="38481"/>
                  </a:lnTo>
                  <a:lnTo>
                    <a:pt x="83946" y="38481"/>
                  </a:lnTo>
                  <a:lnTo>
                    <a:pt x="100583" y="73533"/>
                  </a:lnTo>
                  <a:lnTo>
                    <a:pt x="100119" y="82998"/>
                  </a:lnTo>
                  <a:lnTo>
                    <a:pt x="82041" y="113919"/>
                  </a:lnTo>
                  <a:lnTo>
                    <a:pt x="61340" y="113919"/>
                  </a:lnTo>
                  <a:lnTo>
                    <a:pt x="61340" y="152400"/>
                  </a:lnTo>
                  <a:lnTo>
                    <a:pt x="79501" y="152400"/>
                  </a:lnTo>
                  <a:lnTo>
                    <a:pt x="84645" y="153543"/>
                  </a:lnTo>
                  <a:lnTo>
                    <a:pt x="105155" y="193548"/>
                  </a:lnTo>
                  <a:lnTo>
                    <a:pt x="104667" y="202799"/>
                  </a:lnTo>
                  <a:lnTo>
                    <a:pt x="85216" y="232029"/>
                  </a:lnTo>
                  <a:lnTo>
                    <a:pt x="67182" y="232029"/>
                  </a:lnTo>
                  <a:lnTo>
                    <a:pt x="47624" y="193167"/>
                  </a:lnTo>
                  <a:lnTo>
                    <a:pt x="47624" y="185166"/>
                  </a:lnTo>
                  <a:lnTo>
                    <a:pt x="0" y="185166"/>
                  </a:lnTo>
                  <a:lnTo>
                    <a:pt x="0" y="192024"/>
                  </a:lnTo>
                  <a:lnTo>
                    <a:pt x="1250" y="209026"/>
                  </a:lnTo>
                  <a:lnTo>
                    <a:pt x="20002" y="249174"/>
                  </a:lnTo>
                  <a:lnTo>
                    <a:pt x="59757" y="269176"/>
                  </a:lnTo>
                  <a:lnTo>
                    <a:pt x="77342" y="270510"/>
                  </a:lnTo>
                  <a:lnTo>
                    <a:pt x="88070" y="269950"/>
                  </a:lnTo>
                  <a:lnTo>
                    <a:pt x="124420" y="256591"/>
                  </a:lnTo>
                  <a:lnTo>
                    <a:pt x="150352" y="217455"/>
                  </a:lnTo>
                  <a:lnTo>
                    <a:pt x="152780" y="195834"/>
                  </a:lnTo>
                  <a:lnTo>
                    <a:pt x="152102" y="183499"/>
                  </a:lnTo>
                  <a:lnTo>
                    <a:pt x="136124" y="146542"/>
                  </a:lnTo>
                  <a:lnTo>
                    <a:pt x="114299" y="131826"/>
                  </a:lnTo>
                  <a:lnTo>
                    <a:pt x="114299" y="130302"/>
                  </a:lnTo>
                  <a:lnTo>
                    <a:pt x="142744" y="101024"/>
                  </a:lnTo>
                  <a:lnTo>
                    <a:pt x="148208" y="71628"/>
                  </a:lnTo>
                  <a:lnTo>
                    <a:pt x="146970" y="55149"/>
                  </a:lnTo>
                  <a:lnTo>
                    <a:pt x="128396" y="18288"/>
                  </a:lnTo>
                  <a:lnTo>
                    <a:pt x="91606" y="1143"/>
                  </a:lnTo>
                  <a:lnTo>
                    <a:pt x="76199" y="0"/>
                  </a:lnTo>
                  <a:close/>
                </a:path>
              </a:pathLst>
            </a:custGeom>
            <a:solidFill>
              <a:srgbClr val="E6000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grpSp>
      <p:grpSp>
        <p:nvGrpSpPr>
          <p:cNvPr id="637" name="Google Shape;637;p2"/>
          <p:cNvGrpSpPr/>
          <p:nvPr/>
        </p:nvGrpSpPr>
        <p:grpSpPr>
          <a:xfrm>
            <a:off x="-1511" y="176034"/>
            <a:ext cx="798195" cy="399415"/>
            <a:chOff x="-1511" y="176034"/>
            <a:chExt cx="798195" cy="399415"/>
          </a:xfrm>
        </p:grpSpPr>
        <p:sp>
          <p:nvSpPr>
            <p:cNvPr id="638" name="Google Shape;638;p2"/>
            <p:cNvSpPr/>
            <p:nvPr/>
          </p:nvSpPr>
          <p:spPr>
            <a:xfrm>
              <a:off x="-1511" y="176034"/>
              <a:ext cx="798195" cy="399415"/>
            </a:xfrm>
            <a:custGeom>
              <a:avLst/>
              <a:gdLst/>
              <a:ahLst/>
              <a:cxnLst/>
              <a:rect l="l" t="t" r="r" b="b"/>
              <a:pathLst>
                <a:path w="798195" h="399415" extrusionOk="0">
                  <a:moveTo>
                    <a:pt x="798093" y="0"/>
                  </a:moveTo>
                  <a:lnTo>
                    <a:pt x="0" y="0"/>
                  </a:lnTo>
                  <a:lnTo>
                    <a:pt x="0" y="399046"/>
                  </a:lnTo>
                  <a:lnTo>
                    <a:pt x="798093" y="399046"/>
                  </a:lnTo>
                  <a:lnTo>
                    <a:pt x="798093" y="0"/>
                  </a:lnTo>
                  <a:close/>
                </a:path>
              </a:pathLst>
            </a:custGeom>
            <a:solidFill>
              <a:srgbClr val="E2120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639" name="Google Shape;639;p2"/>
            <p:cNvSpPr/>
            <p:nvPr/>
          </p:nvSpPr>
          <p:spPr>
            <a:xfrm>
              <a:off x="124472" y="283552"/>
              <a:ext cx="546735" cy="66675"/>
            </a:xfrm>
            <a:custGeom>
              <a:avLst/>
              <a:gdLst/>
              <a:ahLst/>
              <a:cxnLst/>
              <a:rect l="l" t="t" r="r" b="b"/>
              <a:pathLst>
                <a:path w="546735" h="66675" extrusionOk="0">
                  <a:moveTo>
                    <a:pt x="42138" y="51828"/>
                  </a:moveTo>
                  <a:lnTo>
                    <a:pt x="14655" y="51828"/>
                  </a:lnTo>
                  <a:lnTo>
                    <a:pt x="14655" y="38620"/>
                  </a:lnTo>
                  <a:lnTo>
                    <a:pt x="38430" y="38620"/>
                  </a:lnTo>
                  <a:lnTo>
                    <a:pt x="38430" y="25869"/>
                  </a:lnTo>
                  <a:lnTo>
                    <a:pt x="14655" y="25869"/>
                  </a:lnTo>
                  <a:lnTo>
                    <a:pt x="14655" y="14287"/>
                  </a:lnTo>
                  <a:lnTo>
                    <a:pt x="40424" y="14287"/>
                  </a:lnTo>
                  <a:lnTo>
                    <a:pt x="40424" y="1181"/>
                  </a:lnTo>
                  <a:lnTo>
                    <a:pt x="0" y="1181"/>
                  </a:lnTo>
                  <a:lnTo>
                    <a:pt x="0" y="65024"/>
                  </a:lnTo>
                  <a:lnTo>
                    <a:pt x="42138" y="65024"/>
                  </a:lnTo>
                  <a:lnTo>
                    <a:pt x="42138" y="51828"/>
                  </a:lnTo>
                  <a:close/>
                </a:path>
                <a:path w="546735" h="66675" extrusionOk="0">
                  <a:moveTo>
                    <a:pt x="104648" y="48298"/>
                  </a:moveTo>
                  <a:lnTo>
                    <a:pt x="99580" y="51371"/>
                  </a:lnTo>
                  <a:lnTo>
                    <a:pt x="94157" y="53365"/>
                  </a:lnTo>
                  <a:lnTo>
                    <a:pt x="87909" y="53365"/>
                  </a:lnTo>
                  <a:lnTo>
                    <a:pt x="79895" y="52120"/>
                  </a:lnTo>
                  <a:lnTo>
                    <a:pt x="73304" y="48374"/>
                  </a:lnTo>
                  <a:lnTo>
                    <a:pt x="68834" y="42024"/>
                  </a:lnTo>
                  <a:lnTo>
                    <a:pt x="67195" y="33020"/>
                  </a:lnTo>
                  <a:lnTo>
                    <a:pt x="68694" y="24282"/>
                  </a:lnTo>
                  <a:lnTo>
                    <a:pt x="72859" y="17932"/>
                  </a:lnTo>
                  <a:lnTo>
                    <a:pt x="79209" y="14071"/>
                  </a:lnTo>
                  <a:lnTo>
                    <a:pt x="87274" y="12763"/>
                  </a:lnTo>
                  <a:lnTo>
                    <a:pt x="93421" y="12763"/>
                  </a:lnTo>
                  <a:lnTo>
                    <a:pt x="99847" y="14287"/>
                  </a:lnTo>
                  <a:lnTo>
                    <a:pt x="104546" y="18275"/>
                  </a:lnTo>
                  <a:lnTo>
                    <a:pt x="104546" y="4699"/>
                  </a:lnTo>
                  <a:lnTo>
                    <a:pt x="99847" y="1447"/>
                  </a:lnTo>
                  <a:lnTo>
                    <a:pt x="93700" y="0"/>
                  </a:lnTo>
                  <a:lnTo>
                    <a:pt x="84467" y="0"/>
                  </a:lnTo>
                  <a:lnTo>
                    <a:pt x="71742" y="2311"/>
                  </a:lnTo>
                  <a:lnTo>
                    <a:pt x="61404" y="8940"/>
                  </a:lnTo>
                  <a:lnTo>
                    <a:pt x="54457" y="19418"/>
                  </a:lnTo>
                  <a:lnTo>
                    <a:pt x="51917" y="33286"/>
                  </a:lnTo>
                  <a:lnTo>
                    <a:pt x="54406" y="47078"/>
                  </a:lnTo>
                  <a:lnTo>
                    <a:pt x="61264" y="57391"/>
                  </a:lnTo>
                  <a:lnTo>
                    <a:pt x="71488" y="63868"/>
                  </a:lnTo>
                  <a:lnTo>
                    <a:pt x="84112" y="66116"/>
                  </a:lnTo>
                  <a:lnTo>
                    <a:pt x="92798" y="66116"/>
                  </a:lnTo>
                  <a:lnTo>
                    <a:pt x="99402" y="64401"/>
                  </a:lnTo>
                  <a:lnTo>
                    <a:pt x="104648" y="61226"/>
                  </a:lnTo>
                  <a:lnTo>
                    <a:pt x="104648" y="48298"/>
                  </a:lnTo>
                  <a:close/>
                </a:path>
                <a:path w="546735" h="66675" extrusionOk="0">
                  <a:moveTo>
                    <a:pt x="177088" y="32372"/>
                  </a:moveTo>
                  <a:lnTo>
                    <a:pt x="161886" y="4343"/>
                  </a:lnTo>
                  <a:lnTo>
                    <a:pt x="161886" y="33274"/>
                  </a:lnTo>
                  <a:lnTo>
                    <a:pt x="160756" y="41871"/>
                  </a:lnTo>
                  <a:lnTo>
                    <a:pt x="160731" y="42062"/>
                  </a:lnTo>
                  <a:lnTo>
                    <a:pt x="157441" y="48336"/>
                  </a:lnTo>
                  <a:lnTo>
                    <a:pt x="152361" y="52095"/>
                  </a:lnTo>
                  <a:lnTo>
                    <a:pt x="145796" y="53352"/>
                  </a:lnTo>
                  <a:lnTo>
                    <a:pt x="139395" y="52095"/>
                  </a:lnTo>
                  <a:lnTo>
                    <a:pt x="129552" y="33274"/>
                  </a:lnTo>
                  <a:lnTo>
                    <a:pt x="129603" y="32372"/>
                  </a:lnTo>
                  <a:lnTo>
                    <a:pt x="146062" y="12839"/>
                  </a:lnTo>
                  <a:lnTo>
                    <a:pt x="152476" y="14084"/>
                  </a:lnTo>
                  <a:lnTo>
                    <a:pt x="161886" y="33274"/>
                  </a:lnTo>
                  <a:lnTo>
                    <a:pt x="161886" y="4343"/>
                  </a:lnTo>
                  <a:lnTo>
                    <a:pt x="159042" y="2387"/>
                  </a:lnTo>
                  <a:lnTo>
                    <a:pt x="146151" y="0"/>
                  </a:lnTo>
                  <a:lnTo>
                    <a:pt x="133210" y="2387"/>
                  </a:lnTo>
                  <a:lnTo>
                    <a:pt x="123139" y="9093"/>
                  </a:lnTo>
                  <a:lnTo>
                    <a:pt x="116573" y="19532"/>
                  </a:lnTo>
                  <a:lnTo>
                    <a:pt x="114350" y="32372"/>
                  </a:lnTo>
                  <a:lnTo>
                    <a:pt x="114261" y="33274"/>
                  </a:lnTo>
                  <a:lnTo>
                    <a:pt x="116446" y="46456"/>
                  </a:lnTo>
                  <a:lnTo>
                    <a:pt x="116484" y="46685"/>
                  </a:lnTo>
                  <a:lnTo>
                    <a:pt x="122809" y="57099"/>
                  </a:lnTo>
                  <a:lnTo>
                    <a:pt x="132664" y="63779"/>
                  </a:lnTo>
                  <a:lnTo>
                    <a:pt x="145161" y="66116"/>
                  </a:lnTo>
                  <a:lnTo>
                    <a:pt x="158089" y="63779"/>
                  </a:lnTo>
                  <a:lnTo>
                    <a:pt x="176974" y="33096"/>
                  </a:lnTo>
                  <a:lnTo>
                    <a:pt x="177088" y="32372"/>
                  </a:lnTo>
                  <a:close/>
                </a:path>
                <a:path w="546735" h="66675" extrusionOk="0">
                  <a:moveTo>
                    <a:pt x="245833" y="1181"/>
                  </a:moveTo>
                  <a:lnTo>
                    <a:pt x="231813" y="1181"/>
                  </a:lnTo>
                  <a:lnTo>
                    <a:pt x="231889" y="26060"/>
                  </a:lnTo>
                  <a:lnTo>
                    <a:pt x="232181" y="39878"/>
                  </a:lnTo>
                  <a:lnTo>
                    <a:pt x="229095" y="35255"/>
                  </a:lnTo>
                  <a:lnTo>
                    <a:pt x="205041" y="1181"/>
                  </a:lnTo>
                  <a:lnTo>
                    <a:pt x="191389" y="1181"/>
                  </a:lnTo>
                  <a:lnTo>
                    <a:pt x="191389" y="65024"/>
                  </a:lnTo>
                  <a:lnTo>
                    <a:pt x="205498" y="65024"/>
                  </a:lnTo>
                  <a:lnTo>
                    <a:pt x="205473" y="33997"/>
                  </a:lnTo>
                  <a:lnTo>
                    <a:pt x="205320" y="23520"/>
                  </a:lnTo>
                  <a:lnTo>
                    <a:pt x="208178" y="27940"/>
                  </a:lnTo>
                  <a:lnTo>
                    <a:pt x="233260" y="65024"/>
                  </a:lnTo>
                  <a:lnTo>
                    <a:pt x="245833" y="65024"/>
                  </a:lnTo>
                  <a:lnTo>
                    <a:pt x="245833" y="1181"/>
                  </a:lnTo>
                  <a:close/>
                </a:path>
                <a:path w="546735" h="66675" extrusionOk="0">
                  <a:moveTo>
                    <a:pt x="322084" y="32372"/>
                  </a:moveTo>
                  <a:lnTo>
                    <a:pt x="319976" y="19532"/>
                  </a:lnTo>
                  <a:lnTo>
                    <a:pt x="319938" y="19304"/>
                  </a:lnTo>
                  <a:lnTo>
                    <a:pt x="316039" y="12839"/>
                  </a:lnTo>
                  <a:lnTo>
                    <a:pt x="313791" y="9093"/>
                  </a:lnTo>
                  <a:lnTo>
                    <a:pt x="306882" y="4343"/>
                  </a:lnTo>
                  <a:lnTo>
                    <a:pt x="306882" y="33274"/>
                  </a:lnTo>
                  <a:lnTo>
                    <a:pt x="305739" y="41871"/>
                  </a:lnTo>
                  <a:lnTo>
                    <a:pt x="305714" y="42062"/>
                  </a:lnTo>
                  <a:lnTo>
                    <a:pt x="302437" y="48336"/>
                  </a:lnTo>
                  <a:lnTo>
                    <a:pt x="297345" y="52095"/>
                  </a:lnTo>
                  <a:lnTo>
                    <a:pt x="290791" y="53352"/>
                  </a:lnTo>
                  <a:lnTo>
                    <a:pt x="284391" y="52095"/>
                  </a:lnTo>
                  <a:lnTo>
                    <a:pt x="279222" y="48336"/>
                  </a:lnTo>
                  <a:lnTo>
                    <a:pt x="278269" y="46685"/>
                  </a:lnTo>
                  <a:lnTo>
                    <a:pt x="275818" y="42062"/>
                  </a:lnTo>
                  <a:lnTo>
                    <a:pt x="275717" y="41871"/>
                  </a:lnTo>
                  <a:lnTo>
                    <a:pt x="274548" y="33274"/>
                  </a:lnTo>
                  <a:lnTo>
                    <a:pt x="274599" y="32372"/>
                  </a:lnTo>
                  <a:lnTo>
                    <a:pt x="275742" y="24244"/>
                  </a:lnTo>
                  <a:lnTo>
                    <a:pt x="275755" y="24091"/>
                  </a:lnTo>
                  <a:lnTo>
                    <a:pt x="279184" y="17868"/>
                  </a:lnTo>
                  <a:lnTo>
                    <a:pt x="284441" y="14084"/>
                  </a:lnTo>
                  <a:lnTo>
                    <a:pt x="291058" y="12839"/>
                  </a:lnTo>
                  <a:lnTo>
                    <a:pt x="297459" y="14084"/>
                  </a:lnTo>
                  <a:lnTo>
                    <a:pt x="306882" y="33274"/>
                  </a:lnTo>
                  <a:lnTo>
                    <a:pt x="306882" y="4343"/>
                  </a:lnTo>
                  <a:lnTo>
                    <a:pt x="304038" y="2387"/>
                  </a:lnTo>
                  <a:lnTo>
                    <a:pt x="291147" y="0"/>
                  </a:lnTo>
                  <a:lnTo>
                    <a:pt x="278206" y="2387"/>
                  </a:lnTo>
                  <a:lnTo>
                    <a:pt x="268135" y="9093"/>
                  </a:lnTo>
                  <a:lnTo>
                    <a:pt x="261569" y="19532"/>
                  </a:lnTo>
                  <a:lnTo>
                    <a:pt x="259346" y="32372"/>
                  </a:lnTo>
                  <a:lnTo>
                    <a:pt x="259245" y="33274"/>
                  </a:lnTo>
                  <a:lnTo>
                    <a:pt x="261429" y="46456"/>
                  </a:lnTo>
                  <a:lnTo>
                    <a:pt x="261467" y="46685"/>
                  </a:lnTo>
                  <a:lnTo>
                    <a:pt x="267804" y="57099"/>
                  </a:lnTo>
                  <a:lnTo>
                    <a:pt x="277647" y="63779"/>
                  </a:lnTo>
                  <a:lnTo>
                    <a:pt x="290156" y="66116"/>
                  </a:lnTo>
                  <a:lnTo>
                    <a:pt x="303085" y="63779"/>
                  </a:lnTo>
                  <a:lnTo>
                    <a:pt x="313143" y="57099"/>
                  </a:lnTo>
                  <a:lnTo>
                    <a:pt x="315480" y="53352"/>
                  </a:lnTo>
                  <a:lnTo>
                    <a:pt x="319735" y="46456"/>
                  </a:lnTo>
                  <a:lnTo>
                    <a:pt x="321932" y="33274"/>
                  </a:lnTo>
                  <a:lnTo>
                    <a:pt x="321970" y="33096"/>
                  </a:lnTo>
                  <a:lnTo>
                    <a:pt x="322084" y="32372"/>
                  </a:lnTo>
                  <a:close/>
                </a:path>
                <a:path w="546735" h="66675" extrusionOk="0">
                  <a:moveTo>
                    <a:pt x="399059" y="1181"/>
                  </a:moveTo>
                  <a:lnTo>
                    <a:pt x="383413" y="1181"/>
                  </a:lnTo>
                  <a:lnTo>
                    <a:pt x="372364" y="18681"/>
                  </a:lnTo>
                  <a:lnTo>
                    <a:pt x="367766" y="26416"/>
                  </a:lnTo>
                  <a:lnTo>
                    <a:pt x="365848" y="23139"/>
                  </a:lnTo>
                  <a:lnTo>
                    <a:pt x="352209" y="1181"/>
                  </a:lnTo>
                  <a:lnTo>
                    <a:pt x="336384" y="1181"/>
                  </a:lnTo>
                  <a:lnTo>
                    <a:pt x="336384" y="65024"/>
                  </a:lnTo>
                  <a:lnTo>
                    <a:pt x="350862" y="65024"/>
                  </a:lnTo>
                  <a:lnTo>
                    <a:pt x="350837" y="34975"/>
                  </a:lnTo>
                  <a:lnTo>
                    <a:pt x="350672" y="21615"/>
                  </a:lnTo>
                  <a:lnTo>
                    <a:pt x="367677" y="48120"/>
                  </a:lnTo>
                  <a:lnTo>
                    <a:pt x="375208" y="36690"/>
                  </a:lnTo>
                  <a:lnTo>
                    <a:pt x="384949" y="21615"/>
                  </a:lnTo>
                  <a:lnTo>
                    <a:pt x="384670" y="34798"/>
                  </a:lnTo>
                  <a:lnTo>
                    <a:pt x="384594" y="65024"/>
                  </a:lnTo>
                  <a:lnTo>
                    <a:pt x="399059" y="65024"/>
                  </a:lnTo>
                  <a:lnTo>
                    <a:pt x="399059" y="1181"/>
                  </a:lnTo>
                  <a:close/>
                </a:path>
                <a:path w="546735" h="66675" extrusionOk="0">
                  <a:moveTo>
                    <a:pt x="430542" y="1181"/>
                  </a:moveTo>
                  <a:lnTo>
                    <a:pt x="415798" y="1181"/>
                  </a:lnTo>
                  <a:lnTo>
                    <a:pt x="415798" y="65024"/>
                  </a:lnTo>
                  <a:lnTo>
                    <a:pt x="430542" y="65024"/>
                  </a:lnTo>
                  <a:lnTo>
                    <a:pt x="430542" y="1181"/>
                  </a:lnTo>
                  <a:close/>
                </a:path>
                <a:path w="546735" h="66675" extrusionOk="0">
                  <a:moveTo>
                    <a:pt x="490677" y="46926"/>
                  </a:moveTo>
                  <a:lnTo>
                    <a:pt x="461200" y="22783"/>
                  </a:lnTo>
                  <a:lnTo>
                    <a:pt x="459295" y="21526"/>
                  </a:lnTo>
                  <a:lnTo>
                    <a:pt x="459295" y="14922"/>
                  </a:lnTo>
                  <a:lnTo>
                    <a:pt x="461822" y="12750"/>
                  </a:lnTo>
                  <a:lnTo>
                    <a:pt x="473684" y="12750"/>
                  </a:lnTo>
                  <a:lnTo>
                    <a:pt x="481914" y="15100"/>
                  </a:lnTo>
                  <a:lnTo>
                    <a:pt x="487159" y="18986"/>
                  </a:lnTo>
                  <a:lnTo>
                    <a:pt x="487159" y="4787"/>
                  </a:lnTo>
                  <a:lnTo>
                    <a:pt x="482815" y="1892"/>
                  </a:lnTo>
                  <a:lnTo>
                    <a:pt x="475221" y="0"/>
                  </a:lnTo>
                  <a:lnTo>
                    <a:pt x="468528" y="0"/>
                  </a:lnTo>
                  <a:lnTo>
                    <a:pt x="457936" y="1371"/>
                  </a:lnTo>
                  <a:lnTo>
                    <a:pt x="450430" y="5207"/>
                  </a:lnTo>
                  <a:lnTo>
                    <a:pt x="445947" y="11074"/>
                  </a:lnTo>
                  <a:lnTo>
                    <a:pt x="444461" y="18542"/>
                  </a:lnTo>
                  <a:lnTo>
                    <a:pt x="444461" y="28028"/>
                  </a:lnTo>
                  <a:lnTo>
                    <a:pt x="449072" y="33553"/>
                  </a:lnTo>
                  <a:lnTo>
                    <a:pt x="460387" y="37706"/>
                  </a:lnTo>
                  <a:lnTo>
                    <a:pt x="473862" y="42862"/>
                  </a:lnTo>
                  <a:lnTo>
                    <a:pt x="475754" y="44488"/>
                  </a:lnTo>
                  <a:lnTo>
                    <a:pt x="475754" y="51269"/>
                  </a:lnTo>
                  <a:lnTo>
                    <a:pt x="473138" y="53352"/>
                  </a:lnTo>
                  <a:lnTo>
                    <a:pt x="460197" y="53352"/>
                  </a:lnTo>
                  <a:lnTo>
                    <a:pt x="450519" y="50546"/>
                  </a:lnTo>
                  <a:lnTo>
                    <a:pt x="444284" y="45212"/>
                  </a:lnTo>
                  <a:lnTo>
                    <a:pt x="444284" y="59778"/>
                  </a:lnTo>
                  <a:lnTo>
                    <a:pt x="448894" y="63207"/>
                  </a:lnTo>
                  <a:lnTo>
                    <a:pt x="457314" y="66103"/>
                  </a:lnTo>
                  <a:lnTo>
                    <a:pt x="466166" y="66103"/>
                  </a:lnTo>
                  <a:lnTo>
                    <a:pt x="477329" y="64579"/>
                  </a:lnTo>
                  <a:lnTo>
                    <a:pt x="484936" y="60426"/>
                  </a:lnTo>
                  <a:lnTo>
                    <a:pt x="489292" y="54317"/>
                  </a:lnTo>
                  <a:lnTo>
                    <a:pt x="490677" y="46926"/>
                  </a:lnTo>
                  <a:close/>
                </a:path>
                <a:path w="546735" h="66675" extrusionOk="0">
                  <a:moveTo>
                    <a:pt x="546125" y="1181"/>
                  </a:moveTo>
                  <a:lnTo>
                    <a:pt x="496023" y="1181"/>
                  </a:lnTo>
                  <a:lnTo>
                    <a:pt x="496023" y="14465"/>
                  </a:lnTo>
                  <a:lnTo>
                    <a:pt x="513562" y="14465"/>
                  </a:lnTo>
                  <a:lnTo>
                    <a:pt x="513562" y="65024"/>
                  </a:lnTo>
                  <a:lnTo>
                    <a:pt x="528307" y="65024"/>
                  </a:lnTo>
                  <a:lnTo>
                    <a:pt x="528307" y="14465"/>
                  </a:lnTo>
                  <a:lnTo>
                    <a:pt x="546125" y="14465"/>
                  </a:lnTo>
                  <a:lnTo>
                    <a:pt x="546125" y="1181"/>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640" name="Google Shape;640;p2"/>
            <p:cNvPicPr preferRelativeResize="0"/>
            <p:nvPr/>
          </p:nvPicPr>
          <p:blipFill rotWithShape="1">
            <a:blip r:embed="rId11">
              <a:alphaModFix/>
            </a:blip>
            <a:srcRect/>
            <a:stretch/>
          </p:blipFill>
          <p:spPr>
            <a:xfrm>
              <a:off x="228168" y="392082"/>
              <a:ext cx="338744" cy="66116"/>
            </a:xfrm>
            <a:prstGeom prst="rect">
              <a:avLst/>
            </a:prstGeom>
            <a:noFill/>
            <a:ln>
              <a:noFill/>
            </a:ln>
          </p:spPr>
        </p:pic>
      </p:grpSp>
      <p:pic>
        <p:nvPicPr>
          <p:cNvPr id="641" name="Google Shape;641;p2"/>
          <p:cNvPicPr preferRelativeResize="0"/>
          <p:nvPr/>
        </p:nvPicPr>
        <p:blipFill rotWithShape="1">
          <a:blip r:embed="rId12">
            <a:alphaModFix/>
          </a:blip>
          <a:srcRect/>
          <a:stretch/>
        </p:blipFill>
        <p:spPr>
          <a:xfrm>
            <a:off x="8391526" y="4860292"/>
            <a:ext cx="532606" cy="128630"/>
          </a:xfrm>
          <a:prstGeom prst="rect">
            <a:avLst/>
          </a:prstGeom>
          <a:noFill/>
          <a:ln>
            <a:noFill/>
          </a:ln>
        </p:spPr>
      </p:pic>
      <p:sp>
        <p:nvSpPr>
          <p:cNvPr id="642" name="Google Shape;642;p2"/>
          <p:cNvSpPr txBox="1"/>
          <p:nvPr/>
        </p:nvSpPr>
        <p:spPr>
          <a:xfrm>
            <a:off x="8385640" y="4735721"/>
            <a:ext cx="421500" cy="83400"/>
          </a:xfrm>
          <a:prstGeom prst="rect">
            <a:avLst/>
          </a:prstGeom>
          <a:noFill/>
          <a:ln>
            <a:noFill/>
          </a:ln>
        </p:spPr>
        <p:txBody>
          <a:bodyPr spcFirstLastPara="1" wrap="square" lIns="0" tIns="13950" rIns="0" bIns="0" anchor="t" anchorCtr="0">
            <a:spAutoFit/>
          </a:bodyPr>
          <a:lstStyle/>
          <a:p>
            <a:pPr marL="12700" lvl="0" indent="0" algn="l" rtl="0">
              <a:lnSpc>
                <a:spcPct val="100000"/>
              </a:lnSpc>
              <a:spcBef>
                <a:spcPts val="0"/>
              </a:spcBef>
              <a:spcAft>
                <a:spcPts val="0"/>
              </a:spcAft>
              <a:buNone/>
            </a:pPr>
            <a:r>
              <a:rPr lang="en-US" sz="450">
                <a:latin typeface="Inter Medium"/>
                <a:ea typeface="Inter Medium"/>
                <a:cs typeface="Inter Medium"/>
                <a:sym typeface="Inter Medium"/>
              </a:rPr>
              <a:t>Sponsored by</a:t>
            </a:r>
            <a:endParaRPr sz="450">
              <a:latin typeface="Inter Medium"/>
              <a:ea typeface="Inter Medium"/>
              <a:cs typeface="Inter Medium"/>
              <a:sym typeface="Inter Medium"/>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Shape 3254"/>
        <p:cNvGrpSpPr/>
        <p:nvPr/>
      </p:nvGrpSpPr>
      <p:grpSpPr>
        <a:xfrm>
          <a:off x="0" y="0"/>
          <a:ext cx="0" cy="0"/>
          <a:chOff x="0" y="0"/>
          <a:chExt cx="0" cy="0"/>
        </a:xfrm>
      </p:grpSpPr>
      <p:grpSp>
        <p:nvGrpSpPr>
          <p:cNvPr id="3255" name="Google Shape;3255;p20"/>
          <p:cNvGrpSpPr/>
          <p:nvPr/>
        </p:nvGrpSpPr>
        <p:grpSpPr>
          <a:xfrm>
            <a:off x="0" y="2629432"/>
            <a:ext cx="9144304" cy="2514131"/>
            <a:chOff x="0" y="2629432"/>
            <a:chExt cx="9144304" cy="2514131"/>
          </a:xfrm>
        </p:grpSpPr>
        <p:sp>
          <p:nvSpPr>
            <p:cNvPr id="3256" name="Google Shape;3256;p20"/>
            <p:cNvSpPr/>
            <p:nvPr/>
          </p:nvSpPr>
          <p:spPr>
            <a:xfrm>
              <a:off x="0" y="2962338"/>
              <a:ext cx="9142730" cy="2181225"/>
            </a:xfrm>
            <a:custGeom>
              <a:avLst/>
              <a:gdLst/>
              <a:ahLst/>
              <a:cxnLst/>
              <a:rect l="l" t="t" r="r" b="b"/>
              <a:pathLst>
                <a:path w="9142730" h="2181225" extrusionOk="0">
                  <a:moveTo>
                    <a:pt x="9142374" y="0"/>
                  </a:moveTo>
                  <a:lnTo>
                    <a:pt x="4537951" y="0"/>
                  </a:lnTo>
                  <a:lnTo>
                    <a:pt x="4537138" y="0"/>
                  </a:lnTo>
                  <a:lnTo>
                    <a:pt x="0" y="0"/>
                  </a:lnTo>
                  <a:lnTo>
                    <a:pt x="0" y="2181161"/>
                  </a:lnTo>
                  <a:lnTo>
                    <a:pt x="4537138" y="2181161"/>
                  </a:lnTo>
                  <a:lnTo>
                    <a:pt x="4537951" y="2181161"/>
                  </a:lnTo>
                  <a:lnTo>
                    <a:pt x="9142374" y="2181161"/>
                  </a:lnTo>
                  <a:lnTo>
                    <a:pt x="9142374" y="0"/>
                  </a:lnTo>
                  <a:close/>
                </a:path>
              </a:pathLst>
            </a:custGeom>
            <a:solidFill>
              <a:srgbClr val="D3E2E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257" name="Google Shape;3257;p20"/>
            <p:cNvSpPr/>
            <p:nvPr/>
          </p:nvSpPr>
          <p:spPr>
            <a:xfrm>
              <a:off x="0" y="2962338"/>
              <a:ext cx="4538345" cy="2181225"/>
            </a:xfrm>
            <a:custGeom>
              <a:avLst/>
              <a:gdLst/>
              <a:ahLst/>
              <a:cxnLst/>
              <a:rect l="l" t="t" r="r" b="b"/>
              <a:pathLst>
                <a:path w="4538345" h="2181225" extrusionOk="0">
                  <a:moveTo>
                    <a:pt x="0" y="0"/>
                  </a:moveTo>
                  <a:lnTo>
                    <a:pt x="4537951" y="0"/>
                  </a:lnTo>
                  <a:lnTo>
                    <a:pt x="4537951" y="2181161"/>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258" name="Google Shape;3258;p20"/>
            <p:cNvSpPr/>
            <p:nvPr/>
          </p:nvSpPr>
          <p:spPr>
            <a:xfrm>
              <a:off x="4417999" y="2629433"/>
              <a:ext cx="4726305" cy="340360"/>
            </a:xfrm>
            <a:custGeom>
              <a:avLst/>
              <a:gdLst/>
              <a:ahLst/>
              <a:cxnLst/>
              <a:rect l="l" t="t" r="r" b="b"/>
              <a:pathLst>
                <a:path w="4726305" h="340360" extrusionOk="0">
                  <a:moveTo>
                    <a:pt x="4726000" y="0"/>
                  </a:moveTo>
                  <a:lnTo>
                    <a:pt x="0" y="0"/>
                  </a:lnTo>
                  <a:lnTo>
                    <a:pt x="0" y="339966"/>
                  </a:lnTo>
                  <a:lnTo>
                    <a:pt x="4726000" y="339966"/>
                  </a:lnTo>
                  <a:lnTo>
                    <a:pt x="4726000" y="0"/>
                  </a:lnTo>
                  <a:close/>
                </a:path>
              </a:pathLst>
            </a:custGeom>
            <a:solidFill>
              <a:srgbClr val="FBE08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259" name="Google Shape;3259;p20"/>
            <p:cNvSpPr/>
            <p:nvPr/>
          </p:nvSpPr>
          <p:spPr>
            <a:xfrm>
              <a:off x="4417999" y="2629433"/>
              <a:ext cx="4726305" cy="340360"/>
            </a:xfrm>
            <a:custGeom>
              <a:avLst/>
              <a:gdLst/>
              <a:ahLst/>
              <a:cxnLst/>
              <a:rect l="l" t="t" r="r" b="b"/>
              <a:pathLst>
                <a:path w="4726305" h="340360" extrusionOk="0">
                  <a:moveTo>
                    <a:pt x="4726000" y="339979"/>
                  </a:moveTo>
                  <a:lnTo>
                    <a:pt x="0" y="339979"/>
                  </a:lnTo>
                  <a:lnTo>
                    <a:pt x="0" y="0"/>
                  </a:lnTo>
                  <a:lnTo>
                    <a:pt x="4726000" y="0"/>
                  </a:lnTo>
                </a:path>
              </a:pathLst>
            </a:custGeom>
            <a:noFill/>
            <a:ln w="952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260" name="Google Shape;3260;p20"/>
            <p:cNvSpPr/>
            <p:nvPr/>
          </p:nvSpPr>
          <p:spPr>
            <a:xfrm>
              <a:off x="0" y="2629437"/>
              <a:ext cx="4669790" cy="340360"/>
            </a:xfrm>
            <a:custGeom>
              <a:avLst/>
              <a:gdLst/>
              <a:ahLst/>
              <a:cxnLst/>
              <a:rect l="l" t="t" r="r" b="b"/>
              <a:pathLst>
                <a:path w="4669790" h="340360" extrusionOk="0">
                  <a:moveTo>
                    <a:pt x="4534776" y="0"/>
                  </a:moveTo>
                  <a:lnTo>
                    <a:pt x="0" y="0"/>
                  </a:lnTo>
                  <a:lnTo>
                    <a:pt x="0" y="339966"/>
                  </a:lnTo>
                  <a:lnTo>
                    <a:pt x="4534776" y="339966"/>
                  </a:lnTo>
                  <a:lnTo>
                    <a:pt x="4669320" y="169989"/>
                  </a:lnTo>
                  <a:lnTo>
                    <a:pt x="4534776" y="0"/>
                  </a:lnTo>
                  <a:close/>
                </a:path>
              </a:pathLst>
            </a:custGeom>
            <a:solidFill>
              <a:srgbClr val="FBE08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261" name="Google Shape;3261;p20"/>
            <p:cNvSpPr/>
            <p:nvPr/>
          </p:nvSpPr>
          <p:spPr>
            <a:xfrm>
              <a:off x="0" y="2629432"/>
              <a:ext cx="4669790" cy="340360"/>
            </a:xfrm>
            <a:custGeom>
              <a:avLst/>
              <a:gdLst/>
              <a:ahLst/>
              <a:cxnLst/>
              <a:rect l="l" t="t" r="r" b="b"/>
              <a:pathLst>
                <a:path w="4669790" h="340360" extrusionOk="0">
                  <a:moveTo>
                    <a:pt x="0" y="0"/>
                  </a:moveTo>
                  <a:lnTo>
                    <a:pt x="4534776" y="0"/>
                  </a:lnTo>
                  <a:lnTo>
                    <a:pt x="4669332" y="169989"/>
                  </a:lnTo>
                  <a:lnTo>
                    <a:pt x="4534776" y="339979"/>
                  </a:lnTo>
                  <a:lnTo>
                    <a:pt x="0" y="339979"/>
                  </a:lnTo>
                </a:path>
              </a:pathLst>
            </a:custGeom>
            <a:noFill/>
            <a:ln w="952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grpSp>
      <p:sp>
        <p:nvSpPr>
          <p:cNvPr id="3262" name="Google Shape;3262;p20"/>
          <p:cNvSpPr txBox="1">
            <a:spLocks noGrp="1"/>
          </p:cNvSpPr>
          <p:nvPr>
            <p:ph type="title"/>
          </p:nvPr>
        </p:nvSpPr>
        <p:spPr>
          <a:xfrm>
            <a:off x="1516137" y="116967"/>
            <a:ext cx="6973200" cy="729300"/>
          </a:xfrm>
          <a:prstGeom prst="rect">
            <a:avLst/>
          </a:prstGeom>
          <a:noFill/>
          <a:ln>
            <a:noFill/>
          </a:ln>
        </p:spPr>
        <p:txBody>
          <a:bodyPr spcFirstLastPara="1" wrap="square" lIns="0" tIns="133975" rIns="0" bIns="0" anchor="t" anchorCtr="0">
            <a:spAutoFit/>
          </a:bodyPr>
          <a:lstStyle/>
          <a:p>
            <a:pPr marL="24130" lvl="0" indent="0" algn="l" rtl="0">
              <a:lnSpc>
                <a:spcPct val="100000"/>
              </a:lnSpc>
              <a:spcBef>
                <a:spcPts val="0"/>
              </a:spcBef>
              <a:spcAft>
                <a:spcPts val="0"/>
              </a:spcAft>
              <a:buNone/>
            </a:pPr>
            <a:r>
              <a:rPr lang="en-US" dirty="0"/>
              <a:t>Wellness beneﬁts are powerful tools for retention and engagement</a:t>
            </a:r>
            <a:endParaRPr dirty="0"/>
          </a:p>
          <a:p>
            <a:pPr marL="24130" lvl="0" indent="0" algn="l" rtl="0">
              <a:lnSpc>
                <a:spcPct val="100000"/>
              </a:lnSpc>
              <a:spcBef>
                <a:spcPts val="550"/>
              </a:spcBef>
              <a:spcAft>
                <a:spcPts val="0"/>
              </a:spcAft>
              <a:buNone/>
            </a:pPr>
            <a:r>
              <a:rPr lang="en-US" sz="1300" b="0" dirty="0">
                <a:solidFill>
                  <a:srgbClr val="29719F"/>
                </a:solidFill>
                <a:latin typeface="Archivo Narrow SemiBold" pitchFamily="2" charset="0"/>
                <a:ea typeface="Archivo Narrow Medium"/>
                <a:cs typeface="Archivo Narrow SemiBold" pitchFamily="2" charset="0"/>
                <a:sym typeface="Archivo Narrow Medium"/>
              </a:rPr>
              <a:t>Energy and utilities workers love wellness benefits:</a:t>
            </a:r>
            <a:endParaRPr sz="1300" b="0" dirty="0">
              <a:latin typeface="Archivo Narrow SemiBold" pitchFamily="2" charset="0"/>
              <a:ea typeface="Archivo Narrow Medium"/>
              <a:cs typeface="Archivo Narrow SemiBold" pitchFamily="2" charset="0"/>
              <a:sym typeface="Archivo Narrow Medium"/>
            </a:endParaRPr>
          </a:p>
        </p:txBody>
      </p:sp>
      <p:sp>
        <p:nvSpPr>
          <p:cNvPr id="3263" name="Google Shape;3263;p20"/>
          <p:cNvSpPr txBox="1"/>
          <p:nvPr/>
        </p:nvSpPr>
        <p:spPr>
          <a:xfrm>
            <a:off x="1819287" y="2647614"/>
            <a:ext cx="902335" cy="2540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500" b="1">
                <a:latin typeface="Archivo Narrow"/>
                <a:ea typeface="Archivo Narrow"/>
                <a:cs typeface="Archivo Narrow"/>
                <a:sym typeface="Archivo Narrow"/>
              </a:rPr>
              <a:t>The context</a:t>
            </a:r>
            <a:endParaRPr sz="1500">
              <a:latin typeface="Archivo Narrow"/>
              <a:ea typeface="Archivo Narrow"/>
              <a:cs typeface="Archivo Narrow"/>
              <a:sym typeface="Archivo Narrow"/>
            </a:endParaRPr>
          </a:p>
        </p:txBody>
      </p:sp>
      <p:sp>
        <p:nvSpPr>
          <p:cNvPr id="3264" name="Google Shape;3264;p20"/>
          <p:cNvSpPr txBox="1"/>
          <p:nvPr/>
        </p:nvSpPr>
        <p:spPr>
          <a:xfrm>
            <a:off x="2753766" y="1443930"/>
            <a:ext cx="1689100" cy="528320"/>
          </a:xfrm>
          <a:prstGeom prst="rect">
            <a:avLst/>
          </a:prstGeom>
          <a:noFill/>
          <a:ln>
            <a:noFill/>
          </a:ln>
        </p:spPr>
        <p:txBody>
          <a:bodyPr spcFirstLastPara="1" wrap="square" lIns="0" tIns="12700" rIns="0" bIns="0" anchor="t" anchorCtr="0">
            <a:spAutoFit/>
          </a:bodyPr>
          <a:lstStyle/>
          <a:p>
            <a:pPr marL="12700" marR="5080" lvl="0" indent="0" algn="l" rtl="0">
              <a:lnSpc>
                <a:spcPct val="100000"/>
              </a:lnSpc>
              <a:spcBef>
                <a:spcPts val="0"/>
              </a:spcBef>
              <a:spcAft>
                <a:spcPts val="0"/>
              </a:spcAft>
              <a:buNone/>
            </a:pPr>
            <a:r>
              <a:rPr lang="en-US" sz="1100" b="0">
                <a:latin typeface="Inter Medium"/>
                <a:ea typeface="Inter Medium"/>
                <a:cs typeface="Inter Medium"/>
                <a:sym typeface="Inter Medium"/>
              </a:rPr>
              <a:t>would consider </a:t>
            </a:r>
            <a:r>
              <a:rPr lang="en-US" sz="1100" b="1">
                <a:latin typeface="Inter"/>
                <a:ea typeface="Inter"/>
                <a:cs typeface="Inter"/>
                <a:sym typeface="Inter"/>
              </a:rPr>
              <a:t>switching jobs </a:t>
            </a:r>
            <a:r>
              <a:rPr lang="en-US" sz="1100" b="0">
                <a:latin typeface="Inter Medium"/>
                <a:ea typeface="Inter Medium"/>
                <a:cs typeface="Inter Medium"/>
                <a:sym typeface="Inter Medium"/>
              </a:rPr>
              <a:t>for better wellness benefits</a:t>
            </a:r>
            <a:endParaRPr sz="1100">
              <a:latin typeface="Inter Medium"/>
              <a:ea typeface="Inter Medium"/>
              <a:cs typeface="Inter Medium"/>
              <a:sym typeface="Inter Medium"/>
            </a:endParaRPr>
          </a:p>
        </p:txBody>
      </p:sp>
      <p:sp>
        <p:nvSpPr>
          <p:cNvPr id="3265" name="Google Shape;3265;p20"/>
          <p:cNvSpPr txBox="1"/>
          <p:nvPr/>
        </p:nvSpPr>
        <p:spPr>
          <a:xfrm>
            <a:off x="5920223" y="1193425"/>
            <a:ext cx="618300" cy="397500"/>
          </a:xfrm>
          <a:prstGeom prst="rect">
            <a:avLst/>
          </a:prstGeom>
          <a:noFill/>
          <a:ln>
            <a:noFill/>
          </a:ln>
        </p:spPr>
        <p:txBody>
          <a:bodyPr spcFirstLastPara="1" wrap="square" lIns="0" tIns="12700" rIns="0" bIns="0" anchor="t" anchorCtr="0">
            <a:spAutoFit/>
          </a:bodyPr>
          <a:lstStyle/>
          <a:p>
            <a:pPr marL="37465" lvl="0" indent="0" algn="l" rtl="0">
              <a:lnSpc>
                <a:spcPct val="118600"/>
              </a:lnSpc>
              <a:spcBef>
                <a:spcPts val="0"/>
              </a:spcBef>
              <a:spcAft>
                <a:spcPts val="0"/>
              </a:spcAft>
              <a:buNone/>
            </a:pPr>
            <a:r>
              <a:rPr lang="en-US" sz="2500" b="1">
                <a:solidFill>
                  <a:srgbClr val="29719F"/>
                </a:solidFill>
                <a:latin typeface="Archivo Narrow"/>
                <a:ea typeface="Archivo Narrow"/>
                <a:cs typeface="Archivo Narrow"/>
                <a:sym typeface="Archivo Narrow"/>
              </a:rPr>
              <a:t>3/4</a:t>
            </a:r>
            <a:endParaRPr sz="1100">
              <a:latin typeface="Inter Medium"/>
              <a:ea typeface="Inter Medium"/>
              <a:cs typeface="Inter Medium"/>
              <a:sym typeface="Inter Medium"/>
            </a:endParaRPr>
          </a:p>
        </p:txBody>
      </p:sp>
      <p:pic>
        <p:nvPicPr>
          <p:cNvPr id="3266" name="Google Shape;3266;p20"/>
          <p:cNvPicPr preferRelativeResize="0"/>
          <p:nvPr/>
        </p:nvPicPr>
        <p:blipFill rotWithShape="1">
          <a:blip r:embed="rId3">
            <a:alphaModFix/>
          </a:blip>
          <a:srcRect/>
          <a:stretch/>
        </p:blipFill>
        <p:spPr>
          <a:xfrm>
            <a:off x="4888779" y="1313389"/>
            <a:ext cx="157556" cy="157556"/>
          </a:xfrm>
          <a:prstGeom prst="rect">
            <a:avLst/>
          </a:prstGeom>
          <a:noFill/>
          <a:ln>
            <a:noFill/>
          </a:ln>
        </p:spPr>
      </p:pic>
      <p:pic>
        <p:nvPicPr>
          <p:cNvPr id="3267" name="Google Shape;3267;p20"/>
          <p:cNvPicPr preferRelativeResize="0"/>
          <p:nvPr/>
        </p:nvPicPr>
        <p:blipFill rotWithShape="1">
          <a:blip r:embed="rId4">
            <a:alphaModFix/>
          </a:blip>
          <a:srcRect/>
          <a:stretch/>
        </p:blipFill>
        <p:spPr>
          <a:xfrm>
            <a:off x="5102777" y="1313389"/>
            <a:ext cx="157556" cy="157556"/>
          </a:xfrm>
          <a:prstGeom prst="rect">
            <a:avLst/>
          </a:prstGeom>
          <a:noFill/>
          <a:ln>
            <a:noFill/>
          </a:ln>
        </p:spPr>
      </p:pic>
      <p:pic>
        <p:nvPicPr>
          <p:cNvPr id="3268" name="Google Shape;3268;p20"/>
          <p:cNvPicPr preferRelativeResize="0"/>
          <p:nvPr/>
        </p:nvPicPr>
        <p:blipFill rotWithShape="1">
          <a:blip r:embed="rId3">
            <a:alphaModFix/>
          </a:blip>
          <a:srcRect/>
          <a:stretch/>
        </p:blipFill>
        <p:spPr>
          <a:xfrm>
            <a:off x="5316775" y="1313389"/>
            <a:ext cx="157556" cy="157556"/>
          </a:xfrm>
          <a:prstGeom prst="rect">
            <a:avLst/>
          </a:prstGeom>
          <a:noFill/>
          <a:ln>
            <a:noFill/>
          </a:ln>
        </p:spPr>
      </p:pic>
      <p:pic>
        <p:nvPicPr>
          <p:cNvPr id="3269" name="Google Shape;3269;p20"/>
          <p:cNvPicPr preferRelativeResize="0"/>
          <p:nvPr/>
        </p:nvPicPr>
        <p:blipFill rotWithShape="1">
          <a:blip r:embed="rId3">
            <a:alphaModFix/>
          </a:blip>
          <a:srcRect/>
          <a:stretch/>
        </p:blipFill>
        <p:spPr>
          <a:xfrm>
            <a:off x="5530772" y="1313389"/>
            <a:ext cx="157556" cy="157556"/>
          </a:xfrm>
          <a:prstGeom prst="rect">
            <a:avLst/>
          </a:prstGeom>
          <a:noFill/>
          <a:ln>
            <a:noFill/>
          </a:ln>
        </p:spPr>
      </p:pic>
      <p:pic>
        <p:nvPicPr>
          <p:cNvPr id="3270" name="Google Shape;3270;p20"/>
          <p:cNvPicPr preferRelativeResize="0"/>
          <p:nvPr/>
        </p:nvPicPr>
        <p:blipFill rotWithShape="1">
          <a:blip r:embed="rId3">
            <a:alphaModFix/>
          </a:blip>
          <a:srcRect/>
          <a:stretch/>
        </p:blipFill>
        <p:spPr>
          <a:xfrm>
            <a:off x="4888777" y="1527389"/>
            <a:ext cx="157556" cy="157556"/>
          </a:xfrm>
          <a:prstGeom prst="rect">
            <a:avLst/>
          </a:prstGeom>
          <a:noFill/>
          <a:ln>
            <a:noFill/>
          </a:ln>
        </p:spPr>
      </p:pic>
      <p:pic>
        <p:nvPicPr>
          <p:cNvPr id="3271" name="Google Shape;3271;p20"/>
          <p:cNvPicPr preferRelativeResize="0"/>
          <p:nvPr/>
        </p:nvPicPr>
        <p:blipFill rotWithShape="1">
          <a:blip r:embed="rId3">
            <a:alphaModFix/>
          </a:blip>
          <a:srcRect/>
          <a:stretch/>
        </p:blipFill>
        <p:spPr>
          <a:xfrm>
            <a:off x="4888777" y="1741387"/>
            <a:ext cx="157556" cy="157556"/>
          </a:xfrm>
          <a:prstGeom prst="rect">
            <a:avLst/>
          </a:prstGeom>
          <a:noFill/>
          <a:ln>
            <a:noFill/>
          </a:ln>
        </p:spPr>
      </p:pic>
      <p:pic>
        <p:nvPicPr>
          <p:cNvPr id="3272" name="Google Shape;3272;p20"/>
          <p:cNvPicPr preferRelativeResize="0"/>
          <p:nvPr/>
        </p:nvPicPr>
        <p:blipFill rotWithShape="1">
          <a:blip r:embed="rId5">
            <a:alphaModFix/>
          </a:blip>
          <a:srcRect/>
          <a:stretch/>
        </p:blipFill>
        <p:spPr>
          <a:xfrm>
            <a:off x="4888777" y="1955384"/>
            <a:ext cx="157556" cy="157556"/>
          </a:xfrm>
          <a:prstGeom prst="rect">
            <a:avLst/>
          </a:prstGeom>
          <a:noFill/>
          <a:ln>
            <a:noFill/>
          </a:ln>
        </p:spPr>
      </p:pic>
      <p:pic>
        <p:nvPicPr>
          <p:cNvPr id="3273" name="Google Shape;3273;p20"/>
          <p:cNvPicPr preferRelativeResize="0"/>
          <p:nvPr/>
        </p:nvPicPr>
        <p:blipFill rotWithShape="1">
          <a:blip r:embed="rId4">
            <a:alphaModFix/>
          </a:blip>
          <a:srcRect/>
          <a:stretch/>
        </p:blipFill>
        <p:spPr>
          <a:xfrm>
            <a:off x="5102776" y="1527389"/>
            <a:ext cx="157556" cy="157556"/>
          </a:xfrm>
          <a:prstGeom prst="rect">
            <a:avLst/>
          </a:prstGeom>
          <a:noFill/>
          <a:ln>
            <a:noFill/>
          </a:ln>
        </p:spPr>
      </p:pic>
      <p:pic>
        <p:nvPicPr>
          <p:cNvPr id="3274" name="Google Shape;3274;p20"/>
          <p:cNvPicPr preferRelativeResize="0"/>
          <p:nvPr/>
        </p:nvPicPr>
        <p:blipFill rotWithShape="1">
          <a:blip r:embed="rId4">
            <a:alphaModFix/>
          </a:blip>
          <a:srcRect/>
          <a:stretch/>
        </p:blipFill>
        <p:spPr>
          <a:xfrm>
            <a:off x="5102776" y="1741387"/>
            <a:ext cx="157556" cy="157556"/>
          </a:xfrm>
          <a:prstGeom prst="rect">
            <a:avLst/>
          </a:prstGeom>
          <a:noFill/>
          <a:ln>
            <a:noFill/>
          </a:ln>
        </p:spPr>
      </p:pic>
      <p:pic>
        <p:nvPicPr>
          <p:cNvPr id="3275" name="Google Shape;3275;p20"/>
          <p:cNvPicPr preferRelativeResize="0"/>
          <p:nvPr/>
        </p:nvPicPr>
        <p:blipFill rotWithShape="1">
          <a:blip r:embed="rId6">
            <a:alphaModFix/>
          </a:blip>
          <a:srcRect/>
          <a:stretch/>
        </p:blipFill>
        <p:spPr>
          <a:xfrm>
            <a:off x="5102776" y="1955384"/>
            <a:ext cx="157556" cy="157556"/>
          </a:xfrm>
          <a:prstGeom prst="rect">
            <a:avLst/>
          </a:prstGeom>
          <a:noFill/>
          <a:ln>
            <a:noFill/>
          </a:ln>
        </p:spPr>
      </p:pic>
      <p:pic>
        <p:nvPicPr>
          <p:cNvPr id="3276" name="Google Shape;3276;p20"/>
          <p:cNvPicPr preferRelativeResize="0"/>
          <p:nvPr/>
        </p:nvPicPr>
        <p:blipFill rotWithShape="1">
          <a:blip r:embed="rId3">
            <a:alphaModFix/>
          </a:blip>
          <a:srcRect/>
          <a:stretch/>
        </p:blipFill>
        <p:spPr>
          <a:xfrm>
            <a:off x="5316773" y="1527389"/>
            <a:ext cx="157556" cy="157556"/>
          </a:xfrm>
          <a:prstGeom prst="rect">
            <a:avLst/>
          </a:prstGeom>
          <a:noFill/>
          <a:ln>
            <a:noFill/>
          </a:ln>
        </p:spPr>
      </p:pic>
      <p:pic>
        <p:nvPicPr>
          <p:cNvPr id="3277" name="Google Shape;3277;p20"/>
          <p:cNvPicPr preferRelativeResize="0"/>
          <p:nvPr/>
        </p:nvPicPr>
        <p:blipFill rotWithShape="1">
          <a:blip r:embed="rId3">
            <a:alphaModFix/>
          </a:blip>
          <a:srcRect/>
          <a:stretch/>
        </p:blipFill>
        <p:spPr>
          <a:xfrm>
            <a:off x="5316773" y="1741387"/>
            <a:ext cx="157556" cy="157556"/>
          </a:xfrm>
          <a:prstGeom prst="rect">
            <a:avLst/>
          </a:prstGeom>
          <a:noFill/>
          <a:ln>
            <a:noFill/>
          </a:ln>
        </p:spPr>
      </p:pic>
      <p:pic>
        <p:nvPicPr>
          <p:cNvPr id="3278" name="Google Shape;3278;p20"/>
          <p:cNvPicPr preferRelativeResize="0"/>
          <p:nvPr/>
        </p:nvPicPr>
        <p:blipFill rotWithShape="1">
          <a:blip r:embed="rId5">
            <a:alphaModFix/>
          </a:blip>
          <a:srcRect/>
          <a:stretch/>
        </p:blipFill>
        <p:spPr>
          <a:xfrm>
            <a:off x="5316773" y="1955384"/>
            <a:ext cx="157556" cy="157556"/>
          </a:xfrm>
          <a:prstGeom prst="rect">
            <a:avLst/>
          </a:prstGeom>
          <a:noFill/>
          <a:ln>
            <a:noFill/>
          </a:ln>
        </p:spPr>
      </p:pic>
      <p:pic>
        <p:nvPicPr>
          <p:cNvPr id="3279" name="Google Shape;3279;p20"/>
          <p:cNvPicPr preferRelativeResize="0"/>
          <p:nvPr/>
        </p:nvPicPr>
        <p:blipFill rotWithShape="1">
          <a:blip r:embed="rId3">
            <a:alphaModFix/>
          </a:blip>
          <a:srcRect/>
          <a:stretch/>
        </p:blipFill>
        <p:spPr>
          <a:xfrm>
            <a:off x="5530771" y="1527389"/>
            <a:ext cx="157556" cy="157556"/>
          </a:xfrm>
          <a:prstGeom prst="rect">
            <a:avLst/>
          </a:prstGeom>
          <a:noFill/>
          <a:ln>
            <a:noFill/>
          </a:ln>
        </p:spPr>
      </p:pic>
      <p:pic>
        <p:nvPicPr>
          <p:cNvPr id="3280" name="Google Shape;3280;p20"/>
          <p:cNvPicPr preferRelativeResize="0"/>
          <p:nvPr/>
        </p:nvPicPr>
        <p:blipFill rotWithShape="1">
          <a:blip r:embed="rId3">
            <a:alphaModFix/>
          </a:blip>
          <a:srcRect/>
          <a:stretch/>
        </p:blipFill>
        <p:spPr>
          <a:xfrm>
            <a:off x="5530771" y="1741387"/>
            <a:ext cx="157556" cy="157556"/>
          </a:xfrm>
          <a:prstGeom prst="rect">
            <a:avLst/>
          </a:prstGeom>
          <a:noFill/>
          <a:ln>
            <a:noFill/>
          </a:ln>
        </p:spPr>
      </p:pic>
      <p:pic>
        <p:nvPicPr>
          <p:cNvPr id="3281" name="Google Shape;3281;p20"/>
          <p:cNvPicPr preferRelativeResize="0"/>
          <p:nvPr/>
        </p:nvPicPr>
        <p:blipFill rotWithShape="1">
          <a:blip r:embed="rId5">
            <a:alphaModFix/>
          </a:blip>
          <a:srcRect/>
          <a:stretch/>
        </p:blipFill>
        <p:spPr>
          <a:xfrm>
            <a:off x="5530771" y="1955384"/>
            <a:ext cx="157556" cy="157556"/>
          </a:xfrm>
          <a:prstGeom prst="rect">
            <a:avLst/>
          </a:prstGeom>
          <a:noFill/>
          <a:ln>
            <a:noFill/>
          </a:ln>
        </p:spPr>
      </p:pic>
      <p:grpSp>
        <p:nvGrpSpPr>
          <p:cNvPr id="3282" name="Google Shape;3282;p20"/>
          <p:cNvGrpSpPr/>
          <p:nvPr/>
        </p:nvGrpSpPr>
        <p:grpSpPr>
          <a:xfrm>
            <a:off x="5022418" y="3746845"/>
            <a:ext cx="3901714" cy="1242077"/>
            <a:chOff x="5022418" y="3746845"/>
            <a:chExt cx="3901714" cy="1242077"/>
          </a:xfrm>
        </p:grpSpPr>
        <p:sp>
          <p:nvSpPr>
            <p:cNvPr id="3283" name="Google Shape;3283;p20"/>
            <p:cNvSpPr/>
            <p:nvPr/>
          </p:nvSpPr>
          <p:spPr>
            <a:xfrm>
              <a:off x="5022418" y="3746845"/>
              <a:ext cx="362585" cy="360680"/>
            </a:xfrm>
            <a:custGeom>
              <a:avLst/>
              <a:gdLst/>
              <a:ahLst/>
              <a:cxnLst/>
              <a:rect l="l" t="t" r="r" b="b"/>
              <a:pathLst>
                <a:path w="362585" h="360679" extrusionOk="0">
                  <a:moveTo>
                    <a:pt x="355447" y="26504"/>
                  </a:moveTo>
                  <a:lnTo>
                    <a:pt x="6845" y="26504"/>
                  </a:lnTo>
                  <a:lnTo>
                    <a:pt x="0" y="33350"/>
                  </a:lnTo>
                  <a:lnTo>
                    <a:pt x="0" y="353631"/>
                  </a:lnTo>
                  <a:lnTo>
                    <a:pt x="6845" y="360476"/>
                  </a:lnTo>
                  <a:lnTo>
                    <a:pt x="342836" y="360476"/>
                  </a:lnTo>
                  <a:lnTo>
                    <a:pt x="350403" y="358945"/>
                  </a:lnTo>
                  <a:lnTo>
                    <a:pt x="356589" y="354772"/>
                  </a:lnTo>
                  <a:lnTo>
                    <a:pt x="360761" y="348587"/>
                  </a:lnTo>
                  <a:lnTo>
                    <a:pt x="360897" y="347916"/>
                  </a:lnTo>
                  <a:lnTo>
                    <a:pt x="13779" y="347916"/>
                  </a:lnTo>
                  <a:lnTo>
                    <a:pt x="12573" y="346710"/>
                  </a:lnTo>
                  <a:lnTo>
                    <a:pt x="12573" y="101117"/>
                  </a:lnTo>
                  <a:lnTo>
                    <a:pt x="362292" y="101117"/>
                  </a:lnTo>
                  <a:lnTo>
                    <a:pt x="362292" y="96456"/>
                  </a:lnTo>
                  <a:lnTo>
                    <a:pt x="362432" y="95935"/>
                  </a:lnTo>
                  <a:lnTo>
                    <a:pt x="362432" y="93726"/>
                  </a:lnTo>
                  <a:lnTo>
                    <a:pt x="362292" y="93205"/>
                  </a:lnTo>
                  <a:lnTo>
                    <a:pt x="362292" y="88544"/>
                  </a:lnTo>
                  <a:lnTo>
                    <a:pt x="12573" y="88544"/>
                  </a:lnTo>
                  <a:lnTo>
                    <a:pt x="12573" y="40271"/>
                  </a:lnTo>
                  <a:lnTo>
                    <a:pt x="13779" y="39065"/>
                  </a:lnTo>
                  <a:lnTo>
                    <a:pt x="362292" y="39065"/>
                  </a:lnTo>
                  <a:lnTo>
                    <a:pt x="362292" y="33350"/>
                  </a:lnTo>
                  <a:lnTo>
                    <a:pt x="355447" y="26504"/>
                  </a:lnTo>
                  <a:close/>
                </a:path>
                <a:path w="362585" h="360679" extrusionOk="0">
                  <a:moveTo>
                    <a:pt x="362292" y="101117"/>
                  </a:moveTo>
                  <a:lnTo>
                    <a:pt x="349732" y="101117"/>
                  </a:lnTo>
                  <a:lnTo>
                    <a:pt x="349732" y="344817"/>
                  </a:lnTo>
                  <a:lnTo>
                    <a:pt x="346633" y="347916"/>
                  </a:lnTo>
                  <a:lnTo>
                    <a:pt x="360897" y="347916"/>
                  </a:lnTo>
                  <a:lnTo>
                    <a:pt x="362292" y="341020"/>
                  </a:lnTo>
                  <a:lnTo>
                    <a:pt x="362292" y="101117"/>
                  </a:lnTo>
                  <a:close/>
                </a:path>
                <a:path w="362585" h="360679" extrusionOk="0">
                  <a:moveTo>
                    <a:pt x="362292" y="39065"/>
                  </a:moveTo>
                  <a:lnTo>
                    <a:pt x="348513" y="39065"/>
                  </a:lnTo>
                  <a:lnTo>
                    <a:pt x="349732" y="40271"/>
                  </a:lnTo>
                  <a:lnTo>
                    <a:pt x="349732" y="88544"/>
                  </a:lnTo>
                  <a:lnTo>
                    <a:pt x="362292" y="88544"/>
                  </a:lnTo>
                  <a:lnTo>
                    <a:pt x="362292" y="39065"/>
                  </a:lnTo>
                  <a:close/>
                </a:path>
                <a:path w="362585" h="360679" extrusionOk="0">
                  <a:moveTo>
                    <a:pt x="48094" y="39065"/>
                  </a:moveTo>
                  <a:lnTo>
                    <a:pt x="35521" y="39065"/>
                  </a:lnTo>
                  <a:lnTo>
                    <a:pt x="35521" y="63233"/>
                  </a:lnTo>
                  <a:lnTo>
                    <a:pt x="38341" y="66040"/>
                  </a:lnTo>
                  <a:lnTo>
                    <a:pt x="45275" y="66040"/>
                  </a:lnTo>
                  <a:lnTo>
                    <a:pt x="48094" y="63233"/>
                  </a:lnTo>
                  <a:lnTo>
                    <a:pt x="48094" y="39065"/>
                  </a:lnTo>
                  <a:close/>
                </a:path>
                <a:path w="362585" h="360679" extrusionOk="0">
                  <a:moveTo>
                    <a:pt x="119214" y="39065"/>
                  </a:moveTo>
                  <a:lnTo>
                    <a:pt x="106641" y="39065"/>
                  </a:lnTo>
                  <a:lnTo>
                    <a:pt x="106641" y="63233"/>
                  </a:lnTo>
                  <a:lnTo>
                    <a:pt x="109461" y="66040"/>
                  </a:lnTo>
                  <a:lnTo>
                    <a:pt x="116395" y="66040"/>
                  </a:lnTo>
                  <a:lnTo>
                    <a:pt x="119214" y="63233"/>
                  </a:lnTo>
                  <a:lnTo>
                    <a:pt x="119214" y="39065"/>
                  </a:lnTo>
                  <a:close/>
                </a:path>
                <a:path w="362585" h="360679" extrusionOk="0">
                  <a:moveTo>
                    <a:pt x="190334" y="39065"/>
                  </a:moveTo>
                  <a:lnTo>
                    <a:pt x="177774" y="39065"/>
                  </a:lnTo>
                  <a:lnTo>
                    <a:pt x="177774" y="63233"/>
                  </a:lnTo>
                  <a:lnTo>
                    <a:pt x="180581" y="66040"/>
                  </a:lnTo>
                  <a:lnTo>
                    <a:pt x="187528" y="66040"/>
                  </a:lnTo>
                  <a:lnTo>
                    <a:pt x="190334" y="63233"/>
                  </a:lnTo>
                  <a:lnTo>
                    <a:pt x="190334" y="39065"/>
                  </a:lnTo>
                  <a:close/>
                </a:path>
                <a:path w="362585" h="360679" extrusionOk="0">
                  <a:moveTo>
                    <a:pt x="261467" y="39065"/>
                  </a:moveTo>
                  <a:lnTo>
                    <a:pt x="248894" y="39065"/>
                  </a:lnTo>
                  <a:lnTo>
                    <a:pt x="248894" y="63233"/>
                  </a:lnTo>
                  <a:lnTo>
                    <a:pt x="251714" y="66040"/>
                  </a:lnTo>
                  <a:lnTo>
                    <a:pt x="258648" y="66040"/>
                  </a:lnTo>
                  <a:lnTo>
                    <a:pt x="261467" y="63233"/>
                  </a:lnTo>
                  <a:lnTo>
                    <a:pt x="261467" y="39065"/>
                  </a:lnTo>
                  <a:close/>
                </a:path>
                <a:path w="362585" h="360679" extrusionOk="0">
                  <a:moveTo>
                    <a:pt x="332587" y="39065"/>
                  </a:moveTo>
                  <a:lnTo>
                    <a:pt x="320027" y="39065"/>
                  </a:lnTo>
                  <a:lnTo>
                    <a:pt x="320027" y="63233"/>
                  </a:lnTo>
                  <a:lnTo>
                    <a:pt x="322834" y="66040"/>
                  </a:lnTo>
                  <a:lnTo>
                    <a:pt x="329780" y="66040"/>
                  </a:lnTo>
                  <a:lnTo>
                    <a:pt x="332587" y="63233"/>
                  </a:lnTo>
                  <a:lnTo>
                    <a:pt x="332587" y="39065"/>
                  </a:lnTo>
                  <a:close/>
                </a:path>
                <a:path w="362585" h="360679" extrusionOk="0">
                  <a:moveTo>
                    <a:pt x="45275" y="0"/>
                  </a:moveTo>
                  <a:lnTo>
                    <a:pt x="38341" y="0"/>
                  </a:lnTo>
                  <a:lnTo>
                    <a:pt x="35521" y="2806"/>
                  </a:lnTo>
                  <a:lnTo>
                    <a:pt x="35521" y="26504"/>
                  </a:lnTo>
                  <a:lnTo>
                    <a:pt x="48094" y="26504"/>
                  </a:lnTo>
                  <a:lnTo>
                    <a:pt x="48094" y="2806"/>
                  </a:lnTo>
                  <a:lnTo>
                    <a:pt x="45275" y="0"/>
                  </a:lnTo>
                  <a:close/>
                </a:path>
                <a:path w="362585" h="360679" extrusionOk="0">
                  <a:moveTo>
                    <a:pt x="116395" y="0"/>
                  </a:moveTo>
                  <a:lnTo>
                    <a:pt x="109461" y="0"/>
                  </a:lnTo>
                  <a:lnTo>
                    <a:pt x="106641" y="2806"/>
                  </a:lnTo>
                  <a:lnTo>
                    <a:pt x="106641" y="26504"/>
                  </a:lnTo>
                  <a:lnTo>
                    <a:pt x="119214" y="26504"/>
                  </a:lnTo>
                  <a:lnTo>
                    <a:pt x="119214" y="2806"/>
                  </a:lnTo>
                  <a:lnTo>
                    <a:pt x="116395" y="0"/>
                  </a:lnTo>
                  <a:close/>
                </a:path>
                <a:path w="362585" h="360679" extrusionOk="0">
                  <a:moveTo>
                    <a:pt x="187528" y="0"/>
                  </a:moveTo>
                  <a:lnTo>
                    <a:pt x="180581" y="0"/>
                  </a:lnTo>
                  <a:lnTo>
                    <a:pt x="177774" y="2806"/>
                  </a:lnTo>
                  <a:lnTo>
                    <a:pt x="177774" y="26504"/>
                  </a:lnTo>
                  <a:lnTo>
                    <a:pt x="190334" y="26504"/>
                  </a:lnTo>
                  <a:lnTo>
                    <a:pt x="190334" y="2806"/>
                  </a:lnTo>
                  <a:lnTo>
                    <a:pt x="187528" y="0"/>
                  </a:lnTo>
                  <a:close/>
                </a:path>
                <a:path w="362585" h="360679" extrusionOk="0">
                  <a:moveTo>
                    <a:pt x="258648" y="0"/>
                  </a:moveTo>
                  <a:lnTo>
                    <a:pt x="251714" y="0"/>
                  </a:lnTo>
                  <a:lnTo>
                    <a:pt x="248894" y="2806"/>
                  </a:lnTo>
                  <a:lnTo>
                    <a:pt x="248894" y="26504"/>
                  </a:lnTo>
                  <a:lnTo>
                    <a:pt x="261467" y="26504"/>
                  </a:lnTo>
                  <a:lnTo>
                    <a:pt x="261467" y="2806"/>
                  </a:lnTo>
                  <a:lnTo>
                    <a:pt x="258648" y="0"/>
                  </a:lnTo>
                  <a:close/>
                </a:path>
                <a:path w="362585" h="360679" extrusionOk="0">
                  <a:moveTo>
                    <a:pt x="329780" y="0"/>
                  </a:moveTo>
                  <a:lnTo>
                    <a:pt x="322834" y="0"/>
                  </a:lnTo>
                  <a:lnTo>
                    <a:pt x="320027" y="2806"/>
                  </a:lnTo>
                  <a:lnTo>
                    <a:pt x="320027" y="26504"/>
                  </a:lnTo>
                  <a:lnTo>
                    <a:pt x="332587" y="26504"/>
                  </a:lnTo>
                  <a:lnTo>
                    <a:pt x="332587" y="2806"/>
                  </a:lnTo>
                  <a:lnTo>
                    <a:pt x="329780" y="0"/>
                  </a:lnTo>
                  <a:close/>
                </a:path>
              </a:pathLst>
            </a:custGeom>
            <a:solidFill>
              <a:srgbClr val="F7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284" name="Google Shape;3284;p20"/>
            <p:cNvPicPr preferRelativeResize="0"/>
            <p:nvPr/>
          </p:nvPicPr>
          <p:blipFill rotWithShape="1">
            <a:blip r:embed="rId7">
              <a:alphaModFix/>
            </a:blip>
            <a:srcRect/>
            <a:stretch/>
          </p:blipFill>
          <p:spPr>
            <a:xfrm>
              <a:off x="5062087" y="3878441"/>
              <a:ext cx="73710" cy="73710"/>
            </a:xfrm>
            <a:prstGeom prst="rect">
              <a:avLst/>
            </a:prstGeom>
            <a:noFill/>
            <a:ln>
              <a:noFill/>
            </a:ln>
          </p:spPr>
        </p:pic>
        <p:sp>
          <p:nvSpPr>
            <p:cNvPr id="3285" name="Google Shape;3285;p20"/>
            <p:cNvSpPr/>
            <p:nvPr/>
          </p:nvSpPr>
          <p:spPr>
            <a:xfrm>
              <a:off x="5062080" y="3878440"/>
              <a:ext cx="283210" cy="178435"/>
            </a:xfrm>
            <a:custGeom>
              <a:avLst/>
              <a:gdLst/>
              <a:ahLst/>
              <a:cxnLst/>
              <a:rect l="l" t="t" r="r" b="b"/>
              <a:pathLst>
                <a:path w="283210" h="178435" extrusionOk="0">
                  <a:moveTo>
                    <a:pt x="73723" y="107022"/>
                  </a:moveTo>
                  <a:lnTo>
                    <a:pt x="70815" y="104114"/>
                  </a:lnTo>
                  <a:lnTo>
                    <a:pt x="60731" y="104114"/>
                  </a:lnTo>
                  <a:lnTo>
                    <a:pt x="60731" y="117106"/>
                  </a:lnTo>
                  <a:lnTo>
                    <a:pt x="60731" y="164833"/>
                  </a:lnTo>
                  <a:lnTo>
                    <a:pt x="13004" y="164833"/>
                  </a:lnTo>
                  <a:lnTo>
                    <a:pt x="13004" y="117106"/>
                  </a:lnTo>
                  <a:lnTo>
                    <a:pt x="60731" y="117106"/>
                  </a:lnTo>
                  <a:lnTo>
                    <a:pt x="60731" y="104114"/>
                  </a:lnTo>
                  <a:lnTo>
                    <a:pt x="2921" y="104114"/>
                  </a:lnTo>
                  <a:lnTo>
                    <a:pt x="0" y="107022"/>
                  </a:lnTo>
                  <a:lnTo>
                    <a:pt x="0" y="174929"/>
                  </a:lnTo>
                  <a:lnTo>
                    <a:pt x="2921" y="177838"/>
                  </a:lnTo>
                  <a:lnTo>
                    <a:pt x="70815" y="177838"/>
                  </a:lnTo>
                  <a:lnTo>
                    <a:pt x="73723" y="174929"/>
                  </a:lnTo>
                  <a:lnTo>
                    <a:pt x="73723" y="164833"/>
                  </a:lnTo>
                  <a:lnTo>
                    <a:pt x="73723" y="117106"/>
                  </a:lnTo>
                  <a:lnTo>
                    <a:pt x="73723" y="107022"/>
                  </a:lnTo>
                  <a:close/>
                </a:path>
                <a:path w="283210" h="178435" extrusionOk="0">
                  <a:moveTo>
                    <a:pt x="178346" y="107022"/>
                  </a:moveTo>
                  <a:lnTo>
                    <a:pt x="175437" y="104114"/>
                  </a:lnTo>
                  <a:lnTo>
                    <a:pt x="165354" y="104114"/>
                  </a:lnTo>
                  <a:lnTo>
                    <a:pt x="165354" y="117106"/>
                  </a:lnTo>
                  <a:lnTo>
                    <a:pt x="165354" y="164833"/>
                  </a:lnTo>
                  <a:lnTo>
                    <a:pt x="117627" y="164833"/>
                  </a:lnTo>
                  <a:lnTo>
                    <a:pt x="117627" y="117106"/>
                  </a:lnTo>
                  <a:lnTo>
                    <a:pt x="165354" y="117106"/>
                  </a:lnTo>
                  <a:lnTo>
                    <a:pt x="165354" y="104114"/>
                  </a:lnTo>
                  <a:lnTo>
                    <a:pt x="107543" y="104114"/>
                  </a:lnTo>
                  <a:lnTo>
                    <a:pt x="104635" y="107022"/>
                  </a:lnTo>
                  <a:lnTo>
                    <a:pt x="104635" y="174929"/>
                  </a:lnTo>
                  <a:lnTo>
                    <a:pt x="107543" y="177838"/>
                  </a:lnTo>
                  <a:lnTo>
                    <a:pt x="175437" y="177838"/>
                  </a:lnTo>
                  <a:lnTo>
                    <a:pt x="178346" y="174929"/>
                  </a:lnTo>
                  <a:lnTo>
                    <a:pt x="178346" y="164833"/>
                  </a:lnTo>
                  <a:lnTo>
                    <a:pt x="178346" y="117106"/>
                  </a:lnTo>
                  <a:lnTo>
                    <a:pt x="178346" y="107022"/>
                  </a:lnTo>
                  <a:close/>
                </a:path>
                <a:path w="283210" h="178435" extrusionOk="0">
                  <a:moveTo>
                    <a:pt x="178346" y="2908"/>
                  </a:moveTo>
                  <a:lnTo>
                    <a:pt x="175437" y="0"/>
                  </a:lnTo>
                  <a:lnTo>
                    <a:pt x="165354" y="0"/>
                  </a:lnTo>
                  <a:lnTo>
                    <a:pt x="165354" y="12992"/>
                  </a:lnTo>
                  <a:lnTo>
                    <a:pt x="165354" y="60718"/>
                  </a:lnTo>
                  <a:lnTo>
                    <a:pt x="117627" y="60718"/>
                  </a:lnTo>
                  <a:lnTo>
                    <a:pt x="117627" y="12992"/>
                  </a:lnTo>
                  <a:lnTo>
                    <a:pt x="165354" y="12992"/>
                  </a:lnTo>
                  <a:lnTo>
                    <a:pt x="165354" y="0"/>
                  </a:lnTo>
                  <a:lnTo>
                    <a:pt x="107543" y="0"/>
                  </a:lnTo>
                  <a:lnTo>
                    <a:pt x="104635" y="2908"/>
                  </a:lnTo>
                  <a:lnTo>
                    <a:pt x="104635" y="70802"/>
                  </a:lnTo>
                  <a:lnTo>
                    <a:pt x="107543" y="73710"/>
                  </a:lnTo>
                  <a:lnTo>
                    <a:pt x="175437" y="73710"/>
                  </a:lnTo>
                  <a:lnTo>
                    <a:pt x="178346" y="70802"/>
                  </a:lnTo>
                  <a:lnTo>
                    <a:pt x="178346" y="60718"/>
                  </a:lnTo>
                  <a:lnTo>
                    <a:pt x="178346" y="12992"/>
                  </a:lnTo>
                  <a:lnTo>
                    <a:pt x="178346" y="2908"/>
                  </a:lnTo>
                  <a:close/>
                </a:path>
                <a:path w="283210" h="178435" extrusionOk="0">
                  <a:moveTo>
                    <a:pt x="282968" y="2908"/>
                  </a:moveTo>
                  <a:lnTo>
                    <a:pt x="280060" y="0"/>
                  </a:lnTo>
                  <a:lnTo>
                    <a:pt x="269976" y="0"/>
                  </a:lnTo>
                  <a:lnTo>
                    <a:pt x="269976" y="12992"/>
                  </a:lnTo>
                  <a:lnTo>
                    <a:pt x="269976" y="60718"/>
                  </a:lnTo>
                  <a:lnTo>
                    <a:pt x="222250" y="60718"/>
                  </a:lnTo>
                  <a:lnTo>
                    <a:pt x="222250" y="12992"/>
                  </a:lnTo>
                  <a:lnTo>
                    <a:pt x="269976" y="12992"/>
                  </a:lnTo>
                  <a:lnTo>
                    <a:pt x="269976" y="0"/>
                  </a:lnTo>
                  <a:lnTo>
                    <a:pt x="212166" y="0"/>
                  </a:lnTo>
                  <a:lnTo>
                    <a:pt x="209257" y="2908"/>
                  </a:lnTo>
                  <a:lnTo>
                    <a:pt x="209257" y="70802"/>
                  </a:lnTo>
                  <a:lnTo>
                    <a:pt x="212166" y="73710"/>
                  </a:lnTo>
                  <a:lnTo>
                    <a:pt x="280060" y="73710"/>
                  </a:lnTo>
                  <a:lnTo>
                    <a:pt x="282968" y="70802"/>
                  </a:lnTo>
                  <a:lnTo>
                    <a:pt x="282968" y="60718"/>
                  </a:lnTo>
                  <a:lnTo>
                    <a:pt x="282968" y="12992"/>
                  </a:lnTo>
                  <a:lnTo>
                    <a:pt x="282968" y="2908"/>
                  </a:lnTo>
                  <a:close/>
                </a:path>
              </a:pathLst>
            </a:custGeom>
            <a:solidFill>
              <a:srgbClr val="F7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286" name="Google Shape;3286;p20"/>
            <p:cNvPicPr preferRelativeResize="0"/>
            <p:nvPr/>
          </p:nvPicPr>
          <p:blipFill rotWithShape="1">
            <a:blip r:embed="rId8">
              <a:alphaModFix/>
            </a:blip>
            <a:srcRect/>
            <a:stretch/>
          </p:blipFill>
          <p:spPr>
            <a:xfrm>
              <a:off x="5271343" y="3982561"/>
              <a:ext cx="73710" cy="73710"/>
            </a:xfrm>
            <a:prstGeom prst="rect">
              <a:avLst/>
            </a:prstGeom>
            <a:noFill/>
            <a:ln>
              <a:noFill/>
            </a:ln>
          </p:spPr>
        </p:pic>
        <p:sp>
          <p:nvSpPr>
            <p:cNvPr id="3287" name="Google Shape;3287;p20"/>
            <p:cNvSpPr/>
            <p:nvPr/>
          </p:nvSpPr>
          <p:spPr>
            <a:xfrm>
              <a:off x="5027892" y="3892994"/>
              <a:ext cx="351790" cy="801370"/>
            </a:xfrm>
            <a:custGeom>
              <a:avLst/>
              <a:gdLst/>
              <a:ahLst/>
              <a:cxnLst/>
              <a:rect l="l" t="t" r="r" b="b"/>
              <a:pathLst>
                <a:path w="351789" h="801370" extrusionOk="0">
                  <a:moveTo>
                    <a:pt x="93357" y="109181"/>
                  </a:moveTo>
                  <a:lnTo>
                    <a:pt x="88290" y="104114"/>
                  </a:lnTo>
                  <a:lnTo>
                    <a:pt x="84175" y="104114"/>
                  </a:lnTo>
                  <a:lnTo>
                    <a:pt x="71043" y="117233"/>
                  </a:lnTo>
                  <a:lnTo>
                    <a:pt x="57924" y="104114"/>
                  </a:lnTo>
                  <a:lnTo>
                    <a:pt x="53809" y="104114"/>
                  </a:lnTo>
                  <a:lnTo>
                    <a:pt x="48729" y="109181"/>
                  </a:lnTo>
                  <a:lnTo>
                    <a:pt x="48729" y="113296"/>
                  </a:lnTo>
                  <a:lnTo>
                    <a:pt x="61861" y="126428"/>
                  </a:lnTo>
                  <a:lnTo>
                    <a:pt x="48729" y="139547"/>
                  </a:lnTo>
                  <a:lnTo>
                    <a:pt x="48729" y="143662"/>
                  </a:lnTo>
                  <a:lnTo>
                    <a:pt x="52539" y="147472"/>
                  </a:lnTo>
                  <a:lnTo>
                    <a:pt x="54203" y="148107"/>
                  </a:lnTo>
                  <a:lnTo>
                    <a:pt x="57531" y="148107"/>
                  </a:lnTo>
                  <a:lnTo>
                    <a:pt x="59194" y="147472"/>
                  </a:lnTo>
                  <a:lnTo>
                    <a:pt x="71043" y="135610"/>
                  </a:lnTo>
                  <a:lnTo>
                    <a:pt x="82905" y="147472"/>
                  </a:lnTo>
                  <a:lnTo>
                    <a:pt x="84569" y="148107"/>
                  </a:lnTo>
                  <a:lnTo>
                    <a:pt x="87896" y="148107"/>
                  </a:lnTo>
                  <a:lnTo>
                    <a:pt x="89547" y="147472"/>
                  </a:lnTo>
                  <a:lnTo>
                    <a:pt x="93357" y="143662"/>
                  </a:lnTo>
                  <a:lnTo>
                    <a:pt x="93357" y="139547"/>
                  </a:lnTo>
                  <a:lnTo>
                    <a:pt x="89420" y="135610"/>
                  </a:lnTo>
                  <a:lnTo>
                    <a:pt x="80238" y="126428"/>
                  </a:lnTo>
                  <a:lnTo>
                    <a:pt x="89420" y="117233"/>
                  </a:lnTo>
                  <a:lnTo>
                    <a:pt x="93357" y="113296"/>
                  </a:lnTo>
                  <a:lnTo>
                    <a:pt x="93357" y="109181"/>
                  </a:lnTo>
                  <a:close/>
                </a:path>
                <a:path w="351789" h="801370" extrusionOk="0">
                  <a:moveTo>
                    <a:pt x="197980" y="109181"/>
                  </a:moveTo>
                  <a:lnTo>
                    <a:pt x="192913" y="104114"/>
                  </a:lnTo>
                  <a:lnTo>
                    <a:pt x="188798" y="104114"/>
                  </a:lnTo>
                  <a:lnTo>
                    <a:pt x="175666" y="117233"/>
                  </a:lnTo>
                  <a:lnTo>
                    <a:pt x="162547" y="104114"/>
                  </a:lnTo>
                  <a:lnTo>
                    <a:pt x="158432" y="104114"/>
                  </a:lnTo>
                  <a:lnTo>
                    <a:pt x="153352" y="109181"/>
                  </a:lnTo>
                  <a:lnTo>
                    <a:pt x="153352" y="113296"/>
                  </a:lnTo>
                  <a:lnTo>
                    <a:pt x="166484" y="126428"/>
                  </a:lnTo>
                  <a:lnTo>
                    <a:pt x="153352" y="139547"/>
                  </a:lnTo>
                  <a:lnTo>
                    <a:pt x="153352" y="143662"/>
                  </a:lnTo>
                  <a:lnTo>
                    <a:pt x="157162" y="147472"/>
                  </a:lnTo>
                  <a:lnTo>
                    <a:pt x="158826" y="148107"/>
                  </a:lnTo>
                  <a:lnTo>
                    <a:pt x="162153" y="148107"/>
                  </a:lnTo>
                  <a:lnTo>
                    <a:pt x="163817" y="147472"/>
                  </a:lnTo>
                  <a:lnTo>
                    <a:pt x="175666" y="135610"/>
                  </a:lnTo>
                  <a:lnTo>
                    <a:pt x="187528" y="147472"/>
                  </a:lnTo>
                  <a:lnTo>
                    <a:pt x="189191" y="148107"/>
                  </a:lnTo>
                  <a:lnTo>
                    <a:pt x="192519" y="148107"/>
                  </a:lnTo>
                  <a:lnTo>
                    <a:pt x="194170" y="147472"/>
                  </a:lnTo>
                  <a:lnTo>
                    <a:pt x="197980" y="143662"/>
                  </a:lnTo>
                  <a:lnTo>
                    <a:pt x="197980" y="139547"/>
                  </a:lnTo>
                  <a:lnTo>
                    <a:pt x="194043" y="135610"/>
                  </a:lnTo>
                  <a:lnTo>
                    <a:pt x="184861" y="126428"/>
                  </a:lnTo>
                  <a:lnTo>
                    <a:pt x="194043" y="117233"/>
                  </a:lnTo>
                  <a:lnTo>
                    <a:pt x="197980" y="113296"/>
                  </a:lnTo>
                  <a:lnTo>
                    <a:pt x="197980" y="109181"/>
                  </a:lnTo>
                  <a:close/>
                </a:path>
                <a:path w="351789" h="801370" extrusionOk="0">
                  <a:moveTo>
                    <a:pt x="197980" y="5067"/>
                  </a:moveTo>
                  <a:lnTo>
                    <a:pt x="192913" y="0"/>
                  </a:lnTo>
                  <a:lnTo>
                    <a:pt x="188798" y="0"/>
                  </a:lnTo>
                  <a:lnTo>
                    <a:pt x="175666" y="13119"/>
                  </a:lnTo>
                  <a:lnTo>
                    <a:pt x="162547" y="0"/>
                  </a:lnTo>
                  <a:lnTo>
                    <a:pt x="158432" y="0"/>
                  </a:lnTo>
                  <a:lnTo>
                    <a:pt x="153352" y="5067"/>
                  </a:lnTo>
                  <a:lnTo>
                    <a:pt x="153352" y="9182"/>
                  </a:lnTo>
                  <a:lnTo>
                    <a:pt x="166484" y="22313"/>
                  </a:lnTo>
                  <a:lnTo>
                    <a:pt x="153352" y="35433"/>
                  </a:lnTo>
                  <a:lnTo>
                    <a:pt x="153352" y="39547"/>
                  </a:lnTo>
                  <a:lnTo>
                    <a:pt x="157162" y="43357"/>
                  </a:lnTo>
                  <a:lnTo>
                    <a:pt x="158826" y="43992"/>
                  </a:lnTo>
                  <a:lnTo>
                    <a:pt x="162153" y="43992"/>
                  </a:lnTo>
                  <a:lnTo>
                    <a:pt x="163817" y="43357"/>
                  </a:lnTo>
                  <a:lnTo>
                    <a:pt x="175666" y="31496"/>
                  </a:lnTo>
                  <a:lnTo>
                    <a:pt x="187528" y="43357"/>
                  </a:lnTo>
                  <a:lnTo>
                    <a:pt x="189191" y="43992"/>
                  </a:lnTo>
                  <a:lnTo>
                    <a:pt x="192519" y="43992"/>
                  </a:lnTo>
                  <a:lnTo>
                    <a:pt x="194170" y="43357"/>
                  </a:lnTo>
                  <a:lnTo>
                    <a:pt x="197980" y="39547"/>
                  </a:lnTo>
                  <a:lnTo>
                    <a:pt x="197980" y="35433"/>
                  </a:lnTo>
                  <a:lnTo>
                    <a:pt x="194043" y="31496"/>
                  </a:lnTo>
                  <a:lnTo>
                    <a:pt x="184861" y="22313"/>
                  </a:lnTo>
                  <a:lnTo>
                    <a:pt x="194043" y="13119"/>
                  </a:lnTo>
                  <a:lnTo>
                    <a:pt x="197980" y="9182"/>
                  </a:lnTo>
                  <a:lnTo>
                    <a:pt x="197980" y="5067"/>
                  </a:lnTo>
                  <a:close/>
                </a:path>
                <a:path w="351789" h="801370" extrusionOk="0">
                  <a:moveTo>
                    <a:pt x="302602" y="5067"/>
                  </a:moveTo>
                  <a:lnTo>
                    <a:pt x="297535" y="0"/>
                  </a:lnTo>
                  <a:lnTo>
                    <a:pt x="293420" y="0"/>
                  </a:lnTo>
                  <a:lnTo>
                    <a:pt x="280289" y="13119"/>
                  </a:lnTo>
                  <a:lnTo>
                    <a:pt x="267169" y="0"/>
                  </a:lnTo>
                  <a:lnTo>
                    <a:pt x="263055" y="0"/>
                  </a:lnTo>
                  <a:lnTo>
                    <a:pt x="257975" y="5067"/>
                  </a:lnTo>
                  <a:lnTo>
                    <a:pt x="257975" y="9182"/>
                  </a:lnTo>
                  <a:lnTo>
                    <a:pt x="271106" y="22313"/>
                  </a:lnTo>
                  <a:lnTo>
                    <a:pt x="257975" y="35433"/>
                  </a:lnTo>
                  <a:lnTo>
                    <a:pt x="257975" y="39547"/>
                  </a:lnTo>
                  <a:lnTo>
                    <a:pt x="261785" y="43357"/>
                  </a:lnTo>
                  <a:lnTo>
                    <a:pt x="263448" y="43992"/>
                  </a:lnTo>
                  <a:lnTo>
                    <a:pt x="266776" y="43992"/>
                  </a:lnTo>
                  <a:lnTo>
                    <a:pt x="268439" y="43357"/>
                  </a:lnTo>
                  <a:lnTo>
                    <a:pt x="280289" y="31496"/>
                  </a:lnTo>
                  <a:lnTo>
                    <a:pt x="292150" y="43357"/>
                  </a:lnTo>
                  <a:lnTo>
                    <a:pt x="293814" y="43992"/>
                  </a:lnTo>
                  <a:lnTo>
                    <a:pt x="297141" y="43992"/>
                  </a:lnTo>
                  <a:lnTo>
                    <a:pt x="298792" y="43357"/>
                  </a:lnTo>
                  <a:lnTo>
                    <a:pt x="302602" y="39547"/>
                  </a:lnTo>
                  <a:lnTo>
                    <a:pt x="302602" y="35433"/>
                  </a:lnTo>
                  <a:lnTo>
                    <a:pt x="298665" y="31496"/>
                  </a:lnTo>
                  <a:lnTo>
                    <a:pt x="289483" y="22313"/>
                  </a:lnTo>
                  <a:lnTo>
                    <a:pt x="298678" y="13119"/>
                  </a:lnTo>
                  <a:lnTo>
                    <a:pt x="302602" y="9182"/>
                  </a:lnTo>
                  <a:lnTo>
                    <a:pt x="302602" y="5067"/>
                  </a:lnTo>
                  <a:close/>
                </a:path>
                <a:path w="351789" h="801370" extrusionOk="0">
                  <a:moveTo>
                    <a:pt x="351586" y="680567"/>
                  </a:moveTo>
                  <a:lnTo>
                    <a:pt x="349605" y="669137"/>
                  </a:lnTo>
                  <a:lnTo>
                    <a:pt x="344030" y="658977"/>
                  </a:lnTo>
                  <a:lnTo>
                    <a:pt x="336854" y="652627"/>
                  </a:lnTo>
                  <a:lnTo>
                    <a:pt x="335419" y="651357"/>
                  </a:lnTo>
                  <a:lnTo>
                    <a:pt x="335114" y="651230"/>
                  </a:lnTo>
                  <a:lnTo>
                    <a:pt x="335114" y="671677"/>
                  </a:lnTo>
                  <a:lnTo>
                    <a:pt x="335114" y="785977"/>
                  </a:lnTo>
                  <a:lnTo>
                    <a:pt x="184023" y="785977"/>
                  </a:lnTo>
                  <a:lnTo>
                    <a:pt x="184023" y="714857"/>
                  </a:lnTo>
                  <a:lnTo>
                    <a:pt x="187833" y="717397"/>
                  </a:lnTo>
                  <a:lnTo>
                    <a:pt x="192532" y="718667"/>
                  </a:lnTo>
                  <a:lnTo>
                    <a:pt x="197713" y="718667"/>
                  </a:lnTo>
                  <a:lnTo>
                    <a:pt x="203365" y="717397"/>
                  </a:lnTo>
                  <a:lnTo>
                    <a:pt x="208064" y="714857"/>
                  </a:lnTo>
                  <a:lnTo>
                    <a:pt x="211264" y="711047"/>
                  </a:lnTo>
                  <a:lnTo>
                    <a:pt x="217271" y="702157"/>
                  </a:lnTo>
                  <a:lnTo>
                    <a:pt x="254177" y="647547"/>
                  </a:lnTo>
                  <a:lnTo>
                    <a:pt x="256400" y="647547"/>
                  </a:lnTo>
                  <a:lnTo>
                    <a:pt x="261124" y="657707"/>
                  </a:lnTo>
                  <a:lnTo>
                    <a:pt x="264604" y="667867"/>
                  </a:lnTo>
                  <a:lnTo>
                    <a:pt x="266763" y="679297"/>
                  </a:lnTo>
                  <a:lnTo>
                    <a:pt x="267500" y="690727"/>
                  </a:lnTo>
                  <a:lnTo>
                    <a:pt x="267500" y="691997"/>
                  </a:lnTo>
                  <a:lnTo>
                    <a:pt x="258229" y="695807"/>
                  </a:lnTo>
                  <a:lnTo>
                    <a:pt x="250863" y="702157"/>
                  </a:lnTo>
                  <a:lnTo>
                    <a:pt x="245986" y="711047"/>
                  </a:lnTo>
                  <a:lnTo>
                    <a:pt x="244233" y="722477"/>
                  </a:lnTo>
                  <a:lnTo>
                    <a:pt x="246722" y="733907"/>
                  </a:lnTo>
                  <a:lnTo>
                    <a:pt x="253479" y="744067"/>
                  </a:lnTo>
                  <a:lnTo>
                    <a:pt x="263499" y="750417"/>
                  </a:lnTo>
                  <a:lnTo>
                    <a:pt x="275717" y="752957"/>
                  </a:lnTo>
                  <a:lnTo>
                    <a:pt x="287972" y="750417"/>
                  </a:lnTo>
                  <a:lnTo>
                    <a:pt x="297980" y="744067"/>
                  </a:lnTo>
                  <a:lnTo>
                    <a:pt x="303047" y="736447"/>
                  </a:lnTo>
                  <a:lnTo>
                    <a:pt x="304736" y="733907"/>
                  </a:lnTo>
                  <a:lnTo>
                    <a:pt x="307213" y="722477"/>
                  </a:lnTo>
                  <a:lnTo>
                    <a:pt x="305460" y="711047"/>
                  </a:lnTo>
                  <a:lnTo>
                    <a:pt x="303377" y="707237"/>
                  </a:lnTo>
                  <a:lnTo>
                    <a:pt x="300609" y="702157"/>
                  </a:lnTo>
                  <a:lnTo>
                    <a:pt x="293243" y="695807"/>
                  </a:lnTo>
                  <a:lnTo>
                    <a:pt x="290766" y="694804"/>
                  </a:lnTo>
                  <a:lnTo>
                    <a:pt x="290766" y="713587"/>
                  </a:lnTo>
                  <a:lnTo>
                    <a:pt x="290766" y="730097"/>
                  </a:lnTo>
                  <a:lnTo>
                    <a:pt x="284022" y="736447"/>
                  </a:lnTo>
                  <a:lnTo>
                    <a:pt x="267449" y="736447"/>
                  </a:lnTo>
                  <a:lnTo>
                    <a:pt x="260705" y="730097"/>
                  </a:lnTo>
                  <a:lnTo>
                    <a:pt x="260705" y="713587"/>
                  </a:lnTo>
                  <a:lnTo>
                    <a:pt x="267449" y="707237"/>
                  </a:lnTo>
                  <a:lnTo>
                    <a:pt x="284035" y="707237"/>
                  </a:lnTo>
                  <a:lnTo>
                    <a:pt x="290766" y="713587"/>
                  </a:lnTo>
                  <a:lnTo>
                    <a:pt x="290766" y="694804"/>
                  </a:lnTo>
                  <a:lnTo>
                    <a:pt x="283946" y="691997"/>
                  </a:lnTo>
                  <a:lnTo>
                    <a:pt x="283946" y="690727"/>
                  </a:lnTo>
                  <a:lnTo>
                    <a:pt x="283476" y="680567"/>
                  </a:lnTo>
                  <a:lnTo>
                    <a:pt x="282079" y="670407"/>
                  </a:lnTo>
                  <a:lnTo>
                    <a:pt x="279806" y="661517"/>
                  </a:lnTo>
                  <a:lnTo>
                    <a:pt x="276707" y="652627"/>
                  </a:lnTo>
                  <a:lnTo>
                    <a:pt x="320459" y="662787"/>
                  </a:lnTo>
                  <a:lnTo>
                    <a:pt x="329171" y="664057"/>
                  </a:lnTo>
                  <a:lnTo>
                    <a:pt x="335114" y="671677"/>
                  </a:lnTo>
                  <a:lnTo>
                    <a:pt x="335114" y="651230"/>
                  </a:lnTo>
                  <a:lnTo>
                    <a:pt x="327037" y="647547"/>
                  </a:lnTo>
                  <a:lnTo>
                    <a:pt x="324243" y="646277"/>
                  </a:lnTo>
                  <a:lnTo>
                    <a:pt x="295605" y="639927"/>
                  </a:lnTo>
                  <a:lnTo>
                    <a:pt x="266966" y="633577"/>
                  </a:lnTo>
                  <a:lnTo>
                    <a:pt x="241312" y="605345"/>
                  </a:lnTo>
                  <a:lnTo>
                    <a:pt x="241312" y="627227"/>
                  </a:lnTo>
                  <a:lnTo>
                    <a:pt x="237007" y="626122"/>
                  </a:lnTo>
                  <a:lnTo>
                    <a:pt x="237007" y="642467"/>
                  </a:lnTo>
                  <a:lnTo>
                    <a:pt x="197269" y="702157"/>
                  </a:lnTo>
                  <a:lnTo>
                    <a:pt x="194957" y="702157"/>
                  </a:lnTo>
                  <a:lnTo>
                    <a:pt x="186639" y="693267"/>
                  </a:lnTo>
                  <a:lnTo>
                    <a:pt x="196164" y="680567"/>
                  </a:lnTo>
                  <a:lnTo>
                    <a:pt x="226644" y="639927"/>
                  </a:lnTo>
                  <a:lnTo>
                    <a:pt x="237007" y="642467"/>
                  </a:lnTo>
                  <a:lnTo>
                    <a:pt x="237007" y="626122"/>
                  </a:lnTo>
                  <a:lnTo>
                    <a:pt x="231521" y="624687"/>
                  </a:lnTo>
                  <a:lnTo>
                    <a:pt x="231521" y="619607"/>
                  </a:lnTo>
                  <a:lnTo>
                    <a:pt x="231521" y="618337"/>
                  </a:lnTo>
                  <a:lnTo>
                    <a:pt x="234975" y="620877"/>
                  </a:lnTo>
                  <a:lnTo>
                    <a:pt x="238252" y="623417"/>
                  </a:lnTo>
                  <a:lnTo>
                    <a:pt x="241312" y="627227"/>
                  </a:lnTo>
                  <a:lnTo>
                    <a:pt x="241312" y="605345"/>
                  </a:lnTo>
                  <a:lnTo>
                    <a:pt x="236448" y="601827"/>
                  </a:lnTo>
                  <a:lnTo>
                    <a:pt x="242582" y="592937"/>
                  </a:lnTo>
                  <a:lnTo>
                    <a:pt x="247459" y="582777"/>
                  </a:lnTo>
                  <a:lnTo>
                    <a:pt x="250939" y="572617"/>
                  </a:lnTo>
                  <a:lnTo>
                    <a:pt x="252920" y="561187"/>
                  </a:lnTo>
                  <a:lnTo>
                    <a:pt x="255168" y="561187"/>
                  </a:lnTo>
                  <a:lnTo>
                    <a:pt x="285203" y="531977"/>
                  </a:lnTo>
                  <a:lnTo>
                    <a:pt x="285203" y="523087"/>
                  </a:lnTo>
                  <a:lnTo>
                    <a:pt x="282727" y="518007"/>
                  </a:lnTo>
                  <a:lnTo>
                    <a:pt x="282105" y="516737"/>
                  </a:lnTo>
                  <a:lnTo>
                    <a:pt x="277075" y="511657"/>
                  </a:lnTo>
                  <a:lnTo>
                    <a:pt x="277075" y="501497"/>
                  </a:lnTo>
                  <a:lnTo>
                    <a:pt x="277075" y="493877"/>
                  </a:lnTo>
                  <a:lnTo>
                    <a:pt x="269087" y="454507"/>
                  </a:lnTo>
                  <a:lnTo>
                    <a:pt x="268732" y="453974"/>
                  </a:lnTo>
                  <a:lnTo>
                    <a:pt x="268732" y="524357"/>
                  </a:lnTo>
                  <a:lnTo>
                    <a:pt x="268732" y="539597"/>
                  </a:lnTo>
                  <a:lnTo>
                    <a:pt x="262636" y="544677"/>
                  </a:lnTo>
                  <a:lnTo>
                    <a:pt x="253365" y="544677"/>
                  </a:lnTo>
                  <a:lnTo>
                    <a:pt x="253365" y="518007"/>
                  </a:lnTo>
                  <a:lnTo>
                    <a:pt x="262636" y="518007"/>
                  </a:lnTo>
                  <a:lnTo>
                    <a:pt x="268732" y="524357"/>
                  </a:lnTo>
                  <a:lnTo>
                    <a:pt x="268732" y="453974"/>
                  </a:lnTo>
                  <a:lnTo>
                    <a:pt x="260604" y="441642"/>
                  </a:lnTo>
                  <a:lnTo>
                    <a:pt x="260604" y="493877"/>
                  </a:lnTo>
                  <a:lnTo>
                    <a:pt x="260604" y="501497"/>
                  </a:lnTo>
                  <a:lnTo>
                    <a:pt x="253365" y="501497"/>
                  </a:lnTo>
                  <a:lnTo>
                    <a:pt x="253365" y="496417"/>
                  </a:lnTo>
                  <a:lnTo>
                    <a:pt x="251472" y="492607"/>
                  </a:lnTo>
                  <a:lnTo>
                    <a:pt x="248526" y="491337"/>
                  </a:lnTo>
                  <a:lnTo>
                    <a:pt x="238264" y="484987"/>
                  </a:lnTo>
                  <a:lnTo>
                    <a:pt x="236918" y="483743"/>
                  </a:lnTo>
                  <a:lnTo>
                    <a:pt x="236918" y="504037"/>
                  </a:lnTo>
                  <a:lnTo>
                    <a:pt x="236918" y="553567"/>
                  </a:lnTo>
                  <a:lnTo>
                    <a:pt x="232092" y="577697"/>
                  </a:lnTo>
                  <a:lnTo>
                    <a:pt x="218960" y="596747"/>
                  </a:lnTo>
                  <a:lnTo>
                    <a:pt x="215049" y="599313"/>
                  </a:lnTo>
                  <a:lnTo>
                    <a:pt x="215049" y="619607"/>
                  </a:lnTo>
                  <a:lnTo>
                    <a:pt x="215049" y="628497"/>
                  </a:lnTo>
                  <a:lnTo>
                    <a:pt x="175806" y="680567"/>
                  </a:lnTo>
                  <a:lnTo>
                    <a:pt x="167551" y="669620"/>
                  </a:lnTo>
                  <a:lnTo>
                    <a:pt x="167551" y="714857"/>
                  </a:lnTo>
                  <a:lnTo>
                    <a:pt x="167551" y="785977"/>
                  </a:lnTo>
                  <a:lnTo>
                    <a:pt x="16471" y="785977"/>
                  </a:lnTo>
                  <a:lnTo>
                    <a:pt x="16471" y="671677"/>
                  </a:lnTo>
                  <a:lnTo>
                    <a:pt x="22352" y="664057"/>
                  </a:lnTo>
                  <a:lnTo>
                    <a:pt x="74904" y="652627"/>
                  </a:lnTo>
                  <a:lnTo>
                    <a:pt x="72351" y="658977"/>
                  </a:lnTo>
                  <a:lnTo>
                    <a:pt x="70434" y="665327"/>
                  </a:lnTo>
                  <a:lnTo>
                    <a:pt x="69227" y="672947"/>
                  </a:lnTo>
                  <a:lnTo>
                    <a:pt x="59016" y="678027"/>
                  </a:lnTo>
                  <a:lnTo>
                    <a:pt x="49479" y="686917"/>
                  </a:lnTo>
                  <a:lnTo>
                    <a:pt x="41135" y="700887"/>
                  </a:lnTo>
                  <a:lnTo>
                    <a:pt x="34531" y="718667"/>
                  </a:lnTo>
                  <a:lnTo>
                    <a:pt x="31661" y="736447"/>
                  </a:lnTo>
                  <a:lnTo>
                    <a:pt x="33667" y="749147"/>
                  </a:lnTo>
                  <a:lnTo>
                    <a:pt x="38798" y="756767"/>
                  </a:lnTo>
                  <a:lnTo>
                    <a:pt x="45300" y="761847"/>
                  </a:lnTo>
                  <a:lnTo>
                    <a:pt x="46951" y="761847"/>
                  </a:lnTo>
                  <a:lnTo>
                    <a:pt x="48729" y="763117"/>
                  </a:lnTo>
                  <a:lnTo>
                    <a:pt x="50419" y="761847"/>
                  </a:lnTo>
                  <a:lnTo>
                    <a:pt x="52590" y="766927"/>
                  </a:lnTo>
                  <a:lnTo>
                    <a:pt x="56845" y="769467"/>
                  </a:lnTo>
                  <a:lnTo>
                    <a:pt x="68732" y="769467"/>
                  </a:lnTo>
                  <a:lnTo>
                    <a:pt x="74434" y="763117"/>
                  </a:lnTo>
                  <a:lnTo>
                    <a:pt x="74434" y="749147"/>
                  </a:lnTo>
                  <a:lnTo>
                    <a:pt x="71589" y="746607"/>
                  </a:lnTo>
                  <a:lnTo>
                    <a:pt x="68732" y="744067"/>
                  </a:lnTo>
                  <a:lnTo>
                    <a:pt x="58293" y="744067"/>
                  </a:lnTo>
                  <a:lnTo>
                    <a:pt x="55206" y="745337"/>
                  </a:lnTo>
                  <a:lnTo>
                    <a:pt x="52920" y="746607"/>
                  </a:lnTo>
                  <a:lnTo>
                    <a:pt x="52781" y="746607"/>
                  </a:lnTo>
                  <a:lnTo>
                    <a:pt x="49771" y="744067"/>
                  </a:lnTo>
                  <a:lnTo>
                    <a:pt x="48171" y="740257"/>
                  </a:lnTo>
                  <a:lnTo>
                    <a:pt x="48260" y="732637"/>
                  </a:lnTo>
                  <a:lnTo>
                    <a:pt x="64135" y="694537"/>
                  </a:lnTo>
                  <a:lnTo>
                    <a:pt x="73469" y="686917"/>
                  </a:lnTo>
                  <a:lnTo>
                    <a:pt x="83566" y="686917"/>
                  </a:lnTo>
                  <a:lnTo>
                    <a:pt x="106692" y="722477"/>
                  </a:lnTo>
                  <a:lnTo>
                    <a:pt x="108877" y="740257"/>
                  </a:lnTo>
                  <a:lnTo>
                    <a:pt x="107251" y="744067"/>
                  </a:lnTo>
                  <a:lnTo>
                    <a:pt x="104127" y="746607"/>
                  </a:lnTo>
                  <a:lnTo>
                    <a:pt x="101841" y="745337"/>
                  </a:lnTo>
                  <a:lnTo>
                    <a:pt x="98755" y="744067"/>
                  </a:lnTo>
                  <a:lnTo>
                    <a:pt x="88328" y="744067"/>
                  </a:lnTo>
                  <a:lnTo>
                    <a:pt x="82562" y="749147"/>
                  </a:lnTo>
                  <a:lnTo>
                    <a:pt x="82562" y="763117"/>
                  </a:lnTo>
                  <a:lnTo>
                    <a:pt x="88328" y="769467"/>
                  </a:lnTo>
                  <a:lnTo>
                    <a:pt x="100228" y="769467"/>
                  </a:lnTo>
                  <a:lnTo>
                    <a:pt x="104432" y="766927"/>
                  </a:lnTo>
                  <a:lnTo>
                    <a:pt x="106603" y="761847"/>
                  </a:lnTo>
                  <a:lnTo>
                    <a:pt x="108280" y="763117"/>
                  </a:lnTo>
                  <a:lnTo>
                    <a:pt x="110058" y="761847"/>
                  </a:lnTo>
                  <a:lnTo>
                    <a:pt x="111696" y="761847"/>
                  </a:lnTo>
                  <a:lnTo>
                    <a:pt x="118224" y="756767"/>
                  </a:lnTo>
                  <a:lnTo>
                    <a:pt x="123367" y="749147"/>
                  </a:lnTo>
                  <a:lnTo>
                    <a:pt x="123774" y="746607"/>
                  </a:lnTo>
                  <a:lnTo>
                    <a:pt x="125399" y="736447"/>
                  </a:lnTo>
                  <a:lnTo>
                    <a:pt x="122529" y="718667"/>
                  </a:lnTo>
                  <a:lnTo>
                    <a:pt x="115608" y="699617"/>
                  </a:lnTo>
                  <a:lnTo>
                    <a:pt x="107607" y="686917"/>
                  </a:lnTo>
                  <a:lnTo>
                    <a:pt x="106807" y="685647"/>
                  </a:lnTo>
                  <a:lnTo>
                    <a:pt x="96761" y="676757"/>
                  </a:lnTo>
                  <a:lnTo>
                    <a:pt x="86067" y="671677"/>
                  </a:lnTo>
                  <a:lnTo>
                    <a:pt x="87693" y="665327"/>
                  </a:lnTo>
                  <a:lnTo>
                    <a:pt x="89776" y="658977"/>
                  </a:lnTo>
                  <a:lnTo>
                    <a:pt x="92278" y="653897"/>
                  </a:lnTo>
                  <a:lnTo>
                    <a:pt x="92849" y="652627"/>
                  </a:lnTo>
                  <a:lnTo>
                    <a:pt x="95173" y="647547"/>
                  </a:lnTo>
                  <a:lnTo>
                    <a:pt x="97396" y="647547"/>
                  </a:lnTo>
                  <a:lnTo>
                    <a:pt x="140335" y="711047"/>
                  </a:lnTo>
                  <a:lnTo>
                    <a:pt x="143586" y="714857"/>
                  </a:lnTo>
                  <a:lnTo>
                    <a:pt x="148209" y="717397"/>
                  </a:lnTo>
                  <a:lnTo>
                    <a:pt x="153936" y="718667"/>
                  </a:lnTo>
                  <a:lnTo>
                    <a:pt x="159080" y="718667"/>
                  </a:lnTo>
                  <a:lnTo>
                    <a:pt x="163728" y="717397"/>
                  </a:lnTo>
                  <a:lnTo>
                    <a:pt x="167551" y="714857"/>
                  </a:lnTo>
                  <a:lnTo>
                    <a:pt x="167551" y="669620"/>
                  </a:lnTo>
                  <a:lnTo>
                    <a:pt x="164960" y="666178"/>
                  </a:lnTo>
                  <a:lnTo>
                    <a:pt x="164960" y="693267"/>
                  </a:lnTo>
                  <a:lnTo>
                    <a:pt x="157111" y="702157"/>
                  </a:lnTo>
                  <a:lnTo>
                    <a:pt x="154305" y="702157"/>
                  </a:lnTo>
                  <a:lnTo>
                    <a:pt x="117944" y="647547"/>
                  </a:lnTo>
                  <a:lnTo>
                    <a:pt x="114566" y="642467"/>
                  </a:lnTo>
                  <a:lnTo>
                    <a:pt x="124993" y="639927"/>
                  </a:lnTo>
                  <a:lnTo>
                    <a:pt x="164960" y="693267"/>
                  </a:lnTo>
                  <a:lnTo>
                    <a:pt x="164960" y="666178"/>
                  </a:lnTo>
                  <a:lnTo>
                    <a:pt x="145173" y="639927"/>
                  </a:lnTo>
                  <a:lnTo>
                    <a:pt x="136550" y="628497"/>
                  </a:lnTo>
                  <a:lnTo>
                    <a:pt x="136537" y="627227"/>
                  </a:lnTo>
                  <a:lnTo>
                    <a:pt x="136486" y="619607"/>
                  </a:lnTo>
                  <a:lnTo>
                    <a:pt x="145478" y="624687"/>
                  </a:lnTo>
                  <a:lnTo>
                    <a:pt x="155092" y="628497"/>
                  </a:lnTo>
                  <a:lnTo>
                    <a:pt x="175780" y="631037"/>
                  </a:lnTo>
                  <a:lnTo>
                    <a:pt x="196456" y="628497"/>
                  </a:lnTo>
                  <a:lnTo>
                    <a:pt x="206057" y="624687"/>
                  </a:lnTo>
                  <a:lnTo>
                    <a:pt x="215049" y="619607"/>
                  </a:lnTo>
                  <a:lnTo>
                    <a:pt x="215049" y="599313"/>
                  </a:lnTo>
                  <a:lnTo>
                    <a:pt x="199529" y="609447"/>
                  </a:lnTo>
                  <a:lnTo>
                    <a:pt x="175780" y="614527"/>
                  </a:lnTo>
                  <a:lnTo>
                    <a:pt x="152069" y="609447"/>
                  </a:lnTo>
                  <a:lnTo>
                    <a:pt x="132651" y="596747"/>
                  </a:lnTo>
                  <a:lnTo>
                    <a:pt x="120053" y="578459"/>
                  </a:lnTo>
                  <a:lnTo>
                    <a:pt x="120053" y="624687"/>
                  </a:lnTo>
                  <a:lnTo>
                    <a:pt x="110274" y="627227"/>
                  </a:lnTo>
                  <a:lnTo>
                    <a:pt x="113309" y="623417"/>
                  </a:lnTo>
                  <a:lnTo>
                    <a:pt x="116573" y="620877"/>
                  </a:lnTo>
                  <a:lnTo>
                    <a:pt x="120040" y="618337"/>
                  </a:lnTo>
                  <a:lnTo>
                    <a:pt x="120053" y="624687"/>
                  </a:lnTo>
                  <a:lnTo>
                    <a:pt x="120053" y="578459"/>
                  </a:lnTo>
                  <a:lnTo>
                    <a:pt x="119532" y="577697"/>
                  </a:lnTo>
                  <a:lnTo>
                    <a:pt x="114706" y="553567"/>
                  </a:lnTo>
                  <a:lnTo>
                    <a:pt x="114706" y="544677"/>
                  </a:lnTo>
                  <a:lnTo>
                    <a:pt x="114706" y="518007"/>
                  </a:lnTo>
                  <a:lnTo>
                    <a:pt x="114706" y="507847"/>
                  </a:lnTo>
                  <a:lnTo>
                    <a:pt x="138518" y="502767"/>
                  </a:lnTo>
                  <a:lnTo>
                    <a:pt x="141681" y="501497"/>
                  </a:lnTo>
                  <a:lnTo>
                    <a:pt x="160655" y="493877"/>
                  </a:lnTo>
                  <a:lnTo>
                    <a:pt x="181737" y="481177"/>
                  </a:lnTo>
                  <a:lnTo>
                    <a:pt x="202438" y="467207"/>
                  </a:lnTo>
                  <a:lnTo>
                    <a:pt x="210134" y="478637"/>
                  </a:lnTo>
                  <a:lnTo>
                    <a:pt x="218528" y="488797"/>
                  </a:lnTo>
                  <a:lnTo>
                    <a:pt x="227495" y="497687"/>
                  </a:lnTo>
                  <a:lnTo>
                    <a:pt x="236918" y="504037"/>
                  </a:lnTo>
                  <a:lnTo>
                    <a:pt x="236918" y="483743"/>
                  </a:lnTo>
                  <a:lnTo>
                    <a:pt x="228701" y="476097"/>
                  </a:lnTo>
                  <a:lnTo>
                    <a:pt x="222580" y="467207"/>
                  </a:lnTo>
                  <a:lnTo>
                    <a:pt x="219964" y="463397"/>
                  </a:lnTo>
                  <a:lnTo>
                    <a:pt x="212153" y="450697"/>
                  </a:lnTo>
                  <a:lnTo>
                    <a:pt x="211035" y="448157"/>
                  </a:lnTo>
                  <a:lnTo>
                    <a:pt x="209029" y="446887"/>
                  </a:lnTo>
                  <a:lnTo>
                    <a:pt x="206667" y="446887"/>
                  </a:lnTo>
                  <a:lnTo>
                    <a:pt x="204330" y="445617"/>
                  </a:lnTo>
                  <a:lnTo>
                    <a:pt x="201879" y="446887"/>
                  </a:lnTo>
                  <a:lnTo>
                    <a:pt x="199986" y="448157"/>
                  </a:lnTo>
                  <a:lnTo>
                    <a:pt x="178003" y="464667"/>
                  </a:lnTo>
                  <a:lnTo>
                    <a:pt x="155740" y="477367"/>
                  </a:lnTo>
                  <a:lnTo>
                    <a:pt x="132207" y="487527"/>
                  </a:lnTo>
                  <a:lnTo>
                    <a:pt x="106387" y="491337"/>
                  </a:lnTo>
                  <a:lnTo>
                    <a:pt x="101879" y="491337"/>
                  </a:lnTo>
                  <a:lnTo>
                    <a:pt x="98259" y="495147"/>
                  </a:lnTo>
                  <a:lnTo>
                    <a:pt x="98259" y="501497"/>
                  </a:lnTo>
                  <a:lnTo>
                    <a:pt x="98259" y="518007"/>
                  </a:lnTo>
                  <a:lnTo>
                    <a:pt x="98259" y="544677"/>
                  </a:lnTo>
                  <a:lnTo>
                    <a:pt x="88988" y="544677"/>
                  </a:lnTo>
                  <a:lnTo>
                    <a:pt x="82867" y="539597"/>
                  </a:lnTo>
                  <a:lnTo>
                    <a:pt x="82867" y="524357"/>
                  </a:lnTo>
                  <a:lnTo>
                    <a:pt x="88988" y="518007"/>
                  </a:lnTo>
                  <a:lnTo>
                    <a:pt x="98259" y="518007"/>
                  </a:lnTo>
                  <a:lnTo>
                    <a:pt x="98259" y="501497"/>
                  </a:lnTo>
                  <a:lnTo>
                    <a:pt x="90995" y="501497"/>
                  </a:lnTo>
                  <a:lnTo>
                    <a:pt x="90995" y="493877"/>
                  </a:lnTo>
                  <a:lnTo>
                    <a:pt x="97688" y="460857"/>
                  </a:lnTo>
                  <a:lnTo>
                    <a:pt x="115900" y="434187"/>
                  </a:lnTo>
                  <a:lnTo>
                    <a:pt x="142862" y="415137"/>
                  </a:lnTo>
                  <a:lnTo>
                    <a:pt x="175780" y="408787"/>
                  </a:lnTo>
                  <a:lnTo>
                    <a:pt x="208724" y="415137"/>
                  </a:lnTo>
                  <a:lnTo>
                    <a:pt x="235699" y="434187"/>
                  </a:lnTo>
                  <a:lnTo>
                    <a:pt x="253911" y="460857"/>
                  </a:lnTo>
                  <a:lnTo>
                    <a:pt x="260604" y="493877"/>
                  </a:lnTo>
                  <a:lnTo>
                    <a:pt x="260604" y="441642"/>
                  </a:lnTo>
                  <a:lnTo>
                    <a:pt x="247332" y="421487"/>
                  </a:lnTo>
                  <a:lnTo>
                    <a:pt x="228384" y="408787"/>
                  </a:lnTo>
                  <a:lnTo>
                    <a:pt x="215125" y="399897"/>
                  </a:lnTo>
                  <a:lnTo>
                    <a:pt x="175780" y="392277"/>
                  </a:lnTo>
                  <a:lnTo>
                    <a:pt x="136474" y="399897"/>
                  </a:lnTo>
                  <a:lnTo>
                    <a:pt x="104292" y="421487"/>
                  </a:lnTo>
                  <a:lnTo>
                    <a:pt x="82537" y="454507"/>
                  </a:lnTo>
                  <a:lnTo>
                    <a:pt x="74549" y="493877"/>
                  </a:lnTo>
                  <a:lnTo>
                    <a:pt x="74549" y="511657"/>
                  </a:lnTo>
                  <a:lnTo>
                    <a:pt x="69507" y="516737"/>
                  </a:lnTo>
                  <a:lnTo>
                    <a:pt x="66421" y="523087"/>
                  </a:lnTo>
                  <a:lnTo>
                    <a:pt x="66421" y="531977"/>
                  </a:lnTo>
                  <a:lnTo>
                    <a:pt x="68795" y="543407"/>
                  </a:lnTo>
                  <a:lnTo>
                    <a:pt x="75247" y="552297"/>
                  </a:lnTo>
                  <a:lnTo>
                    <a:pt x="84797" y="558647"/>
                  </a:lnTo>
                  <a:lnTo>
                    <a:pt x="96469" y="561187"/>
                  </a:lnTo>
                  <a:lnTo>
                    <a:pt x="98679" y="561187"/>
                  </a:lnTo>
                  <a:lnTo>
                    <a:pt x="100672" y="572617"/>
                  </a:lnTo>
                  <a:lnTo>
                    <a:pt x="104165" y="582777"/>
                  </a:lnTo>
                  <a:lnTo>
                    <a:pt x="109029" y="592937"/>
                  </a:lnTo>
                  <a:lnTo>
                    <a:pt x="115150" y="601827"/>
                  </a:lnTo>
                  <a:lnTo>
                    <a:pt x="106362" y="608177"/>
                  </a:lnTo>
                  <a:lnTo>
                    <a:pt x="98298" y="615797"/>
                  </a:lnTo>
                  <a:lnTo>
                    <a:pt x="91033" y="623417"/>
                  </a:lnTo>
                  <a:lnTo>
                    <a:pt x="84620" y="633577"/>
                  </a:lnTo>
                  <a:lnTo>
                    <a:pt x="27330" y="646277"/>
                  </a:lnTo>
                  <a:lnTo>
                    <a:pt x="16217" y="651357"/>
                  </a:lnTo>
                  <a:lnTo>
                    <a:pt x="7581" y="658977"/>
                  </a:lnTo>
                  <a:lnTo>
                    <a:pt x="1993" y="669137"/>
                  </a:lnTo>
                  <a:lnTo>
                    <a:pt x="0" y="680567"/>
                  </a:lnTo>
                  <a:lnTo>
                    <a:pt x="0" y="798677"/>
                  </a:lnTo>
                  <a:lnTo>
                    <a:pt x="3695" y="801217"/>
                  </a:lnTo>
                  <a:lnTo>
                    <a:pt x="347891" y="801217"/>
                  </a:lnTo>
                  <a:lnTo>
                    <a:pt x="351586" y="798677"/>
                  </a:lnTo>
                  <a:lnTo>
                    <a:pt x="351586" y="785977"/>
                  </a:lnTo>
                  <a:lnTo>
                    <a:pt x="351586" y="680567"/>
                  </a:lnTo>
                  <a:close/>
                </a:path>
              </a:pathLst>
            </a:custGeom>
            <a:solidFill>
              <a:srgbClr val="F797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288" name="Google Shape;3288;p20"/>
            <p:cNvPicPr preferRelativeResize="0"/>
            <p:nvPr/>
          </p:nvPicPr>
          <p:blipFill rotWithShape="1">
            <a:blip r:embed="rId9">
              <a:alphaModFix/>
            </a:blip>
            <a:srcRect/>
            <a:stretch/>
          </p:blipFill>
          <p:spPr>
            <a:xfrm>
              <a:off x="8391526" y="4860292"/>
              <a:ext cx="532606" cy="128630"/>
            </a:xfrm>
            <a:prstGeom prst="rect">
              <a:avLst/>
            </a:prstGeom>
            <a:noFill/>
            <a:ln>
              <a:noFill/>
            </a:ln>
          </p:spPr>
        </p:pic>
      </p:grpSp>
      <p:grpSp>
        <p:nvGrpSpPr>
          <p:cNvPr id="3289" name="Google Shape;3289;p20"/>
          <p:cNvGrpSpPr/>
          <p:nvPr/>
        </p:nvGrpSpPr>
        <p:grpSpPr>
          <a:xfrm>
            <a:off x="-1511" y="176034"/>
            <a:ext cx="798195" cy="399415"/>
            <a:chOff x="-1511" y="176034"/>
            <a:chExt cx="798195" cy="399415"/>
          </a:xfrm>
        </p:grpSpPr>
        <p:sp>
          <p:nvSpPr>
            <p:cNvPr id="3290" name="Google Shape;3290;p20"/>
            <p:cNvSpPr/>
            <p:nvPr/>
          </p:nvSpPr>
          <p:spPr>
            <a:xfrm>
              <a:off x="-1511" y="176034"/>
              <a:ext cx="798195" cy="399415"/>
            </a:xfrm>
            <a:custGeom>
              <a:avLst/>
              <a:gdLst/>
              <a:ahLst/>
              <a:cxnLst/>
              <a:rect l="l" t="t" r="r" b="b"/>
              <a:pathLst>
                <a:path w="798195" h="399415" extrusionOk="0">
                  <a:moveTo>
                    <a:pt x="798093" y="0"/>
                  </a:moveTo>
                  <a:lnTo>
                    <a:pt x="0" y="0"/>
                  </a:lnTo>
                  <a:lnTo>
                    <a:pt x="0" y="399046"/>
                  </a:lnTo>
                  <a:lnTo>
                    <a:pt x="798093" y="399046"/>
                  </a:lnTo>
                  <a:lnTo>
                    <a:pt x="798093" y="0"/>
                  </a:lnTo>
                  <a:close/>
                </a:path>
              </a:pathLst>
            </a:custGeom>
            <a:solidFill>
              <a:srgbClr val="E2120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291" name="Google Shape;3291;p20"/>
            <p:cNvSpPr/>
            <p:nvPr/>
          </p:nvSpPr>
          <p:spPr>
            <a:xfrm>
              <a:off x="124472" y="283552"/>
              <a:ext cx="546735" cy="66675"/>
            </a:xfrm>
            <a:custGeom>
              <a:avLst/>
              <a:gdLst/>
              <a:ahLst/>
              <a:cxnLst/>
              <a:rect l="l" t="t" r="r" b="b"/>
              <a:pathLst>
                <a:path w="546735" h="66675" extrusionOk="0">
                  <a:moveTo>
                    <a:pt x="42138" y="51828"/>
                  </a:moveTo>
                  <a:lnTo>
                    <a:pt x="14655" y="51828"/>
                  </a:lnTo>
                  <a:lnTo>
                    <a:pt x="14655" y="38620"/>
                  </a:lnTo>
                  <a:lnTo>
                    <a:pt x="38430" y="38620"/>
                  </a:lnTo>
                  <a:lnTo>
                    <a:pt x="38430" y="25869"/>
                  </a:lnTo>
                  <a:lnTo>
                    <a:pt x="14655" y="25869"/>
                  </a:lnTo>
                  <a:lnTo>
                    <a:pt x="14655" y="14287"/>
                  </a:lnTo>
                  <a:lnTo>
                    <a:pt x="40424" y="14287"/>
                  </a:lnTo>
                  <a:lnTo>
                    <a:pt x="40424" y="1181"/>
                  </a:lnTo>
                  <a:lnTo>
                    <a:pt x="0" y="1181"/>
                  </a:lnTo>
                  <a:lnTo>
                    <a:pt x="0" y="65024"/>
                  </a:lnTo>
                  <a:lnTo>
                    <a:pt x="42138" y="65024"/>
                  </a:lnTo>
                  <a:lnTo>
                    <a:pt x="42138" y="51828"/>
                  </a:lnTo>
                  <a:close/>
                </a:path>
                <a:path w="546735" h="66675" extrusionOk="0">
                  <a:moveTo>
                    <a:pt x="104648" y="48298"/>
                  </a:moveTo>
                  <a:lnTo>
                    <a:pt x="99580" y="51371"/>
                  </a:lnTo>
                  <a:lnTo>
                    <a:pt x="94157" y="53365"/>
                  </a:lnTo>
                  <a:lnTo>
                    <a:pt x="87909" y="53365"/>
                  </a:lnTo>
                  <a:lnTo>
                    <a:pt x="79895" y="52120"/>
                  </a:lnTo>
                  <a:lnTo>
                    <a:pt x="73304" y="48374"/>
                  </a:lnTo>
                  <a:lnTo>
                    <a:pt x="68834" y="42024"/>
                  </a:lnTo>
                  <a:lnTo>
                    <a:pt x="67195" y="33020"/>
                  </a:lnTo>
                  <a:lnTo>
                    <a:pt x="68694" y="24282"/>
                  </a:lnTo>
                  <a:lnTo>
                    <a:pt x="72859" y="17932"/>
                  </a:lnTo>
                  <a:lnTo>
                    <a:pt x="79209" y="14071"/>
                  </a:lnTo>
                  <a:lnTo>
                    <a:pt x="87274" y="12763"/>
                  </a:lnTo>
                  <a:lnTo>
                    <a:pt x="93421" y="12763"/>
                  </a:lnTo>
                  <a:lnTo>
                    <a:pt x="99847" y="14287"/>
                  </a:lnTo>
                  <a:lnTo>
                    <a:pt x="104546" y="18275"/>
                  </a:lnTo>
                  <a:lnTo>
                    <a:pt x="104546" y="4699"/>
                  </a:lnTo>
                  <a:lnTo>
                    <a:pt x="99847" y="1447"/>
                  </a:lnTo>
                  <a:lnTo>
                    <a:pt x="93700" y="0"/>
                  </a:lnTo>
                  <a:lnTo>
                    <a:pt x="84467" y="0"/>
                  </a:lnTo>
                  <a:lnTo>
                    <a:pt x="71742" y="2311"/>
                  </a:lnTo>
                  <a:lnTo>
                    <a:pt x="61404" y="8940"/>
                  </a:lnTo>
                  <a:lnTo>
                    <a:pt x="54457" y="19418"/>
                  </a:lnTo>
                  <a:lnTo>
                    <a:pt x="51917" y="33286"/>
                  </a:lnTo>
                  <a:lnTo>
                    <a:pt x="54406" y="47078"/>
                  </a:lnTo>
                  <a:lnTo>
                    <a:pt x="61264" y="57391"/>
                  </a:lnTo>
                  <a:lnTo>
                    <a:pt x="71488" y="63868"/>
                  </a:lnTo>
                  <a:lnTo>
                    <a:pt x="84112" y="66116"/>
                  </a:lnTo>
                  <a:lnTo>
                    <a:pt x="92798" y="66116"/>
                  </a:lnTo>
                  <a:lnTo>
                    <a:pt x="99402" y="64401"/>
                  </a:lnTo>
                  <a:lnTo>
                    <a:pt x="104648" y="61226"/>
                  </a:lnTo>
                  <a:lnTo>
                    <a:pt x="104648" y="48298"/>
                  </a:lnTo>
                  <a:close/>
                </a:path>
                <a:path w="546735" h="66675" extrusionOk="0">
                  <a:moveTo>
                    <a:pt x="177088" y="32372"/>
                  </a:moveTo>
                  <a:lnTo>
                    <a:pt x="161886" y="4343"/>
                  </a:lnTo>
                  <a:lnTo>
                    <a:pt x="161886" y="33274"/>
                  </a:lnTo>
                  <a:lnTo>
                    <a:pt x="160756" y="41871"/>
                  </a:lnTo>
                  <a:lnTo>
                    <a:pt x="160731" y="42062"/>
                  </a:lnTo>
                  <a:lnTo>
                    <a:pt x="157441" y="48336"/>
                  </a:lnTo>
                  <a:lnTo>
                    <a:pt x="152361" y="52095"/>
                  </a:lnTo>
                  <a:lnTo>
                    <a:pt x="145796" y="53352"/>
                  </a:lnTo>
                  <a:lnTo>
                    <a:pt x="139395" y="52095"/>
                  </a:lnTo>
                  <a:lnTo>
                    <a:pt x="129552" y="33274"/>
                  </a:lnTo>
                  <a:lnTo>
                    <a:pt x="129603" y="32372"/>
                  </a:lnTo>
                  <a:lnTo>
                    <a:pt x="146062" y="12839"/>
                  </a:lnTo>
                  <a:lnTo>
                    <a:pt x="152476" y="14084"/>
                  </a:lnTo>
                  <a:lnTo>
                    <a:pt x="161886" y="33274"/>
                  </a:lnTo>
                  <a:lnTo>
                    <a:pt x="161886" y="4343"/>
                  </a:lnTo>
                  <a:lnTo>
                    <a:pt x="159042" y="2387"/>
                  </a:lnTo>
                  <a:lnTo>
                    <a:pt x="146151" y="0"/>
                  </a:lnTo>
                  <a:lnTo>
                    <a:pt x="133210" y="2387"/>
                  </a:lnTo>
                  <a:lnTo>
                    <a:pt x="123139" y="9093"/>
                  </a:lnTo>
                  <a:lnTo>
                    <a:pt x="116573" y="19532"/>
                  </a:lnTo>
                  <a:lnTo>
                    <a:pt x="114350" y="32372"/>
                  </a:lnTo>
                  <a:lnTo>
                    <a:pt x="114261" y="33274"/>
                  </a:lnTo>
                  <a:lnTo>
                    <a:pt x="116446" y="46456"/>
                  </a:lnTo>
                  <a:lnTo>
                    <a:pt x="116484" y="46685"/>
                  </a:lnTo>
                  <a:lnTo>
                    <a:pt x="122809" y="57099"/>
                  </a:lnTo>
                  <a:lnTo>
                    <a:pt x="132664" y="63779"/>
                  </a:lnTo>
                  <a:lnTo>
                    <a:pt x="145161" y="66116"/>
                  </a:lnTo>
                  <a:lnTo>
                    <a:pt x="158089" y="63779"/>
                  </a:lnTo>
                  <a:lnTo>
                    <a:pt x="176974" y="33096"/>
                  </a:lnTo>
                  <a:lnTo>
                    <a:pt x="177088" y="32372"/>
                  </a:lnTo>
                  <a:close/>
                </a:path>
                <a:path w="546735" h="66675" extrusionOk="0">
                  <a:moveTo>
                    <a:pt x="245833" y="1181"/>
                  </a:moveTo>
                  <a:lnTo>
                    <a:pt x="231813" y="1181"/>
                  </a:lnTo>
                  <a:lnTo>
                    <a:pt x="231889" y="26060"/>
                  </a:lnTo>
                  <a:lnTo>
                    <a:pt x="232181" y="39878"/>
                  </a:lnTo>
                  <a:lnTo>
                    <a:pt x="229095" y="35255"/>
                  </a:lnTo>
                  <a:lnTo>
                    <a:pt x="205041" y="1181"/>
                  </a:lnTo>
                  <a:lnTo>
                    <a:pt x="191389" y="1181"/>
                  </a:lnTo>
                  <a:lnTo>
                    <a:pt x="191389" y="65024"/>
                  </a:lnTo>
                  <a:lnTo>
                    <a:pt x="205498" y="65024"/>
                  </a:lnTo>
                  <a:lnTo>
                    <a:pt x="205473" y="33997"/>
                  </a:lnTo>
                  <a:lnTo>
                    <a:pt x="205320" y="23520"/>
                  </a:lnTo>
                  <a:lnTo>
                    <a:pt x="208178" y="27940"/>
                  </a:lnTo>
                  <a:lnTo>
                    <a:pt x="233260" y="65024"/>
                  </a:lnTo>
                  <a:lnTo>
                    <a:pt x="245833" y="65024"/>
                  </a:lnTo>
                  <a:lnTo>
                    <a:pt x="245833" y="1181"/>
                  </a:lnTo>
                  <a:close/>
                </a:path>
                <a:path w="546735" h="66675" extrusionOk="0">
                  <a:moveTo>
                    <a:pt x="322084" y="32372"/>
                  </a:moveTo>
                  <a:lnTo>
                    <a:pt x="319976" y="19532"/>
                  </a:lnTo>
                  <a:lnTo>
                    <a:pt x="319938" y="19304"/>
                  </a:lnTo>
                  <a:lnTo>
                    <a:pt x="316039" y="12839"/>
                  </a:lnTo>
                  <a:lnTo>
                    <a:pt x="313791" y="9093"/>
                  </a:lnTo>
                  <a:lnTo>
                    <a:pt x="306882" y="4343"/>
                  </a:lnTo>
                  <a:lnTo>
                    <a:pt x="306882" y="33274"/>
                  </a:lnTo>
                  <a:lnTo>
                    <a:pt x="305739" y="41871"/>
                  </a:lnTo>
                  <a:lnTo>
                    <a:pt x="305714" y="42062"/>
                  </a:lnTo>
                  <a:lnTo>
                    <a:pt x="302437" y="48336"/>
                  </a:lnTo>
                  <a:lnTo>
                    <a:pt x="297345" y="52095"/>
                  </a:lnTo>
                  <a:lnTo>
                    <a:pt x="290791" y="53352"/>
                  </a:lnTo>
                  <a:lnTo>
                    <a:pt x="284391" y="52095"/>
                  </a:lnTo>
                  <a:lnTo>
                    <a:pt x="279222" y="48336"/>
                  </a:lnTo>
                  <a:lnTo>
                    <a:pt x="278269" y="46685"/>
                  </a:lnTo>
                  <a:lnTo>
                    <a:pt x="275818" y="42062"/>
                  </a:lnTo>
                  <a:lnTo>
                    <a:pt x="275717" y="41871"/>
                  </a:lnTo>
                  <a:lnTo>
                    <a:pt x="274548" y="33274"/>
                  </a:lnTo>
                  <a:lnTo>
                    <a:pt x="274599" y="32372"/>
                  </a:lnTo>
                  <a:lnTo>
                    <a:pt x="275742" y="24244"/>
                  </a:lnTo>
                  <a:lnTo>
                    <a:pt x="275755" y="24091"/>
                  </a:lnTo>
                  <a:lnTo>
                    <a:pt x="279184" y="17868"/>
                  </a:lnTo>
                  <a:lnTo>
                    <a:pt x="284441" y="14084"/>
                  </a:lnTo>
                  <a:lnTo>
                    <a:pt x="291058" y="12839"/>
                  </a:lnTo>
                  <a:lnTo>
                    <a:pt x="297459" y="14084"/>
                  </a:lnTo>
                  <a:lnTo>
                    <a:pt x="306882" y="33274"/>
                  </a:lnTo>
                  <a:lnTo>
                    <a:pt x="306882" y="4343"/>
                  </a:lnTo>
                  <a:lnTo>
                    <a:pt x="304038" y="2387"/>
                  </a:lnTo>
                  <a:lnTo>
                    <a:pt x="291147" y="0"/>
                  </a:lnTo>
                  <a:lnTo>
                    <a:pt x="278206" y="2387"/>
                  </a:lnTo>
                  <a:lnTo>
                    <a:pt x="268135" y="9093"/>
                  </a:lnTo>
                  <a:lnTo>
                    <a:pt x="261569" y="19532"/>
                  </a:lnTo>
                  <a:lnTo>
                    <a:pt x="259346" y="32372"/>
                  </a:lnTo>
                  <a:lnTo>
                    <a:pt x="259245" y="33274"/>
                  </a:lnTo>
                  <a:lnTo>
                    <a:pt x="261429" y="46456"/>
                  </a:lnTo>
                  <a:lnTo>
                    <a:pt x="261467" y="46685"/>
                  </a:lnTo>
                  <a:lnTo>
                    <a:pt x="267804" y="57099"/>
                  </a:lnTo>
                  <a:lnTo>
                    <a:pt x="277647" y="63779"/>
                  </a:lnTo>
                  <a:lnTo>
                    <a:pt x="290156" y="66116"/>
                  </a:lnTo>
                  <a:lnTo>
                    <a:pt x="303085" y="63779"/>
                  </a:lnTo>
                  <a:lnTo>
                    <a:pt x="313143" y="57099"/>
                  </a:lnTo>
                  <a:lnTo>
                    <a:pt x="315480" y="53352"/>
                  </a:lnTo>
                  <a:lnTo>
                    <a:pt x="319735" y="46456"/>
                  </a:lnTo>
                  <a:lnTo>
                    <a:pt x="321932" y="33274"/>
                  </a:lnTo>
                  <a:lnTo>
                    <a:pt x="321970" y="33096"/>
                  </a:lnTo>
                  <a:lnTo>
                    <a:pt x="322084" y="32372"/>
                  </a:lnTo>
                  <a:close/>
                </a:path>
                <a:path w="546735" h="66675" extrusionOk="0">
                  <a:moveTo>
                    <a:pt x="399059" y="1181"/>
                  </a:moveTo>
                  <a:lnTo>
                    <a:pt x="383413" y="1181"/>
                  </a:lnTo>
                  <a:lnTo>
                    <a:pt x="372364" y="18681"/>
                  </a:lnTo>
                  <a:lnTo>
                    <a:pt x="367766" y="26416"/>
                  </a:lnTo>
                  <a:lnTo>
                    <a:pt x="365848" y="23139"/>
                  </a:lnTo>
                  <a:lnTo>
                    <a:pt x="352209" y="1181"/>
                  </a:lnTo>
                  <a:lnTo>
                    <a:pt x="336384" y="1181"/>
                  </a:lnTo>
                  <a:lnTo>
                    <a:pt x="336384" y="65024"/>
                  </a:lnTo>
                  <a:lnTo>
                    <a:pt x="350862" y="65024"/>
                  </a:lnTo>
                  <a:lnTo>
                    <a:pt x="350837" y="34975"/>
                  </a:lnTo>
                  <a:lnTo>
                    <a:pt x="350672" y="21615"/>
                  </a:lnTo>
                  <a:lnTo>
                    <a:pt x="367677" y="48120"/>
                  </a:lnTo>
                  <a:lnTo>
                    <a:pt x="375208" y="36690"/>
                  </a:lnTo>
                  <a:lnTo>
                    <a:pt x="384949" y="21615"/>
                  </a:lnTo>
                  <a:lnTo>
                    <a:pt x="384670" y="34798"/>
                  </a:lnTo>
                  <a:lnTo>
                    <a:pt x="384594" y="65024"/>
                  </a:lnTo>
                  <a:lnTo>
                    <a:pt x="399059" y="65024"/>
                  </a:lnTo>
                  <a:lnTo>
                    <a:pt x="399059" y="1181"/>
                  </a:lnTo>
                  <a:close/>
                </a:path>
                <a:path w="546735" h="66675" extrusionOk="0">
                  <a:moveTo>
                    <a:pt x="430542" y="1181"/>
                  </a:moveTo>
                  <a:lnTo>
                    <a:pt x="415798" y="1181"/>
                  </a:lnTo>
                  <a:lnTo>
                    <a:pt x="415798" y="65024"/>
                  </a:lnTo>
                  <a:lnTo>
                    <a:pt x="430542" y="65024"/>
                  </a:lnTo>
                  <a:lnTo>
                    <a:pt x="430542" y="1181"/>
                  </a:lnTo>
                  <a:close/>
                </a:path>
                <a:path w="546735" h="66675" extrusionOk="0">
                  <a:moveTo>
                    <a:pt x="490677" y="46926"/>
                  </a:moveTo>
                  <a:lnTo>
                    <a:pt x="461200" y="22783"/>
                  </a:lnTo>
                  <a:lnTo>
                    <a:pt x="459295" y="21526"/>
                  </a:lnTo>
                  <a:lnTo>
                    <a:pt x="459295" y="14922"/>
                  </a:lnTo>
                  <a:lnTo>
                    <a:pt x="461822" y="12750"/>
                  </a:lnTo>
                  <a:lnTo>
                    <a:pt x="473684" y="12750"/>
                  </a:lnTo>
                  <a:lnTo>
                    <a:pt x="481914" y="15100"/>
                  </a:lnTo>
                  <a:lnTo>
                    <a:pt x="487159" y="18986"/>
                  </a:lnTo>
                  <a:lnTo>
                    <a:pt x="487159" y="4787"/>
                  </a:lnTo>
                  <a:lnTo>
                    <a:pt x="482815" y="1892"/>
                  </a:lnTo>
                  <a:lnTo>
                    <a:pt x="475221" y="0"/>
                  </a:lnTo>
                  <a:lnTo>
                    <a:pt x="468528" y="0"/>
                  </a:lnTo>
                  <a:lnTo>
                    <a:pt x="457936" y="1371"/>
                  </a:lnTo>
                  <a:lnTo>
                    <a:pt x="450430" y="5207"/>
                  </a:lnTo>
                  <a:lnTo>
                    <a:pt x="445947" y="11074"/>
                  </a:lnTo>
                  <a:lnTo>
                    <a:pt x="444461" y="18542"/>
                  </a:lnTo>
                  <a:lnTo>
                    <a:pt x="444461" y="28028"/>
                  </a:lnTo>
                  <a:lnTo>
                    <a:pt x="449072" y="33553"/>
                  </a:lnTo>
                  <a:lnTo>
                    <a:pt x="460387" y="37706"/>
                  </a:lnTo>
                  <a:lnTo>
                    <a:pt x="473862" y="42862"/>
                  </a:lnTo>
                  <a:lnTo>
                    <a:pt x="475754" y="44488"/>
                  </a:lnTo>
                  <a:lnTo>
                    <a:pt x="475754" y="51269"/>
                  </a:lnTo>
                  <a:lnTo>
                    <a:pt x="473138" y="53352"/>
                  </a:lnTo>
                  <a:lnTo>
                    <a:pt x="460197" y="53352"/>
                  </a:lnTo>
                  <a:lnTo>
                    <a:pt x="450519" y="50546"/>
                  </a:lnTo>
                  <a:lnTo>
                    <a:pt x="444284" y="45212"/>
                  </a:lnTo>
                  <a:lnTo>
                    <a:pt x="444284" y="59778"/>
                  </a:lnTo>
                  <a:lnTo>
                    <a:pt x="448894" y="63207"/>
                  </a:lnTo>
                  <a:lnTo>
                    <a:pt x="457314" y="66103"/>
                  </a:lnTo>
                  <a:lnTo>
                    <a:pt x="466166" y="66103"/>
                  </a:lnTo>
                  <a:lnTo>
                    <a:pt x="477329" y="64579"/>
                  </a:lnTo>
                  <a:lnTo>
                    <a:pt x="484936" y="60426"/>
                  </a:lnTo>
                  <a:lnTo>
                    <a:pt x="489292" y="54317"/>
                  </a:lnTo>
                  <a:lnTo>
                    <a:pt x="490677" y="46926"/>
                  </a:lnTo>
                  <a:close/>
                </a:path>
                <a:path w="546735" h="66675" extrusionOk="0">
                  <a:moveTo>
                    <a:pt x="546125" y="1181"/>
                  </a:moveTo>
                  <a:lnTo>
                    <a:pt x="496023" y="1181"/>
                  </a:lnTo>
                  <a:lnTo>
                    <a:pt x="496023" y="14465"/>
                  </a:lnTo>
                  <a:lnTo>
                    <a:pt x="513562" y="14465"/>
                  </a:lnTo>
                  <a:lnTo>
                    <a:pt x="513562" y="65024"/>
                  </a:lnTo>
                  <a:lnTo>
                    <a:pt x="528307" y="65024"/>
                  </a:lnTo>
                  <a:lnTo>
                    <a:pt x="528307" y="14465"/>
                  </a:lnTo>
                  <a:lnTo>
                    <a:pt x="546125" y="14465"/>
                  </a:lnTo>
                  <a:lnTo>
                    <a:pt x="546125" y="1181"/>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292" name="Google Shape;3292;p20"/>
            <p:cNvPicPr preferRelativeResize="0"/>
            <p:nvPr/>
          </p:nvPicPr>
          <p:blipFill rotWithShape="1">
            <a:blip r:embed="rId10">
              <a:alphaModFix/>
            </a:blip>
            <a:srcRect/>
            <a:stretch/>
          </p:blipFill>
          <p:spPr>
            <a:xfrm>
              <a:off x="228168" y="392082"/>
              <a:ext cx="338744" cy="66116"/>
            </a:xfrm>
            <a:prstGeom prst="rect">
              <a:avLst/>
            </a:prstGeom>
            <a:noFill/>
            <a:ln>
              <a:noFill/>
            </a:ln>
          </p:spPr>
        </p:pic>
      </p:grpSp>
      <p:sp>
        <p:nvSpPr>
          <p:cNvPr id="3293" name="Google Shape;3293;p20"/>
          <p:cNvSpPr txBox="1"/>
          <p:nvPr/>
        </p:nvSpPr>
        <p:spPr>
          <a:xfrm>
            <a:off x="8385510" y="4733869"/>
            <a:ext cx="421500" cy="85200"/>
          </a:xfrm>
          <a:prstGeom prst="rect">
            <a:avLst/>
          </a:prstGeom>
          <a:noFill/>
          <a:ln>
            <a:noFill/>
          </a:ln>
        </p:spPr>
        <p:txBody>
          <a:bodyPr spcFirstLastPara="1" wrap="square" lIns="0" tIns="15875" rIns="0" bIns="0" anchor="t" anchorCtr="0">
            <a:spAutoFit/>
          </a:bodyPr>
          <a:lstStyle/>
          <a:p>
            <a:pPr marL="12700" lvl="0" indent="0" algn="l" rtl="0">
              <a:lnSpc>
                <a:spcPct val="100000"/>
              </a:lnSpc>
              <a:spcBef>
                <a:spcPts val="0"/>
              </a:spcBef>
              <a:spcAft>
                <a:spcPts val="0"/>
              </a:spcAft>
              <a:buNone/>
            </a:pPr>
            <a:r>
              <a:rPr lang="en-US" sz="450">
                <a:latin typeface="Inter Medium"/>
                <a:ea typeface="Inter Medium"/>
                <a:cs typeface="Inter Medium"/>
                <a:sym typeface="Inter Medium"/>
              </a:rPr>
              <a:t>Sponsored by</a:t>
            </a:r>
            <a:endParaRPr sz="450">
              <a:latin typeface="Inter Medium"/>
              <a:ea typeface="Inter Medium"/>
              <a:cs typeface="Inter Medium"/>
              <a:sym typeface="Inter Medium"/>
            </a:endParaRPr>
          </a:p>
        </p:txBody>
      </p:sp>
      <p:grpSp>
        <p:nvGrpSpPr>
          <p:cNvPr id="3294" name="Google Shape;3294;p20"/>
          <p:cNvGrpSpPr/>
          <p:nvPr/>
        </p:nvGrpSpPr>
        <p:grpSpPr>
          <a:xfrm>
            <a:off x="1543401" y="1166289"/>
            <a:ext cx="968524" cy="968375"/>
            <a:chOff x="1543401" y="1166289"/>
            <a:chExt cx="968524" cy="968375"/>
          </a:xfrm>
        </p:grpSpPr>
        <p:sp>
          <p:nvSpPr>
            <p:cNvPr id="3295" name="Google Shape;3295;p20"/>
            <p:cNvSpPr txBox="1"/>
            <p:nvPr/>
          </p:nvSpPr>
          <p:spPr>
            <a:xfrm>
              <a:off x="1543401" y="1435500"/>
              <a:ext cx="968400" cy="3975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None/>
              </a:pPr>
              <a:r>
                <a:rPr lang="en-US" sz="2500" b="1">
                  <a:solidFill>
                    <a:srgbClr val="29719F"/>
                  </a:solidFill>
                  <a:latin typeface="Archivo Narrow"/>
                  <a:ea typeface="Archivo Narrow"/>
                  <a:cs typeface="Archivo Narrow"/>
                  <a:sym typeface="Archivo Narrow"/>
                </a:rPr>
                <a:t>54%</a:t>
              </a:r>
              <a:endParaRPr sz="2500">
                <a:latin typeface="Archivo Narrow"/>
                <a:ea typeface="Archivo Narrow"/>
                <a:cs typeface="Archivo Narrow"/>
                <a:sym typeface="Archivo Narrow"/>
              </a:endParaRPr>
            </a:p>
          </p:txBody>
        </p:sp>
        <p:grpSp>
          <p:nvGrpSpPr>
            <p:cNvPr id="3296" name="Google Shape;3296;p20"/>
            <p:cNvGrpSpPr/>
            <p:nvPr/>
          </p:nvGrpSpPr>
          <p:grpSpPr>
            <a:xfrm>
              <a:off x="1543488" y="1166289"/>
              <a:ext cx="968437" cy="968375"/>
              <a:chOff x="1543488" y="1166289"/>
              <a:chExt cx="968437" cy="968375"/>
            </a:xfrm>
          </p:grpSpPr>
          <p:sp>
            <p:nvSpPr>
              <p:cNvPr id="3297" name="Google Shape;3297;p20"/>
              <p:cNvSpPr/>
              <p:nvPr/>
            </p:nvSpPr>
            <p:spPr>
              <a:xfrm>
                <a:off x="1543488" y="1166291"/>
                <a:ext cx="484505" cy="944244"/>
              </a:xfrm>
              <a:custGeom>
                <a:avLst/>
                <a:gdLst/>
                <a:ahLst/>
                <a:cxnLst/>
                <a:rect l="l" t="t" r="r" b="b"/>
                <a:pathLst>
                  <a:path w="484505" h="944244" extrusionOk="0">
                    <a:moveTo>
                      <a:pt x="483955" y="0"/>
                    </a:moveTo>
                    <a:lnTo>
                      <a:pt x="444895" y="1485"/>
                    </a:lnTo>
                    <a:lnTo>
                      <a:pt x="406404" y="5927"/>
                    </a:lnTo>
                    <a:lnTo>
                      <a:pt x="368621" y="13308"/>
                    </a:lnTo>
                    <a:lnTo>
                      <a:pt x="331682" y="23609"/>
                    </a:lnTo>
                    <a:lnTo>
                      <a:pt x="262324" y="52130"/>
                    </a:lnTo>
                    <a:lnTo>
                      <a:pt x="198586" y="91109"/>
                    </a:lnTo>
                    <a:lnTo>
                      <a:pt x="141819" y="139676"/>
                    </a:lnTo>
                    <a:lnTo>
                      <a:pt x="93252" y="196824"/>
                    </a:lnTo>
                    <a:lnTo>
                      <a:pt x="72046" y="228777"/>
                    </a:lnTo>
                    <a:lnTo>
                      <a:pt x="53351" y="262431"/>
                    </a:lnTo>
                    <a:lnTo>
                      <a:pt x="37229" y="297663"/>
                    </a:lnTo>
                    <a:lnTo>
                      <a:pt x="23745" y="334352"/>
                    </a:lnTo>
                    <a:lnTo>
                      <a:pt x="10929" y="381790"/>
                    </a:lnTo>
                    <a:lnTo>
                      <a:pt x="2981" y="430085"/>
                    </a:lnTo>
                    <a:lnTo>
                      <a:pt x="0" y="477643"/>
                    </a:lnTo>
                    <a:lnTo>
                      <a:pt x="273" y="501487"/>
                    </a:lnTo>
                    <a:lnTo>
                      <a:pt x="4303" y="548508"/>
                    </a:lnTo>
                    <a:lnTo>
                      <a:pt x="12837" y="594582"/>
                    </a:lnTo>
                    <a:lnTo>
                      <a:pt x="25710" y="639387"/>
                    </a:lnTo>
                    <a:lnTo>
                      <a:pt x="42759" y="682624"/>
                    </a:lnTo>
                    <a:lnTo>
                      <a:pt x="63845" y="724003"/>
                    </a:lnTo>
                    <a:lnTo>
                      <a:pt x="88797" y="763214"/>
                    </a:lnTo>
                    <a:lnTo>
                      <a:pt x="117481" y="799965"/>
                    </a:lnTo>
                    <a:lnTo>
                      <a:pt x="149747" y="833949"/>
                    </a:lnTo>
                    <a:lnTo>
                      <a:pt x="185419" y="864844"/>
                    </a:lnTo>
                    <a:lnTo>
                      <a:pt x="224354" y="892355"/>
                    </a:lnTo>
                    <a:lnTo>
                      <a:pt x="266335" y="916140"/>
                    </a:lnTo>
                    <a:lnTo>
                      <a:pt x="311238" y="935908"/>
                    </a:lnTo>
                    <a:lnTo>
                      <a:pt x="334425" y="944092"/>
                    </a:lnTo>
                    <a:lnTo>
                      <a:pt x="370112" y="834250"/>
                    </a:lnTo>
                    <a:lnTo>
                      <a:pt x="327113" y="817254"/>
                    </a:lnTo>
                    <a:lnTo>
                      <a:pt x="287429" y="795532"/>
                    </a:lnTo>
                    <a:lnTo>
                      <a:pt x="251284" y="769522"/>
                    </a:lnTo>
                    <a:lnTo>
                      <a:pt x="218900" y="739663"/>
                    </a:lnTo>
                    <a:lnTo>
                      <a:pt x="190502" y="706393"/>
                    </a:lnTo>
                    <a:lnTo>
                      <a:pt x="166313" y="670151"/>
                    </a:lnTo>
                    <a:lnTo>
                      <a:pt x="146556" y="631375"/>
                    </a:lnTo>
                    <a:lnTo>
                      <a:pt x="131454" y="590503"/>
                    </a:lnTo>
                    <a:lnTo>
                      <a:pt x="121230" y="547974"/>
                    </a:lnTo>
                    <a:lnTo>
                      <a:pt x="116109" y="504225"/>
                    </a:lnTo>
                    <a:lnTo>
                      <a:pt x="116312" y="459697"/>
                    </a:lnTo>
                    <a:lnTo>
                      <a:pt x="122064" y="414826"/>
                    </a:lnTo>
                    <a:lnTo>
                      <a:pt x="133588" y="370052"/>
                    </a:lnTo>
                    <a:lnTo>
                      <a:pt x="151219" y="325348"/>
                    </a:lnTo>
                    <a:lnTo>
                      <a:pt x="173714" y="284198"/>
                    </a:lnTo>
                    <a:lnTo>
                      <a:pt x="200698" y="246873"/>
                    </a:lnTo>
                    <a:lnTo>
                      <a:pt x="231798" y="213645"/>
                    </a:lnTo>
                    <a:lnTo>
                      <a:pt x="266642" y="184784"/>
                    </a:lnTo>
                    <a:lnTo>
                      <a:pt x="304857" y="160563"/>
                    </a:lnTo>
                    <a:lnTo>
                      <a:pt x="346068" y="141252"/>
                    </a:lnTo>
                    <a:lnTo>
                      <a:pt x="389904" y="127122"/>
                    </a:lnTo>
                    <a:lnTo>
                      <a:pt x="435990" y="118446"/>
                    </a:lnTo>
                    <a:lnTo>
                      <a:pt x="483955" y="115493"/>
                    </a:lnTo>
                    <a:lnTo>
                      <a:pt x="483955" y="0"/>
                    </a:lnTo>
                    <a:close/>
                  </a:path>
                </a:pathLst>
              </a:custGeom>
              <a:solidFill>
                <a:srgbClr val="DADAD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298" name="Google Shape;3298;p20"/>
              <p:cNvSpPr/>
              <p:nvPr/>
            </p:nvSpPr>
            <p:spPr>
              <a:xfrm>
                <a:off x="1838190" y="1166289"/>
                <a:ext cx="673735" cy="968375"/>
              </a:xfrm>
              <a:custGeom>
                <a:avLst/>
                <a:gdLst/>
                <a:ahLst/>
                <a:cxnLst/>
                <a:rect l="l" t="t" r="r" b="b"/>
                <a:pathLst>
                  <a:path w="673735" h="968375" extrusionOk="0">
                    <a:moveTo>
                      <a:pt x="189253" y="0"/>
                    </a:moveTo>
                    <a:lnTo>
                      <a:pt x="148423" y="16916"/>
                    </a:lnTo>
                    <a:lnTo>
                      <a:pt x="131506" y="57746"/>
                    </a:lnTo>
                    <a:lnTo>
                      <a:pt x="132626" y="69066"/>
                    </a:lnTo>
                    <a:lnTo>
                      <a:pt x="157214" y="105790"/>
                    </a:lnTo>
                    <a:lnTo>
                      <a:pt x="235400" y="118369"/>
                    </a:lnTo>
                    <a:lnTo>
                      <a:pt x="279855" y="126764"/>
                    </a:lnTo>
                    <a:lnTo>
                      <a:pt x="322268" y="140331"/>
                    </a:lnTo>
                    <a:lnTo>
                      <a:pt x="362294" y="158721"/>
                    </a:lnTo>
                    <a:lnTo>
                      <a:pt x="399582" y="181587"/>
                    </a:lnTo>
                    <a:lnTo>
                      <a:pt x="433787" y="208580"/>
                    </a:lnTo>
                    <a:lnTo>
                      <a:pt x="464559" y="239354"/>
                    </a:lnTo>
                    <a:lnTo>
                      <a:pt x="491552" y="273559"/>
                    </a:lnTo>
                    <a:lnTo>
                      <a:pt x="514417" y="310848"/>
                    </a:lnTo>
                    <a:lnTo>
                      <a:pt x="532806" y="350872"/>
                    </a:lnTo>
                    <a:lnTo>
                      <a:pt x="546372" y="393285"/>
                    </a:lnTo>
                    <a:lnTo>
                      <a:pt x="554767" y="437738"/>
                    </a:lnTo>
                    <a:lnTo>
                      <a:pt x="557642" y="483882"/>
                    </a:lnTo>
                    <a:lnTo>
                      <a:pt x="554767" y="530030"/>
                    </a:lnTo>
                    <a:lnTo>
                      <a:pt x="546372" y="574485"/>
                    </a:lnTo>
                    <a:lnTo>
                      <a:pt x="532806" y="616899"/>
                    </a:lnTo>
                    <a:lnTo>
                      <a:pt x="514417" y="656925"/>
                    </a:lnTo>
                    <a:lnTo>
                      <a:pt x="491552" y="694215"/>
                    </a:lnTo>
                    <a:lnTo>
                      <a:pt x="464559" y="728421"/>
                    </a:lnTo>
                    <a:lnTo>
                      <a:pt x="433787" y="759195"/>
                    </a:lnTo>
                    <a:lnTo>
                      <a:pt x="399582" y="786189"/>
                    </a:lnTo>
                    <a:lnTo>
                      <a:pt x="362294" y="809056"/>
                    </a:lnTo>
                    <a:lnTo>
                      <a:pt x="322268" y="827446"/>
                    </a:lnTo>
                    <a:lnTo>
                      <a:pt x="279855" y="841013"/>
                    </a:lnTo>
                    <a:lnTo>
                      <a:pt x="235400" y="849408"/>
                    </a:lnTo>
                    <a:lnTo>
                      <a:pt x="189253" y="852284"/>
                    </a:lnTo>
                    <a:lnTo>
                      <a:pt x="159684" y="851243"/>
                    </a:lnTo>
                    <a:lnTo>
                      <a:pt x="131584" y="848005"/>
                    </a:lnTo>
                    <a:lnTo>
                      <a:pt x="103859" y="842399"/>
                    </a:lnTo>
                    <a:lnTo>
                      <a:pt x="75411" y="834250"/>
                    </a:lnTo>
                    <a:lnTo>
                      <a:pt x="64299" y="831816"/>
                    </a:lnTo>
                    <a:lnTo>
                      <a:pt x="21774" y="843855"/>
                    </a:lnTo>
                    <a:lnTo>
                      <a:pt x="217" y="882432"/>
                    </a:lnTo>
                    <a:lnTo>
                      <a:pt x="0" y="893699"/>
                    </a:lnTo>
                    <a:lnTo>
                      <a:pt x="1975" y="904793"/>
                    </a:lnTo>
                    <a:lnTo>
                      <a:pt x="29304" y="939534"/>
                    </a:lnTo>
                    <a:lnTo>
                      <a:pt x="76898" y="954705"/>
                    </a:lnTo>
                    <a:lnTo>
                      <a:pt x="150614" y="966381"/>
                    </a:lnTo>
                    <a:lnTo>
                      <a:pt x="189253" y="967778"/>
                    </a:lnTo>
                    <a:lnTo>
                      <a:pt x="213833" y="967160"/>
                    </a:lnTo>
                    <a:lnTo>
                      <a:pt x="262648" y="962238"/>
                    </a:lnTo>
                    <a:lnTo>
                      <a:pt x="309924" y="952592"/>
                    </a:lnTo>
                    <a:lnTo>
                      <a:pt x="355459" y="938456"/>
                    </a:lnTo>
                    <a:lnTo>
                      <a:pt x="398932" y="920096"/>
                    </a:lnTo>
                    <a:lnTo>
                      <a:pt x="440113" y="897740"/>
                    </a:lnTo>
                    <a:lnTo>
                      <a:pt x="478753" y="871653"/>
                    </a:lnTo>
                    <a:lnTo>
                      <a:pt x="514603" y="842072"/>
                    </a:lnTo>
                    <a:lnTo>
                      <a:pt x="547441" y="809233"/>
                    </a:lnTo>
                    <a:lnTo>
                      <a:pt x="577019" y="773387"/>
                    </a:lnTo>
                    <a:lnTo>
                      <a:pt x="603110" y="734748"/>
                    </a:lnTo>
                    <a:lnTo>
                      <a:pt x="625456" y="693566"/>
                    </a:lnTo>
                    <a:lnTo>
                      <a:pt x="643820" y="650095"/>
                    </a:lnTo>
                    <a:lnTo>
                      <a:pt x="657952" y="604558"/>
                    </a:lnTo>
                    <a:lnTo>
                      <a:pt x="667598" y="557284"/>
                    </a:lnTo>
                    <a:lnTo>
                      <a:pt x="672529" y="508469"/>
                    </a:lnTo>
                    <a:lnTo>
                      <a:pt x="673149" y="483882"/>
                    </a:lnTo>
                    <a:lnTo>
                      <a:pt x="672529" y="459303"/>
                    </a:lnTo>
                    <a:lnTo>
                      <a:pt x="667598" y="410493"/>
                    </a:lnTo>
                    <a:lnTo>
                      <a:pt x="657952" y="363219"/>
                    </a:lnTo>
                    <a:lnTo>
                      <a:pt x="643820" y="317682"/>
                    </a:lnTo>
                    <a:lnTo>
                      <a:pt x="625456" y="274209"/>
                    </a:lnTo>
                    <a:lnTo>
                      <a:pt x="603110" y="233024"/>
                    </a:lnTo>
                    <a:lnTo>
                      <a:pt x="577019" y="194390"/>
                    </a:lnTo>
                    <a:lnTo>
                      <a:pt x="547441" y="158545"/>
                    </a:lnTo>
                    <a:lnTo>
                      <a:pt x="514603" y="125705"/>
                    </a:lnTo>
                    <a:lnTo>
                      <a:pt x="478753" y="96124"/>
                    </a:lnTo>
                    <a:lnTo>
                      <a:pt x="440113" y="70037"/>
                    </a:lnTo>
                    <a:lnTo>
                      <a:pt x="398932" y="47681"/>
                    </a:lnTo>
                    <a:lnTo>
                      <a:pt x="355459" y="29321"/>
                    </a:lnTo>
                    <a:lnTo>
                      <a:pt x="309924" y="15185"/>
                    </a:lnTo>
                    <a:lnTo>
                      <a:pt x="262648" y="5539"/>
                    </a:lnTo>
                    <a:lnTo>
                      <a:pt x="213833" y="617"/>
                    </a:lnTo>
                    <a:lnTo>
                      <a:pt x="189253" y="0"/>
                    </a:lnTo>
                    <a:close/>
                  </a:path>
                </a:pathLst>
              </a:custGeom>
              <a:solidFill>
                <a:srgbClr val="29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grpSp>
      </p:grpSp>
      <p:sp>
        <p:nvSpPr>
          <p:cNvPr id="3299" name="Google Shape;3299;p20"/>
          <p:cNvSpPr txBox="1"/>
          <p:nvPr/>
        </p:nvSpPr>
        <p:spPr>
          <a:xfrm>
            <a:off x="490599" y="3510061"/>
            <a:ext cx="3464544" cy="787400"/>
          </a:xfrm>
          <a:prstGeom prst="rect">
            <a:avLst/>
          </a:prstGeom>
          <a:noFill/>
          <a:ln>
            <a:noFill/>
          </a:ln>
        </p:spPr>
        <p:txBody>
          <a:bodyPr spcFirstLastPara="1" wrap="square" lIns="0" tIns="12700" rIns="0" bIns="0" anchor="t" anchorCtr="0">
            <a:spAutoFit/>
          </a:bodyPr>
          <a:lstStyle/>
          <a:p>
            <a:pPr marL="12700" marR="5080" lvl="0" indent="0" algn="l" rtl="0">
              <a:lnSpc>
                <a:spcPct val="100000"/>
              </a:lnSpc>
              <a:spcBef>
                <a:spcPts val="0"/>
              </a:spcBef>
              <a:spcAft>
                <a:spcPts val="0"/>
              </a:spcAft>
              <a:buNone/>
            </a:pPr>
            <a:r>
              <a:rPr lang="en-US" sz="1000" dirty="0">
                <a:latin typeface="Inter"/>
                <a:ea typeface="Inter"/>
                <a:cs typeface="Inter"/>
                <a:sym typeface="Inter"/>
              </a:rPr>
              <a:t>Wellness benefits can be a lifesaver for coping with the industry’s </a:t>
            </a:r>
            <a:r>
              <a:rPr lang="en-US" sz="1000" b="1" dirty="0">
                <a:solidFill>
                  <a:srgbClr val="F79753"/>
                </a:solidFill>
                <a:latin typeface="Inter"/>
                <a:ea typeface="Inter"/>
                <a:cs typeface="Inter"/>
                <a:sym typeface="Inter"/>
              </a:rPr>
              <a:t>physically demanding jobs</a:t>
            </a:r>
            <a:endParaRPr sz="1000" dirty="0">
              <a:latin typeface="Inter"/>
              <a:ea typeface="Inter"/>
              <a:cs typeface="Inter"/>
              <a:sym typeface="Inter"/>
            </a:endParaRPr>
          </a:p>
          <a:p>
            <a:pPr marL="12700" marR="375920" lvl="0" indent="0" algn="l" rtl="0">
              <a:lnSpc>
                <a:spcPct val="100000"/>
              </a:lnSpc>
              <a:spcBef>
                <a:spcPts val="1200"/>
              </a:spcBef>
              <a:spcAft>
                <a:spcPts val="0"/>
              </a:spcAft>
              <a:buNone/>
            </a:pPr>
            <a:r>
              <a:rPr lang="en-US" sz="1000" dirty="0">
                <a:latin typeface="Inter"/>
                <a:ea typeface="Inter"/>
                <a:cs typeface="Inter"/>
                <a:sym typeface="Inter"/>
              </a:rPr>
              <a:t>For example, one of the main </a:t>
            </a:r>
            <a:r>
              <a:rPr lang="en-US" sz="1000" b="1" dirty="0">
                <a:solidFill>
                  <a:srgbClr val="F79753"/>
                </a:solidFill>
                <a:latin typeface="Inter"/>
                <a:ea typeface="Inter"/>
                <a:cs typeface="Inter"/>
                <a:sym typeface="Inter"/>
              </a:rPr>
              <a:t>stressors on utility systems </a:t>
            </a:r>
            <a:r>
              <a:rPr lang="en-US" sz="1000" dirty="0">
                <a:latin typeface="Inter"/>
                <a:ea typeface="Inter"/>
                <a:cs typeface="Inter"/>
                <a:sym typeface="Inter"/>
              </a:rPr>
              <a:t>is workers getting sick¹</a:t>
            </a:r>
            <a:endParaRPr sz="1000" dirty="0">
              <a:latin typeface="Inter"/>
              <a:ea typeface="Inter"/>
              <a:cs typeface="Inter"/>
              <a:sym typeface="Inter"/>
            </a:endParaRPr>
          </a:p>
        </p:txBody>
      </p:sp>
      <p:sp>
        <p:nvSpPr>
          <p:cNvPr id="3300" name="Google Shape;3300;p20"/>
          <p:cNvSpPr txBox="1"/>
          <p:nvPr/>
        </p:nvSpPr>
        <p:spPr>
          <a:xfrm>
            <a:off x="5012010" y="2669712"/>
            <a:ext cx="3475354" cy="2086610"/>
          </a:xfrm>
          <a:prstGeom prst="rect">
            <a:avLst/>
          </a:prstGeom>
          <a:noFill/>
          <a:ln>
            <a:noFill/>
          </a:ln>
        </p:spPr>
        <p:txBody>
          <a:bodyPr spcFirstLastPara="1" wrap="square" lIns="0" tIns="12700" rIns="0" bIns="0" anchor="t" anchorCtr="0">
            <a:spAutoFit/>
          </a:bodyPr>
          <a:lstStyle/>
          <a:p>
            <a:pPr marL="180340" lvl="0" indent="0" algn="ctr" rtl="0">
              <a:lnSpc>
                <a:spcPct val="100000"/>
              </a:lnSpc>
              <a:spcBef>
                <a:spcPts val="0"/>
              </a:spcBef>
              <a:spcAft>
                <a:spcPts val="0"/>
              </a:spcAft>
              <a:buNone/>
            </a:pPr>
            <a:r>
              <a:rPr lang="en-US" sz="1500" b="1" dirty="0">
                <a:latin typeface="Archivo Narrow"/>
                <a:ea typeface="Archivo Narrow"/>
                <a:cs typeface="Archivo Narrow"/>
                <a:sym typeface="Archivo Narrow"/>
              </a:rPr>
              <a:t>Next steps</a:t>
            </a:r>
            <a:endParaRPr sz="1500" dirty="0">
              <a:latin typeface="Archivo Narrow"/>
              <a:ea typeface="Archivo Narrow"/>
              <a:cs typeface="Archivo Narrow"/>
              <a:sym typeface="Archivo Narrow"/>
            </a:endParaRPr>
          </a:p>
          <a:p>
            <a:pPr marL="12700" marR="5080" lvl="0" indent="0" algn="l" rtl="0">
              <a:lnSpc>
                <a:spcPct val="100000"/>
              </a:lnSpc>
              <a:spcBef>
                <a:spcPts val="1915"/>
              </a:spcBef>
              <a:spcAft>
                <a:spcPts val="0"/>
              </a:spcAft>
              <a:buNone/>
            </a:pPr>
            <a:r>
              <a:rPr lang="en-US" sz="1100" b="1" dirty="0">
                <a:solidFill>
                  <a:srgbClr val="29719F"/>
                </a:solidFill>
                <a:latin typeface="Inter"/>
                <a:ea typeface="Inter"/>
                <a:cs typeface="Inter"/>
                <a:sym typeface="Inter"/>
              </a:rPr>
              <a:t>Get more bang for the buck: </a:t>
            </a:r>
            <a:r>
              <a:rPr lang="en-US" sz="1100" dirty="0">
                <a:latin typeface="Inter"/>
                <a:ea typeface="Inter"/>
                <a:cs typeface="Inter"/>
                <a:sym typeface="Inter"/>
              </a:rPr>
              <a:t>wellness benefits don’t just boost job satisfaction. They can also…</a:t>
            </a:r>
            <a:endParaRPr sz="1100" dirty="0">
              <a:latin typeface="Inter"/>
              <a:ea typeface="Inter"/>
              <a:cs typeface="Inter"/>
              <a:sym typeface="Inter"/>
            </a:endParaRPr>
          </a:p>
          <a:p>
            <a:pPr marL="0" lvl="0" indent="0" algn="l" rtl="0">
              <a:lnSpc>
                <a:spcPct val="100000"/>
              </a:lnSpc>
              <a:spcBef>
                <a:spcPts val="940"/>
              </a:spcBef>
              <a:spcAft>
                <a:spcPts val="0"/>
              </a:spcAft>
              <a:buNone/>
            </a:pPr>
            <a:endParaRPr sz="1100" dirty="0">
              <a:latin typeface="Inter"/>
              <a:ea typeface="Inter"/>
              <a:cs typeface="Inter"/>
              <a:sym typeface="Inter"/>
            </a:endParaRPr>
          </a:p>
          <a:p>
            <a:pPr marL="581025" marR="857885" lvl="0" indent="0" algn="l" rtl="0">
              <a:lnSpc>
                <a:spcPct val="100000"/>
              </a:lnSpc>
              <a:spcBef>
                <a:spcPts val="5"/>
              </a:spcBef>
              <a:spcAft>
                <a:spcPts val="0"/>
              </a:spcAft>
              <a:buNone/>
            </a:pPr>
            <a:r>
              <a:rPr lang="en-US" sz="900" b="1" dirty="0">
                <a:solidFill>
                  <a:srgbClr val="29719F"/>
                </a:solidFill>
                <a:latin typeface="Inter"/>
                <a:ea typeface="Inter"/>
                <a:cs typeface="Inter"/>
                <a:sym typeface="Inter"/>
              </a:rPr>
              <a:t>Reduce absenteeism: </a:t>
            </a:r>
            <a:r>
              <a:rPr lang="en-US" sz="900" dirty="0">
                <a:latin typeface="Inter"/>
                <a:ea typeface="Inter"/>
                <a:cs typeface="Inter"/>
                <a:sym typeface="Inter"/>
              </a:rPr>
              <a:t>they can lower absenteeism costs by 41%²</a:t>
            </a:r>
            <a:endParaRPr sz="900" dirty="0">
              <a:latin typeface="Inter"/>
              <a:ea typeface="Inter"/>
              <a:cs typeface="Inter"/>
              <a:sym typeface="Inter"/>
            </a:endParaRPr>
          </a:p>
          <a:p>
            <a:pPr marL="0" lvl="0" indent="0" algn="l" rtl="0">
              <a:lnSpc>
                <a:spcPct val="100000"/>
              </a:lnSpc>
              <a:spcBef>
                <a:spcPts val="0"/>
              </a:spcBef>
              <a:spcAft>
                <a:spcPts val="0"/>
              </a:spcAft>
              <a:buNone/>
            </a:pPr>
            <a:endParaRPr sz="900" dirty="0">
              <a:latin typeface="Inter"/>
              <a:ea typeface="Inter"/>
              <a:cs typeface="Inter"/>
              <a:sym typeface="Inter"/>
            </a:endParaRPr>
          </a:p>
          <a:p>
            <a:pPr marL="0" lvl="0" indent="0" algn="l" rtl="0">
              <a:lnSpc>
                <a:spcPct val="100000"/>
              </a:lnSpc>
              <a:spcBef>
                <a:spcPts val="15"/>
              </a:spcBef>
              <a:spcAft>
                <a:spcPts val="0"/>
              </a:spcAft>
              <a:buNone/>
            </a:pPr>
            <a:endParaRPr sz="900" dirty="0">
              <a:latin typeface="Inter"/>
              <a:ea typeface="Inter"/>
              <a:cs typeface="Inter"/>
              <a:sym typeface="Inter"/>
            </a:endParaRPr>
          </a:p>
          <a:p>
            <a:pPr marL="581025" marR="410209" lvl="0" indent="0" algn="l" rtl="0">
              <a:lnSpc>
                <a:spcPct val="100000"/>
              </a:lnSpc>
              <a:spcBef>
                <a:spcPts val="0"/>
              </a:spcBef>
              <a:spcAft>
                <a:spcPts val="0"/>
              </a:spcAft>
              <a:buNone/>
            </a:pPr>
            <a:r>
              <a:rPr lang="en-US" sz="900" b="1" dirty="0">
                <a:solidFill>
                  <a:srgbClr val="29719F"/>
                </a:solidFill>
                <a:latin typeface="Inter"/>
                <a:ea typeface="Inter"/>
                <a:cs typeface="Inter"/>
                <a:sym typeface="Inter"/>
              </a:rPr>
              <a:t>Improve worker health: </a:t>
            </a:r>
            <a:r>
              <a:rPr lang="en-US" sz="900" dirty="0">
                <a:latin typeface="Inter"/>
                <a:ea typeface="Inter"/>
                <a:cs typeface="Inter"/>
                <a:sym typeface="Inter"/>
              </a:rPr>
              <a:t>they help cut medical costs, raise vaccination/screening rates, and change behavior³</a:t>
            </a:r>
            <a:endParaRPr sz="900" dirty="0">
              <a:latin typeface="Inter"/>
              <a:ea typeface="Inter"/>
              <a:cs typeface="Inter"/>
              <a:sym typeface="Inter"/>
            </a:endParaRPr>
          </a:p>
        </p:txBody>
      </p:sp>
      <p:sp>
        <p:nvSpPr>
          <p:cNvPr id="3301" name="Google Shape;3301;p20"/>
          <p:cNvSpPr txBox="1"/>
          <p:nvPr/>
        </p:nvSpPr>
        <p:spPr>
          <a:xfrm>
            <a:off x="484993" y="4723606"/>
            <a:ext cx="1451700" cy="1974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400">
                <a:latin typeface="Inter"/>
                <a:ea typeface="Inter"/>
                <a:cs typeface="Inter"/>
                <a:sym typeface="Inter"/>
              </a:rPr>
              <a:t>1 https://www.ncbi.nlm.nih.gov/pmc/articles/PMC8545261</a:t>
            </a:r>
            <a:endParaRPr sz="400">
              <a:latin typeface="Inter"/>
              <a:ea typeface="Inter"/>
              <a:cs typeface="Inter"/>
              <a:sym typeface="Inter"/>
            </a:endParaRPr>
          </a:p>
          <a:p>
            <a:pPr marL="12700" lvl="0" indent="0" algn="l" rtl="0">
              <a:lnSpc>
                <a:spcPct val="100000"/>
              </a:lnSpc>
              <a:spcBef>
                <a:spcPts val="0"/>
              </a:spcBef>
              <a:spcAft>
                <a:spcPts val="0"/>
              </a:spcAft>
              <a:buNone/>
            </a:pPr>
            <a:r>
              <a:rPr lang="en-US" sz="400">
                <a:latin typeface="Inter"/>
                <a:ea typeface="Inter"/>
                <a:cs typeface="Inter"/>
                <a:sym typeface="Inter"/>
              </a:rPr>
              <a:t>2 https://www.ncbi.nlm.nih.gov/pmc/articles/PMC5724963/</a:t>
            </a:r>
            <a:endParaRPr sz="400">
              <a:latin typeface="Inter"/>
              <a:ea typeface="Inter"/>
              <a:cs typeface="Inter"/>
              <a:sym typeface="Inter"/>
            </a:endParaRPr>
          </a:p>
          <a:p>
            <a:pPr marL="12700" lvl="0" indent="0" algn="l" rtl="0">
              <a:lnSpc>
                <a:spcPct val="100000"/>
              </a:lnSpc>
              <a:spcBef>
                <a:spcPts val="0"/>
              </a:spcBef>
              <a:spcAft>
                <a:spcPts val="0"/>
              </a:spcAft>
              <a:buNone/>
            </a:pPr>
            <a:r>
              <a:rPr lang="en-US" sz="400">
                <a:latin typeface="Inter"/>
                <a:ea typeface="Inter"/>
                <a:cs typeface="Inter"/>
                <a:sym typeface="Inter"/>
              </a:rPr>
              <a:t>3 https://www.ncbi.nlm.nih.gov/pmc/articles/PMC6756192/</a:t>
            </a:r>
            <a:endParaRPr sz="400">
              <a:latin typeface="Inter"/>
              <a:ea typeface="Inter"/>
              <a:cs typeface="Inter"/>
              <a:sym typeface="Inter"/>
            </a:endParaRPr>
          </a:p>
        </p:txBody>
      </p:sp>
      <p:sp>
        <p:nvSpPr>
          <p:cNvPr id="3302" name="Google Shape;3302;p20"/>
          <p:cNvSpPr txBox="1"/>
          <p:nvPr/>
        </p:nvSpPr>
        <p:spPr>
          <a:xfrm>
            <a:off x="5844425" y="1527400"/>
            <a:ext cx="1810500" cy="692700"/>
          </a:xfrm>
          <a:prstGeom prst="rect">
            <a:avLst/>
          </a:prstGeom>
          <a:noFill/>
          <a:ln>
            <a:noFill/>
          </a:ln>
        </p:spPr>
        <p:txBody>
          <a:bodyPr spcFirstLastPara="1" wrap="square" lIns="91425" tIns="91425" rIns="91425" bIns="91425" anchor="t" anchorCtr="0">
            <a:spAutoFit/>
          </a:bodyPr>
          <a:lstStyle/>
          <a:p>
            <a:pPr marL="12700" marR="5080" lvl="0" indent="0" algn="l" rtl="0">
              <a:spcBef>
                <a:spcPts val="5"/>
              </a:spcBef>
              <a:spcAft>
                <a:spcPts val="0"/>
              </a:spcAft>
              <a:buNone/>
            </a:pPr>
            <a:r>
              <a:rPr lang="en-US" sz="1100">
                <a:solidFill>
                  <a:schemeClr val="dk1"/>
                </a:solidFill>
                <a:latin typeface="Inter Medium"/>
                <a:ea typeface="Inter Medium"/>
                <a:cs typeface="Inter Medium"/>
                <a:sym typeface="Inter Medium"/>
              </a:rPr>
              <a:t>say wellness benefits are </a:t>
            </a:r>
            <a:r>
              <a:rPr lang="en-US" sz="1100" b="1">
                <a:solidFill>
                  <a:schemeClr val="dk1"/>
                </a:solidFill>
                <a:latin typeface="Inter"/>
                <a:ea typeface="Inter"/>
                <a:cs typeface="Inter"/>
                <a:sym typeface="Inter"/>
              </a:rPr>
              <a:t>useful or important </a:t>
            </a:r>
            <a:r>
              <a:rPr lang="en-US" sz="1100">
                <a:solidFill>
                  <a:schemeClr val="dk1"/>
                </a:solidFill>
                <a:latin typeface="Inter Medium"/>
                <a:ea typeface="Inter Medium"/>
                <a:cs typeface="Inter Medium"/>
                <a:sym typeface="Inter Medium"/>
              </a:rPr>
              <a:t>to them</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Shape 3306"/>
        <p:cNvGrpSpPr/>
        <p:nvPr/>
      </p:nvGrpSpPr>
      <p:grpSpPr>
        <a:xfrm>
          <a:off x="0" y="0"/>
          <a:ext cx="0" cy="0"/>
          <a:chOff x="0" y="0"/>
          <a:chExt cx="0" cy="0"/>
        </a:xfrm>
      </p:grpSpPr>
      <p:sp>
        <p:nvSpPr>
          <p:cNvPr id="3307" name="Google Shape;3307;p21"/>
          <p:cNvSpPr/>
          <p:nvPr/>
        </p:nvSpPr>
        <p:spPr>
          <a:xfrm>
            <a:off x="1167317" y="1009665"/>
            <a:ext cx="6572884" cy="3164840"/>
          </a:xfrm>
          <a:custGeom>
            <a:avLst/>
            <a:gdLst/>
            <a:ahLst/>
            <a:cxnLst/>
            <a:rect l="l" t="t" r="r" b="b"/>
            <a:pathLst>
              <a:path w="6572884" h="3164840" extrusionOk="0">
                <a:moveTo>
                  <a:pt x="6572656" y="1666671"/>
                </a:moveTo>
                <a:lnTo>
                  <a:pt x="6572656" y="0"/>
                </a:lnTo>
                <a:lnTo>
                  <a:pt x="0" y="0"/>
                </a:lnTo>
                <a:lnTo>
                  <a:pt x="0" y="3164725"/>
                </a:lnTo>
                <a:lnTo>
                  <a:pt x="6553200" y="3164725"/>
                </a:lnTo>
                <a:lnTo>
                  <a:pt x="6558976" y="2293191"/>
                </a:lnTo>
                <a:lnTo>
                  <a:pt x="6562928" y="1846632"/>
                </a:lnTo>
                <a:lnTo>
                  <a:pt x="6566880" y="1684606"/>
                </a:lnTo>
                <a:lnTo>
                  <a:pt x="6572656" y="1666671"/>
                </a:lnTo>
                <a:close/>
              </a:path>
            </a:pathLst>
          </a:custGeom>
          <a:noFill/>
          <a:ln w="25400" cap="flat" cmpd="sng">
            <a:solidFill>
              <a:srgbClr val="E1130A"/>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3308" name="Google Shape;3308;p21"/>
          <p:cNvSpPr txBox="1"/>
          <p:nvPr/>
        </p:nvSpPr>
        <p:spPr>
          <a:xfrm>
            <a:off x="1180017" y="1964944"/>
            <a:ext cx="6540600" cy="1305900"/>
          </a:xfrm>
          <a:prstGeom prst="rect">
            <a:avLst/>
          </a:prstGeom>
          <a:noFill/>
          <a:ln>
            <a:noFill/>
          </a:ln>
        </p:spPr>
        <p:txBody>
          <a:bodyPr spcFirstLastPara="1" wrap="square" lIns="0" tIns="12700" rIns="0" bIns="0" anchor="t" anchorCtr="0">
            <a:spAutoFit/>
          </a:bodyPr>
          <a:lstStyle/>
          <a:p>
            <a:pPr marL="574040" marR="541020" lvl="0" indent="0" algn="l" rtl="0">
              <a:lnSpc>
                <a:spcPct val="100000"/>
              </a:lnSpc>
              <a:spcBef>
                <a:spcPts val="0"/>
              </a:spcBef>
              <a:spcAft>
                <a:spcPts val="0"/>
              </a:spcAft>
              <a:buNone/>
            </a:pPr>
            <a:r>
              <a:rPr lang="en-US" sz="700" dirty="0">
                <a:latin typeface="Inter"/>
                <a:ea typeface="Inter"/>
                <a:cs typeface="Inter"/>
                <a:sym typeface="Inter"/>
              </a:rPr>
              <a:t>"Nuveen and Economist Impact, or any of their affiliates or subsidiaries are not affiliated with or in any way related to each other. The research was independently developed by Economist Impact and is sponsored by Nuveen, LLC. The views and opinions expressed in this publication are those of Economist Impact and do not necessarily reflect the view and policies of Nuveen, LLC. This material is for informational and educational purposes only as of the date of production/writing and may change without notice at any time based on numerous factors, such as market, economic or other conditions, legal and regulatory developments, additional risks and uncertainties and may not come to pass. There is no representation or warranty (express or implied) as to the current accuracy, reliability or completeness of, nor liability for, decisions based on such information, and it should not be relied on as such.</a:t>
            </a:r>
            <a:endParaRPr sz="700" dirty="0">
              <a:latin typeface="Inter"/>
              <a:ea typeface="Inter"/>
              <a:cs typeface="Inter"/>
              <a:sym typeface="Inter"/>
            </a:endParaRPr>
          </a:p>
          <a:p>
            <a:pPr marL="574040" lvl="0" indent="0" algn="l" rtl="0">
              <a:lnSpc>
                <a:spcPct val="100000"/>
              </a:lnSpc>
              <a:spcBef>
                <a:spcPts val="840"/>
              </a:spcBef>
              <a:spcAft>
                <a:spcPts val="0"/>
              </a:spcAft>
              <a:buNone/>
            </a:pPr>
            <a:r>
              <a:rPr lang="en-US" sz="700" dirty="0">
                <a:latin typeface="Inter"/>
                <a:ea typeface="Inter"/>
                <a:cs typeface="Inter"/>
                <a:sym typeface="Inter"/>
              </a:rPr>
              <a:t>Nuveen, LLC provides investment solutions through its investment specialists.</a:t>
            </a:r>
            <a:endParaRPr sz="700" dirty="0">
              <a:latin typeface="Inter"/>
              <a:ea typeface="Inter"/>
              <a:cs typeface="Inter"/>
              <a:sym typeface="Inter"/>
            </a:endParaRPr>
          </a:p>
          <a:p>
            <a:pPr marL="574040" lvl="0" indent="0" algn="l" rtl="0">
              <a:lnSpc>
                <a:spcPct val="100000"/>
              </a:lnSpc>
              <a:spcBef>
                <a:spcPts val="840"/>
              </a:spcBef>
              <a:spcAft>
                <a:spcPts val="0"/>
              </a:spcAft>
              <a:buNone/>
            </a:pPr>
            <a:r>
              <a:rPr lang="en-US" sz="700" dirty="0">
                <a:latin typeface="Inter"/>
                <a:ea typeface="Inter"/>
                <a:cs typeface="Inter"/>
                <a:sym typeface="Inter"/>
              </a:rPr>
              <a:t>4078637-1226</a:t>
            </a:r>
          </a:p>
        </p:txBody>
      </p:sp>
      <p:grpSp>
        <p:nvGrpSpPr>
          <p:cNvPr id="3309" name="Google Shape;3309;p21"/>
          <p:cNvGrpSpPr/>
          <p:nvPr/>
        </p:nvGrpSpPr>
        <p:grpSpPr>
          <a:xfrm>
            <a:off x="1181" y="425323"/>
            <a:ext cx="1165860" cy="582930"/>
            <a:chOff x="1181" y="425323"/>
            <a:chExt cx="1165860" cy="582930"/>
          </a:xfrm>
        </p:grpSpPr>
        <p:sp>
          <p:nvSpPr>
            <p:cNvPr id="3310" name="Google Shape;3310;p21"/>
            <p:cNvSpPr/>
            <p:nvPr/>
          </p:nvSpPr>
          <p:spPr>
            <a:xfrm>
              <a:off x="1181" y="425323"/>
              <a:ext cx="1165860" cy="582930"/>
            </a:xfrm>
            <a:custGeom>
              <a:avLst/>
              <a:gdLst/>
              <a:ahLst/>
              <a:cxnLst/>
              <a:rect l="l" t="t" r="r" b="b"/>
              <a:pathLst>
                <a:path w="1165860" h="582930" extrusionOk="0">
                  <a:moveTo>
                    <a:pt x="1165694" y="0"/>
                  </a:moveTo>
                  <a:lnTo>
                    <a:pt x="0" y="0"/>
                  </a:lnTo>
                  <a:lnTo>
                    <a:pt x="0" y="582853"/>
                  </a:lnTo>
                  <a:lnTo>
                    <a:pt x="1165694" y="582853"/>
                  </a:lnTo>
                  <a:lnTo>
                    <a:pt x="1165694" y="0"/>
                  </a:lnTo>
                  <a:close/>
                </a:path>
              </a:pathLst>
            </a:custGeom>
            <a:solidFill>
              <a:srgbClr val="E2120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311" name="Google Shape;3311;p21"/>
            <p:cNvPicPr preferRelativeResize="0"/>
            <p:nvPr/>
          </p:nvPicPr>
          <p:blipFill rotWithShape="1">
            <a:blip r:embed="rId3">
              <a:alphaModFix/>
            </a:blip>
            <a:srcRect/>
            <a:stretch/>
          </p:blipFill>
          <p:spPr>
            <a:xfrm>
              <a:off x="185190" y="582353"/>
              <a:ext cx="258667" cy="96570"/>
            </a:xfrm>
            <a:prstGeom prst="rect">
              <a:avLst/>
            </a:prstGeom>
            <a:noFill/>
            <a:ln>
              <a:noFill/>
            </a:ln>
          </p:spPr>
        </p:pic>
        <p:pic>
          <p:nvPicPr>
            <p:cNvPr id="3312" name="Google Shape;3312;p21"/>
            <p:cNvPicPr preferRelativeResize="0"/>
            <p:nvPr/>
          </p:nvPicPr>
          <p:blipFill rotWithShape="1">
            <a:blip r:embed="rId4">
              <a:alphaModFix/>
            </a:blip>
            <a:srcRect/>
            <a:stretch/>
          </p:blipFill>
          <p:spPr>
            <a:xfrm>
              <a:off x="464736" y="584079"/>
              <a:ext cx="79527" cy="93256"/>
            </a:xfrm>
            <a:prstGeom prst="rect">
              <a:avLst/>
            </a:prstGeom>
            <a:noFill/>
            <a:ln>
              <a:noFill/>
            </a:ln>
          </p:spPr>
        </p:pic>
        <p:pic>
          <p:nvPicPr>
            <p:cNvPr id="3313" name="Google Shape;3313;p21"/>
            <p:cNvPicPr preferRelativeResize="0"/>
            <p:nvPr/>
          </p:nvPicPr>
          <p:blipFill rotWithShape="1">
            <a:blip r:embed="rId5">
              <a:alphaModFix/>
            </a:blip>
            <a:srcRect/>
            <a:stretch/>
          </p:blipFill>
          <p:spPr>
            <a:xfrm>
              <a:off x="563845" y="582359"/>
              <a:ext cx="91784" cy="96558"/>
            </a:xfrm>
            <a:prstGeom prst="rect">
              <a:avLst/>
            </a:prstGeom>
            <a:noFill/>
            <a:ln>
              <a:noFill/>
            </a:ln>
          </p:spPr>
        </p:pic>
        <p:pic>
          <p:nvPicPr>
            <p:cNvPr id="3314" name="Google Shape;3314;p21"/>
            <p:cNvPicPr preferRelativeResize="0"/>
            <p:nvPr/>
          </p:nvPicPr>
          <p:blipFill rotWithShape="1">
            <a:blip r:embed="rId6">
              <a:alphaModFix/>
            </a:blip>
            <a:srcRect/>
            <a:stretch/>
          </p:blipFill>
          <p:spPr>
            <a:xfrm>
              <a:off x="676511" y="584079"/>
              <a:ext cx="91541" cy="93256"/>
            </a:xfrm>
            <a:prstGeom prst="rect">
              <a:avLst/>
            </a:prstGeom>
            <a:noFill/>
            <a:ln>
              <a:noFill/>
            </a:ln>
          </p:spPr>
        </p:pic>
        <p:sp>
          <p:nvSpPr>
            <p:cNvPr id="3315" name="Google Shape;3315;p21"/>
            <p:cNvSpPr/>
            <p:nvPr/>
          </p:nvSpPr>
          <p:spPr>
            <a:xfrm>
              <a:off x="792506" y="584079"/>
              <a:ext cx="21590" cy="93345"/>
            </a:xfrm>
            <a:custGeom>
              <a:avLst/>
              <a:gdLst/>
              <a:ahLst/>
              <a:cxnLst/>
              <a:rect l="l" t="t" r="r" b="b"/>
              <a:pathLst>
                <a:path w="21590" h="93345" extrusionOk="0">
                  <a:moveTo>
                    <a:pt x="21526" y="0"/>
                  </a:moveTo>
                  <a:lnTo>
                    <a:pt x="0" y="0"/>
                  </a:lnTo>
                  <a:lnTo>
                    <a:pt x="0" y="93256"/>
                  </a:lnTo>
                  <a:lnTo>
                    <a:pt x="21526" y="93256"/>
                  </a:lnTo>
                  <a:lnTo>
                    <a:pt x="21526"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316" name="Google Shape;3316;p21"/>
            <p:cNvPicPr preferRelativeResize="0"/>
            <p:nvPr/>
          </p:nvPicPr>
          <p:blipFill rotWithShape="1">
            <a:blip r:embed="rId7">
              <a:alphaModFix/>
            </a:blip>
            <a:srcRect/>
            <a:stretch/>
          </p:blipFill>
          <p:spPr>
            <a:xfrm>
              <a:off x="834122" y="582366"/>
              <a:ext cx="148752" cy="96558"/>
            </a:xfrm>
            <a:prstGeom prst="rect">
              <a:avLst/>
            </a:prstGeom>
            <a:noFill/>
            <a:ln>
              <a:noFill/>
            </a:ln>
          </p:spPr>
        </p:pic>
        <p:sp>
          <p:nvSpPr>
            <p:cNvPr id="3317" name="Google Shape;3317;p21"/>
            <p:cNvSpPr/>
            <p:nvPr/>
          </p:nvSpPr>
          <p:spPr>
            <a:xfrm>
              <a:off x="336651" y="742607"/>
              <a:ext cx="21590" cy="93345"/>
            </a:xfrm>
            <a:custGeom>
              <a:avLst/>
              <a:gdLst/>
              <a:ahLst/>
              <a:cxnLst/>
              <a:rect l="l" t="t" r="r" b="b"/>
              <a:pathLst>
                <a:path w="21589" h="93344" extrusionOk="0">
                  <a:moveTo>
                    <a:pt x="21526" y="0"/>
                  </a:moveTo>
                  <a:lnTo>
                    <a:pt x="0" y="0"/>
                  </a:lnTo>
                  <a:lnTo>
                    <a:pt x="0" y="93268"/>
                  </a:lnTo>
                  <a:lnTo>
                    <a:pt x="21526" y="93268"/>
                  </a:lnTo>
                  <a:lnTo>
                    <a:pt x="21526"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318" name="Google Shape;3318;p21"/>
            <p:cNvPicPr preferRelativeResize="0"/>
            <p:nvPr/>
          </p:nvPicPr>
          <p:blipFill rotWithShape="1">
            <a:blip r:embed="rId8">
              <a:alphaModFix/>
            </a:blip>
            <a:srcRect/>
            <a:stretch/>
          </p:blipFill>
          <p:spPr>
            <a:xfrm>
              <a:off x="382628" y="742604"/>
              <a:ext cx="91541" cy="93268"/>
            </a:xfrm>
            <a:prstGeom prst="rect">
              <a:avLst/>
            </a:prstGeom>
            <a:noFill/>
            <a:ln>
              <a:noFill/>
            </a:ln>
          </p:spPr>
        </p:pic>
        <p:pic>
          <p:nvPicPr>
            <p:cNvPr id="3319" name="Google Shape;3319;p21"/>
            <p:cNvPicPr preferRelativeResize="0"/>
            <p:nvPr/>
          </p:nvPicPr>
          <p:blipFill rotWithShape="1">
            <a:blip r:embed="rId9">
              <a:alphaModFix/>
            </a:blip>
            <a:srcRect/>
            <a:stretch/>
          </p:blipFill>
          <p:spPr>
            <a:xfrm>
              <a:off x="498623" y="740888"/>
              <a:ext cx="332778" cy="96570"/>
            </a:xfrm>
            <a:prstGeom prst="rect">
              <a:avLst/>
            </a:prstGeom>
            <a:noFill/>
            <a:ln>
              <a:noFill/>
            </a:ln>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Shape 646"/>
        <p:cNvGrpSpPr/>
        <p:nvPr/>
      </p:nvGrpSpPr>
      <p:grpSpPr>
        <a:xfrm>
          <a:off x="0" y="0"/>
          <a:ext cx="0" cy="0"/>
          <a:chOff x="0" y="0"/>
          <a:chExt cx="0" cy="0"/>
        </a:xfrm>
      </p:grpSpPr>
      <p:grpSp>
        <p:nvGrpSpPr>
          <p:cNvPr id="647" name="Google Shape;647;p3"/>
          <p:cNvGrpSpPr/>
          <p:nvPr/>
        </p:nvGrpSpPr>
        <p:grpSpPr>
          <a:xfrm>
            <a:off x="5678449" y="194265"/>
            <a:ext cx="3466437" cy="4949234"/>
            <a:chOff x="5678449" y="194265"/>
            <a:chExt cx="3466437" cy="4949234"/>
          </a:xfrm>
        </p:grpSpPr>
        <p:pic>
          <p:nvPicPr>
            <p:cNvPr id="648" name="Google Shape;648;p3"/>
            <p:cNvPicPr preferRelativeResize="0"/>
            <p:nvPr/>
          </p:nvPicPr>
          <p:blipFill rotWithShape="1">
            <a:blip r:embed="rId3">
              <a:alphaModFix/>
            </a:blip>
            <a:srcRect/>
            <a:stretch/>
          </p:blipFill>
          <p:spPr>
            <a:xfrm>
              <a:off x="5678449" y="194265"/>
              <a:ext cx="3465550" cy="4949234"/>
            </a:xfrm>
            <a:prstGeom prst="rect">
              <a:avLst/>
            </a:prstGeom>
            <a:noFill/>
            <a:ln>
              <a:noFill/>
            </a:ln>
          </p:spPr>
        </p:pic>
        <p:pic>
          <p:nvPicPr>
            <p:cNvPr id="649" name="Google Shape;649;p3"/>
            <p:cNvPicPr preferRelativeResize="0"/>
            <p:nvPr/>
          </p:nvPicPr>
          <p:blipFill rotWithShape="1">
            <a:blip r:embed="rId4">
              <a:alphaModFix/>
            </a:blip>
            <a:srcRect/>
            <a:stretch/>
          </p:blipFill>
          <p:spPr>
            <a:xfrm>
              <a:off x="7718259" y="3874427"/>
              <a:ext cx="479717" cy="485838"/>
            </a:xfrm>
            <a:prstGeom prst="rect">
              <a:avLst/>
            </a:prstGeom>
            <a:noFill/>
            <a:ln>
              <a:noFill/>
            </a:ln>
          </p:spPr>
        </p:pic>
        <p:pic>
          <p:nvPicPr>
            <p:cNvPr id="650" name="Google Shape;650;p3"/>
            <p:cNvPicPr preferRelativeResize="0"/>
            <p:nvPr/>
          </p:nvPicPr>
          <p:blipFill rotWithShape="1">
            <a:blip r:embed="rId5">
              <a:alphaModFix/>
            </a:blip>
            <a:srcRect/>
            <a:stretch/>
          </p:blipFill>
          <p:spPr>
            <a:xfrm>
              <a:off x="7780830" y="3528288"/>
              <a:ext cx="170503" cy="200177"/>
            </a:xfrm>
            <a:prstGeom prst="rect">
              <a:avLst/>
            </a:prstGeom>
            <a:noFill/>
            <a:ln>
              <a:noFill/>
            </a:ln>
          </p:spPr>
        </p:pic>
        <p:pic>
          <p:nvPicPr>
            <p:cNvPr id="651" name="Google Shape;651;p3"/>
            <p:cNvPicPr preferRelativeResize="0"/>
            <p:nvPr/>
          </p:nvPicPr>
          <p:blipFill rotWithShape="1">
            <a:blip r:embed="rId6">
              <a:alphaModFix/>
            </a:blip>
            <a:srcRect/>
            <a:stretch/>
          </p:blipFill>
          <p:spPr>
            <a:xfrm>
              <a:off x="7463815" y="3636721"/>
              <a:ext cx="394195" cy="529640"/>
            </a:xfrm>
            <a:prstGeom prst="rect">
              <a:avLst/>
            </a:prstGeom>
            <a:noFill/>
            <a:ln>
              <a:noFill/>
            </a:ln>
          </p:spPr>
        </p:pic>
        <p:sp>
          <p:nvSpPr>
            <p:cNvPr id="652" name="Google Shape;652;p3"/>
            <p:cNvSpPr/>
            <p:nvPr/>
          </p:nvSpPr>
          <p:spPr>
            <a:xfrm>
              <a:off x="7148865" y="4289369"/>
              <a:ext cx="571500" cy="454659"/>
            </a:xfrm>
            <a:custGeom>
              <a:avLst/>
              <a:gdLst/>
              <a:ahLst/>
              <a:cxnLst/>
              <a:rect l="l" t="t" r="r" b="b"/>
              <a:pathLst>
                <a:path w="571500" h="454660" extrusionOk="0">
                  <a:moveTo>
                    <a:pt x="38063" y="0"/>
                  </a:moveTo>
                  <a:lnTo>
                    <a:pt x="21638" y="5406"/>
                  </a:lnTo>
                  <a:lnTo>
                    <a:pt x="8339" y="16686"/>
                  </a:lnTo>
                  <a:lnTo>
                    <a:pt x="847" y="32040"/>
                  </a:lnTo>
                  <a:lnTo>
                    <a:pt x="0" y="48753"/>
                  </a:lnTo>
                  <a:lnTo>
                    <a:pt x="5408" y="65067"/>
                  </a:lnTo>
                  <a:lnTo>
                    <a:pt x="58954" y="129348"/>
                  </a:lnTo>
                  <a:lnTo>
                    <a:pt x="96726" y="167344"/>
                  </a:lnTo>
                  <a:lnTo>
                    <a:pt x="151312" y="212368"/>
                  </a:lnTo>
                  <a:lnTo>
                    <a:pt x="244025" y="283576"/>
                  </a:lnTo>
                  <a:lnTo>
                    <a:pt x="350980" y="360016"/>
                  </a:lnTo>
                  <a:lnTo>
                    <a:pt x="431736" y="410252"/>
                  </a:lnTo>
                  <a:lnTo>
                    <a:pt x="482771" y="437810"/>
                  </a:lnTo>
                  <a:lnTo>
                    <a:pt x="534200" y="454567"/>
                  </a:lnTo>
                  <a:lnTo>
                    <a:pt x="550138" y="449161"/>
                  </a:lnTo>
                  <a:lnTo>
                    <a:pt x="563138" y="437881"/>
                  </a:lnTo>
                  <a:lnTo>
                    <a:pt x="570636" y="422234"/>
                  </a:lnTo>
                  <a:lnTo>
                    <a:pt x="571482" y="405033"/>
                  </a:lnTo>
                  <a:lnTo>
                    <a:pt x="566071" y="388621"/>
                  </a:lnTo>
                  <a:lnTo>
                    <a:pt x="554794" y="375346"/>
                  </a:lnTo>
                  <a:lnTo>
                    <a:pt x="476844" y="332889"/>
                  </a:lnTo>
                  <a:lnTo>
                    <a:pt x="423921" y="301574"/>
                  </a:lnTo>
                  <a:lnTo>
                    <a:pt x="371779" y="265956"/>
                  </a:lnTo>
                  <a:lnTo>
                    <a:pt x="296171" y="210589"/>
                  </a:lnTo>
                  <a:lnTo>
                    <a:pt x="207300" y="139412"/>
                  </a:lnTo>
                  <a:lnTo>
                    <a:pt x="135831" y="74291"/>
                  </a:lnTo>
                  <a:lnTo>
                    <a:pt x="88217" y="26761"/>
                  </a:lnTo>
                  <a:lnTo>
                    <a:pt x="70912" y="8355"/>
                  </a:lnTo>
                  <a:lnTo>
                    <a:pt x="55270" y="853"/>
                  </a:lnTo>
                  <a:lnTo>
                    <a:pt x="38063" y="0"/>
                  </a:lnTo>
                  <a:close/>
                </a:path>
              </a:pathLst>
            </a:custGeom>
            <a:solidFill>
              <a:srgbClr val="23314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653" name="Google Shape;653;p3"/>
            <p:cNvPicPr preferRelativeResize="0"/>
            <p:nvPr/>
          </p:nvPicPr>
          <p:blipFill rotWithShape="1">
            <a:blip r:embed="rId7">
              <a:alphaModFix/>
            </a:blip>
            <a:srcRect/>
            <a:stretch/>
          </p:blipFill>
          <p:spPr>
            <a:xfrm>
              <a:off x="7301123" y="4487474"/>
              <a:ext cx="183540" cy="166803"/>
            </a:xfrm>
            <a:prstGeom prst="rect">
              <a:avLst/>
            </a:prstGeom>
            <a:noFill/>
            <a:ln>
              <a:noFill/>
            </a:ln>
          </p:spPr>
        </p:pic>
        <p:pic>
          <p:nvPicPr>
            <p:cNvPr id="654" name="Google Shape;654;p3"/>
            <p:cNvPicPr preferRelativeResize="0"/>
            <p:nvPr/>
          </p:nvPicPr>
          <p:blipFill rotWithShape="1">
            <a:blip r:embed="rId8">
              <a:alphaModFix/>
            </a:blip>
            <a:srcRect/>
            <a:stretch/>
          </p:blipFill>
          <p:spPr>
            <a:xfrm>
              <a:off x="6944489" y="1203994"/>
              <a:ext cx="2200397" cy="3007279"/>
            </a:xfrm>
            <a:prstGeom prst="rect">
              <a:avLst/>
            </a:prstGeom>
            <a:noFill/>
            <a:ln>
              <a:noFill/>
            </a:ln>
          </p:spPr>
        </p:pic>
        <p:pic>
          <p:nvPicPr>
            <p:cNvPr id="655" name="Google Shape;655;p3"/>
            <p:cNvPicPr preferRelativeResize="0"/>
            <p:nvPr/>
          </p:nvPicPr>
          <p:blipFill rotWithShape="1">
            <a:blip r:embed="rId9">
              <a:alphaModFix/>
            </a:blip>
            <a:srcRect/>
            <a:stretch/>
          </p:blipFill>
          <p:spPr>
            <a:xfrm>
              <a:off x="7209345" y="2550350"/>
              <a:ext cx="189801" cy="143878"/>
            </a:xfrm>
            <a:prstGeom prst="rect">
              <a:avLst/>
            </a:prstGeom>
            <a:noFill/>
            <a:ln>
              <a:noFill/>
            </a:ln>
          </p:spPr>
        </p:pic>
        <p:sp>
          <p:nvSpPr>
            <p:cNvPr id="656" name="Google Shape;656;p3"/>
            <p:cNvSpPr/>
            <p:nvPr/>
          </p:nvSpPr>
          <p:spPr>
            <a:xfrm>
              <a:off x="7209350" y="2612911"/>
              <a:ext cx="187960" cy="81915"/>
            </a:xfrm>
            <a:custGeom>
              <a:avLst/>
              <a:gdLst/>
              <a:ahLst/>
              <a:cxnLst/>
              <a:rect l="l" t="t" r="r" b="b"/>
              <a:pathLst>
                <a:path w="187959" h="81914" extrusionOk="0">
                  <a:moveTo>
                    <a:pt x="187706" y="0"/>
                  </a:moveTo>
                  <a:lnTo>
                    <a:pt x="2082" y="20853"/>
                  </a:lnTo>
                  <a:lnTo>
                    <a:pt x="0" y="27101"/>
                  </a:lnTo>
                  <a:lnTo>
                    <a:pt x="158508" y="81318"/>
                  </a:lnTo>
                  <a:lnTo>
                    <a:pt x="187706" y="0"/>
                  </a:lnTo>
                  <a:close/>
                </a:path>
              </a:pathLst>
            </a:custGeom>
            <a:solidFill>
              <a:srgbClr val="FFFFFF">
                <a:alpha val="13725"/>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657" name="Google Shape;657;p3"/>
            <p:cNvSpPr/>
            <p:nvPr/>
          </p:nvSpPr>
          <p:spPr>
            <a:xfrm>
              <a:off x="7194751" y="2577459"/>
              <a:ext cx="27305" cy="25400"/>
            </a:xfrm>
            <a:custGeom>
              <a:avLst/>
              <a:gdLst/>
              <a:ahLst/>
              <a:cxnLst/>
              <a:rect l="l" t="t" r="r" b="b"/>
              <a:pathLst>
                <a:path w="27304" h="25400" extrusionOk="0">
                  <a:moveTo>
                    <a:pt x="10426" y="0"/>
                  </a:moveTo>
                  <a:lnTo>
                    <a:pt x="4165" y="2082"/>
                  </a:lnTo>
                  <a:lnTo>
                    <a:pt x="0" y="14592"/>
                  </a:lnTo>
                  <a:lnTo>
                    <a:pt x="4165" y="20853"/>
                  </a:lnTo>
                  <a:lnTo>
                    <a:pt x="10426" y="22936"/>
                  </a:lnTo>
                  <a:lnTo>
                    <a:pt x="16687" y="25019"/>
                  </a:lnTo>
                  <a:lnTo>
                    <a:pt x="22936" y="22936"/>
                  </a:lnTo>
                  <a:lnTo>
                    <a:pt x="27114" y="10426"/>
                  </a:lnTo>
                  <a:lnTo>
                    <a:pt x="22936" y="4165"/>
                  </a:lnTo>
                  <a:lnTo>
                    <a:pt x="10426" y="0"/>
                  </a:lnTo>
                  <a:close/>
                </a:path>
              </a:pathLst>
            </a:custGeom>
            <a:solidFill>
              <a:srgbClr val="49494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658" name="Google Shape;658;p3"/>
            <p:cNvSpPr/>
            <p:nvPr/>
          </p:nvSpPr>
          <p:spPr>
            <a:xfrm>
              <a:off x="7198922" y="2585798"/>
              <a:ext cx="20955" cy="17145"/>
            </a:xfrm>
            <a:custGeom>
              <a:avLst/>
              <a:gdLst/>
              <a:ahLst/>
              <a:cxnLst/>
              <a:rect l="l" t="t" r="r" b="b"/>
              <a:pathLst>
                <a:path w="20954" h="17144" extrusionOk="0">
                  <a:moveTo>
                    <a:pt x="20853" y="0"/>
                  </a:moveTo>
                  <a:lnTo>
                    <a:pt x="14592" y="2095"/>
                  </a:lnTo>
                  <a:lnTo>
                    <a:pt x="6261" y="6261"/>
                  </a:lnTo>
                  <a:lnTo>
                    <a:pt x="0" y="8343"/>
                  </a:lnTo>
                  <a:lnTo>
                    <a:pt x="2082" y="10426"/>
                  </a:lnTo>
                  <a:lnTo>
                    <a:pt x="4165" y="14592"/>
                  </a:lnTo>
                  <a:lnTo>
                    <a:pt x="6261" y="14592"/>
                  </a:lnTo>
                  <a:lnTo>
                    <a:pt x="12509" y="16687"/>
                  </a:lnTo>
                  <a:lnTo>
                    <a:pt x="18770" y="14592"/>
                  </a:lnTo>
                  <a:lnTo>
                    <a:pt x="20853" y="8343"/>
                  </a:lnTo>
                  <a:lnTo>
                    <a:pt x="20853" y="0"/>
                  </a:lnTo>
                  <a:close/>
                </a:path>
              </a:pathLst>
            </a:custGeom>
            <a:solidFill>
              <a:srgbClr val="FFFFFF">
                <a:alpha val="13725"/>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659" name="Google Shape;659;p3"/>
            <p:cNvSpPr/>
            <p:nvPr/>
          </p:nvSpPr>
          <p:spPr>
            <a:xfrm>
              <a:off x="7392896" y="2640008"/>
              <a:ext cx="12700" cy="27305"/>
            </a:xfrm>
            <a:custGeom>
              <a:avLst/>
              <a:gdLst/>
              <a:ahLst/>
              <a:cxnLst/>
              <a:rect l="l" t="t" r="r" b="b"/>
              <a:pathLst>
                <a:path w="12700" h="27305" extrusionOk="0">
                  <a:moveTo>
                    <a:pt x="12509" y="0"/>
                  </a:moveTo>
                  <a:lnTo>
                    <a:pt x="6248" y="0"/>
                  </a:lnTo>
                  <a:lnTo>
                    <a:pt x="6248" y="2095"/>
                  </a:lnTo>
                  <a:lnTo>
                    <a:pt x="0" y="22936"/>
                  </a:lnTo>
                  <a:lnTo>
                    <a:pt x="0" y="27114"/>
                  </a:lnTo>
                  <a:lnTo>
                    <a:pt x="2082" y="27114"/>
                  </a:lnTo>
                  <a:lnTo>
                    <a:pt x="6248" y="27114"/>
                  </a:lnTo>
                  <a:lnTo>
                    <a:pt x="6248" y="25031"/>
                  </a:lnTo>
                  <a:lnTo>
                    <a:pt x="12509" y="4178"/>
                  </a:lnTo>
                  <a:lnTo>
                    <a:pt x="12509" y="0"/>
                  </a:lnTo>
                  <a:close/>
                </a:path>
              </a:pathLst>
            </a:custGeom>
            <a:solidFill>
              <a:srgbClr val="49494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660" name="Google Shape;660;p3"/>
            <p:cNvPicPr preferRelativeResize="0"/>
            <p:nvPr/>
          </p:nvPicPr>
          <p:blipFill rotWithShape="1">
            <a:blip r:embed="rId10">
              <a:alphaModFix/>
            </a:blip>
            <a:srcRect/>
            <a:stretch/>
          </p:blipFill>
          <p:spPr>
            <a:xfrm>
              <a:off x="7759813" y="1509698"/>
              <a:ext cx="113571" cy="113540"/>
            </a:xfrm>
            <a:prstGeom prst="rect">
              <a:avLst/>
            </a:prstGeom>
            <a:noFill/>
            <a:ln>
              <a:noFill/>
            </a:ln>
          </p:spPr>
        </p:pic>
        <p:sp>
          <p:nvSpPr>
            <p:cNvPr id="661" name="Google Shape;661;p3"/>
            <p:cNvSpPr/>
            <p:nvPr/>
          </p:nvSpPr>
          <p:spPr>
            <a:xfrm>
              <a:off x="8681853" y="2364773"/>
              <a:ext cx="462280" cy="496570"/>
            </a:xfrm>
            <a:custGeom>
              <a:avLst/>
              <a:gdLst/>
              <a:ahLst/>
              <a:cxnLst/>
              <a:rect l="l" t="t" r="r" b="b"/>
              <a:pathLst>
                <a:path w="462279" h="496569" extrusionOk="0">
                  <a:moveTo>
                    <a:pt x="152260" y="0"/>
                  </a:moveTo>
                  <a:lnTo>
                    <a:pt x="143916" y="2082"/>
                  </a:lnTo>
                  <a:lnTo>
                    <a:pt x="141833" y="8343"/>
                  </a:lnTo>
                  <a:lnTo>
                    <a:pt x="2095" y="304431"/>
                  </a:lnTo>
                  <a:lnTo>
                    <a:pt x="0" y="310692"/>
                  </a:lnTo>
                  <a:lnTo>
                    <a:pt x="2095" y="319036"/>
                  </a:lnTo>
                  <a:lnTo>
                    <a:pt x="8356" y="321119"/>
                  </a:lnTo>
                  <a:lnTo>
                    <a:pt x="375437" y="494182"/>
                  </a:lnTo>
                  <a:lnTo>
                    <a:pt x="381685" y="496277"/>
                  </a:lnTo>
                  <a:lnTo>
                    <a:pt x="390029" y="494182"/>
                  </a:lnTo>
                  <a:lnTo>
                    <a:pt x="392112" y="487934"/>
                  </a:lnTo>
                  <a:lnTo>
                    <a:pt x="462146" y="338570"/>
                  </a:lnTo>
                  <a:lnTo>
                    <a:pt x="462146" y="181357"/>
                  </a:lnTo>
                  <a:lnTo>
                    <a:pt x="289915" y="100088"/>
                  </a:lnTo>
                  <a:lnTo>
                    <a:pt x="285256" y="92369"/>
                  </a:lnTo>
                  <a:lnTo>
                    <a:pt x="250906" y="45191"/>
                  </a:lnTo>
                  <a:lnTo>
                    <a:pt x="158521" y="2082"/>
                  </a:lnTo>
                  <a:lnTo>
                    <a:pt x="152260" y="0"/>
                  </a:lnTo>
                  <a:close/>
                </a:path>
              </a:pathLst>
            </a:custGeom>
            <a:solidFill>
              <a:srgbClr val="366E8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662" name="Google Shape;662;p3"/>
            <p:cNvSpPr/>
            <p:nvPr/>
          </p:nvSpPr>
          <p:spPr>
            <a:xfrm>
              <a:off x="8817336" y="2382523"/>
              <a:ext cx="327025" cy="193675"/>
            </a:xfrm>
            <a:custGeom>
              <a:avLst/>
              <a:gdLst/>
              <a:ahLst/>
              <a:cxnLst/>
              <a:rect l="l" t="t" r="r" b="b"/>
              <a:pathLst>
                <a:path w="327025" h="193675" extrusionOk="0">
                  <a:moveTo>
                    <a:pt x="18643" y="0"/>
                  </a:moveTo>
                  <a:lnTo>
                    <a:pt x="0" y="39624"/>
                  </a:lnTo>
                  <a:lnTo>
                    <a:pt x="326663" y="193311"/>
                  </a:lnTo>
                  <a:lnTo>
                    <a:pt x="326663" y="144912"/>
                  </a:lnTo>
                  <a:lnTo>
                    <a:pt x="18643" y="0"/>
                  </a:lnTo>
                  <a:close/>
                </a:path>
              </a:pathLst>
            </a:custGeom>
            <a:solidFill>
              <a:srgbClr val="EBEBE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663" name="Google Shape;663;p3"/>
            <p:cNvSpPr/>
            <p:nvPr/>
          </p:nvSpPr>
          <p:spPr>
            <a:xfrm>
              <a:off x="8817006" y="2411681"/>
              <a:ext cx="327025" cy="163195"/>
            </a:xfrm>
            <a:custGeom>
              <a:avLst/>
              <a:gdLst/>
              <a:ahLst/>
              <a:cxnLst/>
              <a:rect l="l" t="t" r="r" b="b"/>
              <a:pathLst>
                <a:path w="327025" h="163194" extrusionOk="0">
                  <a:moveTo>
                    <a:pt x="4432" y="0"/>
                  </a:moveTo>
                  <a:lnTo>
                    <a:pt x="0" y="9436"/>
                  </a:lnTo>
                  <a:lnTo>
                    <a:pt x="326993" y="163154"/>
                  </a:lnTo>
                  <a:lnTo>
                    <a:pt x="326993" y="151635"/>
                  </a:lnTo>
                  <a:lnTo>
                    <a:pt x="4432" y="0"/>
                  </a:lnTo>
                  <a:close/>
                </a:path>
              </a:pathLst>
            </a:custGeom>
            <a:solidFill>
              <a:srgbClr val="CFCFC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664" name="Google Shape;664;p3"/>
            <p:cNvSpPr/>
            <p:nvPr/>
          </p:nvSpPr>
          <p:spPr>
            <a:xfrm>
              <a:off x="8681853" y="2408569"/>
              <a:ext cx="462280" cy="452755"/>
            </a:xfrm>
            <a:custGeom>
              <a:avLst/>
              <a:gdLst/>
              <a:ahLst/>
              <a:cxnLst/>
              <a:rect l="l" t="t" r="r" b="b"/>
              <a:pathLst>
                <a:path w="462279" h="452755" extrusionOk="0">
                  <a:moveTo>
                    <a:pt x="110553" y="0"/>
                  </a:moveTo>
                  <a:lnTo>
                    <a:pt x="102209" y="2082"/>
                  </a:lnTo>
                  <a:lnTo>
                    <a:pt x="100126" y="8331"/>
                  </a:lnTo>
                  <a:lnTo>
                    <a:pt x="2095" y="258559"/>
                  </a:lnTo>
                  <a:lnTo>
                    <a:pt x="0" y="264807"/>
                  </a:lnTo>
                  <a:lnTo>
                    <a:pt x="2095" y="273151"/>
                  </a:lnTo>
                  <a:lnTo>
                    <a:pt x="8356" y="275234"/>
                  </a:lnTo>
                  <a:lnTo>
                    <a:pt x="377520" y="450392"/>
                  </a:lnTo>
                  <a:lnTo>
                    <a:pt x="383781" y="452475"/>
                  </a:lnTo>
                  <a:lnTo>
                    <a:pt x="392112" y="450392"/>
                  </a:lnTo>
                  <a:lnTo>
                    <a:pt x="394207" y="444131"/>
                  </a:lnTo>
                  <a:lnTo>
                    <a:pt x="462146" y="323381"/>
                  </a:lnTo>
                  <a:lnTo>
                    <a:pt x="462146" y="166654"/>
                  </a:lnTo>
                  <a:lnTo>
                    <a:pt x="116801" y="2082"/>
                  </a:lnTo>
                  <a:lnTo>
                    <a:pt x="110553" y="0"/>
                  </a:lnTo>
                  <a:close/>
                </a:path>
              </a:pathLst>
            </a:custGeom>
            <a:solidFill>
              <a:srgbClr val="7DC5E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665" name="Google Shape;665;p3"/>
            <p:cNvSpPr/>
            <p:nvPr/>
          </p:nvSpPr>
          <p:spPr>
            <a:xfrm>
              <a:off x="8680297" y="2409863"/>
              <a:ext cx="464184" cy="269875"/>
            </a:xfrm>
            <a:custGeom>
              <a:avLst/>
              <a:gdLst/>
              <a:ahLst/>
              <a:cxnLst/>
              <a:rect l="l" t="t" r="r" b="b"/>
              <a:pathLst>
                <a:path w="464184" h="269875" extrusionOk="0">
                  <a:moveTo>
                    <a:pt x="113916" y="0"/>
                  </a:moveTo>
                  <a:lnTo>
                    <a:pt x="104814" y="0"/>
                  </a:lnTo>
                  <a:lnTo>
                    <a:pt x="101670" y="784"/>
                  </a:lnTo>
                  <a:lnTo>
                    <a:pt x="99587" y="7045"/>
                  </a:lnTo>
                  <a:lnTo>
                    <a:pt x="1556" y="257261"/>
                  </a:lnTo>
                  <a:lnTo>
                    <a:pt x="0" y="260373"/>
                  </a:lnTo>
                  <a:lnTo>
                    <a:pt x="0" y="266658"/>
                  </a:lnTo>
                  <a:lnTo>
                    <a:pt x="1556" y="269773"/>
                  </a:lnTo>
                  <a:lnTo>
                    <a:pt x="463702" y="207429"/>
                  </a:lnTo>
                  <a:lnTo>
                    <a:pt x="463702" y="163711"/>
                  </a:lnTo>
                  <a:lnTo>
                    <a:pt x="116275" y="784"/>
                  </a:lnTo>
                  <a:lnTo>
                    <a:pt x="113916" y="0"/>
                  </a:lnTo>
                  <a:close/>
                </a:path>
              </a:pathLst>
            </a:custGeom>
            <a:solidFill>
              <a:srgbClr val="7DC5EC">
                <a:alpha val="13725"/>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666" name="Google Shape;666;p3"/>
            <p:cNvSpPr/>
            <p:nvPr/>
          </p:nvSpPr>
          <p:spPr>
            <a:xfrm>
              <a:off x="8704804" y="2491972"/>
              <a:ext cx="54610" cy="119380"/>
            </a:xfrm>
            <a:custGeom>
              <a:avLst/>
              <a:gdLst/>
              <a:ahLst/>
              <a:cxnLst/>
              <a:rect l="l" t="t" r="r" b="b"/>
              <a:pathLst>
                <a:path w="54609" h="119380" extrusionOk="0">
                  <a:moveTo>
                    <a:pt x="45885" y="0"/>
                  </a:moveTo>
                  <a:lnTo>
                    <a:pt x="0" y="116763"/>
                  </a:lnTo>
                  <a:lnTo>
                    <a:pt x="8343" y="118846"/>
                  </a:lnTo>
                  <a:lnTo>
                    <a:pt x="54228" y="2082"/>
                  </a:lnTo>
                  <a:lnTo>
                    <a:pt x="45885" y="0"/>
                  </a:lnTo>
                  <a:close/>
                </a:path>
              </a:pathLst>
            </a:custGeom>
            <a:solidFill>
              <a:srgbClr val="0090E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667" name="Google Shape;667;p3"/>
            <p:cNvPicPr preferRelativeResize="0"/>
            <p:nvPr/>
          </p:nvPicPr>
          <p:blipFill rotWithShape="1">
            <a:blip r:embed="rId11">
              <a:alphaModFix/>
            </a:blip>
            <a:srcRect/>
            <a:stretch/>
          </p:blipFill>
          <p:spPr>
            <a:xfrm>
              <a:off x="8890429" y="2592056"/>
              <a:ext cx="85516" cy="106338"/>
            </a:xfrm>
            <a:prstGeom prst="rect">
              <a:avLst/>
            </a:prstGeom>
            <a:noFill/>
            <a:ln>
              <a:noFill/>
            </a:ln>
          </p:spPr>
        </p:pic>
        <p:sp>
          <p:nvSpPr>
            <p:cNvPr id="668" name="Google Shape;668;p3"/>
            <p:cNvSpPr/>
            <p:nvPr/>
          </p:nvSpPr>
          <p:spPr>
            <a:xfrm>
              <a:off x="9098997" y="2714835"/>
              <a:ext cx="45085" cy="83820"/>
            </a:xfrm>
            <a:custGeom>
              <a:avLst/>
              <a:gdLst/>
              <a:ahLst/>
              <a:cxnLst/>
              <a:rect l="l" t="t" r="r" b="b"/>
              <a:pathLst>
                <a:path w="45084" h="83819" extrusionOk="0">
                  <a:moveTo>
                    <a:pt x="45002" y="0"/>
                  </a:moveTo>
                  <a:lnTo>
                    <a:pt x="0" y="79476"/>
                  </a:lnTo>
                  <a:lnTo>
                    <a:pt x="8343" y="83655"/>
                  </a:lnTo>
                  <a:lnTo>
                    <a:pt x="45002" y="16678"/>
                  </a:lnTo>
                  <a:lnTo>
                    <a:pt x="45002" y="0"/>
                  </a:lnTo>
                  <a:close/>
                </a:path>
              </a:pathLst>
            </a:custGeom>
            <a:solidFill>
              <a:srgbClr val="0090E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669" name="Google Shape;669;p3"/>
            <p:cNvPicPr preferRelativeResize="0"/>
            <p:nvPr/>
          </p:nvPicPr>
          <p:blipFill rotWithShape="1">
            <a:blip r:embed="rId12">
              <a:alphaModFix/>
            </a:blip>
            <a:srcRect/>
            <a:stretch/>
          </p:blipFill>
          <p:spPr>
            <a:xfrm>
              <a:off x="7718261" y="3659660"/>
              <a:ext cx="335793" cy="362819"/>
            </a:xfrm>
            <a:prstGeom prst="rect">
              <a:avLst/>
            </a:prstGeom>
            <a:noFill/>
            <a:ln>
              <a:noFill/>
            </a:ln>
          </p:spPr>
        </p:pic>
        <p:sp>
          <p:nvSpPr>
            <p:cNvPr id="670" name="Google Shape;670;p3"/>
            <p:cNvSpPr/>
            <p:nvPr/>
          </p:nvSpPr>
          <p:spPr>
            <a:xfrm>
              <a:off x="7855910" y="3661747"/>
              <a:ext cx="196215" cy="352425"/>
            </a:xfrm>
            <a:custGeom>
              <a:avLst/>
              <a:gdLst/>
              <a:ahLst/>
              <a:cxnLst/>
              <a:rect l="l" t="t" r="r" b="b"/>
              <a:pathLst>
                <a:path w="196215" h="352425" extrusionOk="0">
                  <a:moveTo>
                    <a:pt x="6261" y="0"/>
                  </a:moveTo>
                  <a:lnTo>
                    <a:pt x="2095" y="0"/>
                  </a:lnTo>
                  <a:lnTo>
                    <a:pt x="0" y="2082"/>
                  </a:lnTo>
                  <a:lnTo>
                    <a:pt x="62572" y="352386"/>
                  </a:lnTo>
                  <a:lnTo>
                    <a:pt x="66751" y="352386"/>
                  </a:lnTo>
                  <a:lnTo>
                    <a:pt x="68834" y="350304"/>
                  </a:lnTo>
                  <a:lnTo>
                    <a:pt x="191884" y="108419"/>
                  </a:lnTo>
                  <a:lnTo>
                    <a:pt x="196062" y="104254"/>
                  </a:lnTo>
                  <a:lnTo>
                    <a:pt x="193979" y="97993"/>
                  </a:lnTo>
                  <a:lnTo>
                    <a:pt x="189801" y="95910"/>
                  </a:lnTo>
                  <a:lnTo>
                    <a:pt x="8343" y="2082"/>
                  </a:lnTo>
                  <a:lnTo>
                    <a:pt x="6261" y="0"/>
                  </a:lnTo>
                  <a:close/>
                </a:path>
              </a:pathLst>
            </a:custGeom>
            <a:solidFill>
              <a:srgbClr val="FFFFFF">
                <a:alpha val="13725"/>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671" name="Google Shape;671;p3"/>
            <p:cNvSpPr/>
            <p:nvPr/>
          </p:nvSpPr>
          <p:spPr>
            <a:xfrm>
              <a:off x="7818378" y="3941155"/>
              <a:ext cx="20955" cy="20955"/>
            </a:xfrm>
            <a:custGeom>
              <a:avLst/>
              <a:gdLst/>
              <a:ahLst/>
              <a:cxnLst/>
              <a:rect l="l" t="t" r="r" b="b"/>
              <a:pathLst>
                <a:path w="20954" h="20954" extrusionOk="0">
                  <a:moveTo>
                    <a:pt x="10426" y="0"/>
                  </a:moveTo>
                  <a:lnTo>
                    <a:pt x="4165" y="2082"/>
                  </a:lnTo>
                  <a:lnTo>
                    <a:pt x="0" y="10426"/>
                  </a:lnTo>
                  <a:lnTo>
                    <a:pt x="2082" y="16675"/>
                  </a:lnTo>
                  <a:lnTo>
                    <a:pt x="10426" y="20853"/>
                  </a:lnTo>
                  <a:lnTo>
                    <a:pt x="16687" y="18770"/>
                  </a:lnTo>
                  <a:lnTo>
                    <a:pt x="18770" y="14592"/>
                  </a:lnTo>
                  <a:lnTo>
                    <a:pt x="20853" y="8343"/>
                  </a:lnTo>
                  <a:lnTo>
                    <a:pt x="20853" y="4165"/>
                  </a:lnTo>
                  <a:lnTo>
                    <a:pt x="14592" y="2082"/>
                  </a:lnTo>
                  <a:lnTo>
                    <a:pt x="10426" y="0"/>
                  </a:lnTo>
                  <a:close/>
                </a:path>
              </a:pathLst>
            </a:custGeom>
            <a:solidFill>
              <a:srgbClr val="49494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672" name="Google Shape;672;p3"/>
            <p:cNvPicPr preferRelativeResize="0"/>
            <p:nvPr/>
          </p:nvPicPr>
          <p:blipFill rotWithShape="1">
            <a:blip r:embed="rId13">
              <a:alphaModFix/>
            </a:blip>
            <a:srcRect/>
            <a:stretch/>
          </p:blipFill>
          <p:spPr>
            <a:xfrm>
              <a:off x="8759028" y="2016551"/>
              <a:ext cx="177288" cy="177241"/>
            </a:xfrm>
            <a:prstGeom prst="rect">
              <a:avLst/>
            </a:prstGeom>
            <a:noFill/>
            <a:ln>
              <a:noFill/>
            </a:ln>
          </p:spPr>
        </p:pic>
        <p:pic>
          <p:nvPicPr>
            <p:cNvPr id="673" name="Google Shape;673;p3"/>
            <p:cNvPicPr preferRelativeResize="0"/>
            <p:nvPr/>
          </p:nvPicPr>
          <p:blipFill rotWithShape="1">
            <a:blip r:embed="rId14">
              <a:alphaModFix/>
            </a:blip>
            <a:srcRect/>
            <a:stretch/>
          </p:blipFill>
          <p:spPr>
            <a:xfrm>
              <a:off x="8750681" y="3941152"/>
              <a:ext cx="319112" cy="66725"/>
            </a:xfrm>
            <a:prstGeom prst="rect">
              <a:avLst/>
            </a:prstGeom>
            <a:noFill/>
            <a:ln>
              <a:noFill/>
            </a:ln>
          </p:spPr>
        </p:pic>
        <p:sp>
          <p:nvSpPr>
            <p:cNvPr id="674" name="Google Shape;674;p3"/>
            <p:cNvSpPr/>
            <p:nvPr/>
          </p:nvSpPr>
          <p:spPr>
            <a:xfrm>
              <a:off x="8750687" y="3932810"/>
              <a:ext cx="244475" cy="40005"/>
            </a:xfrm>
            <a:custGeom>
              <a:avLst/>
              <a:gdLst/>
              <a:ahLst/>
              <a:cxnLst/>
              <a:rect l="l" t="t" r="r" b="b"/>
              <a:pathLst>
                <a:path w="244475" h="40004" extrusionOk="0">
                  <a:moveTo>
                    <a:pt x="239852" y="0"/>
                  </a:moveTo>
                  <a:lnTo>
                    <a:pt x="31280" y="22936"/>
                  </a:lnTo>
                  <a:lnTo>
                    <a:pt x="0" y="35445"/>
                  </a:lnTo>
                  <a:lnTo>
                    <a:pt x="31280" y="39624"/>
                  </a:lnTo>
                  <a:lnTo>
                    <a:pt x="241934" y="16687"/>
                  </a:lnTo>
                  <a:lnTo>
                    <a:pt x="244017" y="8343"/>
                  </a:lnTo>
                  <a:lnTo>
                    <a:pt x="239852" y="0"/>
                  </a:lnTo>
                  <a:close/>
                </a:path>
              </a:pathLst>
            </a:custGeom>
            <a:solidFill>
              <a:srgbClr val="0090E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675" name="Google Shape;675;p3"/>
            <p:cNvSpPr/>
            <p:nvPr/>
          </p:nvSpPr>
          <p:spPr>
            <a:xfrm>
              <a:off x="8750683" y="3932812"/>
              <a:ext cx="244475" cy="35560"/>
            </a:xfrm>
            <a:custGeom>
              <a:avLst/>
              <a:gdLst/>
              <a:ahLst/>
              <a:cxnLst/>
              <a:rect l="l" t="t" r="r" b="b"/>
              <a:pathLst>
                <a:path w="244475" h="35560" extrusionOk="0">
                  <a:moveTo>
                    <a:pt x="239852" y="0"/>
                  </a:moveTo>
                  <a:lnTo>
                    <a:pt x="31292" y="22936"/>
                  </a:lnTo>
                  <a:lnTo>
                    <a:pt x="0" y="35445"/>
                  </a:lnTo>
                  <a:lnTo>
                    <a:pt x="244030" y="8343"/>
                  </a:lnTo>
                  <a:lnTo>
                    <a:pt x="239852" y="0"/>
                  </a:lnTo>
                  <a:close/>
                </a:path>
              </a:pathLst>
            </a:custGeom>
            <a:solidFill>
              <a:srgbClr val="7DC5E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676" name="Google Shape;676;p3"/>
            <p:cNvSpPr/>
            <p:nvPr/>
          </p:nvSpPr>
          <p:spPr>
            <a:xfrm>
              <a:off x="8750683" y="3964093"/>
              <a:ext cx="10795" cy="6350"/>
            </a:xfrm>
            <a:custGeom>
              <a:avLst/>
              <a:gdLst/>
              <a:ahLst/>
              <a:cxnLst/>
              <a:rect l="l" t="t" r="r" b="b"/>
              <a:pathLst>
                <a:path w="10795" h="6350" extrusionOk="0">
                  <a:moveTo>
                    <a:pt x="8343" y="0"/>
                  </a:moveTo>
                  <a:lnTo>
                    <a:pt x="0" y="4165"/>
                  </a:lnTo>
                  <a:lnTo>
                    <a:pt x="10426" y="6248"/>
                  </a:lnTo>
                  <a:lnTo>
                    <a:pt x="10426" y="2082"/>
                  </a:lnTo>
                  <a:lnTo>
                    <a:pt x="8343" y="0"/>
                  </a:lnTo>
                  <a:close/>
                </a:path>
              </a:pathLst>
            </a:custGeom>
            <a:solidFill>
              <a:srgbClr val="49494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677" name="Google Shape;677;p3"/>
            <p:cNvSpPr/>
            <p:nvPr/>
          </p:nvSpPr>
          <p:spPr>
            <a:xfrm>
              <a:off x="8759033" y="3955743"/>
              <a:ext cx="27305" cy="17145"/>
            </a:xfrm>
            <a:custGeom>
              <a:avLst/>
              <a:gdLst/>
              <a:ahLst/>
              <a:cxnLst/>
              <a:rect l="l" t="t" r="r" b="b"/>
              <a:pathLst>
                <a:path w="27304" h="17145" extrusionOk="0">
                  <a:moveTo>
                    <a:pt x="22936" y="0"/>
                  </a:moveTo>
                  <a:lnTo>
                    <a:pt x="0" y="8343"/>
                  </a:lnTo>
                  <a:lnTo>
                    <a:pt x="2082" y="10426"/>
                  </a:lnTo>
                  <a:lnTo>
                    <a:pt x="2082" y="14604"/>
                  </a:lnTo>
                  <a:lnTo>
                    <a:pt x="22936" y="16687"/>
                  </a:lnTo>
                  <a:lnTo>
                    <a:pt x="27101" y="8343"/>
                  </a:lnTo>
                  <a:lnTo>
                    <a:pt x="22936" y="0"/>
                  </a:lnTo>
                  <a:close/>
                </a:path>
              </a:pathLst>
            </a:custGeom>
            <a:solidFill>
              <a:srgbClr val="0090E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678" name="Google Shape;678;p3"/>
            <p:cNvSpPr/>
            <p:nvPr/>
          </p:nvSpPr>
          <p:spPr>
            <a:xfrm>
              <a:off x="8759027" y="3955743"/>
              <a:ext cx="27305" cy="10795"/>
            </a:xfrm>
            <a:custGeom>
              <a:avLst/>
              <a:gdLst/>
              <a:ahLst/>
              <a:cxnLst/>
              <a:rect l="l" t="t" r="r" b="b"/>
              <a:pathLst>
                <a:path w="27304" h="10795" extrusionOk="0">
                  <a:moveTo>
                    <a:pt x="22948" y="0"/>
                  </a:moveTo>
                  <a:lnTo>
                    <a:pt x="0" y="8343"/>
                  </a:lnTo>
                  <a:lnTo>
                    <a:pt x="2082" y="10426"/>
                  </a:lnTo>
                  <a:lnTo>
                    <a:pt x="27114" y="8343"/>
                  </a:lnTo>
                  <a:lnTo>
                    <a:pt x="22948" y="0"/>
                  </a:lnTo>
                  <a:close/>
                </a:path>
              </a:pathLst>
            </a:custGeom>
            <a:solidFill>
              <a:srgbClr val="7DC5E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679" name="Google Shape;679;p3"/>
            <p:cNvSpPr/>
            <p:nvPr/>
          </p:nvSpPr>
          <p:spPr>
            <a:xfrm>
              <a:off x="7960202" y="1357652"/>
              <a:ext cx="17145" cy="23495"/>
            </a:xfrm>
            <a:custGeom>
              <a:avLst/>
              <a:gdLst/>
              <a:ahLst/>
              <a:cxnLst/>
              <a:rect l="l" t="t" r="r" b="b"/>
              <a:pathLst>
                <a:path w="17145" h="23494" extrusionOk="0">
                  <a:moveTo>
                    <a:pt x="14592" y="0"/>
                  </a:moveTo>
                  <a:lnTo>
                    <a:pt x="2082" y="0"/>
                  </a:lnTo>
                  <a:lnTo>
                    <a:pt x="0" y="4165"/>
                  </a:lnTo>
                  <a:lnTo>
                    <a:pt x="0" y="22936"/>
                  </a:lnTo>
                  <a:lnTo>
                    <a:pt x="16687" y="22936"/>
                  </a:lnTo>
                  <a:lnTo>
                    <a:pt x="16687" y="4165"/>
                  </a:lnTo>
                  <a:lnTo>
                    <a:pt x="14592" y="0"/>
                  </a:lnTo>
                  <a:close/>
                </a:path>
              </a:pathLst>
            </a:custGeom>
            <a:solidFill>
              <a:srgbClr val="D1D1D1"/>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680" name="Google Shape;680;p3"/>
            <p:cNvSpPr/>
            <p:nvPr/>
          </p:nvSpPr>
          <p:spPr>
            <a:xfrm>
              <a:off x="7960198" y="1357646"/>
              <a:ext cx="8890" cy="23495"/>
            </a:xfrm>
            <a:custGeom>
              <a:avLst/>
              <a:gdLst/>
              <a:ahLst/>
              <a:cxnLst/>
              <a:rect l="l" t="t" r="r" b="b"/>
              <a:pathLst>
                <a:path w="8890" h="23494" extrusionOk="0">
                  <a:moveTo>
                    <a:pt x="8343" y="0"/>
                  </a:moveTo>
                  <a:lnTo>
                    <a:pt x="2095" y="0"/>
                  </a:lnTo>
                  <a:lnTo>
                    <a:pt x="0" y="4165"/>
                  </a:lnTo>
                  <a:lnTo>
                    <a:pt x="0" y="22936"/>
                  </a:lnTo>
                  <a:lnTo>
                    <a:pt x="8343" y="22936"/>
                  </a:lnTo>
                  <a:lnTo>
                    <a:pt x="8343" y="0"/>
                  </a:lnTo>
                  <a:close/>
                </a:path>
              </a:pathLst>
            </a:custGeom>
            <a:solidFill>
              <a:srgbClr val="EFEFE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681" name="Google Shape;681;p3"/>
            <p:cNvSpPr/>
            <p:nvPr/>
          </p:nvSpPr>
          <p:spPr>
            <a:xfrm>
              <a:off x="7956029" y="1376413"/>
              <a:ext cx="35560" cy="265430"/>
            </a:xfrm>
            <a:custGeom>
              <a:avLst/>
              <a:gdLst/>
              <a:ahLst/>
              <a:cxnLst/>
              <a:rect l="l" t="t" r="r" b="b"/>
              <a:pathLst>
                <a:path w="35559" h="265430" extrusionOk="0">
                  <a:moveTo>
                    <a:pt x="25031" y="4178"/>
                  </a:moveTo>
                  <a:lnTo>
                    <a:pt x="22936" y="0"/>
                  </a:lnTo>
                  <a:lnTo>
                    <a:pt x="2082" y="0"/>
                  </a:lnTo>
                  <a:lnTo>
                    <a:pt x="0" y="4178"/>
                  </a:lnTo>
                  <a:lnTo>
                    <a:pt x="0" y="156387"/>
                  </a:lnTo>
                  <a:lnTo>
                    <a:pt x="965" y="192976"/>
                  </a:lnTo>
                  <a:lnTo>
                    <a:pt x="1041" y="195910"/>
                  </a:lnTo>
                  <a:lnTo>
                    <a:pt x="3644" y="227025"/>
                  </a:lnTo>
                  <a:lnTo>
                    <a:pt x="7035" y="249936"/>
                  </a:lnTo>
                  <a:lnTo>
                    <a:pt x="10426" y="264820"/>
                  </a:lnTo>
                  <a:lnTo>
                    <a:pt x="14592" y="264820"/>
                  </a:lnTo>
                  <a:lnTo>
                    <a:pt x="17983" y="248170"/>
                  </a:lnTo>
                  <a:lnTo>
                    <a:pt x="21374" y="223901"/>
                  </a:lnTo>
                  <a:lnTo>
                    <a:pt x="23977" y="192976"/>
                  </a:lnTo>
                  <a:lnTo>
                    <a:pt x="25031" y="156387"/>
                  </a:lnTo>
                  <a:lnTo>
                    <a:pt x="25031" y="4178"/>
                  </a:lnTo>
                  <a:close/>
                </a:path>
                <a:path w="35559" h="265430" extrusionOk="0">
                  <a:moveTo>
                    <a:pt x="35445" y="18770"/>
                  </a:moveTo>
                  <a:lnTo>
                    <a:pt x="27101" y="10426"/>
                  </a:lnTo>
                  <a:lnTo>
                    <a:pt x="27101" y="31280"/>
                  </a:lnTo>
                  <a:lnTo>
                    <a:pt x="31280" y="35445"/>
                  </a:lnTo>
                  <a:lnTo>
                    <a:pt x="31280" y="100088"/>
                  </a:lnTo>
                  <a:lnTo>
                    <a:pt x="35445" y="100088"/>
                  </a:lnTo>
                  <a:lnTo>
                    <a:pt x="35445" y="18770"/>
                  </a:lnTo>
                  <a:close/>
                </a:path>
              </a:pathLst>
            </a:custGeom>
            <a:solidFill>
              <a:srgbClr val="49494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682" name="Google Shape;682;p3"/>
            <p:cNvSpPr/>
            <p:nvPr/>
          </p:nvSpPr>
          <p:spPr>
            <a:xfrm>
              <a:off x="7956030" y="1376418"/>
              <a:ext cx="12700" cy="265430"/>
            </a:xfrm>
            <a:custGeom>
              <a:avLst/>
              <a:gdLst/>
              <a:ahLst/>
              <a:cxnLst/>
              <a:rect l="l" t="t" r="r" b="b"/>
              <a:pathLst>
                <a:path w="12700" h="265430" extrusionOk="0">
                  <a:moveTo>
                    <a:pt x="12509" y="0"/>
                  </a:moveTo>
                  <a:lnTo>
                    <a:pt x="4165" y="0"/>
                  </a:lnTo>
                  <a:lnTo>
                    <a:pt x="0" y="4165"/>
                  </a:lnTo>
                  <a:lnTo>
                    <a:pt x="0" y="156375"/>
                  </a:lnTo>
                  <a:lnTo>
                    <a:pt x="1041" y="195895"/>
                  </a:lnTo>
                  <a:lnTo>
                    <a:pt x="3646" y="227012"/>
                  </a:lnTo>
                  <a:lnTo>
                    <a:pt x="7034" y="249918"/>
                  </a:lnTo>
                  <a:lnTo>
                    <a:pt x="10426" y="264807"/>
                  </a:lnTo>
                  <a:lnTo>
                    <a:pt x="12509" y="264807"/>
                  </a:lnTo>
                  <a:lnTo>
                    <a:pt x="12509" y="0"/>
                  </a:lnTo>
                  <a:close/>
                </a:path>
              </a:pathLst>
            </a:custGeom>
            <a:solidFill>
              <a:srgbClr val="FFFFFF">
                <a:alpha val="13725"/>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683" name="Google Shape;683;p3"/>
            <p:cNvSpPr/>
            <p:nvPr/>
          </p:nvSpPr>
          <p:spPr>
            <a:xfrm>
              <a:off x="7956029" y="1532801"/>
              <a:ext cx="27305" cy="4445"/>
            </a:xfrm>
            <a:custGeom>
              <a:avLst/>
              <a:gdLst/>
              <a:ahLst/>
              <a:cxnLst/>
              <a:rect l="l" t="t" r="r" b="b"/>
              <a:pathLst>
                <a:path w="27304" h="4444" extrusionOk="0">
                  <a:moveTo>
                    <a:pt x="27114" y="0"/>
                  </a:moveTo>
                  <a:lnTo>
                    <a:pt x="0" y="0"/>
                  </a:lnTo>
                  <a:lnTo>
                    <a:pt x="0" y="4178"/>
                  </a:lnTo>
                  <a:lnTo>
                    <a:pt x="27114" y="4178"/>
                  </a:lnTo>
                  <a:lnTo>
                    <a:pt x="27114" y="0"/>
                  </a:lnTo>
                  <a:close/>
                </a:path>
              </a:pathLst>
            </a:custGeom>
            <a:solidFill>
              <a:srgbClr val="ABABA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684" name="Google Shape;684;p3"/>
            <p:cNvSpPr/>
            <p:nvPr/>
          </p:nvSpPr>
          <p:spPr>
            <a:xfrm>
              <a:off x="7956029" y="1532801"/>
              <a:ext cx="27305" cy="4445"/>
            </a:xfrm>
            <a:custGeom>
              <a:avLst/>
              <a:gdLst/>
              <a:ahLst/>
              <a:cxnLst/>
              <a:rect l="l" t="t" r="r" b="b"/>
              <a:pathLst>
                <a:path w="27304" h="4444" extrusionOk="0">
                  <a:moveTo>
                    <a:pt x="27114" y="0"/>
                  </a:moveTo>
                  <a:lnTo>
                    <a:pt x="0" y="0"/>
                  </a:lnTo>
                  <a:lnTo>
                    <a:pt x="0" y="4178"/>
                  </a:lnTo>
                  <a:lnTo>
                    <a:pt x="27114" y="4178"/>
                  </a:lnTo>
                  <a:lnTo>
                    <a:pt x="27114" y="0"/>
                  </a:lnTo>
                  <a:close/>
                </a:path>
              </a:pathLst>
            </a:custGeom>
            <a:solidFill>
              <a:srgbClr val="D1D1D1"/>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685" name="Google Shape;685;p3"/>
            <p:cNvPicPr preferRelativeResize="0"/>
            <p:nvPr/>
          </p:nvPicPr>
          <p:blipFill rotWithShape="1">
            <a:blip r:embed="rId15">
              <a:alphaModFix/>
            </a:blip>
            <a:srcRect/>
            <a:stretch/>
          </p:blipFill>
          <p:spPr>
            <a:xfrm>
              <a:off x="7369949" y="3125851"/>
              <a:ext cx="358736" cy="75069"/>
            </a:xfrm>
            <a:prstGeom prst="rect">
              <a:avLst/>
            </a:prstGeom>
            <a:noFill/>
            <a:ln>
              <a:noFill/>
            </a:ln>
          </p:spPr>
        </p:pic>
        <p:sp>
          <p:nvSpPr>
            <p:cNvPr id="686" name="Google Shape;686;p3"/>
            <p:cNvSpPr/>
            <p:nvPr/>
          </p:nvSpPr>
          <p:spPr>
            <a:xfrm>
              <a:off x="7447113" y="3190488"/>
              <a:ext cx="23495" cy="19050"/>
            </a:xfrm>
            <a:custGeom>
              <a:avLst/>
              <a:gdLst/>
              <a:ahLst/>
              <a:cxnLst/>
              <a:rect l="l" t="t" r="r" b="b"/>
              <a:pathLst>
                <a:path w="23495" h="19050" extrusionOk="0">
                  <a:moveTo>
                    <a:pt x="20866" y="0"/>
                  </a:moveTo>
                  <a:lnTo>
                    <a:pt x="2095" y="2095"/>
                  </a:lnTo>
                  <a:lnTo>
                    <a:pt x="0" y="4178"/>
                  </a:lnTo>
                  <a:lnTo>
                    <a:pt x="0" y="16687"/>
                  </a:lnTo>
                  <a:lnTo>
                    <a:pt x="4178" y="18770"/>
                  </a:lnTo>
                  <a:lnTo>
                    <a:pt x="22948" y="16687"/>
                  </a:lnTo>
                  <a:lnTo>
                    <a:pt x="20866" y="0"/>
                  </a:lnTo>
                  <a:close/>
                </a:path>
              </a:pathLst>
            </a:custGeom>
            <a:solidFill>
              <a:srgbClr val="D1D1D1"/>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687" name="Google Shape;687;p3"/>
            <p:cNvSpPr/>
            <p:nvPr/>
          </p:nvSpPr>
          <p:spPr>
            <a:xfrm>
              <a:off x="7447119" y="3198840"/>
              <a:ext cx="23495" cy="10795"/>
            </a:xfrm>
            <a:custGeom>
              <a:avLst/>
              <a:gdLst/>
              <a:ahLst/>
              <a:cxnLst/>
              <a:rect l="l" t="t" r="r" b="b"/>
              <a:pathLst>
                <a:path w="23495" h="10794" extrusionOk="0">
                  <a:moveTo>
                    <a:pt x="22936" y="0"/>
                  </a:moveTo>
                  <a:lnTo>
                    <a:pt x="0" y="2082"/>
                  </a:lnTo>
                  <a:lnTo>
                    <a:pt x="0" y="8331"/>
                  </a:lnTo>
                  <a:lnTo>
                    <a:pt x="4178" y="10426"/>
                  </a:lnTo>
                  <a:lnTo>
                    <a:pt x="22936" y="8331"/>
                  </a:lnTo>
                  <a:lnTo>
                    <a:pt x="22936" y="0"/>
                  </a:lnTo>
                  <a:close/>
                </a:path>
              </a:pathLst>
            </a:custGeom>
            <a:solidFill>
              <a:srgbClr val="EFEFE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688" name="Google Shape;688;p3"/>
            <p:cNvSpPr/>
            <p:nvPr/>
          </p:nvSpPr>
          <p:spPr>
            <a:xfrm>
              <a:off x="7463802" y="3165474"/>
              <a:ext cx="265430" cy="50165"/>
            </a:xfrm>
            <a:custGeom>
              <a:avLst/>
              <a:gdLst/>
              <a:ahLst/>
              <a:cxnLst/>
              <a:rect l="l" t="t" r="r" b="b"/>
              <a:pathLst>
                <a:path w="265429" h="50164" extrusionOk="0">
                  <a:moveTo>
                    <a:pt x="98031" y="0"/>
                  </a:moveTo>
                  <a:lnTo>
                    <a:pt x="18770" y="10426"/>
                  </a:lnTo>
                  <a:lnTo>
                    <a:pt x="10426" y="18770"/>
                  </a:lnTo>
                  <a:lnTo>
                    <a:pt x="31280" y="16687"/>
                  </a:lnTo>
                  <a:lnTo>
                    <a:pt x="33362" y="12509"/>
                  </a:lnTo>
                  <a:lnTo>
                    <a:pt x="98031" y="4178"/>
                  </a:lnTo>
                  <a:lnTo>
                    <a:pt x="98031" y="0"/>
                  </a:lnTo>
                  <a:close/>
                </a:path>
                <a:path w="265429" h="50164" extrusionOk="0">
                  <a:moveTo>
                    <a:pt x="264871" y="2082"/>
                  </a:moveTo>
                  <a:lnTo>
                    <a:pt x="248234" y="660"/>
                  </a:lnTo>
                  <a:lnTo>
                    <a:pt x="223951" y="0"/>
                  </a:lnTo>
                  <a:lnTo>
                    <a:pt x="193027" y="914"/>
                  </a:lnTo>
                  <a:lnTo>
                    <a:pt x="156425" y="4178"/>
                  </a:lnTo>
                  <a:lnTo>
                    <a:pt x="122085" y="7988"/>
                  </a:lnTo>
                  <a:lnTo>
                    <a:pt x="4165" y="22936"/>
                  </a:lnTo>
                  <a:lnTo>
                    <a:pt x="0" y="27114"/>
                  </a:lnTo>
                  <a:lnTo>
                    <a:pt x="0" y="37541"/>
                  </a:lnTo>
                  <a:lnTo>
                    <a:pt x="2082" y="47967"/>
                  </a:lnTo>
                  <a:lnTo>
                    <a:pt x="6248" y="50050"/>
                  </a:lnTo>
                  <a:lnTo>
                    <a:pt x="116027" y="33375"/>
                  </a:lnTo>
                  <a:lnTo>
                    <a:pt x="138544" y="30695"/>
                  </a:lnTo>
                  <a:lnTo>
                    <a:pt x="197713" y="23558"/>
                  </a:lnTo>
                  <a:lnTo>
                    <a:pt x="250317" y="10731"/>
                  </a:lnTo>
                  <a:lnTo>
                    <a:pt x="264871" y="6261"/>
                  </a:lnTo>
                  <a:lnTo>
                    <a:pt x="264871" y="2082"/>
                  </a:lnTo>
                  <a:close/>
                </a:path>
              </a:pathLst>
            </a:custGeom>
            <a:solidFill>
              <a:srgbClr val="D1D1D1"/>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689" name="Google Shape;689;p3"/>
            <p:cNvSpPr/>
            <p:nvPr/>
          </p:nvSpPr>
          <p:spPr>
            <a:xfrm>
              <a:off x="7465895" y="3167555"/>
              <a:ext cx="262890" cy="43815"/>
            </a:xfrm>
            <a:custGeom>
              <a:avLst/>
              <a:gdLst/>
              <a:ahLst/>
              <a:cxnLst/>
              <a:rect l="l" t="t" r="r" b="b"/>
              <a:pathLst>
                <a:path w="262890" h="43814" extrusionOk="0">
                  <a:moveTo>
                    <a:pt x="262788" y="0"/>
                  </a:moveTo>
                  <a:lnTo>
                    <a:pt x="0" y="31280"/>
                  </a:lnTo>
                  <a:lnTo>
                    <a:pt x="0" y="41706"/>
                  </a:lnTo>
                  <a:lnTo>
                    <a:pt x="4165" y="43789"/>
                  </a:lnTo>
                  <a:lnTo>
                    <a:pt x="156425" y="25019"/>
                  </a:lnTo>
                  <a:lnTo>
                    <a:pt x="195628" y="19386"/>
                  </a:lnTo>
                  <a:lnTo>
                    <a:pt x="226033" y="12774"/>
                  </a:lnTo>
                  <a:lnTo>
                    <a:pt x="248224" y="6550"/>
                  </a:lnTo>
                  <a:lnTo>
                    <a:pt x="262788" y="2082"/>
                  </a:lnTo>
                  <a:lnTo>
                    <a:pt x="262788" y="0"/>
                  </a:lnTo>
                  <a:close/>
                </a:path>
              </a:pathLst>
            </a:custGeom>
            <a:solidFill>
              <a:srgbClr val="FFFFFF">
                <a:alpha val="96862"/>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690" name="Google Shape;690;p3"/>
            <p:cNvSpPr/>
            <p:nvPr/>
          </p:nvSpPr>
          <p:spPr>
            <a:xfrm>
              <a:off x="7618597" y="3167377"/>
              <a:ext cx="7620" cy="27940"/>
            </a:xfrm>
            <a:custGeom>
              <a:avLst/>
              <a:gdLst/>
              <a:ahLst/>
              <a:cxnLst/>
              <a:rect l="l" t="t" r="r" b="b"/>
              <a:pathLst>
                <a:path w="7620" h="27939" extrusionOk="0">
                  <a:moveTo>
                    <a:pt x="4140" y="0"/>
                  </a:moveTo>
                  <a:lnTo>
                    <a:pt x="0" y="482"/>
                  </a:lnTo>
                  <a:lnTo>
                    <a:pt x="3136" y="27406"/>
                  </a:lnTo>
                  <a:lnTo>
                    <a:pt x="7289" y="26924"/>
                  </a:lnTo>
                  <a:lnTo>
                    <a:pt x="4140" y="0"/>
                  </a:lnTo>
                  <a:close/>
                </a:path>
              </a:pathLst>
            </a:custGeom>
            <a:solidFill>
              <a:srgbClr val="ABABA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691" name="Google Shape;691;p3"/>
            <p:cNvSpPr/>
            <p:nvPr/>
          </p:nvSpPr>
          <p:spPr>
            <a:xfrm>
              <a:off x="7618597" y="3167377"/>
              <a:ext cx="7620" cy="27940"/>
            </a:xfrm>
            <a:custGeom>
              <a:avLst/>
              <a:gdLst/>
              <a:ahLst/>
              <a:cxnLst/>
              <a:rect l="l" t="t" r="r" b="b"/>
              <a:pathLst>
                <a:path w="7620" h="27939" extrusionOk="0">
                  <a:moveTo>
                    <a:pt x="4140" y="0"/>
                  </a:moveTo>
                  <a:lnTo>
                    <a:pt x="0" y="482"/>
                  </a:lnTo>
                  <a:lnTo>
                    <a:pt x="3136" y="27406"/>
                  </a:lnTo>
                  <a:lnTo>
                    <a:pt x="7289" y="26924"/>
                  </a:lnTo>
                  <a:lnTo>
                    <a:pt x="4140" y="0"/>
                  </a:lnTo>
                  <a:close/>
                </a:path>
              </a:pathLst>
            </a:custGeom>
            <a:solidFill>
              <a:srgbClr val="62626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692" name="Google Shape;692;p3"/>
            <p:cNvSpPr/>
            <p:nvPr/>
          </p:nvSpPr>
          <p:spPr>
            <a:xfrm>
              <a:off x="7196844" y="2785972"/>
              <a:ext cx="398780" cy="384175"/>
            </a:xfrm>
            <a:custGeom>
              <a:avLst/>
              <a:gdLst/>
              <a:ahLst/>
              <a:cxnLst/>
              <a:rect l="l" t="t" r="r" b="b"/>
              <a:pathLst>
                <a:path w="398779" h="384175" extrusionOk="0">
                  <a:moveTo>
                    <a:pt x="156425" y="0"/>
                  </a:moveTo>
                  <a:lnTo>
                    <a:pt x="0" y="196011"/>
                  </a:lnTo>
                  <a:lnTo>
                    <a:pt x="4165" y="208521"/>
                  </a:lnTo>
                  <a:lnTo>
                    <a:pt x="237756" y="383679"/>
                  </a:lnTo>
                  <a:lnTo>
                    <a:pt x="398360" y="200177"/>
                  </a:lnTo>
                  <a:lnTo>
                    <a:pt x="394195" y="187667"/>
                  </a:lnTo>
                  <a:lnTo>
                    <a:pt x="156425" y="0"/>
                  </a:lnTo>
                  <a:close/>
                </a:path>
              </a:pathLst>
            </a:custGeom>
            <a:solidFill>
              <a:srgbClr val="2E4A56"/>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693" name="Google Shape;693;p3"/>
            <p:cNvSpPr/>
            <p:nvPr/>
          </p:nvSpPr>
          <p:spPr>
            <a:xfrm>
              <a:off x="7200684" y="2798406"/>
              <a:ext cx="394970" cy="385445"/>
            </a:xfrm>
            <a:custGeom>
              <a:avLst/>
              <a:gdLst/>
              <a:ahLst/>
              <a:cxnLst/>
              <a:rect l="l" t="t" r="r" b="b"/>
              <a:pathLst>
                <a:path w="394970" h="385444" extrusionOk="0">
                  <a:moveTo>
                    <a:pt x="394512" y="187744"/>
                  </a:moveTo>
                  <a:lnTo>
                    <a:pt x="392760" y="187782"/>
                  </a:lnTo>
                  <a:lnTo>
                    <a:pt x="155244" y="0"/>
                  </a:lnTo>
                  <a:lnTo>
                    <a:pt x="0" y="196265"/>
                  </a:lnTo>
                  <a:lnTo>
                    <a:pt x="238848" y="385114"/>
                  </a:lnTo>
                  <a:lnTo>
                    <a:pt x="394106" y="188836"/>
                  </a:lnTo>
                  <a:lnTo>
                    <a:pt x="393814" y="188620"/>
                  </a:lnTo>
                  <a:lnTo>
                    <a:pt x="394512" y="187744"/>
                  </a:lnTo>
                  <a:close/>
                </a:path>
              </a:pathLst>
            </a:custGeom>
            <a:solidFill>
              <a:srgbClr val="D1EC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694" name="Google Shape;694;p3"/>
            <p:cNvPicPr preferRelativeResize="0"/>
            <p:nvPr/>
          </p:nvPicPr>
          <p:blipFill rotWithShape="1">
            <a:blip r:embed="rId16">
              <a:alphaModFix/>
            </a:blip>
            <a:srcRect/>
            <a:stretch/>
          </p:blipFill>
          <p:spPr>
            <a:xfrm>
              <a:off x="7215588" y="2806824"/>
              <a:ext cx="352501" cy="364086"/>
            </a:xfrm>
            <a:prstGeom prst="rect">
              <a:avLst/>
            </a:prstGeom>
            <a:noFill/>
            <a:ln>
              <a:noFill/>
            </a:ln>
          </p:spPr>
        </p:pic>
        <p:pic>
          <p:nvPicPr>
            <p:cNvPr id="695" name="Google Shape;695;p3"/>
            <p:cNvPicPr preferRelativeResize="0"/>
            <p:nvPr/>
          </p:nvPicPr>
          <p:blipFill rotWithShape="1">
            <a:blip r:embed="rId17">
              <a:alphaModFix/>
            </a:blip>
            <a:srcRect/>
            <a:stretch/>
          </p:blipFill>
          <p:spPr>
            <a:xfrm>
              <a:off x="7145218" y="1704301"/>
              <a:ext cx="539678" cy="539534"/>
            </a:xfrm>
            <a:prstGeom prst="rect">
              <a:avLst/>
            </a:prstGeom>
            <a:noFill/>
            <a:ln>
              <a:noFill/>
            </a:ln>
          </p:spPr>
        </p:pic>
        <p:pic>
          <p:nvPicPr>
            <p:cNvPr id="696" name="Google Shape;696;p3"/>
            <p:cNvPicPr preferRelativeResize="0"/>
            <p:nvPr/>
          </p:nvPicPr>
          <p:blipFill rotWithShape="1">
            <a:blip r:embed="rId18">
              <a:alphaModFix/>
            </a:blip>
            <a:srcRect/>
            <a:stretch/>
          </p:blipFill>
          <p:spPr>
            <a:xfrm>
              <a:off x="6550266" y="1119942"/>
              <a:ext cx="1330418" cy="1313119"/>
            </a:xfrm>
            <a:prstGeom prst="rect">
              <a:avLst/>
            </a:prstGeom>
            <a:noFill/>
            <a:ln>
              <a:noFill/>
            </a:ln>
          </p:spPr>
        </p:pic>
        <p:sp>
          <p:nvSpPr>
            <p:cNvPr id="697" name="Google Shape;697;p3"/>
            <p:cNvSpPr/>
            <p:nvPr/>
          </p:nvSpPr>
          <p:spPr>
            <a:xfrm>
              <a:off x="8082583" y="725850"/>
              <a:ext cx="760095" cy="717550"/>
            </a:xfrm>
            <a:custGeom>
              <a:avLst/>
              <a:gdLst/>
              <a:ahLst/>
              <a:cxnLst/>
              <a:rect l="l" t="t" r="r" b="b"/>
              <a:pathLst>
                <a:path w="760095" h="717550" extrusionOk="0">
                  <a:moveTo>
                    <a:pt x="380274" y="0"/>
                  </a:moveTo>
                  <a:lnTo>
                    <a:pt x="316862" y="237"/>
                  </a:lnTo>
                  <a:lnTo>
                    <a:pt x="261619" y="3316"/>
                  </a:lnTo>
                  <a:lnTo>
                    <a:pt x="213677" y="9639"/>
                  </a:lnTo>
                  <a:lnTo>
                    <a:pt x="172166" y="19611"/>
                  </a:lnTo>
                  <a:lnTo>
                    <a:pt x="136218" y="33637"/>
                  </a:lnTo>
                  <a:lnTo>
                    <a:pt x="81912" y="71069"/>
                  </a:lnTo>
                  <a:lnTo>
                    <a:pt x="45775" y="122753"/>
                  </a:lnTo>
                  <a:lnTo>
                    <a:pt x="31416" y="163945"/>
                  </a:lnTo>
                  <a:lnTo>
                    <a:pt x="18681" y="221008"/>
                  </a:lnTo>
                  <a:lnTo>
                    <a:pt x="6932" y="298170"/>
                  </a:lnTo>
                  <a:lnTo>
                    <a:pt x="0" y="368276"/>
                  </a:lnTo>
                  <a:lnTo>
                    <a:pt x="511" y="420873"/>
                  </a:lnTo>
                  <a:lnTo>
                    <a:pt x="8247" y="460666"/>
                  </a:lnTo>
                  <a:lnTo>
                    <a:pt x="44514" y="520664"/>
                  </a:lnTo>
                  <a:lnTo>
                    <a:pt x="72607" y="550280"/>
                  </a:lnTo>
                  <a:lnTo>
                    <a:pt x="107046" y="585914"/>
                  </a:lnTo>
                  <a:lnTo>
                    <a:pt x="150681" y="636546"/>
                  </a:lnTo>
                  <a:lnTo>
                    <a:pt x="174569" y="662546"/>
                  </a:lnTo>
                  <a:lnTo>
                    <a:pt x="187117" y="672125"/>
                  </a:lnTo>
                  <a:lnTo>
                    <a:pt x="196734" y="673493"/>
                  </a:lnTo>
                  <a:lnTo>
                    <a:pt x="263472" y="602602"/>
                  </a:lnTo>
                  <a:lnTo>
                    <a:pt x="258941" y="598953"/>
                  </a:lnTo>
                  <a:lnTo>
                    <a:pt x="244438" y="584358"/>
                  </a:lnTo>
                  <a:lnTo>
                    <a:pt x="218595" y="553342"/>
                  </a:lnTo>
                  <a:lnTo>
                    <a:pt x="180046" y="500430"/>
                  </a:lnTo>
                  <a:lnTo>
                    <a:pt x="149055" y="450259"/>
                  </a:lnTo>
                  <a:lnTo>
                    <a:pt x="138593" y="419634"/>
                  </a:lnTo>
                  <a:lnTo>
                    <a:pt x="141037" y="400737"/>
                  </a:lnTo>
                  <a:lnTo>
                    <a:pt x="148766" y="385749"/>
                  </a:lnTo>
                  <a:lnTo>
                    <a:pt x="154957" y="372326"/>
                  </a:lnTo>
                  <a:lnTo>
                    <a:pt x="159192" y="364377"/>
                  </a:lnTo>
                  <a:lnTo>
                    <a:pt x="163428" y="358773"/>
                  </a:lnTo>
                  <a:lnTo>
                    <a:pt x="169619" y="352386"/>
                  </a:lnTo>
                  <a:lnTo>
                    <a:pt x="176235" y="359489"/>
                  </a:lnTo>
                  <a:lnTo>
                    <a:pt x="195951" y="376366"/>
                  </a:lnTo>
                  <a:lnTo>
                    <a:pt x="228571" y="396369"/>
                  </a:lnTo>
                  <a:lnTo>
                    <a:pt x="273899" y="412851"/>
                  </a:lnTo>
                  <a:lnTo>
                    <a:pt x="322919" y="422235"/>
                  </a:lnTo>
                  <a:lnTo>
                    <a:pt x="371930" y="425361"/>
                  </a:lnTo>
                  <a:lnTo>
                    <a:pt x="407389" y="425361"/>
                  </a:lnTo>
                  <a:lnTo>
                    <a:pt x="462661" y="423016"/>
                  </a:lnTo>
                  <a:lnTo>
                    <a:pt x="511681" y="412851"/>
                  </a:lnTo>
                  <a:lnTo>
                    <a:pt x="552022" y="402527"/>
                  </a:lnTo>
                  <a:lnTo>
                    <a:pt x="594386" y="377963"/>
                  </a:lnTo>
                  <a:lnTo>
                    <a:pt x="615961" y="352386"/>
                  </a:lnTo>
                  <a:lnTo>
                    <a:pt x="636814" y="385749"/>
                  </a:lnTo>
                  <a:lnTo>
                    <a:pt x="646524" y="400510"/>
                  </a:lnTo>
                  <a:lnTo>
                    <a:pt x="653497" y="420936"/>
                  </a:lnTo>
                  <a:lnTo>
                    <a:pt x="647957" y="453481"/>
                  </a:lnTo>
                  <a:lnTo>
                    <a:pt x="620126" y="504596"/>
                  </a:lnTo>
                  <a:lnTo>
                    <a:pt x="584837" y="556173"/>
                  </a:lnTo>
                  <a:lnTo>
                    <a:pt x="564600" y="588787"/>
                  </a:lnTo>
                  <a:lnTo>
                    <a:pt x="551791" y="616321"/>
                  </a:lnTo>
                  <a:lnTo>
                    <a:pt x="538783" y="652653"/>
                  </a:lnTo>
                  <a:lnTo>
                    <a:pt x="599273" y="717283"/>
                  </a:lnTo>
                  <a:lnTo>
                    <a:pt x="601945" y="715817"/>
                  </a:lnTo>
                  <a:lnTo>
                    <a:pt x="636226" y="677699"/>
                  </a:lnTo>
                  <a:lnTo>
                    <a:pt x="676438" y="623455"/>
                  </a:lnTo>
                  <a:lnTo>
                    <a:pt x="705550" y="581419"/>
                  </a:lnTo>
                  <a:lnTo>
                    <a:pt x="728494" y="542482"/>
                  </a:lnTo>
                  <a:lnTo>
                    <a:pt x="745235" y="503362"/>
                  </a:lnTo>
                  <a:lnTo>
                    <a:pt x="755737" y="460776"/>
                  </a:lnTo>
                  <a:lnTo>
                    <a:pt x="759964" y="411442"/>
                  </a:lnTo>
                  <a:lnTo>
                    <a:pt x="757880" y="352078"/>
                  </a:lnTo>
                  <a:lnTo>
                    <a:pt x="749450" y="279400"/>
                  </a:lnTo>
                  <a:lnTo>
                    <a:pt x="737949" y="205002"/>
                  </a:lnTo>
                  <a:lnTo>
                    <a:pt x="726550" y="152624"/>
                  </a:lnTo>
                  <a:lnTo>
                    <a:pt x="712350" y="115759"/>
                  </a:lnTo>
                  <a:lnTo>
                    <a:pt x="663929" y="62547"/>
                  </a:lnTo>
                  <a:lnTo>
                    <a:pt x="595023" y="26403"/>
                  </a:lnTo>
                  <a:lnTo>
                    <a:pt x="551038" y="14066"/>
                  </a:lnTo>
                  <a:lnTo>
                    <a:pt x="500624" y="5553"/>
                  </a:lnTo>
                  <a:lnTo>
                    <a:pt x="443721" y="864"/>
                  </a:lnTo>
                  <a:lnTo>
                    <a:pt x="380274" y="0"/>
                  </a:lnTo>
                  <a:close/>
                </a:path>
              </a:pathLst>
            </a:custGeom>
            <a:solidFill>
              <a:srgbClr val="F87921"/>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698" name="Google Shape;698;p3"/>
            <p:cNvPicPr preferRelativeResize="0"/>
            <p:nvPr/>
          </p:nvPicPr>
          <p:blipFill rotWithShape="1">
            <a:blip r:embed="rId19">
              <a:alphaModFix/>
            </a:blip>
            <a:srcRect/>
            <a:stretch/>
          </p:blipFill>
          <p:spPr>
            <a:xfrm>
              <a:off x="8364835" y="1069896"/>
              <a:ext cx="210654" cy="81318"/>
            </a:xfrm>
            <a:prstGeom prst="rect">
              <a:avLst/>
            </a:prstGeom>
            <a:noFill/>
            <a:ln>
              <a:noFill/>
            </a:ln>
          </p:spPr>
        </p:pic>
        <p:sp>
          <p:nvSpPr>
            <p:cNvPr id="699" name="Google Shape;699;p3"/>
            <p:cNvSpPr/>
            <p:nvPr/>
          </p:nvSpPr>
          <p:spPr>
            <a:xfrm>
              <a:off x="8131226" y="725842"/>
              <a:ext cx="640715" cy="640715"/>
            </a:xfrm>
            <a:custGeom>
              <a:avLst/>
              <a:gdLst/>
              <a:ahLst/>
              <a:cxnLst/>
              <a:rect l="l" t="t" r="r" b="b"/>
              <a:pathLst>
                <a:path w="640715" h="640715" extrusionOk="0">
                  <a:moveTo>
                    <a:pt x="177279" y="567169"/>
                  </a:moveTo>
                  <a:lnTo>
                    <a:pt x="127228" y="500443"/>
                  </a:lnTo>
                  <a:lnTo>
                    <a:pt x="97116" y="450265"/>
                  </a:lnTo>
                  <a:lnTo>
                    <a:pt x="86563" y="419646"/>
                  </a:lnTo>
                  <a:lnTo>
                    <a:pt x="88519" y="400748"/>
                  </a:lnTo>
                  <a:lnTo>
                    <a:pt x="95935" y="385762"/>
                  </a:lnTo>
                  <a:lnTo>
                    <a:pt x="116789" y="352399"/>
                  </a:lnTo>
                  <a:lnTo>
                    <a:pt x="85509" y="237718"/>
                  </a:lnTo>
                  <a:lnTo>
                    <a:pt x="86588" y="250748"/>
                  </a:lnTo>
                  <a:lnTo>
                    <a:pt x="87858" y="280974"/>
                  </a:lnTo>
                  <a:lnTo>
                    <a:pt x="86398" y="319811"/>
                  </a:lnTo>
                  <a:lnTo>
                    <a:pt x="79248" y="358648"/>
                  </a:lnTo>
                  <a:lnTo>
                    <a:pt x="71170" y="391845"/>
                  </a:lnTo>
                  <a:lnTo>
                    <a:pt x="69354" y="420941"/>
                  </a:lnTo>
                  <a:lnTo>
                    <a:pt x="87591" y="475424"/>
                  </a:lnTo>
                  <a:lnTo>
                    <a:pt x="112166" y="504710"/>
                  </a:lnTo>
                  <a:lnTo>
                    <a:pt x="141833" y="534593"/>
                  </a:lnTo>
                  <a:lnTo>
                    <a:pt x="166789" y="557822"/>
                  </a:lnTo>
                  <a:lnTo>
                    <a:pt x="177279" y="567169"/>
                  </a:lnTo>
                  <a:close/>
                </a:path>
                <a:path w="640715" h="640715" extrusionOk="0">
                  <a:moveTo>
                    <a:pt x="614527" y="427951"/>
                  </a:moveTo>
                  <a:lnTo>
                    <a:pt x="611111" y="392010"/>
                  </a:lnTo>
                  <a:lnTo>
                    <a:pt x="606412" y="358813"/>
                  </a:lnTo>
                  <a:lnTo>
                    <a:pt x="604850" y="329717"/>
                  </a:lnTo>
                  <a:lnTo>
                    <a:pt x="606412" y="288505"/>
                  </a:lnTo>
                  <a:lnTo>
                    <a:pt x="611111" y="218948"/>
                  </a:lnTo>
                  <a:lnTo>
                    <a:pt x="594423" y="275247"/>
                  </a:lnTo>
                  <a:lnTo>
                    <a:pt x="584555" y="306946"/>
                  </a:lnTo>
                  <a:lnTo>
                    <a:pt x="578002" y="325551"/>
                  </a:lnTo>
                  <a:lnTo>
                    <a:pt x="571842" y="338289"/>
                  </a:lnTo>
                  <a:lnTo>
                    <a:pt x="563143" y="352399"/>
                  </a:lnTo>
                  <a:lnTo>
                    <a:pt x="564934" y="354418"/>
                  </a:lnTo>
                  <a:lnTo>
                    <a:pt x="569658" y="360730"/>
                  </a:lnTo>
                  <a:lnTo>
                    <a:pt x="576338" y="371754"/>
                  </a:lnTo>
                  <a:lnTo>
                    <a:pt x="583996" y="387845"/>
                  </a:lnTo>
                  <a:lnTo>
                    <a:pt x="593699" y="402602"/>
                  </a:lnTo>
                  <a:lnTo>
                    <a:pt x="600684" y="423024"/>
                  </a:lnTo>
                  <a:lnTo>
                    <a:pt x="595134" y="455574"/>
                  </a:lnTo>
                  <a:lnTo>
                    <a:pt x="567309" y="506704"/>
                  </a:lnTo>
                  <a:lnTo>
                    <a:pt x="539445" y="550710"/>
                  </a:lnTo>
                  <a:lnTo>
                    <a:pt x="518033" y="588276"/>
                  </a:lnTo>
                  <a:lnTo>
                    <a:pt x="502488" y="618413"/>
                  </a:lnTo>
                  <a:lnTo>
                    <a:pt x="492226" y="640143"/>
                  </a:lnTo>
                  <a:lnTo>
                    <a:pt x="503072" y="626745"/>
                  </a:lnTo>
                  <a:lnTo>
                    <a:pt x="528980" y="594004"/>
                  </a:lnTo>
                  <a:lnTo>
                    <a:pt x="559981" y="553059"/>
                  </a:lnTo>
                  <a:lnTo>
                    <a:pt x="586079" y="515035"/>
                  </a:lnTo>
                  <a:lnTo>
                    <a:pt x="611886" y="457428"/>
                  </a:lnTo>
                  <a:lnTo>
                    <a:pt x="614527" y="427951"/>
                  </a:lnTo>
                  <a:close/>
                </a:path>
                <a:path w="640715" h="640715" extrusionOk="0">
                  <a:moveTo>
                    <a:pt x="640308" y="85496"/>
                  </a:moveTo>
                  <a:lnTo>
                    <a:pt x="582041" y="42722"/>
                  </a:lnTo>
                  <a:lnTo>
                    <a:pt x="544753" y="26885"/>
                  </a:lnTo>
                  <a:lnTo>
                    <a:pt x="501091" y="14859"/>
                  </a:lnTo>
                  <a:lnTo>
                    <a:pt x="450824" y="6489"/>
                  </a:lnTo>
                  <a:lnTo>
                    <a:pt x="393712" y="1600"/>
                  </a:lnTo>
                  <a:lnTo>
                    <a:pt x="329539" y="0"/>
                  </a:lnTo>
                  <a:lnTo>
                    <a:pt x="266852" y="241"/>
                  </a:lnTo>
                  <a:lnTo>
                    <a:pt x="211810" y="3327"/>
                  </a:lnTo>
                  <a:lnTo>
                    <a:pt x="163728" y="9652"/>
                  </a:lnTo>
                  <a:lnTo>
                    <a:pt x="121894" y="19621"/>
                  </a:lnTo>
                  <a:lnTo>
                    <a:pt x="85623" y="33655"/>
                  </a:lnTo>
                  <a:lnTo>
                    <a:pt x="38125" y="64516"/>
                  </a:lnTo>
                  <a:lnTo>
                    <a:pt x="11404" y="93192"/>
                  </a:lnTo>
                  <a:lnTo>
                    <a:pt x="0" y="112598"/>
                  </a:lnTo>
                  <a:lnTo>
                    <a:pt x="29108" y="91452"/>
                  </a:lnTo>
                  <a:lnTo>
                    <a:pt x="58178" y="72859"/>
                  </a:lnTo>
                  <a:lnTo>
                    <a:pt x="131394" y="44348"/>
                  </a:lnTo>
                  <a:lnTo>
                    <a:pt x="183121" y="34950"/>
                  </a:lnTo>
                  <a:lnTo>
                    <a:pt x="249986" y="29121"/>
                  </a:lnTo>
                  <a:lnTo>
                    <a:pt x="268135" y="28702"/>
                  </a:lnTo>
                  <a:lnTo>
                    <a:pt x="254152" y="34988"/>
                  </a:lnTo>
                  <a:lnTo>
                    <a:pt x="216916" y="65430"/>
                  </a:lnTo>
                  <a:lnTo>
                    <a:pt x="188023" y="104724"/>
                  </a:lnTo>
                  <a:lnTo>
                    <a:pt x="169329" y="150977"/>
                  </a:lnTo>
                  <a:lnTo>
                    <a:pt x="162687" y="202260"/>
                  </a:lnTo>
                  <a:lnTo>
                    <a:pt x="169189" y="253555"/>
                  </a:lnTo>
                  <a:lnTo>
                    <a:pt x="187566" y="299808"/>
                  </a:lnTo>
                  <a:lnTo>
                    <a:pt x="216128" y="339102"/>
                  </a:lnTo>
                  <a:lnTo>
                    <a:pt x="253225" y="369544"/>
                  </a:lnTo>
                  <a:lnTo>
                    <a:pt x="297141" y="389204"/>
                  </a:lnTo>
                  <a:lnTo>
                    <a:pt x="346227" y="396176"/>
                  </a:lnTo>
                  <a:lnTo>
                    <a:pt x="395312" y="389204"/>
                  </a:lnTo>
                  <a:lnTo>
                    <a:pt x="439229" y="369544"/>
                  </a:lnTo>
                  <a:lnTo>
                    <a:pt x="476326" y="339102"/>
                  </a:lnTo>
                  <a:lnTo>
                    <a:pt x="504888" y="299808"/>
                  </a:lnTo>
                  <a:lnTo>
                    <a:pt x="523265" y="253555"/>
                  </a:lnTo>
                  <a:lnTo>
                    <a:pt x="529767" y="202260"/>
                  </a:lnTo>
                  <a:lnTo>
                    <a:pt x="523265" y="150977"/>
                  </a:lnTo>
                  <a:lnTo>
                    <a:pt x="504888" y="104724"/>
                  </a:lnTo>
                  <a:lnTo>
                    <a:pt x="476326" y="65430"/>
                  </a:lnTo>
                  <a:lnTo>
                    <a:pt x="439229" y="34988"/>
                  </a:lnTo>
                  <a:lnTo>
                    <a:pt x="428447" y="30175"/>
                  </a:lnTo>
                  <a:lnTo>
                    <a:pt x="476389" y="34378"/>
                  </a:lnTo>
                  <a:lnTo>
                    <a:pt x="524814" y="43014"/>
                  </a:lnTo>
                  <a:lnTo>
                    <a:pt x="565073" y="54610"/>
                  </a:lnTo>
                  <a:lnTo>
                    <a:pt x="601967" y="68872"/>
                  </a:lnTo>
                  <a:lnTo>
                    <a:pt x="640308" y="85496"/>
                  </a:lnTo>
                  <a:close/>
                </a:path>
              </a:pathLst>
            </a:custGeom>
            <a:solidFill>
              <a:srgbClr val="000000">
                <a:alpha val="33725"/>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700" name="Google Shape;700;p3"/>
            <p:cNvSpPr/>
            <p:nvPr/>
          </p:nvSpPr>
          <p:spPr>
            <a:xfrm>
              <a:off x="8281400" y="738348"/>
              <a:ext cx="387985" cy="408940"/>
            </a:xfrm>
            <a:custGeom>
              <a:avLst/>
              <a:gdLst/>
              <a:ahLst/>
              <a:cxnLst/>
              <a:rect l="l" t="t" r="r" b="b"/>
              <a:pathLst>
                <a:path w="387984" h="408940" extrusionOk="0">
                  <a:moveTo>
                    <a:pt x="191884" y="0"/>
                  </a:moveTo>
                  <a:lnTo>
                    <a:pt x="148638" y="5686"/>
                  </a:lnTo>
                  <a:lnTo>
                    <a:pt x="109387" y="21857"/>
                  </a:lnTo>
                  <a:lnTo>
                    <a:pt x="75349" y="47180"/>
                  </a:lnTo>
                  <a:lnTo>
                    <a:pt x="47741" y="80322"/>
                  </a:lnTo>
                  <a:lnTo>
                    <a:pt x="27781" y="119950"/>
                  </a:lnTo>
                  <a:lnTo>
                    <a:pt x="16687" y="164731"/>
                  </a:lnTo>
                  <a:lnTo>
                    <a:pt x="6261" y="164731"/>
                  </a:lnTo>
                  <a:lnTo>
                    <a:pt x="0" y="170980"/>
                  </a:lnTo>
                  <a:lnTo>
                    <a:pt x="0" y="214769"/>
                  </a:lnTo>
                  <a:lnTo>
                    <a:pt x="6261" y="221030"/>
                  </a:lnTo>
                  <a:lnTo>
                    <a:pt x="16687" y="221030"/>
                  </a:lnTo>
                  <a:lnTo>
                    <a:pt x="28917" y="271025"/>
                  </a:lnTo>
                  <a:lnTo>
                    <a:pt x="51960" y="314714"/>
                  </a:lnTo>
                  <a:lnTo>
                    <a:pt x="84114" y="350294"/>
                  </a:lnTo>
                  <a:lnTo>
                    <a:pt x="123677" y="375966"/>
                  </a:lnTo>
                  <a:lnTo>
                    <a:pt x="168948" y="389928"/>
                  </a:lnTo>
                  <a:lnTo>
                    <a:pt x="168948" y="394093"/>
                  </a:lnTo>
                  <a:lnTo>
                    <a:pt x="170772" y="399895"/>
                  </a:lnTo>
                  <a:lnTo>
                    <a:pt x="175725" y="404525"/>
                  </a:lnTo>
                  <a:lnTo>
                    <a:pt x="183023" y="407590"/>
                  </a:lnTo>
                  <a:lnTo>
                    <a:pt x="191884" y="408698"/>
                  </a:lnTo>
                  <a:lnTo>
                    <a:pt x="200752" y="407590"/>
                  </a:lnTo>
                  <a:lnTo>
                    <a:pt x="208054" y="404525"/>
                  </a:lnTo>
                  <a:lnTo>
                    <a:pt x="213008" y="399895"/>
                  </a:lnTo>
                  <a:lnTo>
                    <a:pt x="214833" y="394093"/>
                  </a:lnTo>
                  <a:lnTo>
                    <a:pt x="214833" y="389928"/>
                  </a:lnTo>
                  <a:lnTo>
                    <a:pt x="261336" y="376766"/>
                  </a:lnTo>
                  <a:lnTo>
                    <a:pt x="302032" y="351194"/>
                  </a:lnTo>
                  <a:lnTo>
                    <a:pt x="335119" y="315313"/>
                  </a:lnTo>
                  <a:lnTo>
                    <a:pt x="358795" y="271225"/>
                  </a:lnTo>
                  <a:lnTo>
                    <a:pt x="371259" y="221030"/>
                  </a:lnTo>
                  <a:lnTo>
                    <a:pt x="381685" y="221030"/>
                  </a:lnTo>
                  <a:lnTo>
                    <a:pt x="387946" y="214769"/>
                  </a:lnTo>
                  <a:lnTo>
                    <a:pt x="387946" y="179324"/>
                  </a:lnTo>
                  <a:lnTo>
                    <a:pt x="385851" y="170980"/>
                  </a:lnTo>
                  <a:lnTo>
                    <a:pt x="379602" y="164731"/>
                  </a:lnTo>
                  <a:lnTo>
                    <a:pt x="371259" y="164731"/>
                  </a:lnTo>
                  <a:lnTo>
                    <a:pt x="369176" y="164731"/>
                  </a:lnTo>
                  <a:lnTo>
                    <a:pt x="357923" y="119950"/>
                  </a:lnTo>
                  <a:lnTo>
                    <a:pt x="337576" y="80322"/>
                  </a:lnTo>
                  <a:lnTo>
                    <a:pt x="309467" y="47180"/>
                  </a:lnTo>
                  <a:lnTo>
                    <a:pt x="274927" y="21857"/>
                  </a:lnTo>
                  <a:lnTo>
                    <a:pt x="235288" y="5686"/>
                  </a:lnTo>
                  <a:lnTo>
                    <a:pt x="191884" y="0"/>
                  </a:lnTo>
                  <a:close/>
                </a:path>
              </a:pathLst>
            </a:custGeom>
            <a:solidFill>
              <a:srgbClr val="F1F9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701" name="Google Shape;701;p3"/>
            <p:cNvSpPr/>
            <p:nvPr/>
          </p:nvSpPr>
          <p:spPr>
            <a:xfrm>
              <a:off x="8296001" y="730015"/>
              <a:ext cx="358775" cy="387985"/>
            </a:xfrm>
            <a:custGeom>
              <a:avLst/>
              <a:gdLst/>
              <a:ahLst/>
              <a:cxnLst/>
              <a:rect l="l" t="t" r="r" b="b"/>
              <a:pathLst>
                <a:path w="358775" h="387984" extrusionOk="0">
                  <a:moveTo>
                    <a:pt x="179374" y="0"/>
                  </a:moveTo>
                  <a:lnTo>
                    <a:pt x="131325" y="6978"/>
                  </a:lnTo>
                  <a:lnTo>
                    <a:pt x="88375" y="26641"/>
                  </a:lnTo>
                  <a:lnTo>
                    <a:pt x="52144" y="57076"/>
                  </a:lnTo>
                  <a:lnTo>
                    <a:pt x="24256" y="96375"/>
                  </a:lnTo>
                  <a:lnTo>
                    <a:pt x="6334" y="142625"/>
                  </a:lnTo>
                  <a:lnTo>
                    <a:pt x="0" y="193916"/>
                  </a:lnTo>
                  <a:lnTo>
                    <a:pt x="6334" y="245930"/>
                  </a:lnTo>
                  <a:lnTo>
                    <a:pt x="24256" y="292383"/>
                  </a:lnTo>
                  <a:lnTo>
                    <a:pt x="52144" y="331536"/>
                  </a:lnTo>
                  <a:lnTo>
                    <a:pt x="88375" y="361654"/>
                  </a:lnTo>
                  <a:lnTo>
                    <a:pt x="131325" y="380998"/>
                  </a:lnTo>
                  <a:lnTo>
                    <a:pt x="179374" y="387832"/>
                  </a:lnTo>
                  <a:lnTo>
                    <a:pt x="226695" y="380853"/>
                  </a:lnTo>
                  <a:lnTo>
                    <a:pt x="269439" y="361191"/>
                  </a:lnTo>
                  <a:lnTo>
                    <a:pt x="305812" y="330755"/>
                  </a:lnTo>
                  <a:lnTo>
                    <a:pt x="334017" y="291457"/>
                  </a:lnTo>
                  <a:lnTo>
                    <a:pt x="352257" y="245207"/>
                  </a:lnTo>
                  <a:lnTo>
                    <a:pt x="358736" y="193916"/>
                  </a:lnTo>
                  <a:lnTo>
                    <a:pt x="352403" y="141906"/>
                  </a:lnTo>
                  <a:lnTo>
                    <a:pt x="334483" y="95455"/>
                  </a:lnTo>
                  <a:lnTo>
                    <a:pt x="306598" y="56300"/>
                  </a:lnTo>
                  <a:lnTo>
                    <a:pt x="270371" y="26181"/>
                  </a:lnTo>
                  <a:lnTo>
                    <a:pt x="227422" y="6835"/>
                  </a:lnTo>
                  <a:lnTo>
                    <a:pt x="179374" y="0"/>
                  </a:lnTo>
                  <a:close/>
                </a:path>
              </a:pathLst>
            </a:custGeom>
            <a:solidFill>
              <a:srgbClr val="252C46"/>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702" name="Google Shape;702;p3"/>
            <p:cNvPicPr preferRelativeResize="0"/>
            <p:nvPr/>
          </p:nvPicPr>
          <p:blipFill rotWithShape="1">
            <a:blip r:embed="rId20">
              <a:alphaModFix/>
            </a:blip>
            <a:srcRect/>
            <a:stretch/>
          </p:blipFill>
          <p:spPr>
            <a:xfrm>
              <a:off x="8556715" y="1363903"/>
              <a:ext cx="129311" cy="139211"/>
            </a:xfrm>
            <a:prstGeom prst="rect">
              <a:avLst/>
            </a:prstGeom>
            <a:noFill/>
            <a:ln>
              <a:noFill/>
            </a:ln>
          </p:spPr>
        </p:pic>
        <p:pic>
          <p:nvPicPr>
            <p:cNvPr id="703" name="Google Shape;703;p3"/>
            <p:cNvPicPr preferRelativeResize="0"/>
            <p:nvPr/>
          </p:nvPicPr>
          <p:blipFill rotWithShape="1">
            <a:blip r:embed="rId21">
              <a:alphaModFix/>
            </a:blip>
            <a:srcRect/>
            <a:stretch/>
          </p:blipFill>
          <p:spPr>
            <a:xfrm>
              <a:off x="8277231" y="1320111"/>
              <a:ext cx="131394" cy="140453"/>
            </a:xfrm>
            <a:prstGeom prst="rect">
              <a:avLst/>
            </a:prstGeom>
            <a:noFill/>
            <a:ln>
              <a:noFill/>
            </a:ln>
          </p:spPr>
        </p:pic>
        <p:pic>
          <p:nvPicPr>
            <p:cNvPr id="704" name="Google Shape;704;p3"/>
            <p:cNvPicPr preferRelativeResize="0"/>
            <p:nvPr/>
          </p:nvPicPr>
          <p:blipFill rotWithShape="1">
            <a:blip r:embed="rId22">
              <a:alphaModFix/>
            </a:blip>
            <a:srcRect/>
            <a:stretch/>
          </p:blipFill>
          <p:spPr>
            <a:xfrm>
              <a:off x="7693229" y="3796103"/>
              <a:ext cx="136905" cy="108300"/>
            </a:xfrm>
            <a:prstGeom prst="rect">
              <a:avLst/>
            </a:prstGeom>
            <a:noFill/>
            <a:ln>
              <a:noFill/>
            </a:ln>
          </p:spPr>
        </p:pic>
        <p:pic>
          <p:nvPicPr>
            <p:cNvPr id="705" name="Google Shape;705;p3"/>
            <p:cNvPicPr preferRelativeResize="0"/>
            <p:nvPr/>
          </p:nvPicPr>
          <p:blipFill rotWithShape="1">
            <a:blip r:embed="rId23">
              <a:alphaModFix/>
            </a:blip>
            <a:srcRect/>
            <a:stretch/>
          </p:blipFill>
          <p:spPr>
            <a:xfrm>
              <a:off x="7888866" y="3964414"/>
              <a:ext cx="114094" cy="160234"/>
            </a:xfrm>
            <a:prstGeom prst="rect">
              <a:avLst/>
            </a:prstGeom>
            <a:noFill/>
            <a:ln>
              <a:noFill/>
            </a:ln>
          </p:spPr>
        </p:pic>
        <p:sp>
          <p:nvSpPr>
            <p:cNvPr id="706" name="Google Shape;706;p3"/>
            <p:cNvSpPr/>
            <p:nvPr/>
          </p:nvSpPr>
          <p:spPr>
            <a:xfrm>
              <a:off x="7251896" y="3802779"/>
              <a:ext cx="779780" cy="828675"/>
            </a:xfrm>
            <a:custGeom>
              <a:avLst/>
              <a:gdLst/>
              <a:ahLst/>
              <a:cxnLst/>
              <a:rect l="l" t="t" r="r" b="b"/>
              <a:pathLst>
                <a:path w="779779" h="828675" extrusionOk="0">
                  <a:moveTo>
                    <a:pt x="452901" y="0"/>
                  </a:moveTo>
                  <a:lnTo>
                    <a:pt x="402258" y="8668"/>
                  </a:lnTo>
                  <a:lnTo>
                    <a:pt x="337047" y="27864"/>
                  </a:lnTo>
                  <a:lnTo>
                    <a:pt x="288330" y="44512"/>
                  </a:lnTo>
                  <a:lnTo>
                    <a:pt x="246362" y="62257"/>
                  </a:lnTo>
                  <a:lnTo>
                    <a:pt x="209209" y="83722"/>
                  </a:lnTo>
                  <a:lnTo>
                    <a:pt x="174938" y="111534"/>
                  </a:lnTo>
                  <a:lnTo>
                    <a:pt x="141615" y="148319"/>
                  </a:lnTo>
                  <a:lnTo>
                    <a:pt x="107307" y="196702"/>
                  </a:lnTo>
                  <a:lnTo>
                    <a:pt x="70081" y="259308"/>
                  </a:lnTo>
                  <a:lnTo>
                    <a:pt x="34539" y="325555"/>
                  </a:lnTo>
                  <a:lnTo>
                    <a:pt x="13897" y="369837"/>
                  </a:lnTo>
                  <a:lnTo>
                    <a:pt x="1001" y="411388"/>
                  </a:lnTo>
                  <a:lnTo>
                    <a:pt x="70" y="442823"/>
                  </a:lnTo>
                  <a:lnTo>
                    <a:pt x="0" y="445199"/>
                  </a:lnTo>
                  <a:lnTo>
                    <a:pt x="20399" y="517190"/>
                  </a:lnTo>
                  <a:lnTo>
                    <a:pt x="40416" y="552709"/>
                  </a:lnTo>
                  <a:lnTo>
                    <a:pt x="67734" y="589039"/>
                  </a:lnTo>
                  <a:lnTo>
                    <a:pt x="102526" y="626236"/>
                  </a:lnTo>
                  <a:lnTo>
                    <a:pt x="144966" y="664359"/>
                  </a:lnTo>
                  <a:lnTo>
                    <a:pt x="195227" y="703466"/>
                  </a:lnTo>
                  <a:lnTo>
                    <a:pt x="245772" y="741544"/>
                  </a:lnTo>
                  <a:lnTo>
                    <a:pt x="291627" y="772495"/>
                  </a:lnTo>
                  <a:lnTo>
                    <a:pt x="333658" y="796495"/>
                  </a:lnTo>
                  <a:lnTo>
                    <a:pt x="372736" y="813718"/>
                  </a:lnTo>
                  <a:lnTo>
                    <a:pt x="409729" y="824339"/>
                  </a:lnTo>
                  <a:lnTo>
                    <a:pt x="445505" y="828535"/>
                  </a:lnTo>
                  <a:lnTo>
                    <a:pt x="475382" y="828053"/>
                  </a:lnTo>
                  <a:lnTo>
                    <a:pt x="535712" y="809257"/>
                  </a:lnTo>
                  <a:lnTo>
                    <a:pt x="572192" y="785146"/>
                  </a:lnTo>
                  <a:lnTo>
                    <a:pt x="616900" y="747365"/>
                  </a:lnTo>
                  <a:lnTo>
                    <a:pt x="672848" y="693013"/>
                  </a:lnTo>
                  <a:lnTo>
                    <a:pt x="720857" y="641733"/>
                  </a:lnTo>
                  <a:lnTo>
                    <a:pt x="752484" y="599862"/>
                  </a:lnTo>
                  <a:lnTo>
                    <a:pt x="770757" y="563789"/>
                  </a:lnTo>
                  <a:lnTo>
                    <a:pt x="773211" y="553326"/>
                  </a:lnTo>
                  <a:lnTo>
                    <a:pt x="576900" y="553326"/>
                  </a:lnTo>
                  <a:lnTo>
                    <a:pt x="575890" y="543975"/>
                  </a:lnTo>
                  <a:lnTo>
                    <a:pt x="556669" y="483835"/>
                  </a:lnTo>
                  <a:lnTo>
                    <a:pt x="531027" y="442823"/>
                  </a:lnTo>
                  <a:lnTo>
                    <a:pt x="497131" y="406049"/>
                  </a:lnTo>
                  <a:lnTo>
                    <a:pt x="460110" y="373989"/>
                  </a:lnTo>
                  <a:lnTo>
                    <a:pt x="455932" y="369837"/>
                  </a:lnTo>
                  <a:lnTo>
                    <a:pt x="451767" y="367754"/>
                  </a:lnTo>
                  <a:lnTo>
                    <a:pt x="447588" y="363588"/>
                  </a:lnTo>
                  <a:lnTo>
                    <a:pt x="443423" y="361467"/>
                  </a:lnTo>
                  <a:lnTo>
                    <a:pt x="439257" y="357302"/>
                  </a:lnTo>
                  <a:lnTo>
                    <a:pt x="435079" y="355219"/>
                  </a:lnTo>
                  <a:lnTo>
                    <a:pt x="428818" y="348970"/>
                  </a:lnTo>
                  <a:lnTo>
                    <a:pt x="426735" y="348970"/>
                  </a:lnTo>
                  <a:lnTo>
                    <a:pt x="405457" y="333823"/>
                  </a:lnTo>
                  <a:lnTo>
                    <a:pt x="386328" y="321608"/>
                  </a:lnTo>
                  <a:lnTo>
                    <a:pt x="366025" y="310566"/>
                  </a:lnTo>
                  <a:lnTo>
                    <a:pt x="341226" y="298932"/>
                  </a:lnTo>
                  <a:lnTo>
                    <a:pt x="307698" y="284327"/>
                  </a:lnTo>
                  <a:lnTo>
                    <a:pt x="222341" y="284327"/>
                  </a:lnTo>
                  <a:lnTo>
                    <a:pt x="222140" y="282281"/>
                  </a:lnTo>
                  <a:lnTo>
                    <a:pt x="222079" y="281657"/>
                  </a:lnTo>
                  <a:lnTo>
                    <a:pt x="221899" y="276348"/>
                  </a:lnTo>
                  <a:lnTo>
                    <a:pt x="221816" y="273904"/>
                  </a:lnTo>
                  <a:lnTo>
                    <a:pt x="222336" y="261460"/>
                  </a:lnTo>
                  <a:lnTo>
                    <a:pt x="224424" y="244716"/>
                  </a:lnTo>
                  <a:lnTo>
                    <a:pt x="226051" y="226080"/>
                  </a:lnTo>
                  <a:lnTo>
                    <a:pt x="232765" y="205097"/>
                  </a:lnTo>
                  <a:lnTo>
                    <a:pt x="256685" y="182549"/>
                  </a:lnTo>
                  <a:lnTo>
                    <a:pt x="309933" y="159220"/>
                  </a:lnTo>
                  <a:lnTo>
                    <a:pt x="368659" y="139378"/>
                  </a:lnTo>
                  <a:lnTo>
                    <a:pt x="404311" y="125597"/>
                  </a:lnTo>
                  <a:lnTo>
                    <a:pt x="431151" y="111534"/>
                  </a:lnTo>
                  <a:lnTo>
                    <a:pt x="464276" y="90411"/>
                  </a:lnTo>
                  <a:lnTo>
                    <a:pt x="455956" y="1010"/>
                  </a:lnTo>
                  <a:lnTo>
                    <a:pt x="455932" y="749"/>
                  </a:lnTo>
                  <a:lnTo>
                    <a:pt x="452901" y="0"/>
                  </a:lnTo>
                  <a:close/>
                </a:path>
                <a:path w="779779" h="828675" extrusionOk="0">
                  <a:moveTo>
                    <a:pt x="752142" y="282281"/>
                  </a:moveTo>
                  <a:lnTo>
                    <a:pt x="751901" y="282281"/>
                  </a:lnTo>
                  <a:lnTo>
                    <a:pt x="656160" y="298932"/>
                  </a:lnTo>
                  <a:lnTo>
                    <a:pt x="657399" y="304503"/>
                  </a:lnTo>
                  <a:lnTo>
                    <a:pt x="659810" y="324734"/>
                  </a:lnTo>
                  <a:lnTo>
                    <a:pt x="661299" y="361467"/>
                  </a:lnTo>
                  <a:lnTo>
                    <a:pt x="661283" y="373989"/>
                  </a:lnTo>
                  <a:lnTo>
                    <a:pt x="660326" y="430289"/>
                  </a:lnTo>
                  <a:lnTo>
                    <a:pt x="653455" y="489194"/>
                  </a:lnTo>
                  <a:lnTo>
                    <a:pt x="629540" y="533500"/>
                  </a:lnTo>
                  <a:lnTo>
                    <a:pt x="592548" y="550197"/>
                  </a:lnTo>
                  <a:lnTo>
                    <a:pt x="576900" y="553326"/>
                  </a:lnTo>
                  <a:lnTo>
                    <a:pt x="773211" y="553326"/>
                  </a:lnTo>
                  <a:lnTo>
                    <a:pt x="778705" y="529904"/>
                  </a:lnTo>
                  <a:lnTo>
                    <a:pt x="779355" y="494596"/>
                  </a:lnTo>
                  <a:lnTo>
                    <a:pt x="775737" y="454254"/>
                  </a:lnTo>
                  <a:lnTo>
                    <a:pt x="770957" y="406049"/>
                  </a:lnTo>
                  <a:lnTo>
                    <a:pt x="770879" y="405270"/>
                  </a:lnTo>
                  <a:lnTo>
                    <a:pt x="765893" y="338839"/>
                  </a:lnTo>
                  <a:lnTo>
                    <a:pt x="762340" y="304503"/>
                  </a:lnTo>
                  <a:lnTo>
                    <a:pt x="762275" y="303881"/>
                  </a:lnTo>
                  <a:lnTo>
                    <a:pt x="758267" y="288860"/>
                  </a:lnTo>
                  <a:lnTo>
                    <a:pt x="752142" y="282281"/>
                  </a:lnTo>
                  <a:close/>
                </a:path>
                <a:path w="779779" h="828675" extrusionOk="0">
                  <a:moveTo>
                    <a:pt x="277873" y="275209"/>
                  </a:moveTo>
                  <a:lnTo>
                    <a:pt x="254702" y="276348"/>
                  </a:lnTo>
                  <a:lnTo>
                    <a:pt x="222341" y="284327"/>
                  </a:lnTo>
                  <a:lnTo>
                    <a:pt x="307698" y="284327"/>
                  </a:lnTo>
                  <a:lnTo>
                    <a:pt x="302999" y="282281"/>
                  </a:lnTo>
                  <a:lnTo>
                    <a:pt x="277873" y="275209"/>
                  </a:lnTo>
                  <a:close/>
                </a:path>
              </a:pathLst>
            </a:custGeom>
            <a:solidFill>
              <a:srgbClr val="F87921"/>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707" name="Google Shape;707;p3"/>
            <p:cNvPicPr preferRelativeResize="0"/>
            <p:nvPr/>
          </p:nvPicPr>
          <p:blipFill rotWithShape="1">
            <a:blip r:embed="rId24">
              <a:alphaModFix/>
            </a:blip>
            <a:srcRect/>
            <a:stretch/>
          </p:blipFill>
          <p:spPr>
            <a:xfrm>
              <a:off x="7563917" y="4120481"/>
              <a:ext cx="179374" cy="158470"/>
            </a:xfrm>
            <a:prstGeom prst="rect">
              <a:avLst/>
            </a:prstGeom>
            <a:noFill/>
            <a:ln>
              <a:noFill/>
            </a:ln>
          </p:spPr>
        </p:pic>
        <p:sp>
          <p:nvSpPr>
            <p:cNvPr id="708" name="Google Shape;708;p3"/>
            <p:cNvSpPr/>
            <p:nvPr/>
          </p:nvSpPr>
          <p:spPr>
            <a:xfrm>
              <a:off x="7256500" y="3901554"/>
              <a:ext cx="669290" cy="732155"/>
            </a:xfrm>
            <a:custGeom>
              <a:avLst/>
              <a:gdLst/>
              <a:ahLst/>
              <a:cxnLst/>
              <a:rect l="l" t="t" r="r" b="b"/>
              <a:pathLst>
                <a:path w="669290" h="732154" extrusionOk="0">
                  <a:moveTo>
                    <a:pt x="447154" y="0"/>
                  </a:moveTo>
                  <a:lnTo>
                    <a:pt x="390055" y="13804"/>
                  </a:lnTo>
                  <a:lnTo>
                    <a:pt x="340690" y="27254"/>
                  </a:lnTo>
                  <a:lnTo>
                    <a:pt x="296989" y="41694"/>
                  </a:lnTo>
                  <a:lnTo>
                    <a:pt x="242227" y="72440"/>
                  </a:lnTo>
                  <a:lnTo>
                    <a:pt x="203123" y="125107"/>
                  </a:lnTo>
                  <a:lnTo>
                    <a:pt x="186245" y="154228"/>
                  </a:lnTo>
                  <a:lnTo>
                    <a:pt x="169748" y="178269"/>
                  </a:lnTo>
                  <a:lnTo>
                    <a:pt x="143878" y="210134"/>
                  </a:lnTo>
                  <a:lnTo>
                    <a:pt x="98844" y="262737"/>
                  </a:lnTo>
                  <a:lnTo>
                    <a:pt x="174929" y="209905"/>
                  </a:lnTo>
                  <a:lnTo>
                    <a:pt x="191909" y="198856"/>
                  </a:lnTo>
                  <a:lnTo>
                    <a:pt x="204597" y="192112"/>
                  </a:lnTo>
                  <a:lnTo>
                    <a:pt x="219811" y="185572"/>
                  </a:lnTo>
                  <a:lnTo>
                    <a:pt x="220687" y="162699"/>
                  </a:lnTo>
                  <a:lnTo>
                    <a:pt x="230238" y="106337"/>
                  </a:lnTo>
                  <a:lnTo>
                    <a:pt x="307416" y="60464"/>
                  </a:lnTo>
                  <a:lnTo>
                    <a:pt x="356235" y="43091"/>
                  </a:lnTo>
                  <a:lnTo>
                    <a:pt x="396049" y="26314"/>
                  </a:lnTo>
                  <a:lnTo>
                    <a:pt x="426491" y="11493"/>
                  </a:lnTo>
                  <a:lnTo>
                    <a:pt x="447154" y="0"/>
                  </a:lnTo>
                  <a:close/>
                </a:path>
                <a:path w="669290" h="732154" extrusionOk="0">
                  <a:moveTo>
                    <a:pt x="524332" y="717270"/>
                  </a:moveTo>
                  <a:lnTo>
                    <a:pt x="454545" y="713206"/>
                  </a:lnTo>
                  <a:lnTo>
                    <a:pt x="379793" y="691337"/>
                  </a:lnTo>
                  <a:lnTo>
                    <a:pt x="333273" y="667524"/>
                  </a:lnTo>
                  <a:lnTo>
                    <a:pt x="276745" y="631825"/>
                  </a:lnTo>
                  <a:lnTo>
                    <a:pt x="261543" y="620877"/>
                  </a:lnTo>
                  <a:lnTo>
                    <a:pt x="274269" y="623976"/>
                  </a:lnTo>
                  <a:lnTo>
                    <a:pt x="322008" y="622655"/>
                  </a:lnTo>
                  <a:lnTo>
                    <a:pt x="368363" y="609003"/>
                  </a:lnTo>
                  <a:lnTo>
                    <a:pt x="410883" y="583412"/>
                  </a:lnTo>
                  <a:lnTo>
                    <a:pt x="447154" y="546277"/>
                  </a:lnTo>
                  <a:lnTo>
                    <a:pt x="473087" y="501180"/>
                  </a:lnTo>
                  <a:lnTo>
                    <a:pt x="486397" y="453072"/>
                  </a:lnTo>
                  <a:lnTo>
                    <a:pt x="487311" y="404507"/>
                  </a:lnTo>
                  <a:lnTo>
                    <a:pt x="476046" y="358025"/>
                  </a:lnTo>
                  <a:lnTo>
                    <a:pt x="452856" y="316153"/>
                  </a:lnTo>
                  <a:lnTo>
                    <a:pt x="417957" y="281470"/>
                  </a:lnTo>
                  <a:lnTo>
                    <a:pt x="374738" y="257060"/>
                  </a:lnTo>
                  <a:lnTo>
                    <a:pt x="328041" y="245960"/>
                  </a:lnTo>
                  <a:lnTo>
                    <a:pt x="280301" y="247611"/>
                  </a:lnTo>
                  <a:lnTo>
                    <a:pt x="233946" y="261416"/>
                  </a:lnTo>
                  <a:lnTo>
                    <a:pt x="191427" y="286804"/>
                  </a:lnTo>
                  <a:lnTo>
                    <a:pt x="155155" y="323189"/>
                  </a:lnTo>
                  <a:lnTo>
                    <a:pt x="129222" y="368287"/>
                  </a:lnTo>
                  <a:lnTo>
                    <a:pt x="115912" y="416407"/>
                  </a:lnTo>
                  <a:lnTo>
                    <a:pt x="115011" y="464985"/>
                  </a:lnTo>
                  <a:lnTo>
                    <a:pt x="126276" y="511479"/>
                  </a:lnTo>
                  <a:lnTo>
                    <a:pt x="130149" y="518477"/>
                  </a:lnTo>
                  <a:lnTo>
                    <a:pt x="99999" y="491248"/>
                  </a:lnTo>
                  <a:lnTo>
                    <a:pt x="66509" y="455345"/>
                  </a:lnTo>
                  <a:lnTo>
                    <a:pt x="41376" y="422046"/>
                  </a:lnTo>
                  <a:lnTo>
                    <a:pt x="20751" y="388632"/>
                  </a:lnTo>
                  <a:lnTo>
                    <a:pt x="825" y="352374"/>
                  </a:lnTo>
                  <a:lnTo>
                    <a:pt x="0" y="359054"/>
                  </a:lnTo>
                  <a:lnTo>
                    <a:pt x="17881" y="420357"/>
                  </a:lnTo>
                  <a:lnTo>
                    <a:pt x="37896" y="455561"/>
                  </a:lnTo>
                  <a:lnTo>
                    <a:pt x="65214" y="491566"/>
                  </a:lnTo>
                  <a:lnTo>
                    <a:pt x="99999" y="528624"/>
                  </a:lnTo>
                  <a:lnTo>
                    <a:pt x="142443" y="566953"/>
                  </a:lnTo>
                  <a:lnTo>
                    <a:pt x="192709" y="606767"/>
                  </a:lnTo>
                  <a:lnTo>
                    <a:pt x="243255" y="644855"/>
                  </a:lnTo>
                  <a:lnTo>
                    <a:pt x="289102" y="675817"/>
                  </a:lnTo>
                  <a:lnTo>
                    <a:pt x="331139" y="699833"/>
                  </a:lnTo>
                  <a:lnTo>
                    <a:pt x="370217" y="717067"/>
                  </a:lnTo>
                  <a:lnTo>
                    <a:pt x="407212" y="727697"/>
                  </a:lnTo>
                  <a:lnTo>
                    <a:pt x="442988" y="731888"/>
                  </a:lnTo>
                  <a:lnTo>
                    <a:pt x="463029" y="731367"/>
                  </a:lnTo>
                  <a:lnTo>
                    <a:pt x="482879" y="729284"/>
                  </a:lnTo>
                  <a:lnTo>
                    <a:pt x="503110" y="724852"/>
                  </a:lnTo>
                  <a:lnTo>
                    <a:pt x="524332" y="717270"/>
                  </a:lnTo>
                  <a:close/>
                </a:path>
                <a:path w="669290" h="732154" extrusionOk="0">
                  <a:moveTo>
                    <a:pt x="669251" y="335216"/>
                  </a:moveTo>
                  <a:lnTo>
                    <a:pt x="665378" y="294779"/>
                  </a:lnTo>
                  <a:lnTo>
                    <a:pt x="660323" y="261772"/>
                  </a:lnTo>
                  <a:lnTo>
                    <a:pt x="657809" y="248119"/>
                  </a:lnTo>
                  <a:lnTo>
                    <a:pt x="657555" y="282790"/>
                  </a:lnTo>
                  <a:lnTo>
                    <a:pt x="656932" y="305308"/>
                  </a:lnTo>
                  <a:lnTo>
                    <a:pt x="650024" y="389547"/>
                  </a:lnTo>
                  <a:lnTo>
                    <a:pt x="626097" y="434441"/>
                  </a:lnTo>
                  <a:lnTo>
                    <a:pt x="582472" y="452208"/>
                  </a:lnTo>
                  <a:lnTo>
                    <a:pt x="572300" y="454558"/>
                  </a:lnTo>
                  <a:lnTo>
                    <a:pt x="572300" y="452475"/>
                  </a:lnTo>
                  <a:lnTo>
                    <a:pt x="526415" y="562978"/>
                  </a:lnTo>
                  <a:lnTo>
                    <a:pt x="550926" y="526237"/>
                  </a:lnTo>
                  <a:lnTo>
                    <a:pt x="575106" y="495846"/>
                  </a:lnTo>
                  <a:lnTo>
                    <a:pt x="603580" y="469163"/>
                  </a:lnTo>
                  <a:lnTo>
                    <a:pt x="629818" y="447675"/>
                  </a:lnTo>
                  <a:lnTo>
                    <a:pt x="649211" y="425615"/>
                  </a:lnTo>
                  <a:lnTo>
                    <a:pt x="661949" y="400824"/>
                  </a:lnTo>
                  <a:lnTo>
                    <a:pt x="668235" y="371157"/>
                  </a:lnTo>
                  <a:lnTo>
                    <a:pt x="669251" y="335216"/>
                  </a:lnTo>
                  <a:close/>
                </a:path>
              </a:pathLst>
            </a:custGeom>
            <a:solidFill>
              <a:srgbClr val="000000">
                <a:alpha val="33725"/>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709" name="Google Shape;709;p3"/>
            <p:cNvSpPr/>
            <p:nvPr/>
          </p:nvSpPr>
          <p:spPr>
            <a:xfrm>
              <a:off x="7379606" y="4147833"/>
              <a:ext cx="372745" cy="377190"/>
            </a:xfrm>
            <a:custGeom>
              <a:avLst/>
              <a:gdLst/>
              <a:ahLst/>
              <a:cxnLst/>
              <a:rect l="l" t="t" r="r" b="b"/>
              <a:pathLst>
                <a:path w="372745" h="377189" extrusionOk="0">
                  <a:moveTo>
                    <a:pt x="52913" y="56044"/>
                  </a:moveTo>
                  <a:lnTo>
                    <a:pt x="44569" y="56044"/>
                  </a:lnTo>
                  <a:lnTo>
                    <a:pt x="38308" y="62292"/>
                  </a:lnTo>
                  <a:lnTo>
                    <a:pt x="21633" y="83145"/>
                  </a:lnTo>
                  <a:lnTo>
                    <a:pt x="18437" y="89335"/>
                  </a:lnTo>
                  <a:lnTo>
                    <a:pt x="17979" y="95141"/>
                  </a:lnTo>
                  <a:lnTo>
                    <a:pt x="19869" y="100165"/>
                  </a:lnTo>
                  <a:lnTo>
                    <a:pt x="23716" y="104012"/>
                  </a:lnTo>
                  <a:lnTo>
                    <a:pt x="25799" y="104012"/>
                  </a:lnTo>
                  <a:lnTo>
                    <a:pt x="25799" y="106094"/>
                  </a:lnTo>
                  <a:lnTo>
                    <a:pt x="7887" y="148173"/>
                  </a:lnTo>
                  <a:lnTo>
                    <a:pt x="0" y="191815"/>
                  </a:lnTo>
                  <a:lnTo>
                    <a:pt x="2077" y="235111"/>
                  </a:lnTo>
                  <a:lnTo>
                    <a:pt x="14061" y="276147"/>
                  </a:lnTo>
                  <a:lnTo>
                    <a:pt x="35894" y="313014"/>
                  </a:lnTo>
                  <a:lnTo>
                    <a:pt x="67518" y="343800"/>
                  </a:lnTo>
                  <a:lnTo>
                    <a:pt x="105274" y="365402"/>
                  </a:lnTo>
                  <a:lnTo>
                    <a:pt x="146390" y="376235"/>
                  </a:lnTo>
                  <a:lnTo>
                    <a:pt x="189011" y="376642"/>
                  </a:lnTo>
                  <a:lnTo>
                    <a:pt x="231284" y="366971"/>
                  </a:lnTo>
                  <a:lnTo>
                    <a:pt x="271355" y="347564"/>
                  </a:lnTo>
                  <a:lnTo>
                    <a:pt x="307371" y="318769"/>
                  </a:lnTo>
                  <a:lnTo>
                    <a:pt x="330307" y="318769"/>
                  </a:lnTo>
                  <a:lnTo>
                    <a:pt x="346995" y="297915"/>
                  </a:lnTo>
                  <a:lnTo>
                    <a:pt x="351173" y="291667"/>
                  </a:lnTo>
                  <a:lnTo>
                    <a:pt x="351173" y="283336"/>
                  </a:lnTo>
                  <a:lnTo>
                    <a:pt x="344912" y="277100"/>
                  </a:lnTo>
                  <a:lnTo>
                    <a:pt x="342829" y="277100"/>
                  </a:lnTo>
                  <a:lnTo>
                    <a:pt x="363903" y="230450"/>
                  </a:lnTo>
                  <a:lnTo>
                    <a:pt x="372262" y="182200"/>
                  </a:lnTo>
                  <a:lnTo>
                    <a:pt x="368207" y="134753"/>
                  </a:lnTo>
                  <a:lnTo>
                    <a:pt x="352039" y="90512"/>
                  </a:lnTo>
                  <a:lnTo>
                    <a:pt x="331601" y="62292"/>
                  </a:lnTo>
                  <a:lnTo>
                    <a:pt x="59174" y="62292"/>
                  </a:lnTo>
                  <a:lnTo>
                    <a:pt x="59174" y="60209"/>
                  </a:lnTo>
                  <a:lnTo>
                    <a:pt x="52913" y="56044"/>
                  </a:lnTo>
                  <a:close/>
                </a:path>
                <a:path w="372745" h="377189" extrusionOk="0">
                  <a:moveTo>
                    <a:pt x="330307" y="318769"/>
                  </a:moveTo>
                  <a:lnTo>
                    <a:pt x="307371" y="318769"/>
                  </a:lnTo>
                  <a:lnTo>
                    <a:pt x="307371" y="320851"/>
                  </a:lnTo>
                  <a:lnTo>
                    <a:pt x="309453" y="320851"/>
                  </a:lnTo>
                  <a:lnTo>
                    <a:pt x="315714" y="325017"/>
                  </a:lnTo>
                  <a:lnTo>
                    <a:pt x="324058" y="325017"/>
                  </a:lnTo>
                  <a:lnTo>
                    <a:pt x="330307" y="318769"/>
                  </a:lnTo>
                  <a:close/>
                </a:path>
                <a:path w="372745" h="377189" extrusionOk="0">
                  <a:moveTo>
                    <a:pt x="193877" y="0"/>
                  </a:moveTo>
                  <a:lnTo>
                    <a:pt x="145807" y="8423"/>
                  </a:lnTo>
                  <a:lnTo>
                    <a:pt x="100038" y="29356"/>
                  </a:lnTo>
                  <a:lnTo>
                    <a:pt x="59174" y="62292"/>
                  </a:lnTo>
                  <a:lnTo>
                    <a:pt x="331601" y="62292"/>
                  </a:lnTo>
                  <a:lnTo>
                    <a:pt x="324058" y="51878"/>
                  </a:lnTo>
                  <a:lnTo>
                    <a:pt x="326141" y="47725"/>
                  </a:lnTo>
                  <a:lnTo>
                    <a:pt x="327736" y="42350"/>
                  </a:lnTo>
                  <a:lnTo>
                    <a:pt x="326400" y="35990"/>
                  </a:lnTo>
                  <a:lnTo>
                    <a:pt x="322397" y="29356"/>
                  </a:lnTo>
                  <a:lnTo>
                    <a:pt x="315714" y="22693"/>
                  </a:lnTo>
                  <a:lnTo>
                    <a:pt x="286517" y="22693"/>
                  </a:lnTo>
                  <a:lnTo>
                    <a:pt x="241648" y="4588"/>
                  </a:lnTo>
                  <a:lnTo>
                    <a:pt x="193877" y="0"/>
                  </a:lnTo>
                  <a:close/>
                </a:path>
                <a:path w="372745" h="377189" extrusionOk="0">
                  <a:moveTo>
                    <a:pt x="299809" y="15924"/>
                  </a:moveTo>
                  <a:lnTo>
                    <a:pt x="293128" y="16250"/>
                  </a:lnTo>
                  <a:lnTo>
                    <a:pt x="288600" y="18528"/>
                  </a:lnTo>
                  <a:lnTo>
                    <a:pt x="286517" y="22693"/>
                  </a:lnTo>
                  <a:lnTo>
                    <a:pt x="315714" y="22693"/>
                  </a:lnTo>
                  <a:lnTo>
                    <a:pt x="307665" y="17942"/>
                  </a:lnTo>
                  <a:lnTo>
                    <a:pt x="299809" y="15924"/>
                  </a:lnTo>
                  <a:close/>
                </a:path>
              </a:pathLst>
            </a:custGeom>
            <a:solidFill>
              <a:srgbClr val="F1F9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710" name="Google Shape;710;p3"/>
            <p:cNvSpPr/>
            <p:nvPr/>
          </p:nvSpPr>
          <p:spPr>
            <a:xfrm>
              <a:off x="7374387" y="4153214"/>
              <a:ext cx="368935" cy="377190"/>
            </a:xfrm>
            <a:custGeom>
              <a:avLst/>
              <a:gdLst/>
              <a:ahLst/>
              <a:cxnLst/>
              <a:rect l="l" t="t" r="r" b="b"/>
              <a:pathLst>
                <a:path w="368934" h="377189" extrusionOk="0">
                  <a:moveTo>
                    <a:pt x="214171" y="0"/>
                  </a:moveTo>
                  <a:lnTo>
                    <a:pt x="167109" y="2184"/>
                  </a:lnTo>
                  <a:lnTo>
                    <a:pt x="121091" y="16529"/>
                  </a:lnTo>
                  <a:lnTo>
                    <a:pt x="78433" y="42571"/>
                  </a:lnTo>
                  <a:lnTo>
                    <a:pt x="41452" y="79846"/>
                  </a:lnTo>
                  <a:lnTo>
                    <a:pt x="15352" y="124949"/>
                  </a:lnTo>
                  <a:lnTo>
                    <a:pt x="1593" y="172999"/>
                  </a:lnTo>
                  <a:lnTo>
                    <a:pt x="0" y="221392"/>
                  </a:lnTo>
                  <a:lnTo>
                    <a:pt x="10399" y="267524"/>
                  </a:lnTo>
                  <a:lnTo>
                    <a:pt x="32619" y="308789"/>
                  </a:lnTo>
                  <a:lnTo>
                    <a:pt x="66484" y="342583"/>
                  </a:lnTo>
                  <a:lnTo>
                    <a:pt x="108822" y="366127"/>
                  </a:lnTo>
                  <a:lnTo>
                    <a:pt x="154928" y="376578"/>
                  </a:lnTo>
                  <a:lnTo>
                    <a:pt x="202309" y="374400"/>
                  </a:lnTo>
                  <a:lnTo>
                    <a:pt x="248474" y="360058"/>
                  </a:lnTo>
                  <a:lnTo>
                    <a:pt x="290932" y="334015"/>
                  </a:lnTo>
                  <a:lnTo>
                    <a:pt x="327190" y="296736"/>
                  </a:lnTo>
                  <a:lnTo>
                    <a:pt x="353290" y="251633"/>
                  </a:lnTo>
                  <a:lnTo>
                    <a:pt x="367049" y="203582"/>
                  </a:lnTo>
                  <a:lnTo>
                    <a:pt x="368642" y="155187"/>
                  </a:lnTo>
                  <a:lnTo>
                    <a:pt x="358243" y="109051"/>
                  </a:lnTo>
                  <a:lnTo>
                    <a:pt x="336023" y="67779"/>
                  </a:lnTo>
                  <a:lnTo>
                    <a:pt x="302158" y="33973"/>
                  </a:lnTo>
                  <a:lnTo>
                    <a:pt x="259960" y="10441"/>
                  </a:lnTo>
                  <a:lnTo>
                    <a:pt x="214171" y="0"/>
                  </a:lnTo>
                  <a:close/>
                </a:path>
              </a:pathLst>
            </a:custGeom>
            <a:solidFill>
              <a:srgbClr val="252C46"/>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grpSp>
      <p:pic>
        <p:nvPicPr>
          <p:cNvPr id="711" name="Google Shape;711;p3"/>
          <p:cNvPicPr preferRelativeResize="0"/>
          <p:nvPr/>
        </p:nvPicPr>
        <p:blipFill rotWithShape="1">
          <a:blip r:embed="rId25">
            <a:alphaModFix/>
          </a:blip>
          <a:srcRect/>
          <a:stretch/>
        </p:blipFill>
        <p:spPr>
          <a:xfrm>
            <a:off x="1120622" y="803471"/>
            <a:ext cx="2734030" cy="245338"/>
          </a:xfrm>
          <a:prstGeom prst="rect">
            <a:avLst/>
          </a:prstGeom>
          <a:noFill/>
          <a:ln>
            <a:noFill/>
          </a:ln>
        </p:spPr>
      </p:pic>
      <p:sp>
        <p:nvSpPr>
          <p:cNvPr id="712" name="Google Shape;712;p3"/>
          <p:cNvSpPr/>
          <p:nvPr/>
        </p:nvSpPr>
        <p:spPr>
          <a:xfrm>
            <a:off x="254002" y="4884370"/>
            <a:ext cx="31750" cy="47625"/>
          </a:xfrm>
          <a:custGeom>
            <a:avLst/>
            <a:gdLst/>
            <a:ahLst/>
            <a:cxnLst/>
            <a:rect l="l" t="t" r="r" b="b"/>
            <a:pathLst>
              <a:path w="31750" h="47625" extrusionOk="0">
                <a:moveTo>
                  <a:pt x="18872" y="0"/>
                </a:moveTo>
                <a:lnTo>
                  <a:pt x="13284" y="0"/>
                </a:lnTo>
                <a:lnTo>
                  <a:pt x="10820" y="508"/>
                </a:lnTo>
                <a:lnTo>
                  <a:pt x="990" y="12242"/>
                </a:lnTo>
                <a:lnTo>
                  <a:pt x="6667" y="12242"/>
                </a:lnTo>
                <a:lnTo>
                  <a:pt x="6731" y="10731"/>
                </a:lnTo>
                <a:lnTo>
                  <a:pt x="7200" y="9448"/>
                </a:lnTo>
                <a:lnTo>
                  <a:pt x="8953" y="7340"/>
                </a:lnTo>
                <a:lnTo>
                  <a:pt x="10083" y="6527"/>
                </a:lnTo>
                <a:lnTo>
                  <a:pt x="12827" y="5397"/>
                </a:lnTo>
                <a:lnTo>
                  <a:pt x="14300" y="5105"/>
                </a:lnTo>
                <a:lnTo>
                  <a:pt x="17551" y="5105"/>
                </a:lnTo>
                <a:lnTo>
                  <a:pt x="24117" y="11176"/>
                </a:lnTo>
                <a:lnTo>
                  <a:pt x="24117" y="14300"/>
                </a:lnTo>
                <a:lnTo>
                  <a:pt x="16802" y="20586"/>
                </a:lnTo>
                <a:lnTo>
                  <a:pt x="11252" y="20586"/>
                </a:lnTo>
                <a:lnTo>
                  <a:pt x="11252" y="25704"/>
                </a:lnTo>
                <a:lnTo>
                  <a:pt x="17297" y="25704"/>
                </a:lnTo>
                <a:lnTo>
                  <a:pt x="19240" y="26060"/>
                </a:lnTo>
                <a:lnTo>
                  <a:pt x="22428" y="27508"/>
                </a:lnTo>
                <a:lnTo>
                  <a:pt x="23634" y="28511"/>
                </a:lnTo>
                <a:lnTo>
                  <a:pt x="25311" y="31051"/>
                </a:lnTo>
                <a:lnTo>
                  <a:pt x="25730" y="32524"/>
                </a:lnTo>
                <a:lnTo>
                  <a:pt x="25730" y="35788"/>
                </a:lnTo>
                <a:lnTo>
                  <a:pt x="17665" y="42252"/>
                </a:lnTo>
                <a:lnTo>
                  <a:pt x="13957" y="42252"/>
                </a:lnTo>
                <a:lnTo>
                  <a:pt x="5956" y="35153"/>
                </a:lnTo>
                <a:lnTo>
                  <a:pt x="0" y="35153"/>
                </a:lnTo>
                <a:lnTo>
                  <a:pt x="12788" y="47434"/>
                </a:lnTo>
                <a:lnTo>
                  <a:pt x="15811" y="47434"/>
                </a:lnTo>
                <a:lnTo>
                  <a:pt x="18834" y="47434"/>
                </a:lnTo>
                <a:lnTo>
                  <a:pt x="31559" y="36779"/>
                </a:lnTo>
                <a:lnTo>
                  <a:pt x="31559" y="32308"/>
                </a:lnTo>
                <a:lnTo>
                  <a:pt x="22225" y="23190"/>
                </a:lnTo>
                <a:lnTo>
                  <a:pt x="22225" y="22809"/>
                </a:lnTo>
                <a:lnTo>
                  <a:pt x="24587" y="22110"/>
                </a:lnTo>
                <a:lnTo>
                  <a:pt x="26454" y="20853"/>
                </a:lnTo>
                <a:lnTo>
                  <a:pt x="29197" y="17208"/>
                </a:lnTo>
                <a:lnTo>
                  <a:pt x="29883" y="14998"/>
                </a:lnTo>
                <a:lnTo>
                  <a:pt x="29883" y="10210"/>
                </a:lnTo>
                <a:lnTo>
                  <a:pt x="29324" y="8166"/>
                </a:lnTo>
                <a:lnTo>
                  <a:pt x="27101" y="4406"/>
                </a:lnTo>
                <a:lnTo>
                  <a:pt x="25501" y="2895"/>
                </a:lnTo>
                <a:lnTo>
                  <a:pt x="21348" y="571"/>
                </a:lnTo>
                <a:lnTo>
                  <a:pt x="18872" y="0"/>
                </a:lnTo>
                <a:close/>
              </a:path>
            </a:pathLst>
          </a:custGeom>
          <a:solidFill>
            <a:srgbClr val="666666"/>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713" name="Google Shape;713;p3"/>
          <p:cNvSpPr/>
          <p:nvPr/>
        </p:nvSpPr>
        <p:spPr>
          <a:xfrm>
            <a:off x="1159719" y="3202463"/>
            <a:ext cx="393065" cy="130810"/>
          </a:xfrm>
          <a:custGeom>
            <a:avLst/>
            <a:gdLst/>
            <a:ahLst/>
            <a:cxnLst/>
            <a:rect l="l" t="t" r="r" b="b"/>
            <a:pathLst>
              <a:path w="393065" h="130810" extrusionOk="0">
                <a:moveTo>
                  <a:pt x="345821" y="98856"/>
                </a:moveTo>
                <a:lnTo>
                  <a:pt x="324129" y="98856"/>
                </a:lnTo>
                <a:lnTo>
                  <a:pt x="324015" y="99809"/>
                </a:lnTo>
                <a:lnTo>
                  <a:pt x="323951" y="106921"/>
                </a:lnTo>
                <a:lnTo>
                  <a:pt x="325285" y="112102"/>
                </a:lnTo>
                <a:lnTo>
                  <a:pt x="330619" y="120992"/>
                </a:lnTo>
                <a:lnTo>
                  <a:pt x="334505" y="124459"/>
                </a:lnTo>
                <a:lnTo>
                  <a:pt x="344690" y="129438"/>
                </a:lnTo>
                <a:lnTo>
                  <a:pt x="350799" y="130682"/>
                </a:lnTo>
                <a:lnTo>
                  <a:pt x="364553" y="130682"/>
                </a:lnTo>
                <a:lnTo>
                  <a:pt x="391444" y="113258"/>
                </a:lnTo>
                <a:lnTo>
                  <a:pt x="355663" y="113258"/>
                </a:lnTo>
                <a:lnTo>
                  <a:pt x="352818" y="112306"/>
                </a:lnTo>
                <a:lnTo>
                  <a:pt x="347357" y="108521"/>
                </a:lnTo>
                <a:lnTo>
                  <a:pt x="345935" y="105079"/>
                </a:lnTo>
                <a:lnTo>
                  <a:pt x="345821" y="98856"/>
                </a:lnTo>
                <a:close/>
              </a:path>
              <a:path w="393065" h="130810" extrusionOk="0">
                <a:moveTo>
                  <a:pt x="364731" y="32892"/>
                </a:moveTo>
                <a:lnTo>
                  <a:pt x="352640" y="32892"/>
                </a:lnTo>
                <a:lnTo>
                  <a:pt x="347002" y="33934"/>
                </a:lnTo>
                <a:lnTo>
                  <a:pt x="336816" y="38074"/>
                </a:lnTo>
                <a:lnTo>
                  <a:pt x="332778" y="41224"/>
                </a:lnTo>
                <a:lnTo>
                  <a:pt x="326859" y="49631"/>
                </a:lnTo>
                <a:lnTo>
                  <a:pt x="325374" y="54940"/>
                </a:lnTo>
                <a:lnTo>
                  <a:pt x="325481" y="67856"/>
                </a:lnTo>
                <a:lnTo>
                  <a:pt x="362737" y="92481"/>
                </a:lnTo>
                <a:lnTo>
                  <a:pt x="365582" y="93852"/>
                </a:lnTo>
                <a:lnTo>
                  <a:pt x="369976" y="97281"/>
                </a:lnTo>
                <a:lnTo>
                  <a:pt x="371068" y="99809"/>
                </a:lnTo>
                <a:lnTo>
                  <a:pt x="371068" y="106921"/>
                </a:lnTo>
                <a:lnTo>
                  <a:pt x="369709" y="109550"/>
                </a:lnTo>
                <a:lnTo>
                  <a:pt x="364248" y="112521"/>
                </a:lnTo>
                <a:lnTo>
                  <a:pt x="361467" y="113258"/>
                </a:lnTo>
                <a:lnTo>
                  <a:pt x="391444" y="113258"/>
                </a:lnTo>
                <a:lnTo>
                  <a:pt x="392638" y="108521"/>
                </a:lnTo>
                <a:lnTo>
                  <a:pt x="392660" y="93852"/>
                </a:lnTo>
                <a:lnTo>
                  <a:pt x="391673" y="89433"/>
                </a:lnTo>
                <a:lnTo>
                  <a:pt x="362381" y="71005"/>
                </a:lnTo>
                <a:lnTo>
                  <a:pt x="355396" y="69100"/>
                </a:lnTo>
                <a:lnTo>
                  <a:pt x="352552" y="67856"/>
                </a:lnTo>
                <a:lnTo>
                  <a:pt x="348157" y="64782"/>
                </a:lnTo>
                <a:lnTo>
                  <a:pt x="347065" y="62522"/>
                </a:lnTo>
                <a:lnTo>
                  <a:pt x="347065" y="57670"/>
                </a:lnTo>
                <a:lnTo>
                  <a:pt x="355955" y="50317"/>
                </a:lnTo>
                <a:lnTo>
                  <a:pt x="389631" y="50317"/>
                </a:lnTo>
                <a:lnTo>
                  <a:pt x="389051" y="48425"/>
                </a:lnTo>
                <a:lnTo>
                  <a:pt x="383489" y="40830"/>
                </a:lnTo>
                <a:lnTo>
                  <a:pt x="379691" y="37934"/>
                </a:lnTo>
                <a:lnTo>
                  <a:pt x="370181" y="33934"/>
                </a:lnTo>
                <a:lnTo>
                  <a:pt x="364731" y="32892"/>
                </a:lnTo>
                <a:close/>
              </a:path>
              <a:path w="393065" h="130810" extrusionOk="0">
                <a:moveTo>
                  <a:pt x="389631" y="50317"/>
                </a:moveTo>
                <a:lnTo>
                  <a:pt x="361289" y="50317"/>
                </a:lnTo>
                <a:lnTo>
                  <a:pt x="363804" y="51231"/>
                </a:lnTo>
                <a:lnTo>
                  <a:pt x="367495" y="54940"/>
                </a:lnTo>
                <a:lnTo>
                  <a:pt x="368390" y="57670"/>
                </a:lnTo>
                <a:lnTo>
                  <a:pt x="368465" y="57899"/>
                </a:lnTo>
                <a:lnTo>
                  <a:pt x="368582" y="62522"/>
                </a:lnTo>
                <a:lnTo>
                  <a:pt x="390255" y="62522"/>
                </a:lnTo>
                <a:lnTo>
                  <a:pt x="390359" y="60985"/>
                </a:lnTo>
                <a:lnTo>
                  <a:pt x="390448" y="52984"/>
                </a:lnTo>
                <a:lnTo>
                  <a:pt x="389748" y="50698"/>
                </a:lnTo>
                <a:lnTo>
                  <a:pt x="389631" y="50317"/>
                </a:lnTo>
                <a:close/>
              </a:path>
              <a:path w="393065" h="130810" extrusionOk="0">
                <a:moveTo>
                  <a:pt x="308483" y="0"/>
                </a:moveTo>
                <a:lnTo>
                  <a:pt x="287147" y="0"/>
                </a:lnTo>
                <a:lnTo>
                  <a:pt x="287147" y="128549"/>
                </a:lnTo>
                <a:lnTo>
                  <a:pt x="308483" y="128549"/>
                </a:lnTo>
                <a:lnTo>
                  <a:pt x="308483" y="0"/>
                </a:lnTo>
                <a:close/>
              </a:path>
              <a:path w="393065" h="130810" extrusionOk="0">
                <a:moveTo>
                  <a:pt x="266361" y="50317"/>
                </a:moveTo>
                <a:lnTo>
                  <a:pt x="239737" y="50317"/>
                </a:lnTo>
                <a:lnTo>
                  <a:pt x="242404" y="51447"/>
                </a:lnTo>
                <a:lnTo>
                  <a:pt x="244767" y="55943"/>
                </a:lnTo>
                <a:lnTo>
                  <a:pt x="245364" y="58673"/>
                </a:lnTo>
                <a:lnTo>
                  <a:pt x="245364" y="71653"/>
                </a:lnTo>
                <a:lnTo>
                  <a:pt x="236359" y="71653"/>
                </a:lnTo>
                <a:lnTo>
                  <a:pt x="228358" y="72631"/>
                </a:lnTo>
                <a:lnTo>
                  <a:pt x="199054" y="110350"/>
                </a:lnTo>
                <a:lnTo>
                  <a:pt x="199758" y="114261"/>
                </a:lnTo>
                <a:lnTo>
                  <a:pt x="220294" y="130682"/>
                </a:lnTo>
                <a:lnTo>
                  <a:pt x="228714" y="130682"/>
                </a:lnTo>
                <a:lnTo>
                  <a:pt x="233565" y="129552"/>
                </a:lnTo>
                <a:lnTo>
                  <a:pt x="240449" y="125056"/>
                </a:lnTo>
                <a:lnTo>
                  <a:pt x="243471" y="122085"/>
                </a:lnTo>
                <a:lnTo>
                  <a:pt x="246075" y="118414"/>
                </a:lnTo>
                <a:lnTo>
                  <a:pt x="276123" y="118414"/>
                </a:lnTo>
                <a:lnTo>
                  <a:pt x="276123" y="112902"/>
                </a:lnTo>
                <a:lnTo>
                  <a:pt x="227647" y="112902"/>
                </a:lnTo>
                <a:lnTo>
                  <a:pt x="224980" y="111950"/>
                </a:lnTo>
                <a:lnTo>
                  <a:pt x="221653" y="108165"/>
                </a:lnTo>
                <a:lnTo>
                  <a:pt x="220848" y="105676"/>
                </a:lnTo>
                <a:lnTo>
                  <a:pt x="220827" y="98386"/>
                </a:lnTo>
                <a:lnTo>
                  <a:pt x="222008" y="95275"/>
                </a:lnTo>
                <a:lnTo>
                  <a:pt x="226758" y="90881"/>
                </a:lnTo>
                <a:lnTo>
                  <a:pt x="229756" y="89369"/>
                </a:lnTo>
                <a:lnTo>
                  <a:pt x="237274" y="87566"/>
                </a:lnTo>
                <a:lnTo>
                  <a:pt x="241211" y="87121"/>
                </a:lnTo>
                <a:lnTo>
                  <a:pt x="266877" y="87121"/>
                </a:lnTo>
                <a:lnTo>
                  <a:pt x="266790" y="51447"/>
                </a:lnTo>
                <a:lnTo>
                  <a:pt x="266361" y="50317"/>
                </a:lnTo>
                <a:close/>
              </a:path>
              <a:path w="393065" h="130810" extrusionOk="0">
                <a:moveTo>
                  <a:pt x="276123" y="118414"/>
                </a:moveTo>
                <a:lnTo>
                  <a:pt x="246964" y="118414"/>
                </a:lnTo>
                <a:lnTo>
                  <a:pt x="248031" y="122085"/>
                </a:lnTo>
                <a:lnTo>
                  <a:pt x="249986" y="125056"/>
                </a:lnTo>
                <a:lnTo>
                  <a:pt x="255676" y="129552"/>
                </a:lnTo>
                <a:lnTo>
                  <a:pt x="259232" y="130682"/>
                </a:lnTo>
                <a:lnTo>
                  <a:pt x="266700" y="130682"/>
                </a:lnTo>
                <a:lnTo>
                  <a:pt x="269303" y="130352"/>
                </a:lnTo>
                <a:lnTo>
                  <a:pt x="273342" y="129057"/>
                </a:lnTo>
                <a:lnTo>
                  <a:pt x="274942" y="128435"/>
                </a:lnTo>
                <a:lnTo>
                  <a:pt x="276123" y="127838"/>
                </a:lnTo>
                <a:lnTo>
                  <a:pt x="276123" y="118414"/>
                </a:lnTo>
                <a:close/>
              </a:path>
              <a:path w="393065" h="130810" extrusionOk="0">
                <a:moveTo>
                  <a:pt x="266877" y="87121"/>
                </a:moveTo>
                <a:lnTo>
                  <a:pt x="245364" y="87121"/>
                </a:lnTo>
                <a:lnTo>
                  <a:pt x="245364" y="96126"/>
                </a:lnTo>
                <a:lnTo>
                  <a:pt x="244894" y="99504"/>
                </a:lnTo>
                <a:lnTo>
                  <a:pt x="242989" y="105676"/>
                </a:lnTo>
                <a:lnTo>
                  <a:pt x="241515" y="108165"/>
                </a:lnTo>
                <a:lnTo>
                  <a:pt x="237477" y="111950"/>
                </a:lnTo>
                <a:lnTo>
                  <a:pt x="234759" y="112902"/>
                </a:lnTo>
                <a:lnTo>
                  <a:pt x="276123" y="112902"/>
                </a:lnTo>
                <a:lnTo>
                  <a:pt x="276123" y="112725"/>
                </a:lnTo>
                <a:lnTo>
                  <a:pt x="270675" y="112725"/>
                </a:lnTo>
                <a:lnTo>
                  <a:pt x="269544" y="112255"/>
                </a:lnTo>
                <a:lnTo>
                  <a:pt x="267411" y="110350"/>
                </a:lnTo>
                <a:lnTo>
                  <a:pt x="266877" y="108750"/>
                </a:lnTo>
                <a:lnTo>
                  <a:pt x="266877" y="87121"/>
                </a:lnTo>
                <a:close/>
              </a:path>
              <a:path w="393065" h="130810" extrusionOk="0">
                <a:moveTo>
                  <a:pt x="245960" y="32892"/>
                </a:moveTo>
                <a:lnTo>
                  <a:pt x="225450" y="32892"/>
                </a:lnTo>
                <a:lnTo>
                  <a:pt x="217748" y="35293"/>
                </a:lnTo>
                <a:lnTo>
                  <a:pt x="206273" y="44742"/>
                </a:lnTo>
                <a:lnTo>
                  <a:pt x="203403" y="51028"/>
                </a:lnTo>
                <a:lnTo>
                  <a:pt x="203466" y="62166"/>
                </a:lnTo>
                <a:lnTo>
                  <a:pt x="203581" y="62763"/>
                </a:lnTo>
                <a:lnTo>
                  <a:pt x="224383" y="62763"/>
                </a:lnTo>
                <a:lnTo>
                  <a:pt x="224383" y="57848"/>
                </a:lnTo>
                <a:lnTo>
                  <a:pt x="225055" y="55943"/>
                </a:lnTo>
                <a:lnTo>
                  <a:pt x="225158" y="55651"/>
                </a:lnTo>
                <a:lnTo>
                  <a:pt x="228185" y="51447"/>
                </a:lnTo>
                <a:lnTo>
                  <a:pt x="228054" y="51447"/>
                </a:lnTo>
                <a:lnTo>
                  <a:pt x="231203" y="50317"/>
                </a:lnTo>
                <a:lnTo>
                  <a:pt x="266361" y="50317"/>
                </a:lnTo>
                <a:lnTo>
                  <a:pt x="264299" y="44894"/>
                </a:lnTo>
                <a:lnTo>
                  <a:pt x="253987" y="35293"/>
                </a:lnTo>
                <a:lnTo>
                  <a:pt x="245960" y="32892"/>
                </a:lnTo>
                <a:close/>
              </a:path>
              <a:path w="393065" h="130810" extrusionOk="0">
                <a:moveTo>
                  <a:pt x="152019" y="32892"/>
                </a:moveTo>
                <a:lnTo>
                  <a:pt x="117014" y="59899"/>
                </a:lnTo>
                <a:lnTo>
                  <a:pt x="114681" y="81787"/>
                </a:lnTo>
                <a:lnTo>
                  <a:pt x="115264" y="93570"/>
                </a:lnTo>
                <a:lnTo>
                  <a:pt x="135683" y="127728"/>
                </a:lnTo>
                <a:lnTo>
                  <a:pt x="152019" y="130682"/>
                </a:lnTo>
                <a:lnTo>
                  <a:pt x="160770" y="129944"/>
                </a:lnTo>
                <a:lnTo>
                  <a:pt x="168354" y="127728"/>
                </a:lnTo>
                <a:lnTo>
                  <a:pt x="174771" y="124033"/>
                </a:lnTo>
                <a:lnTo>
                  <a:pt x="180022" y="118859"/>
                </a:lnTo>
                <a:lnTo>
                  <a:pt x="183731" y="112725"/>
                </a:lnTo>
                <a:lnTo>
                  <a:pt x="146570" y="112725"/>
                </a:lnTo>
                <a:lnTo>
                  <a:pt x="142684" y="110388"/>
                </a:lnTo>
                <a:lnTo>
                  <a:pt x="138061" y="101015"/>
                </a:lnTo>
                <a:lnTo>
                  <a:pt x="136906" y="94170"/>
                </a:lnTo>
                <a:lnTo>
                  <a:pt x="136906" y="69405"/>
                </a:lnTo>
                <a:lnTo>
                  <a:pt x="138061" y="62560"/>
                </a:lnTo>
                <a:lnTo>
                  <a:pt x="142684" y="53187"/>
                </a:lnTo>
                <a:lnTo>
                  <a:pt x="146570" y="50850"/>
                </a:lnTo>
                <a:lnTo>
                  <a:pt x="183731" y="50850"/>
                </a:lnTo>
                <a:lnTo>
                  <a:pt x="180022" y="44716"/>
                </a:lnTo>
                <a:lnTo>
                  <a:pt x="174771" y="39542"/>
                </a:lnTo>
                <a:lnTo>
                  <a:pt x="168354" y="35847"/>
                </a:lnTo>
                <a:lnTo>
                  <a:pt x="160770" y="33631"/>
                </a:lnTo>
                <a:lnTo>
                  <a:pt x="152019" y="32892"/>
                </a:lnTo>
                <a:close/>
              </a:path>
              <a:path w="393065" h="130810" extrusionOk="0">
                <a:moveTo>
                  <a:pt x="183731" y="50850"/>
                </a:moveTo>
                <a:lnTo>
                  <a:pt x="157594" y="50850"/>
                </a:lnTo>
                <a:lnTo>
                  <a:pt x="161505" y="53187"/>
                </a:lnTo>
                <a:lnTo>
                  <a:pt x="166001" y="62560"/>
                </a:lnTo>
                <a:lnTo>
                  <a:pt x="167132" y="69405"/>
                </a:lnTo>
                <a:lnTo>
                  <a:pt x="167132" y="94170"/>
                </a:lnTo>
                <a:lnTo>
                  <a:pt x="166001" y="101015"/>
                </a:lnTo>
                <a:lnTo>
                  <a:pt x="161505" y="110388"/>
                </a:lnTo>
                <a:lnTo>
                  <a:pt x="157594" y="112725"/>
                </a:lnTo>
                <a:lnTo>
                  <a:pt x="183731" y="112725"/>
                </a:lnTo>
                <a:lnTo>
                  <a:pt x="189357" y="81787"/>
                </a:lnTo>
                <a:lnTo>
                  <a:pt x="188773" y="70005"/>
                </a:lnTo>
                <a:lnTo>
                  <a:pt x="187023" y="59899"/>
                </a:lnTo>
                <a:lnTo>
                  <a:pt x="184106" y="51469"/>
                </a:lnTo>
                <a:lnTo>
                  <a:pt x="183731" y="50850"/>
                </a:lnTo>
                <a:close/>
              </a:path>
              <a:path w="393065" h="130810" extrusionOk="0">
                <a:moveTo>
                  <a:pt x="59918" y="4444"/>
                </a:moveTo>
                <a:lnTo>
                  <a:pt x="51739" y="4444"/>
                </a:lnTo>
                <a:lnTo>
                  <a:pt x="40083" y="5406"/>
                </a:lnTo>
                <a:lnTo>
                  <a:pt x="7602" y="28573"/>
                </a:lnTo>
                <a:lnTo>
                  <a:pt x="0" y="67563"/>
                </a:lnTo>
                <a:lnTo>
                  <a:pt x="673" y="80815"/>
                </a:lnTo>
                <a:lnTo>
                  <a:pt x="771" y="82754"/>
                </a:lnTo>
                <a:lnTo>
                  <a:pt x="2993" y="95260"/>
                </a:lnTo>
                <a:lnTo>
                  <a:pt x="3087" y="95788"/>
                </a:lnTo>
                <a:lnTo>
                  <a:pt x="27227" y="126861"/>
                </a:lnTo>
                <a:lnTo>
                  <a:pt x="47117" y="130682"/>
                </a:lnTo>
                <a:lnTo>
                  <a:pt x="53517" y="130682"/>
                </a:lnTo>
                <a:lnTo>
                  <a:pt x="59563" y="129349"/>
                </a:lnTo>
                <a:lnTo>
                  <a:pt x="70942" y="124015"/>
                </a:lnTo>
                <a:lnTo>
                  <a:pt x="75742" y="120129"/>
                </a:lnTo>
                <a:lnTo>
                  <a:pt x="79654" y="115036"/>
                </a:lnTo>
                <a:lnTo>
                  <a:pt x="98323" y="115036"/>
                </a:lnTo>
                <a:lnTo>
                  <a:pt x="98323" y="111124"/>
                </a:lnTo>
                <a:lnTo>
                  <a:pt x="41719" y="111124"/>
                </a:lnTo>
                <a:lnTo>
                  <a:pt x="34734" y="107721"/>
                </a:lnTo>
                <a:lnTo>
                  <a:pt x="23512" y="62229"/>
                </a:lnTo>
                <a:lnTo>
                  <a:pt x="23886" y="54458"/>
                </a:lnTo>
                <a:lnTo>
                  <a:pt x="41541" y="24002"/>
                </a:lnTo>
                <a:lnTo>
                  <a:pt x="91369" y="24002"/>
                </a:lnTo>
                <a:lnTo>
                  <a:pt x="87503" y="18072"/>
                </a:lnTo>
                <a:lnTo>
                  <a:pt x="81850" y="13097"/>
                </a:lnTo>
                <a:lnTo>
                  <a:pt x="67564" y="6159"/>
                </a:lnTo>
                <a:lnTo>
                  <a:pt x="59918" y="4444"/>
                </a:lnTo>
                <a:close/>
              </a:path>
              <a:path w="393065" h="130810" extrusionOk="0">
                <a:moveTo>
                  <a:pt x="98323" y="115036"/>
                </a:moveTo>
                <a:lnTo>
                  <a:pt x="79654" y="115036"/>
                </a:lnTo>
                <a:lnTo>
                  <a:pt x="83566" y="128549"/>
                </a:lnTo>
                <a:lnTo>
                  <a:pt x="98323" y="128549"/>
                </a:lnTo>
                <a:lnTo>
                  <a:pt x="98323" y="115036"/>
                </a:lnTo>
                <a:close/>
              </a:path>
              <a:path w="393065" h="130810" extrusionOk="0">
                <a:moveTo>
                  <a:pt x="75031" y="73253"/>
                </a:moveTo>
                <a:lnTo>
                  <a:pt x="75031" y="90677"/>
                </a:lnTo>
                <a:lnTo>
                  <a:pt x="72809" y="97789"/>
                </a:lnTo>
                <a:lnTo>
                  <a:pt x="63919" y="108457"/>
                </a:lnTo>
                <a:lnTo>
                  <a:pt x="58204" y="111124"/>
                </a:lnTo>
                <a:lnTo>
                  <a:pt x="98323" y="111124"/>
                </a:lnTo>
                <a:lnTo>
                  <a:pt x="98323" y="81787"/>
                </a:lnTo>
                <a:lnTo>
                  <a:pt x="84632" y="81787"/>
                </a:lnTo>
                <a:lnTo>
                  <a:pt x="75031" y="73253"/>
                </a:lnTo>
                <a:close/>
              </a:path>
              <a:path w="393065" h="130810" extrusionOk="0">
                <a:moveTo>
                  <a:pt x="98323" y="62229"/>
                </a:moveTo>
                <a:lnTo>
                  <a:pt x="47650" y="62229"/>
                </a:lnTo>
                <a:lnTo>
                  <a:pt x="47650" y="81787"/>
                </a:lnTo>
                <a:lnTo>
                  <a:pt x="75031" y="81787"/>
                </a:lnTo>
                <a:lnTo>
                  <a:pt x="75031" y="73253"/>
                </a:lnTo>
                <a:lnTo>
                  <a:pt x="98323" y="73253"/>
                </a:lnTo>
                <a:lnTo>
                  <a:pt x="98323" y="62229"/>
                </a:lnTo>
                <a:close/>
              </a:path>
              <a:path w="393065" h="130810" extrusionOk="0">
                <a:moveTo>
                  <a:pt x="98323" y="73253"/>
                </a:moveTo>
                <a:lnTo>
                  <a:pt x="75031" y="73253"/>
                </a:lnTo>
                <a:lnTo>
                  <a:pt x="84632" y="81787"/>
                </a:lnTo>
                <a:lnTo>
                  <a:pt x="98323" y="81787"/>
                </a:lnTo>
                <a:lnTo>
                  <a:pt x="98323" y="73253"/>
                </a:lnTo>
                <a:close/>
              </a:path>
              <a:path w="393065" h="130810" extrusionOk="0">
                <a:moveTo>
                  <a:pt x="91369" y="24002"/>
                </a:moveTo>
                <a:lnTo>
                  <a:pt x="57670" y="24002"/>
                </a:lnTo>
                <a:lnTo>
                  <a:pt x="63322" y="26136"/>
                </a:lnTo>
                <a:lnTo>
                  <a:pt x="72694" y="34670"/>
                </a:lnTo>
                <a:lnTo>
                  <a:pt x="75031" y="40957"/>
                </a:lnTo>
                <a:lnTo>
                  <a:pt x="75031" y="49250"/>
                </a:lnTo>
                <a:lnTo>
                  <a:pt x="98323" y="49250"/>
                </a:lnTo>
                <a:lnTo>
                  <a:pt x="98323" y="39535"/>
                </a:lnTo>
                <a:lnTo>
                  <a:pt x="96164" y="31356"/>
                </a:lnTo>
                <a:lnTo>
                  <a:pt x="91369" y="24002"/>
                </a:lnTo>
                <a:close/>
              </a:path>
            </a:pathLst>
          </a:custGeom>
          <a:solidFill>
            <a:srgbClr val="E6000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714" name="Google Shape;714;p3"/>
          <p:cNvPicPr preferRelativeResize="0"/>
          <p:nvPr/>
        </p:nvPicPr>
        <p:blipFill rotWithShape="1">
          <a:blip r:embed="rId26">
            <a:alphaModFix/>
          </a:blip>
          <a:srcRect/>
          <a:stretch/>
        </p:blipFill>
        <p:spPr>
          <a:xfrm>
            <a:off x="1303470" y="3476238"/>
            <a:ext cx="65557" cy="65557"/>
          </a:xfrm>
          <a:prstGeom prst="rect">
            <a:avLst/>
          </a:prstGeom>
          <a:noFill/>
          <a:ln>
            <a:noFill/>
          </a:ln>
        </p:spPr>
      </p:pic>
      <p:pic>
        <p:nvPicPr>
          <p:cNvPr id="715" name="Google Shape;715;p3"/>
          <p:cNvPicPr preferRelativeResize="0"/>
          <p:nvPr/>
        </p:nvPicPr>
        <p:blipFill rotWithShape="1">
          <a:blip r:embed="rId27">
            <a:alphaModFix/>
          </a:blip>
          <a:srcRect/>
          <a:stretch/>
        </p:blipFill>
        <p:spPr>
          <a:xfrm>
            <a:off x="1612113" y="3455261"/>
            <a:ext cx="3640366" cy="122656"/>
          </a:xfrm>
          <a:prstGeom prst="rect">
            <a:avLst/>
          </a:prstGeom>
          <a:noFill/>
          <a:ln>
            <a:noFill/>
          </a:ln>
        </p:spPr>
      </p:pic>
      <p:pic>
        <p:nvPicPr>
          <p:cNvPr id="716" name="Google Shape;716;p3"/>
          <p:cNvPicPr preferRelativeResize="0"/>
          <p:nvPr/>
        </p:nvPicPr>
        <p:blipFill rotWithShape="1">
          <a:blip r:embed="rId26">
            <a:alphaModFix/>
          </a:blip>
          <a:srcRect/>
          <a:stretch/>
        </p:blipFill>
        <p:spPr>
          <a:xfrm>
            <a:off x="1303470" y="3861810"/>
            <a:ext cx="65557" cy="65557"/>
          </a:xfrm>
          <a:prstGeom prst="rect">
            <a:avLst/>
          </a:prstGeom>
          <a:noFill/>
          <a:ln>
            <a:noFill/>
          </a:ln>
        </p:spPr>
      </p:pic>
      <p:pic>
        <p:nvPicPr>
          <p:cNvPr id="717" name="Google Shape;717;p3"/>
          <p:cNvPicPr preferRelativeResize="0"/>
          <p:nvPr/>
        </p:nvPicPr>
        <p:blipFill rotWithShape="1">
          <a:blip r:embed="rId28">
            <a:alphaModFix/>
          </a:blip>
          <a:srcRect/>
          <a:stretch/>
        </p:blipFill>
        <p:spPr>
          <a:xfrm>
            <a:off x="1612116" y="3841442"/>
            <a:ext cx="2752255" cy="123532"/>
          </a:xfrm>
          <a:prstGeom prst="rect">
            <a:avLst/>
          </a:prstGeom>
          <a:noFill/>
          <a:ln>
            <a:noFill/>
          </a:ln>
        </p:spPr>
      </p:pic>
      <p:pic>
        <p:nvPicPr>
          <p:cNvPr id="718" name="Google Shape;718;p3"/>
          <p:cNvPicPr preferRelativeResize="0"/>
          <p:nvPr/>
        </p:nvPicPr>
        <p:blipFill rotWithShape="1">
          <a:blip r:embed="rId26">
            <a:alphaModFix/>
          </a:blip>
          <a:srcRect/>
          <a:stretch/>
        </p:blipFill>
        <p:spPr>
          <a:xfrm>
            <a:off x="1303470" y="4247382"/>
            <a:ext cx="65557" cy="65557"/>
          </a:xfrm>
          <a:prstGeom prst="rect">
            <a:avLst/>
          </a:prstGeom>
          <a:noFill/>
          <a:ln>
            <a:noFill/>
          </a:ln>
        </p:spPr>
      </p:pic>
      <p:pic>
        <p:nvPicPr>
          <p:cNvPr id="719" name="Google Shape;719;p3"/>
          <p:cNvPicPr preferRelativeResize="0"/>
          <p:nvPr/>
        </p:nvPicPr>
        <p:blipFill rotWithShape="1">
          <a:blip r:embed="rId29">
            <a:alphaModFix/>
          </a:blip>
          <a:srcRect/>
          <a:stretch/>
        </p:blipFill>
        <p:spPr>
          <a:xfrm>
            <a:off x="1612116" y="4226405"/>
            <a:ext cx="3313366" cy="123151"/>
          </a:xfrm>
          <a:prstGeom prst="rect">
            <a:avLst/>
          </a:prstGeom>
          <a:noFill/>
          <a:ln>
            <a:noFill/>
          </a:ln>
        </p:spPr>
      </p:pic>
      <p:pic>
        <p:nvPicPr>
          <p:cNvPr id="720" name="Google Shape;720;p3"/>
          <p:cNvPicPr preferRelativeResize="0"/>
          <p:nvPr/>
        </p:nvPicPr>
        <p:blipFill rotWithShape="1">
          <a:blip r:embed="rId30">
            <a:alphaModFix/>
          </a:blip>
          <a:srcRect/>
          <a:stretch/>
        </p:blipFill>
        <p:spPr>
          <a:xfrm>
            <a:off x="1620052" y="4412941"/>
            <a:ext cx="2336736" cy="122047"/>
          </a:xfrm>
          <a:prstGeom prst="rect">
            <a:avLst/>
          </a:prstGeom>
          <a:noFill/>
          <a:ln>
            <a:noFill/>
          </a:ln>
        </p:spPr>
      </p:pic>
      <p:pic>
        <p:nvPicPr>
          <p:cNvPr id="721" name="Google Shape;721;p3"/>
          <p:cNvPicPr preferRelativeResize="0"/>
          <p:nvPr/>
        </p:nvPicPr>
        <p:blipFill rotWithShape="1">
          <a:blip r:embed="rId31">
            <a:alphaModFix/>
          </a:blip>
          <a:srcRect/>
          <a:stretch/>
        </p:blipFill>
        <p:spPr>
          <a:xfrm>
            <a:off x="1164343" y="1312812"/>
            <a:ext cx="830148" cy="160909"/>
          </a:xfrm>
          <a:prstGeom prst="rect">
            <a:avLst/>
          </a:prstGeom>
          <a:noFill/>
          <a:ln>
            <a:noFill/>
          </a:ln>
        </p:spPr>
      </p:pic>
      <p:pic>
        <p:nvPicPr>
          <p:cNvPr id="722" name="Google Shape;722;p3"/>
          <p:cNvPicPr preferRelativeResize="0"/>
          <p:nvPr/>
        </p:nvPicPr>
        <p:blipFill rotWithShape="1">
          <a:blip r:embed="rId26">
            <a:alphaModFix/>
          </a:blip>
          <a:srcRect/>
          <a:stretch/>
        </p:blipFill>
        <p:spPr>
          <a:xfrm>
            <a:off x="1303470" y="1586589"/>
            <a:ext cx="65557" cy="65557"/>
          </a:xfrm>
          <a:prstGeom prst="rect">
            <a:avLst/>
          </a:prstGeom>
          <a:noFill/>
          <a:ln>
            <a:noFill/>
          </a:ln>
        </p:spPr>
      </p:pic>
      <p:pic>
        <p:nvPicPr>
          <p:cNvPr id="723" name="Google Shape;723;p3"/>
          <p:cNvPicPr preferRelativeResize="0"/>
          <p:nvPr/>
        </p:nvPicPr>
        <p:blipFill rotWithShape="1">
          <a:blip r:embed="rId32">
            <a:alphaModFix/>
          </a:blip>
          <a:srcRect/>
          <a:stretch/>
        </p:blipFill>
        <p:spPr>
          <a:xfrm>
            <a:off x="1621104" y="1565605"/>
            <a:ext cx="3719741" cy="124142"/>
          </a:xfrm>
          <a:prstGeom prst="rect">
            <a:avLst/>
          </a:prstGeom>
          <a:noFill/>
          <a:ln>
            <a:noFill/>
          </a:ln>
        </p:spPr>
      </p:pic>
      <p:pic>
        <p:nvPicPr>
          <p:cNvPr id="726" name="Google Shape;726;p3"/>
          <p:cNvPicPr preferRelativeResize="0"/>
          <p:nvPr/>
        </p:nvPicPr>
        <p:blipFill rotWithShape="1">
          <a:blip r:embed="rId33">
            <a:alphaModFix/>
          </a:blip>
          <a:srcRect/>
          <a:stretch/>
        </p:blipFill>
        <p:spPr>
          <a:xfrm>
            <a:off x="1303470" y="2322680"/>
            <a:ext cx="65557" cy="65557"/>
          </a:xfrm>
          <a:prstGeom prst="rect">
            <a:avLst/>
          </a:prstGeom>
          <a:noFill/>
          <a:ln>
            <a:noFill/>
          </a:ln>
        </p:spPr>
      </p:pic>
      <p:pic>
        <p:nvPicPr>
          <p:cNvPr id="727" name="Google Shape;727;p3"/>
          <p:cNvPicPr preferRelativeResize="0"/>
          <p:nvPr/>
        </p:nvPicPr>
        <p:blipFill rotWithShape="1">
          <a:blip r:embed="rId34">
            <a:alphaModFix/>
          </a:blip>
          <a:srcRect/>
          <a:stretch/>
        </p:blipFill>
        <p:spPr>
          <a:xfrm>
            <a:off x="1621110" y="2301698"/>
            <a:ext cx="3468725" cy="124142"/>
          </a:xfrm>
          <a:prstGeom prst="rect">
            <a:avLst/>
          </a:prstGeom>
          <a:noFill/>
          <a:ln>
            <a:noFill/>
          </a:ln>
        </p:spPr>
      </p:pic>
      <p:pic>
        <p:nvPicPr>
          <p:cNvPr id="728" name="Google Shape;728;p3"/>
          <p:cNvPicPr preferRelativeResize="0"/>
          <p:nvPr/>
        </p:nvPicPr>
        <p:blipFill rotWithShape="1">
          <a:blip r:embed="rId35">
            <a:alphaModFix/>
          </a:blip>
          <a:srcRect/>
          <a:stretch/>
        </p:blipFill>
        <p:spPr>
          <a:xfrm>
            <a:off x="1616828" y="2487626"/>
            <a:ext cx="3407282" cy="123151"/>
          </a:xfrm>
          <a:prstGeom prst="rect">
            <a:avLst/>
          </a:prstGeom>
          <a:noFill/>
          <a:ln>
            <a:noFill/>
          </a:ln>
        </p:spPr>
      </p:pic>
      <p:pic>
        <p:nvPicPr>
          <p:cNvPr id="729" name="Google Shape;729;p3"/>
          <p:cNvPicPr preferRelativeResize="0"/>
          <p:nvPr/>
        </p:nvPicPr>
        <p:blipFill rotWithShape="1">
          <a:blip r:embed="rId36">
            <a:alphaModFix/>
          </a:blip>
          <a:srcRect/>
          <a:stretch/>
        </p:blipFill>
        <p:spPr>
          <a:xfrm>
            <a:off x="1620057" y="2663499"/>
            <a:ext cx="2811754" cy="123532"/>
          </a:xfrm>
          <a:prstGeom prst="rect">
            <a:avLst/>
          </a:prstGeom>
          <a:noFill/>
          <a:ln>
            <a:noFill/>
          </a:ln>
        </p:spPr>
      </p:pic>
      <p:pic>
        <p:nvPicPr>
          <p:cNvPr id="730" name="Google Shape;730;p3"/>
          <p:cNvPicPr preferRelativeResize="0"/>
          <p:nvPr/>
        </p:nvPicPr>
        <p:blipFill rotWithShape="1">
          <a:blip r:embed="rId37">
            <a:alphaModFix/>
          </a:blip>
          <a:srcRect/>
          <a:stretch/>
        </p:blipFill>
        <p:spPr>
          <a:xfrm>
            <a:off x="1616955" y="2838758"/>
            <a:ext cx="1403197" cy="123532"/>
          </a:xfrm>
          <a:prstGeom prst="rect">
            <a:avLst/>
          </a:prstGeom>
          <a:noFill/>
          <a:ln>
            <a:noFill/>
          </a:ln>
        </p:spPr>
      </p:pic>
      <p:grpSp>
        <p:nvGrpSpPr>
          <p:cNvPr id="731" name="Google Shape;731;p3"/>
          <p:cNvGrpSpPr/>
          <p:nvPr/>
        </p:nvGrpSpPr>
        <p:grpSpPr>
          <a:xfrm>
            <a:off x="-1511" y="176034"/>
            <a:ext cx="798195" cy="399415"/>
            <a:chOff x="-1511" y="176034"/>
            <a:chExt cx="798195" cy="399415"/>
          </a:xfrm>
        </p:grpSpPr>
        <p:sp>
          <p:nvSpPr>
            <p:cNvPr id="732" name="Google Shape;732;p3"/>
            <p:cNvSpPr/>
            <p:nvPr/>
          </p:nvSpPr>
          <p:spPr>
            <a:xfrm>
              <a:off x="-1511" y="176034"/>
              <a:ext cx="798195" cy="399415"/>
            </a:xfrm>
            <a:custGeom>
              <a:avLst/>
              <a:gdLst/>
              <a:ahLst/>
              <a:cxnLst/>
              <a:rect l="l" t="t" r="r" b="b"/>
              <a:pathLst>
                <a:path w="798195" h="399415" extrusionOk="0">
                  <a:moveTo>
                    <a:pt x="798093" y="0"/>
                  </a:moveTo>
                  <a:lnTo>
                    <a:pt x="0" y="0"/>
                  </a:lnTo>
                  <a:lnTo>
                    <a:pt x="0" y="399046"/>
                  </a:lnTo>
                  <a:lnTo>
                    <a:pt x="798093" y="399046"/>
                  </a:lnTo>
                  <a:lnTo>
                    <a:pt x="798093" y="0"/>
                  </a:lnTo>
                  <a:close/>
                </a:path>
              </a:pathLst>
            </a:custGeom>
            <a:solidFill>
              <a:srgbClr val="E2120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733" name="Google Shape;733;p3"/>
            <p:cNvSpPr/>
            <p:nvPr/>
          </p:nvSpPr>
          <p:spPr>
            <a:xfrm>
              <a:off x="124472" y="283552"/>
              <a:ext cx="546735" cy="66675"/>
            </a:xfrm>
            <a:custGeom>
              <a:avLst/>
              <a:gdLst/>
              <a:ahLst/>
              <a:cxnLst/>
              <a:rect l="l" t="t" r="r" b="b"/>
              <a:pathLst>
                <a:path w="546735" h="66675" extrusionOk="0">
                  <a:moveTo>
                    <a:pt x="42138" y="51828"/>
                  </a:moveTo>
                  <a:lnTo>
                    <a:pt x="14655" y="51828"/>
                  </a:lnTo>
                  <a:lnTo>
                    <a:pt x="14655" y="38620"/>
                  </a:lnTo>
                  <a:lnTo>
                    <a:pt x="38430" y="38620"/>
                  </a:lnTo>
                  <a:lnTo>
                    <a:pt x="38430" y="25869"/>
                  </a:lnTo>
                  <a:lnTo>
                    <a:pt x="14655" y="25869"/>
                  </a:lnTo>
                  <a:lnTo>
                    <a:pt x="14655" y="14287"/>
                  </a:lnTo>
                  <a:lnTo>
                    <a:pt x="40424" y="14287"/>
                  </a:lnTo>
                  <a:lnTo>
                    <a:pt x="40424" y="1181"/>
                  </a:lnTo>
                  <a:lnTo>
                    <a:pt x="0" y="1181"/>
                  </a:lnTo>
                  <a:lnTo>
                    <a:pt x="0" y="65024"/>
                  </a:lnTo>
                  <a:lnTo>
                    <a:pt x="42138" y="65024"/>
                  </a:lnTo>
                  <a:lnTo>
                    <a:pt x="42138" y="51828"/>
                  </a:lnTo>
                  <a:close/>
                </a:path>
                <a:path w="546735" h="66675" extrusionOk="0">
                  <a:moveTo>
                    <a:pt x="104648" y="48298"/>
                  </a:moveTo>
                  <a:lnTo>
                    <a:pt x="99580" y="51371"/>
                  </a:lnTo>
                  <a:lnTo>
                    <a:pt x="94157" y="53365"/>
                  </a:lnTo>
                  <a:lnTo>
                    <a:pt x="87909" y="53365"/>
                  </a:lnTo>
                  <a:lnTo>
                    <a:pt x="79895" y="52120"/>
                  </a:lnTo>
                  <a:lnTo>
                    <a:pt x="73304" y="48374"/>
                  </a:lnTo>
                  <a:lnTo>
                    <a:pt x="68834" y="42024"/>
                  </a:lnTo>
                  <a:lnTo>
                    <a:pt x="67195" y="33020"/>
                  </a:lnTo>
                  <a:lnTo>
                    <a:pt x="68694" y="24282"/>
                  </a:lnTo>
                  <a:lnTo>
                    <a:pt x="72859" y="17932"/>
                  </a:lnTo>
                  <a:lnTo>
                    <a:pt x="79209" y="14071"/>
                  </a:lnTo>
                  <a:lnTo>
                    <a:pt x="87274" y="12763"/>
                  </a:lnTo>
                  <a:lnTo>
                    <a:pt x="93421" y="12763"/>
                  </a:lnTo>
                  <a:lnTo>
                    <a:pt x="99847" y="14287"/>
                  </a:lnTo>
                  <a:lnTo>
                    <a:pt x="104546" y="18275"/>
                  </a:lnTo>
                  <a:lnTo>
                    <a:pt x="104546" y="4699"/>
                  </a:lnTo>
                  <a:lnTo>
                    <a:pt x="99847" y="1447"/>
                  </a:lnTo>
                  <a:lnTo>
                    <a:pt x="93700" y="0"/>
                  </a:lnTo>
                  <a:lnTo>
                    <a:pt x="84467" y="0"/>
                  </a:lnTo>
                  <a:lnTo>
                    <a:pt x="71742" y="2311"/>
                  </a:lnTo>
                  <a:lnTo>
                    <a:pt x="61404" y="8940"/>
                  </a:lnTo>
                  <a:lnTo>
                    <a:pt x="54457" y="19418"/>
                  </a:lnTo>
                  <a:lnTo>
                    <a:pt x="51917" y="33286"/>
                  </a:lnTo>
                  <a:lnTo>
                    <a:pt x="54406" y="47078"/>
                  </a:lnTo>
                  <a:lnTo>
                    <a:pt x="61264" y="57391"/>
                  </a:lnTo>
                  <a:lnTo>
                    <a:pt x="71488" y="63868"/>
                  </a:lnTo>
                  <a:lnTo>
                    <a:pt x="84112" y="66116"/>
                  </a:lnTo>
                  <a:lnTo>
                    <a:pt x="92798" y="66116"/>
                  </a:lnTo>
                  <a:lnTo>
                    <a:pt x="99402" y="64401"/>
                  </a:lnTo>
                  <a:lnTo>
                    <a:pt x="104648" y="61226"/>
                  </a:lnTo>
                  <a:lnTo>
                    <a:pt x="104648" y="48298"/>
                  </a:lnTo>
                  <a:close/>
                </a:path>
                <a:path w="546735" h="66675" extrusionOk="0">
                  <a:moveTo>
                    <a:pt x="177088" y="32372"/>
                  </a:moveTo>
                  <a:lnTo>
                    <a:pt x="161886" y="4343"/>
                  </a:lnTo>
                  <a:lnTo>
                    <a:pt x="161886" y="33274"/>
                  </a:lnTo>
                  <a:lnTo>
                    <a:pt x="160756" y="41871"/>
                  </a:lnTo>
                  <a:lnTo>
                    <a:pt x="160731" y="42062"/>
                  </a:lnTo>
                  <a:lnTo>
                    <a:pt x="157441" y="48336"/>
                  </a:lnTo>
                  <a:lnTo>
                    <a:pt x="152361" y="52095"/>
                  </a:lnTo>
                  <a:lnTo>
                    <a:pt x="145796" y="53352"/>
                  </a:lnTo>
                  <a:lnTo>
                    <a:pt x="139395" y="52095"/>
                  </a:lnTo>
                  <a:lnTo>
                    <a:pt x="129552" y="33274"/>
                  </a:lnTo>
                  <a:lnTo>
                    <a:pt x="129603" y="32372"/>
                  </a:lnTo>
                  <a:lnTo>
                    <a:pt x="146062" y="12839"/>
                  </a:lnTo>
                  <a:lnTo>
                    <a:pt x="152476" y="14084"/>
                  </a:lnTo>
                  <a:lnTo>
                    <a:pt x="161886" y="33274"/>
                  </a:lnTo>
                  <a:lnTo>
                    <a:pt x="161886" y="4343"/>
                  </a:lnTo>
                  <a:lnTo>
                    <a:pt x="159042" y="2387"/>
                  </a:lnTo>
                  <a:lnTo>
                    <a:pt x="146151" y="0"/>
                  </a:lnTo>
                  <a:lnTo>
                    <a:pt x="133210" y="2387"/>
                  </a:lnTo>
                  <a:lnTo>
                    <a:pt x="123139" y="9093"/>
                  </a:lnTo>
                  <a:lnTo>
                    <a:pt x="116573" y="19532"/>
                  </a:lnTo>
                  <a:lnTo>
                    <a:pt x="114350" y="32372"/>
                  </a:lnTo>
                  <a:lnTo>
                    <a:pt x="114261" y="33274"/>
                  </a:lnTo>
                  <a:lnTo>
                    <a:pt x="116446" y="46456"/>
                  </a:lnTo>
                  <a:lnTo>
                    <a:pt x="116484" y="46685"/>
                  </a:lnTo>
                  <a:lnTo>
                    <a:pt x="122809" y="57099"/>
                  </a:lnTo>
                  <a:lnTo>
                    <a:pt x="132664" y="63779"/>
                  </a:lnTo>
                  <a:lnTo>
                    <a:pt x="145161" y="66116"/>
                  </a:lnTo>
                  <a:lnTo>
                    <a:pt x="158089" y="63779"/>
                  </a:lnTo>
                  <a:lnTo>
                    <a:pt x="176974" y="33096"/>
                  </a:lnTo>
                  <a:lnTo>
                    <a:pt x="177088" y="32372"/>
                  </a:lnTo>
                  <a:close/>
                </a:path>
                <a:path w="546735" h="66675" extrusionOk="0">
                  <a:moveTo>
                    <a:pt x="245833" y="1181"/>
                  </a:moveTo>
                  <a:lnTo>
                    <a:pt x="231813" y="1181"/>
                  </a:lnTo>
                  <a:lnTo>
                    <a:pt x="231889" y="26060"/>
                  </a:lnTo>
                  <a:lnTo>
                    <a:pt x="232181" y="39878"/>
                  </a:lnTo>
                  <a:lnTo>
                    <a:pt x="229095" y="35255"/>
                  </a:lnTo>
                  <a:lnTo>
                    <a:pt x="205041" y="1181"/>
                  </a:lnTo>
                  <a:lnTo>
                    <a:pt x="191389" y="1181"/>
                  </a:lnTo>
                  <a:lnTo>
                    <a:pt x="191389" y="65024"/>
                  </a:lnTo>
                  <a:lnTo>
                    <a:pt x="205498" y="65024"/>
                  </a:lnTo>
                  <a:lnTo>
                    <a:pt x="205473" y="33997"/>
                  </a:lnTo>
                  <a:lnTo>
                    <a:pt x="205320" y="23520"/>
                  </a:lnTo>
                  <a:lnTo>
                    <a:pt x="208178" y="27940"/>
                  </a:lnTo>
                  <a:lnTo>
                    <a:pt x="233260" y="65024"/>
                  </a:lnTo>
                  <a:lnTo>
                    <a:pt x="245833" y="65024"/>
                  </a:lnTo>
                  <a:lnTo>
                    <a:pt x="245833" y="1181"/>
                  </a:lnTo>
                  <a:close/>
                </a:path>
                <a:path w="546735" h="66675" extrusionOk="0">
                  <a:moveTo>
                    <a:pt x="322084" y="32372"/>
                  </a:moveTo>
                  <a:lnTo>
                    <a:pt x="319976" y="19532"/>
                  </a:lnTo>
                  <a:lnTo>
                    <a:pt x="319938" y="19304"/>
                  </a:lnTo>
                  <a:lnTo>
                    <a:pt x="316039" y="12839"/>
                  </a:lnTo>
                  <a:lnTo>
                    <a:pt x="313791" y="9093"/>
                  </a:lnTo>
                  <a:lnTo>
                    <a:pt x="306882" y="4343"/>
                  </a:lnTo>
                  <a:lnTo>
                    <a:pt x="306882" y="33274"/>
                  </a:lnTo>
                  <a:lnTo>
                    <a:pt x="305739" y="41871"/>
                  </a:lnTo>
                  <a:lnTo>
                    <a:pt x="305714" y="42062"/>
                  </a:lnTo>
                  <a:lnTo>
                    <a:pt x="302437" y="48336"/>
                  </a:lnTo>
                  <a:lnTo>
                    <a:pt x="297345" y="52095"/>
                  </a:lnTo>
                  <a:lnTo>
                    <a:pt x="290791" y="53352"/>
                  </a:lnTo>
                  <a:lnTo>
                    <a:pt x="284391" y="52095"/>
                  </a:lnTo>
                  <a:lnTo>
                    <a:pt x="279222" y="48336"/>
                  </a:lnTo>
                  <a:lnTo>
                    <a:pt x="278269" y="46685"/>
                  </a:lnTo>
                  <a:lnTo>
                    <a:pt x="275818" y="42062"/>
                  </a:lnTo>
                  <a:lnTo>
                    <a:pt x="275717" y="41871"/>
                  </a:lnTo>
                  <a:lnTo>
                    <a:pt x="274548" y="33274"/>
                  </a:lnTo>
                  <a:lnTo>
                    <a:pt x="274599" y="32372"/>
                  </a:lnTo>
                  <a:lnTo>
                    <a:pt x="275742" y="24244"/>
                  </a:lnTo>
                  <a:lnTo>
                    <a:pt x="275755" y="24091"/>
                  </a:lnTo>
                  <a:lnTo>
                    <a:pt x="279184" y="17868"/>
                  </a:lnTo>
                  <a:lnTo>
                    <a:pt x="284441" y="14084"/>
                  </a:lnTo>
                  <a:lnTo>
                    <a:pt x="291058" y="12839"/>
                  </a:lnTo>
                  <a:lnTo>
                    <a:pt x="297459" y="14084"/>
                  </a:lnTo>
                  <a:lnTo>
                    <a:pt x="306882" y="33274"/>
                  </a:lnTo>
                  <a:lnTo>
                    <a:pt x="306882" y="4343"/>
                  </a:lnTo>
                  <a:lnTo>
                    <a:pt x="304038" y="2387"/>
                  </a:lnTo>
                  <a:lnTo>
                    <a:pt x="291147" y="0"/>
                  </a:lnTo>
                  <a:lnTo>
                    <a:pt x="278206" y="2387"/>
                  </a:lnTo>
                  <a:lnTo>
                    <a:pt x="268135" y="9093"/>
                  </a:lnTo>
                  <a:lnTo>
                    <a:pt x="261569" y="19532"/>
                  </a:lnTo>
                  <a:lnTo>
                    <a:pt x="259346" y="32372"/>
                  </a:lnTo>
                  <a:lnTo>
                    <a:pt x="259245" y="33274"/>
                  </a:lnTo>
                  <a:lnTo>
                    <a:pt x="261429" y="46456"/>
                  </a:lnTo>
                  <a:lnTo>
                    <a:pt x="261467" y="46685"/>
                  </a:lnTo>
                  <a:lnTo>
                    <a:pt x="267804" y="57099"/>
                  </a:lnTo>
                  <a:lnTo>
                    <a:pt x="277647" y="63779"/>
                  </a:lnTo>
                  <a:lnTo>
                    <a:pt x="290156" y="66116"/>
                  </a:lnTo>
                  <a:lnTo>
                    <a:pt x="303085" y="63779"/>
                  </a:lnTo>
                  <a:lnTo>
                    <a:pt x="313143" y="57099"/>
                  </a:lnTo>
                  <a:lnTo>
                    <a:pt x="315480" y="53352"/>
                  </a:lnTo>
                  <a:lnTo>
                    <a:pt x="319735" y="46456"/>
                  </a:lnTo>
                  <a:lnTo>
                    <a:pt x="321932" y="33274"/>
                  </a:lnTo>
                  <a:lnTo>
                    <a:pt x="321970" y="33096"/>
                  </a:lnTo>
                  <a:lnTo>
                    <a:pt x="322084" y="32372"/>
                  </a:lnTo>
                  <a:close/>
                </a:path>
                <a:path w="546735" h="66675" extrusionOk="0">
                  <a:moveTo>
                    <a:pt x="399059" y="1181"/>
                  </a:moveTo>
                  <a:lnTo>
                    <a:pt x="383413" y="1181"/>
                  </a:lnTo>
                  <a:lnTo>
                    <a:pt x="372364" y="18681"/>
                  </a:lnTo>
                  <a:lnTo>
                    <a:pt x="367766" y="26416"/>
                  </a:lnTo>
                  <a:lnTo>
                    <a:pt x="365848" y="23139"/>
                  </a:lnTo>
                  <a:lnTo>
                    <a:pt x="352209" y="1181"/>
                  </a:lnTo>
                  <a:lnTo>
                    <a:pt x="336384" y="1181"/>
                  </a:lnTo>
                  <a:lnTo>
                    <a:pt x="336384" y="65024"/>
                  </a:lnTo>
                  <a:lnTo>
                    <a:pt x="350862" y="65024"/>
                  </a:lnTo>
                  <a:lnTo>
                    <a:pt x="350837" y="34975"/>
                  </a:lnTo>
                  <a:lnTo>
                    <a:pt x="350672" y="21615"/>
                  </a:lnTo>
                  <a:lnTo>
                    <a:pt x="367677" y="48120"/>
                  </a:lnTo>
                  <a:lnTo>
                    <a:pt x="375208" y="36690"/>
                  </a:lnTo>
                  <a:lnTo>
                    <a:pt x="384949" y="21615"/>
                  </a:lnTo>
                  <a:lnTo>
                    <a:pt x="384670" y="34798"/>
                  </a:lnTo>
                  <a:lnTo>
                    <a:pt x="384594" y="65024"/>
                  </a:lnTo>
                  <a:lnTo>
                    <a:pt x="399059" y="65024"/>
                  </a:lnTo>
                  <a:lnTo>
                    <a:pt x="399059" y="1181"/>
                  </a:lnTo>
                  <a:close/>
                </a:path>
                <a:path w="546735" h="66675" extrusionOk="0">
                  <a:moveTo>
                    <a:pt x="430542" y="1181"/>
                  </a:moveTo>
                  <a:lnTo>
                    <a:pt x="415798" y="1181"/>
                  </a:lnTo>
                  <a:lnTo>
                    <a:pt x="415798" y="65024"/>
                  </a:lnTo>
                  <a:lnTo>
                    <a:pt x="430542" y="65024"/>
                  </a:lnTo>
                  <a:lnTo>
                    <a:pt x="430542" y="1181"/>
                  </a:lnTo>
                  <a:close/>
                </a:path>
                <a:path w="546735" h="66675" extrusionOk="0">
                  <a:moveTo>
                    <a:pt x="490677" y="46926"/>
                  </a:moveTo>
                  <a:lnTo>
                    <a:pt x="461200" y="22783"/>
                  </a:lnTo>
                  <a:lnTo>
                    <a:pt x="459295" y="21526"/>
                  </a:lnTo>
                  <a:lnTo>
                    <a:pt x="459295" y="14922"/>
                  </a:lnTo>
                  <a:lnTo>
                    <a:pt x="461822" y="12750"/>
                  </a:lnTo>
                  <a:lnTo>
                    <a:pt x="473684" y="12750"/>
                  </a:lnTo>
                  <a:lnTo>
                    <a:pt x="481914" y="15100"/>
                  </a:lnTo>
                  <a:lnTo>
                    <a:pt x="487159" y="18986"/>
                  </a:lnTo>
                  <a:lnTo>
                    <a:pt x="487159" y="4787"/>
                  </a:lnTo>
                  <a:lnTo>
                    <a:pt x="482815" y="1892"/>
                  </a:lnTo>
                  <a:lnTo>
                    <a:pt x="475221" y="0"/>
                  </a:lnTo>
                  <a:lnTo>
                    <a:pt x="468528" y="0"/>
                  </a:lnTo>
                  <a:lnTo>
                    <a:pt x="457936" y="1371"/>
                  </a:lnTo>
                  <a:lnTo>
                    <a:pt x="450430" y="5207"/>
                  </a:lnTo>
                  <a:lnTo>
                    <a:pt x="445947" y="11074"/>
                  </a:lnTo>
                  <a:lnTo>
                    <a:pt x="444461" y="18542"/>
                  </a:lnTo>
                  <a:lnTo>
                    <a:pt x="444461" y="28028"/>
                  </a:lnTo>
                  <a:lnTo>
                    <a:pt x="449072" y="33553"/>
                  </a:lnTo>
                  <a:lnTo>
                    <a:pt x="460387" y="37706"/>
                  </a:lnTo>
                  <a:lnTo>
                    <a:pt x="473862" y="42862"/>
                  </a:lnTo>
                  <a:lnTo>
                    <a:pt x="475754" y="44488"/>
                  </a:lnTo>
                  <a:lnTo>
                    <a:pt x="475754" y="51269"/>
                  </a:lnTo>
                  <a:lnTo>
                    <a:pt x="473138" y="53352"/>
                  </a:lnTo>
                  <a:lnTo>
                    <a:pt x="460197" y="53352"/>
                  </a:lnTo>
                  <a:lnTo>
                    <a:pt x="450519" y="50546"/>
                  </a:lnTo>
                  <a:lnTo>
                    <a:pt x="444284" y="45212"/>
                  </a:lnTo>
                  <a:lnTo>
                    <a:pt x="444284" y="59778"/>
                  </a:lnTo>
                  <a:lnTo>
                    <a:pt x="448894" y="63207"/>
                  </a:lnTo>
                  <a:lnTo>
                    <a:pt x="457314" y="66103"/>
                  </a:lnTo>
                  <a:lnTo>
                    <a:pt x="466166" y="66103"/>
                  </a:lnTo>
                  <a:lnTo>
                    <a:pt x="477329" y="64579"/>
                  </a:lnTo>
                  <a:lnTo>
                    <a:pt x="484936" y="60426"/>
                  </a:lnTo>
                  <a:lnTo>
                    <a:pt x="489292" y="54317"/>
                  </a:lnTo>
                  <a:lnTo>
                    <a:pt x="490677" y="46926"/>
                  </a:lnTo>
                  <a:close/>
                </a:path>
                <a:path w="546735" h="66675" extrusionOk="0">
                  <a:moveTo>
                    <a:pt x="546125" y="1181"/>
                  </a:moveTo>
                  <a:lnTo>
                    <a:pt x="496023" y="1181"/>
                  </a:lnTo>
                  <a:lnTo>
                    <a:pt x="496023" y="14465"/>
                  </a:lnTo>
                  <a:lnTo>
                    <a:pt x="513562" y="14465"/>
                  </a:lnTo>
                  <a:lnTo>
                    <a:pt x="513562" y="65024"/>
                  </a:lnTo>
                  <a:lnTo>
                    <a:pt x="528307" y="65024"/>
                  </a:lnTo>
                  <a:lnTo>
                    <a:pt x="528307" y="14465"/>
                  </a:lnTo>
                  <a:lnTo>
                    <a:pt x="546125" y="14465"/>
                  </a:lnTo>
                  <a:lnTo>
                    <a:pt x="546125" y="1181"/>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734" name="Google Shape;734;p3"/>
            <p:cNvPicPr preferRelativeResize="0"/>
            <p:nvPr/>
          </p:nvPicPr>
          <p:blipFill rotWithShape="1">
            <a:blip r:embed="rId38">
              <a:alphaModFix/>
            </a:blip>
            <a:srcRect/>
            <a:stretch/>
          </p:blipFill>
          <p:spPr>
            <a:xfrm>
              <a:off x="228168" y="392082"/>
              <a:ext cx="338744" cy="66116"/>
            </a:xfrm>
            <a:prstGeom prst="rect">
              <a:avLst/>
            </a:prstGeom>
            <a:noFill/>
            <a:ln>
              <a:noFill/>
            </a:ln>
          </p:spPr>
        </p:pic>
      </p:grpSp>
      <p:pic>
        <p:nvPicPr>
          <p:cNvPr id="735" name="Google Shape;735;p3"/>
          <p:cNvPicPr preferRelativeResize="0"/>
          <p:nvPr/>
        </p:nvPicPr>
        <p:blipFill rotWithShape="1">
          <a:blip r:embed="rId39">
            <a:alphaModFix/>
          </a:blip>
          <a:srcRect/>
          <a:stretch/>
        </p:blipFill>
        <p:spPr>
          <a:xfrm>
            <a:off x="8391526" y="4860292"/>
            <a:ext cx="532606" cy="128630"/>
          </a:xfrm>
          <a:prstGeom prst="rect">
            <a:avLst/>
          </a:prstGeom>
          <a:noFill/>
          <a:ln>
            <a:noFill/>
          </a:ln>
        </p:spPr>
      </p:pic>
      <p:sp>
        <p:nvSpPr>
          <p:cNvPr id="736" name="Google Shape;736;p3"/>
          <p:cNvSpPr txBox="1"/>
          <p:nvPr/>
        </p:nvSpPr>
        <p:spPr>
          <a:xfrm>
            <a:off x="8385640" y="4735721"/>
            <a:ext cx="421500" cy="83400"/>
          </a:xfrm>
          <a:prstGeom prst="rect">
            <a:avLst/>
          </a:prstGeom>
          <a:noFill/>
          <a:ln>
            <a:noFill/>
          </a:ln>
        </p:spPr>
        <p:txBody>
          <a:bodyPr spcFirstLastPara="1" wrap="square" lIns="0" tIns="13950" rIns="0" bIns="0" anchor="t" anchorCtr="0">
            <a:spAutoFit/>
          </a:bodyPr>
          <a:lstStyle/>
          <a:p>
            <a:pPr marL="12700" lvl="0" indent="0" algn="l" rtl="0">
              <a:lnSpc>
                <a:spcPct val="100000"/>
              </a:lnSpc>
              <a:spcBef>
                <a:spcPts val="0"/>
              </a:spcBef>
              <a:spcAft>
                <a:spcPts val="0"/>
              </a:spcAft>
              <a:buNone/>
            </a:pPr>
            <a:r>
              <a:rPr lang="en-US" sz="450">
                <a:latin typeface="Inter Medium"/>
                <a:ea typeface="Inter Medium"/>
                <a:cs typeface="Inter Medium"/>
                <a:sym typeface="Inter Medium"/>
              </a:rPr>
              <a:t>Sponsored by</a:t>
            </a:r>
            <a:endParaRPr sz="450">
              <a:latin typeface="Inter Medium"/>
              <a:ea typeface="Inter Medium"/>
              <a:cs typeface="Inter Medium"/>
              <a:sym typeface="Inter Medium"/>
            </a:endParaRPr>
          </a:p>
        </p:txBody>
      </p:sp>
      <p:sp>
        <p:nvSpPr>
          <p:cNvPr id="2" name="Google Shape;2442;p11">
            <a:extLst>
              <a:ext uri="{FF2B5EF4-FFF2-40B4-BE49-F238E27FC236}">
                <a16:creationId xmlns:a16="http://schemas.microsoft.com/office/drawing/2014/main" id="{21A7991E-E28B-A873-863B-A3101D032860}"/>
              </a:ext>
            </a:extLst>
          </p:cNvPr>
          <p:cNvSpPr txBox="1"/>
          <p:nvPr/>
        </p:nvSpPr>
        <p:spPr>
          <a:xfrm>
            <a:off x="654300" y="4860293"/>
            <a:ext cx="3528717" cy="72436"/>
          </a:xfrm>
          <a:prstGeom prst="rect">
            <a:avLst/>
          </a:prstGeom>
          <a:noFill/>
          <a:ln>
            <a:noFill/>
          </a:ln>
        </p:spPr>
        <p:txBody>
          <a:bodyPr spcFirstLastPara="1" wrap="square" lIns="0" tIns="10775" rIns="0" bIns="0" anchor="t" anchorCtr="0">
            <a:spAutoFit/>
          </a:bodyPr>
          <a:lstStyle/>
          <a:p>
            <a:pPr marL="12700" lvl="0" indent="0" algn="l" rtl="0">
              <a:lnSpc>
                <a:spcPct val="100000"/>
              </a:lnSpc>
              <a:spcBef>
                <a:spcPts val="0"/>
              </a:spcBef>
              <a:spcAft>
                <a:spcPts val="0"/>
              </a:spcAft>
              <a:buNone/>
            </a:pPr>
            <a:r>
              <a:rPr lang="en-US" sz="400" dirty="0">
                <a:latin typeface="Inter"/>
                <a:ea typeface="Inter"/>
                <a:cs typeface="Inter"/>
                <a:sym typeface="Inter"/>
              </a:rPr>
              <a:t>1 https://www.bls.gov/news.release/pdf/ecec.pdf</a:t>
            </a:r>
          </a:p>
        </p:txBody>
      </p:sp>
      <p:sp>
        <p:nvSpPr>
          <p:cNvPr id="3" name="Google Shape;1655;p10">
            <a:extLst>
              <a:ext uri="{FF2B5EF4-FFF2-40B4-BE49-F238E27FC236}">
                <a16:creationId xmlns:a16="http://schemas.microsoft.com/office/drawing/2014/main" id="{FA9C0250-7E9F-C9FA-58EF-E142BD13923C}"/>
              </a:ext>
            </a:extLst>
          </p:cNvPr>
          <p:cNvSpPr txBox="1"/>
          <p:nvPr/>
        </p:nvSpPr>
        <p:spPr>
          <a:xfrm>
            <a:off x="1612113" y="1893293"/>
            <a:ext cx="4976590" cy="166712"/>
          </a:xfrm>
          <a:prstGeom prst="rect">
            <a:avLst/>
          </a:prstGeom>
          <a:noFill/>
          <a:ln>
            <a:noFill/>
          </a:ln>
        </p:spPr>
        <p:txBody>
          <a:bodyPr spcFirstLastPara="1" wrap="square" lIns="0" tIns="12700" rIns="0" bIns="0" anchor="t" anchorCtr="0">
            <a:spAutoFit/>
          </a:bodyPr>
          <a:lstStyle/>
          <a:p>
            <a:pPr marL="12700" marR="5080" lvl="0" indent="0" algn="l" rtl="0">
              <a:lnSpc>
                <a:spcPct val="100000"/>
              </a:lnSpc>
              <a:spcBef>
                <a:spcPts val="0"/>
              </a:spcBef>
              <a:spcAft>
                <a:spcPts val="0"/>
              </a:spcAft>
              <a:buNone/>
            </a:pPr>
            <a:r>
              <a:rPr lang="en-US" sz="1000" dirty="0">
                <a:latin typeface="Inter Medium" panose="02000503000000020004" pitchFamily="2" charset="0"/>
                <a:ea typeface="Inter Medium" panose="02000503000000020004" pitchFamily="2" charset="0"/>
                <a:cs typeface="Inter Medium"/>
                <a:sym typeface="Inter Medium"/>
              </a:rPr>
              <a:t>r</a:t>
            </a:r>
            <a:r>
              <a:rPr lang="en-US" sz="1000" b="0" dirty="0">
                <a:latin typeface="Inter Medium" panose="02000503000000020004" pitchFamily="2" charset="0"/>
                <a:ea typeface="Inter Medium" panose="02000503000000020004" pitchFamily="2" charset="0"/>
                <a:cs typeface="Inter Medium"/>
                <a:sym typeface="Inter Medium"/>
              </a:rPr>
              <a:t>esearch shows that employee expectations aren’t being met.</a:t>
            </a:r>
            <a:r>
              <a:rPr lang="en-US" sz="1000" dirty="0">
                <a:solidFill>
                  <a:schemeClr val="dk1"/>
                </a:solidFill>
                <a:latin typeface="Inter Medium" panose="02000503000000020004" pitchFamily="2" charset="0"/>
                <a:ea typeface="Inter Medium" panose="02000503000000020004" pitchFamily="2" charset="0"/>
                <a:cs typeface="Inter"/>
                <a:sym typeface="Inter"/>
              </a:rPr>
              <a:t> </a:t>
            </a:r>
            <a:endParaRPr sz="1000" dirty="0">
              <a:latin typeface="Inter Medium" panose="02000503000000020004" pitchFamily="2" charset="0"/>
              <a:ea typeface="Inter Medium" panose="02000503000000020004" pitchFamily="2" charset="0"/>
              <a:cs typeface="Inter Medium"/>
              <a:sym typeface="Inter Medium"/>
            </a:endParaRPr>
          </a:p>
        </p:txBody>
      </p:sp>
      <p:sp>
        <p:nvSpPr>
          <p:cNvPr id="4" name="Google Shape;1655;p10">
            <a:extLst>
              <a:ext uri="{FF2B5EF4-FFF2-40B4-BE49-F238E27FC236}">
                <a16:creationId xmlns:a16="http://schemas.microsoft.com/office/drawing/2014/main" id="{C220D535-E57D-1815-97D8-C0715F1E8683}"/>
              </a:ext>
            </a:extLst>
          </p:cNvPr>
          <p:cNvSpPr txBox="1"/>
          <p:nvPr/>
        </p:nvSpPr>
        <p:spPr>
          <a:xfrm>
            <a:off x="1612113" y="1707605"/>
            <a:ext cx="4976590" cy="166712"/>
          </a:xfrm>
          <a:prstGeom prst="rect">
            <a:avLst/>
          </a:prstGeom>
          <a:noFill/>
          <a:ln>
            <a:noFill/>
          </a:ln>
        </p:spPr>
        <p:txBody>
          <a:bodyPr spcFirstLastPara="1" wrap="square" lIns="0" tIns="12700" rIns="0" bIns="0" anchor="t" anchorCtr="0">
            <a:spAutoFit/>
          </a:bodyPr>
          <a:lstStyle/>
          <a:p>
            <a:pPr marL="12700" marR="5080" lvl="0" indent="0" algn="l" rtl="0">
              <a:lnSpc>
                <a:spcPct val="100000"/>
              </a:lnSpc>
              <a:spcBef>
                <a:spcPts val="0"/>
              </a:spcBef>
              <a:spcAft>
                <a:spcPts val="0"/>
              </a:spcAft>
              <a:buNone/>
            </a:pPr>
            <a:r>
              <a:rPr lang="en-US" sz="1000" dirty="0">
                <a:latin typeface="Inter Medium" panose="02000503000000020004" pitchFamily="2" charset="0"/>
                <a:ea typeface="Inter Medium" panose="02000503000000020004" pitchFamily="2" charset="0"/>
                <a:cs typeface="Inter Medium"/>
                <a:sym typeface="Inter Medium"/>
              </a:rPr>
              <a:t>compensation in the US.</a:t>
            </a:r>
            <a:r>
              <a:rPr lang="en-US" sz="1000" dirty="0">
                <a:solidFill>
                  <a:schemeClr val="dk1"/>
                </a:solidFill>
                <a:latin typeface="Inter Medium" panose="02000503000000020004" pitchFamily="2" charset="0"/>
                <a:ea typeface="Inter Medium" panose="02000503000000020004" pitchFamily="2" charset="0"/>
                <a:cs typeface="Inter"/>
                <a:sym typeface="Inter"/>
              </a:rPr>
              <a:t>¹</a:t>
            </a:r>
            <a:r>
              <a:rPr lang="en-US" sz="1000" dirty="0">
                <a:latin typeface="Inter Medium" panose="02000503000000020004" pitchFamily="2" charset="0"/>
                <a:ea typeface="Inter Medium" panose="02000503000000020004" pitchFamily="2" charset="0"/>
                <a:cs typeface="Inter Medium"/>
                <a:sym typeface="Inter Medium"/>
              </a:rPr>
              <a:t> Despite this investment, our</a:t>
            </a:r>
            <a:endParaRPr sz="1000" dirty="0">
              <a:latin typeface="Inter Medium" panose="02000503000000020004" pitchFamily="2" charset="0"/>
              <a:ea typeface="Inter Medium" panose="02000503000000020004" pitchFamily="2" charset="0"/>
              <a:cs typeface="Inter Medium"/>
              <a:sym typeface="Inter Medium"/>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Shape 740"/>
        <p:cNvGrpSpPr/>
        <p:nvPr/>
      </p:nvGrpSpPr>
      <p:grpSpPr>
        <a:xfrm>
          <a:off x="0" y="0"/>
          <a:ext cx="0" cy="0"/>
          <a:chOff x="0" y="0"/>
          <a:chExt cx="0" cy="0"/>
        </a:xfrm>
      </p:grpSpPr>
      <p:sp>
        <p:nvSpPr>
          <p:cNvPr id="741" name="Google Shape;741;p4"/>
          <p:cNvSpPr/>
          <p:nvPr/>
        </p:nvSpPr>
        <p:spPr>
          <a:xfrm>
            <a:off x="0" y="0"/>
            <a:ext cx="9144000" cy="5143500"/>
          </a:xfrm>
          <a:custGeom>
            <a:avLst/>
            <a:gdLst/>
            <a:ahLst/>
            <a:cxnLst/>
            <a:rect l="l" t="t" r="r" b="b"/>
            <a:pathLst>
              <a:path w="9144000" h="5143500" extrusionOk="0">
                <a:moveTo>
                  <a:pt x="9144000" y="0"/>
                </a:moveTo>
                <a:lnTo>
                  <a:pt x="0" y="0"/>
                </a:lnTo>
                <a:lnTo>
                  <a:pt x="0" y="5143500"/>
                </a:lnTo>
                <a:lnTo>
                  <a:pt x="9144000" y="5143500"/>
                </a:lnTo>
                <a:lnTo>
                  <a:pt x="9144000" y="0"/>
                </a:lnTo>
                <a:close/>
              </a:path>
            </a:pathLst>
          </a:custGeom>
          <a:solidFill>
            <a:srgbClr val="F4F6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742" name="Google Shape;742;p4"/>
          <p:cNvPicPr preferRelativeResize="0"/>
          <p:nvPr/>
        </p:nvPicPr>
        <p:blipFill rotWithShape="1">
          <a:blip r:embed="rId3">
            <a:alphaModFix/>
          </a:blip>
          <a:srcRect/>
          <a:stretch/>
        </p:blipFill>
        <p:spPr>
          <a:xfrm>
            <a:off x="898051" y="815630"/>
            <a:ext cx="1668435" cy="301472"/>
          </a:xfrm>
          <a:prstGeom prst="rect">
            <a:avLst/>
          </a:prstGeom>
          <a:noFill/>
          <a:ln>
            <a:noFill/>
          </a:ln>
        </p:spPr>
      </p:pic>
      <p:sp>
        <p:nvSpPr>
          <p:cNvPr id="743" name="Google Shape;743;p4"/>
          <p:cNvSpPr/>
          <p:nvPr/>
        </p:nvSpPr>
        <p:spPr>
          <a:xfrm>
            <a:off x="1681788" y="1415328"/>
            <a:ext cx="748665" cy="130810"/>
          </a:xfrm>
          <a:custGeom>
            <a:avLst/>
            <a:gdLst/>
            <a:ahLst/>
            <a:cxnLst/>
            <a:rect l="l" t="t" r="r" b="b"/>
            <a:pathLst>
              <a:path w="748664" h="130809" extrusionOk="0">
                <a:moveTo>
                  <a:pt x="734669" y="52984"/>
                </a:moveTo>
                <a:lnTo>
                  <a:pt x="713333" y="52984"/>
                </a:lnTo>
                <a:lnTo>
                  <a:pt x="713399" y="110172"/>
                </a:lnTo>
                <a:lnTo>
                  <a:pt x="729691" y="130683"/>
                </a:lnTo>
                <a:lnTo>
                  <a:pt x="737400" y="130683"/>
                </a:lnTo>
                <a:lnTo>
                  <a:pt x="739647" y="130441"/>
                </a:lnTo>
                <a:lnTo>
                  <a:pt x="744626" y="129501"/>
                </a:lnTo>
                <a:lnTo>
                  <a:pt x="746645" y="129019"/>
                </a:lnTo>
                <a:lnTo>
                  <a:pt x="748182" y="128549"/>
                </a:lnTo>
                <a:lnTo>
                  <a:pt x="748182" y="112725"/>
                </a:lnTo>
                <a:lnTo>
                  <a:pt x="737158" y="112725"/>
                </a:lnTo>
                <a:lnTo>
                  <a:pt x="734669" y="110172"/>
                </a:lnTo>
                <a:lnTo>
                  <a:pt x="734669" y="52984"/>
                </a:lnTo>
                <a:close/>
              </a:path>
              <a:path w="748664" h="130809" extrusionOk="0">
                <a:moveTo>
                  <a:pt x="748182" y="35026"/>
                </a:moveTo>
                <a:lnTo>
                  <a:pt x="703910" y="35026"/>
                </a:lnTo>
                <a:lnTo>
                  <a:pt x="703910" y="52984"/>
                </a:lnTo>
                <a:lnTo>
                  <a:pt x="748182" y="52984"/>
                </a:lnTo>
                <a:lnTo>
                  <a:pt x="748182" y="35026"/>
                </a:lnTo>
                <a:close/>
              </a:path>
              <a:path w="748664" h="130809" extrusionOk="0">
                <a:moveTo>
                  <a:pt x="734669" y="8712"/>
                </a:moveTo>
                <a:lnTo>
                  <a:pt x="716533" y="8712"/>
                </a:lnTo>
                <a:lnTo>
                  <a:pt x="713333" y="35026"/>
                </a:lnTo>
                <a:lnTo>
                  <a:pt x="734669" y="35026"/>
                </a:lnTo>
                <a:lnTo>
                  <a:pt x="734669" y="8712"/>
                </a:lnTo>
                <a:close/>
              </a:path>
              <a:path w="748664" h="130809" extrusionOk="0">
                <a:moveTo>
                  <a:pt x="640812" y="35140"/>
                </a:moveTo>
                <a:lnTo>
                  <a:pt x="623011" y="35140"/>
                </a:lnTo>
                <a:lnTo>
                  <a:pt x="623011" y="128549"/>
                </a:lnTo>
                <a:lnTo>
                  <a:pt x="644347" y="128549"/>
                </a:lnTo>
                <a:lnTo>
                  <a:pt x="644347" y="65722"/>
                </a:lnTo>
                <a:lnTo>
                  <a:pt x="645731" y="61315"/>
                </a:lnTo>
                <a:lnTo>
                  <a:pt x="651306" y="54076"/>
                </a:lnTo>
                <a:lnTo>
                  <a:pt x="654773" y="52273"/>
                </a:lnTo>
                <a:lnTo>
                  <a:pt x="692530" y="52273"/>
                </a:lnTo>
                <a:lnTo>
                  <a:pt x="692530" y="51917"/>
                </a:lnTo>
                <a:lnTo>
                  <a:pt x="690915" y="46583"/>
                </a:lnTo>
                <a:lnTo>
                  <a:pt x="642924" y="46583"/>
                </a:lnTo>
                <a:lnTo>
                  <a:pt x="640812" y="35140"/>
                </a:lnTo>
                <a:close/>
              </a:path>
              <a:path w="748664" h="130809" extrusionOk="0">
                <a:moveTo>
                  <a:pt x="692530" y="52273"/>
                </a:moveTo>
                <a:lnTo>
                  <a:pt x="662724" y="52273"/>
                </a:lnTo>
                <a:lnTo>
                  <a:pt x="665708" y="53517"/>
                </a:lnTo>
                <a:lnTo>
                  <a:pt x="670090" y="58496"/>
                </a:lnTo>
                <a:lnTo>
                  <a:pt x="671194" y="62763"/>
                </a:lnTo>
                <a:lnTo>
                  <a:pt x="671194" y="128549"/>
                </a:lnTo>
                <a:lnTo>
                  <a:pt x="692530" y="128549"/>
                </a:lnTo>
                <a:lnTo>
                  <a:pt x="692530" y="52273"/>
                </a:lnTo>
                <a:close/>
              </a:path>
              <a:path w="748664" h="130809" extrusionOk="0">
                <a:moveTo>
                  <a:pt x="674865" y="32893"/>
                </a:moveTo>
                <a:lnTo>
                  <a:pt x="662063" y="32893"/>
                </a:lnTo>
                <a:lnTo>
                  <a:pt x="657326" y="34251"/>
                </a:lnTo>
                <a:lnTo>
                  <a:pt x="649503" y="39712"/>
                </a:lnTo>
                <a:lnTo>
                  <a:pt x="646353" y="42913"/>
                </a:lnTo>
                <a:lnTo>
                  <a:pt x="643991" y="46583"/>
                </a:lnTo>
                <a:lnTo>
                  <a:pt x="690915" y="46583"/>
                </a:lnTo>
                <a:lnTo>
                  <a:pt x="690181" y="44157"/>
                </a:lnTo>
                <a:lnTo>
                  <a:pt x="680821" y="35140"/>
                </a:lnTo>
                <a:lnTo>
                  <a:pt x="674865" y="32893"/>
                </a:lnTo>
                <a:close/>
              </a:path>
              <a:path w="748664" h="130809" extrusionOk="0">
                <a:moveTo>
                  <a:pt x="573582" y="32893"/>
                </a:moveTo>
                <a:lnTo>
                  <a:pt x="540086" y="59651"/>
                </a:lnTo>
                <a:lnTo>
                  <a:pt x="540000" y="59899"/>
                </a:lnTo>
                <a:lnTo>
                  <a:pt x="538250" y="70005"/>
                </a:lnTo>
                <a:lnTo>
                  <a:pt x="537667" y="81788"/>
                </a:lnTo>
                <a:lnTo>
                  <a:pt x="538250" y="93570"/>
                </a:lnTo>
                <a:lnTo>
                  <a:pt x="558633" y="127812"/>
                </a:lnTo>
                <a:lnTo>
                  <a:pt x="558769" y="127812"/>
                </a:lnTo>
                <a:lnTo>
                  <a:pt x="565852" y="129944"/>
                </a:lnTo>
                <a:lnTo>
                  <a:pt x="574294" y="130683"/>
                </a:lnTo>
                <a:lnTo>
                  <a:pt x="583780" y="130683"/>
                </a:lnTo>
                <a:lnTo>
                  <a:pt x="591654" y="127812"/>
                </a:lnTo>
                <a:lnTo>
                  <a:pt x="597941" y="122059"/>
                </a:lnTo>
                <a:lnTo>
                  <a:pt x="602065" y="117163"/>
                </a:lnTo>
                <a:lnTo>
                  <a:pt x="603963" y="113258"/>
                </a:lnTo>
                <a:lnTo>
                  <a:pt x="569074" y="113258"/>
                </a:lnTo>
                <a:lnTo>
                  <a:pt x="565404" y="110972"/>
                </a:lnTo>
                <a:lnTo>
                  <a:pt x="561136" y="101854"/>
                </a:lnTo>
                <a:lnTo>
                  <a:pt x="560017" y="95478"/>
                </a:lnTo>
                <a:lnTo>
                  <a:pt x="559892" y="87122"/>
                </a:lnTo>
                <a:lnTo>
                  <a:pt x="607364" y="87122"/>
                </a:lnTo>
                <a:lnTo>
                  <a:pt x="607364" y="81788"/>
                </a:lnTo>
                <a:lnTo>
                  <a:pt x="606910" y="71653"/>
                </a:lnTo>
                <a:lnTo>
                  <a:pt x="560069" y="71653"/>
                </a:lnTo>
                <a:lnTo>
                  <a:pt x="560425" y="64897"/>
                </a:lnTo>
                <a:lnTo>
                  <a:pt x="561587" y="59899"/>
                </a:lnTo>
                <a:lnTo>
                  <a:pt x="561644" y="59651"/>
                </a:lnTo>
                <a:lnTo>
                  <a:pt x="565785" y="52184"/>
                </a:lnTo>
                <a:lnTo>
                  <a:pt x="569074" y="50317"/>
                </a:lnTo>
                <a:lnTo>
                  <a:pt x="601982" y="50317"/>
                </a:lnTo>
                <a:lnTo>
                  <a:pt x="598919" y="44716"/>
                </a:lnTo>
                <a:lnTo>
                  <a:pt x="594171" y="39542"/>
                </a:lnTo>
                <a:lnTo>
                  <a:pt x="588365" y="35847"/>
                </a:lnTo>
                <a:lnTo>
                  <a:pt x="581502" y="33631"/>
                </a:lnTo>
                <a:lnTo>
                  <a:pt x="573582" y="32893"/>
                </a:lnTo>
                <a:close/>
              </a:path>
              <a:path w="748664" h="130809" extrusionOk="0">
                <a:moveTo>
                  <a:pt x="607364" y="95478"/>
                </a:moveTo>
                <a:lnTo>
                  <a:pt x="586206" y="95478"/>
                </a:lnTo>
                <a:lnTo>
                  <a:pt x="586206" y="101053"/>
                </a:lnTo>
                <a:lnTo>
                  <a:pt x="585139" y="105410"/>
                </a:lnTo>
                <a:lnTo>
                  <a:pt x="580872" y="111683"/>
                </a:lnTo>
                <a:lnTo>
                  <a:pt x="577964" y="113258"/>
                </a:lnTo>
                <a:lnTo>
                  <a:pt x="603963" y="113258"/>
                </a:lnTo>
                <a:lnTo>
                  <a:pt x="605010" y="111102"/>
                </a:lnTo>
                <a:lnTo>
                  <a:pt x="606776" y="103875"/>
                </a:lnTo>
                <a:lnTo>
                  <a:pt x="607364" y="95478"/>
                </a:lnTo>
                <a:close/>
              </a:path>
              <a:path w="748664" h="130809" extrusionOk="0">
                <a:moveTo>
                  <a:pt x="601982" y="50317"/>
                </a:moveTo>
                <a:lnTo>
                  <a:pt x="577494" y="50317"/>
                </a:lnTo>
                <a:lnTo>
                  <a:pt x="580364" y="52184"/>
                </a:lnTo>
                <a:lnTo>
                  <a:pt x="584047" y="59651"/>
                </a:lnTo>
                <a:lnTo>
                  <a:pt x="584961" y="64897"/>
                </a:lnTo>
                <a:lnTo>
                  <a:pt x="584961" y="71653"/>
                </a:lnTo>
                <a:lnTo>
                  <a:pt x="606910" y="71653"/>
                </a:lnTo>
                <a:lnTo>
                  <a:pt x="606836" y="70005"/>
                </a:lnTo>
                <a:lnTo>
                  <a:pt x="605251" y="59899"/>
                </a:lnTo>
                <a:lnTo>
                  <a:pt x="602612" y="51469"/>
                </a:lnTo>
                <a:lnTo>
                  <a:pt x="601982" y="50317"/>
                </a:lnTo>
                <a:close/>
              </a:path>
              <a:path w="748664" h="130809" extrusionOk="0">
                <a:moveTo>
                  <a:pt x="430098" y="35026"/>
                </a:moveTo>
                <a:lnTo>
                  <a:pt x="412318" y="35026"/>
                </a:lnTo>
                <a:lnTo>
                  <a:pt x="412318" y="128549"/>
                </a:lnTo>
                <a:lnTo>
                  <a:pt x="433654" y="128549"/>
                </a:lnTo>
                <a:lnTo>
                  <a:pt x="433654" y="65366"/>
                </a:lnTo>
                <a:lnTo>
                  <a:pt x="434873" y="60871"/>
                </a:lnTo>
                <a:lnTo>
                  <a:pt x="439724" y="53987"/>
                </a:lnTo>
                <a:lnTo>
                  <a:pt x="442785" y="52273"/>
                </a:lnTo>
                <a:lnTo>
                  <a:pt x="522389" y="52273"/>
                </a:lnTo>
                <a:lnTo>
                  <a:pt x="521906" y="49403"/>
                </a:lnTo>
                <a:lnTo>
                  <a:pt x="520591" y="46583"/>
                </a:lnTo>
                <a:lnTo>
                  <a:pt x="432231" y="46583"/>
                </a:lnTo>
                <a:lnTo>
                  <a:pt x="430098" y="35026"/>
                </a:lnTo>
                <a:close/>
              </a:path>
              <a:path w="748664" h="130809" extrusionOk="0">
                <a:moveTo>
                  <a:pt x="487641" y="52273"/>
                </a:moveTo>
                <a:lnTo>
                  <a:pt x="450011" y="52273"/>
                </a:lnTo>
                <a:lnTo>
                  <a:pt x="452678" y="53517"/>
                </a:lnTo>
                <a:lnTo>
                  <a:pt x="456234" y="58496"/>
                </a:lnTo>
                <a:lnTo>
                  <a:pt x="457123" y="62763"/>
                </a:lnTo>
                <a:lnTo>
                  <a:pt x="457123" y="128549"/>
                </a:lnTo>
                <a:lnTo>
                  <a:pt x="478104" y="128549"/>
                </a:lnTo>
                <a:lnTo>
                  <a:pt x="478104" y="64300"/>
                </a:lnTo>
                <a:lnTo>
                  <a:pt x="479412" y="60121"/>
                </a:lnTo>
                <a:lnTo>
                  <a:pt x="484503" y="53987"/>
                </a:lnTo>
                <a:lnTo>
                  <a:pt x="484619" y="53848"/>
                </a:lnTo>
                <a:lnTo>
                  <a:pt x="487641" y="52273"/>
                </a:lnTo>
                <a:close/>
              </a:path>
              <a:path w="748664" h="130809" extrusionOk="0">
                <a:moveTo>
                  <a:pt x="522389" y="52273"/>
                </a:moveTo>
                <a:lnTo>
                  <a:pt x="494639" y="52273"/>
                </a:lnTo>
                <a:lnTo>
                  <a:pt x="497281" y="53517"/>
                </a:lnTo>
                <a:lnTo>
                  <a:pt x="500710" y="58496"/>
                </a:lnTo>
                <a:lnTo>
                  <a:pt x="501573" y="62763"/>
                </a:lnTo>
                <a:lnTo>
                  <a:pt x="501573" y="128549"/>
                </a:lnTo>
                <a:lnTo>
                  <a:pt x="522909" y="128549"/>
                </a:lnTo>
                <a:lnTo>
                  <a:pt x="522909" y="55359"/>
                </a:lnTo>
                <a:lnTo>
                  <a:pt x="522389" y="52273"/>
                </a:lnTo>
                <a:close/>
              </a:path>
              <a:path w="748664" h="130809" extrusionOk="0">
                <a:moveTo>
                  <a:pt x="460146" y="32893"/>
                </a:moveTo>
                <a:lnTo>
                  <a:pt x="450430" y="32893"/>
                </a:lnTo>
                <a:lnTo>
                  <a:pt x="446011" y="34251"/>
                </a:lnTo>
                <a:lnTo>
                  <a:pt x="438543" y="39712"/>
                </a:lnTo>
                <a:lnTo>
                  <a:pt x="435546" y="42913"/>
                </a:lnTo>
                <a:lnTo>
                  <a:pt x="433298" y="46583"/>
                </a:lnTo>
                <a:lnTo>
                  <a:pt x="475614" y="46583"/>
                </a:lnTo>
                <a:lnTo>
                  <a:pt x="473722" y="41719"/>
                </a:lnTo>
                <a:lnTo>
                  <a:pt x="471055" y="38227"/>
                </a:lnTo>
                <a:lnTo>
                  <a:pt x="464172" y="33959"/>
                </a:lnTo>
                <a:lnTo>
                  <a:pt x="460146" y="32893"/>
                </a:lnTo>
                <a:close/>
              </a:path>
              <a:path w="748664" h="130809" extrusionOk="0">
                <a:moveTo>
                  <a:pt x="504304" y="32893"/>
                </a:moveTo>
                <a:lnTo>
                  <a:pt x="494220" y="32893"/>
                </a:lnTo>
                <a:lnTo>
                  <a:pt x="489394" y="34251"/>
                </a:lnTo>
                <a:lnTo>
                  <a:pt x="481215" y="39712"/>
                </a:lnTo>
                <a:lnTo>
                  <a:pt x="477989" y="42913"/>
                </a:lnTo>
                <a:lnTo>
                  <a:pt x="475614" y="46583"/>
                </a:lnTo>
                <a:lnTo>
                  <a:pt x="520591" y="46583"/>
                </a:lnTo>
                <a:lnTo>
                  <a:pt x="517867" y="40741"/>
                </a:lnTo>
                <a:lnTo>
                  <a:pt x="515150" y="37630"/>
                </a:lnTo>
                <a:lnTo>
                  <a:pt x="508474" y="33959"/>
                </a:lnTo>
                <a:lnTo>
                  <a:pt x="508742" y="33959"/>
                </a:lnTo>
                <a:lnTo>
                  <a:pt x="504304" y="32893"/>
                </a:lnTo>
                <a:close/>
              </a:path>
              <a:path w="748664" h="130809" extrusionOk="0">
                <a:moveTo>
                  <a:pt x="362889" y="32893"/>
                </a:moveTo>
                <a:lnTo>
                  <a:pt x="329393" y="59651"/>
                </a:lnTo>
                <a:lnTo>
                  <a:pt x="326974" y="81788"/>
                </a:lnTo>
                <a:lnTo>
                  <a:pt x="327557" y="93570"/>
                </a:lnTo>
                <a:lnTo>
                  <a:pt x="347940" y="127812"/>
                </a:lnTo>
                <a:lnTo>
                  <a:pt x="348076" y="127812"/>
                </a:lnTo>
                <a:lnTo>
                  <a:pt x="355159" y="129944"/>
                </a:lnTo>
                <a:lnTo>
                  <a:pt x="363600" y="130683"/>
                </a:lnTo>
                <a:lnTo>
                  <a:pt x="373087" y="130683"/>
                </a:lnTo>
                <a:lnTo>
                  <a:pt x="380961" y="127812"/>
                </a:lnTo>
                <a:lnTo>
                  <a:pt x="387248" y="122059"/>
                </a:lnTo>
                <a:lnTo>
                  <a:pt x="391372" y="117163"/>
                </a:lnTo>
                <a:lnTo>
                  <a:pt x="393270" y="113258"/>
                </a:lnTo>
                <a:lnTo>
                  <a:pt x="358381" y="113258"/>
                </a:lnTo>
                <a:lnTo>
                  <a:pt x="354710" y="110972"/>
                </a:lnTo>
                <a:lnTo>
                  <a:pt x="350443" y="101854"/>
                </a:lnTo>
                <a:lnTo>
                  <a:pt x="349324" y="95478"/>
                </a:lnTo>
                <a:lnTo>
                  <a:pt x="349199" y="87122"/>
                </a:lnTo>
                <a:lnTo>
                  <a:pt x="396671" y="87122"/>
                </a:lnTo>
                <a:lnTo>
                  <a:pt x="396671" y="81788"/>
                </a:lnTo>
                <a:lnTo>
                  <a:pt x="396217" y="71653"/>
                </a:lnTo>
                <a:lnTo>
                  <a:pt x="349377" y="71653"/>
                </a:lnTo>
                <a:lnTo>
                  <a:pt x="349732" y="64897"/>
                </a:lnTo>
                <a:lnTo>
                  <a:pt x="350894" y="59899"/>
                </a:lnTo>
                <a:lnTo>
                  <a:pt x="350951" y="59651"/>
                </a:lnTo>
                <a:lnTo>
                  <a:pt x="355091" y="52184"/>
                </a:lnTo>
                <a:lnTo>
                  <a:pt x="358381" y="50317"/>
                </a:lnTo>
                <a:lnTo>
                  <a:pt x="391289" y="50317"/>
                </a:lnTo>
                <a:lnTo>
                  <a:pt x="388226" y="44716"/>
                </a:lnTo>
                <a:lnTo>
                  <a:pt x="383478" y="39542"/>
                </a:lnTo>
                <a:lnTo>
                  <a:pt x="377672" y="35847"/>
                </a:lnTo>
                <a:lnTo>
                  <a:pt x="370809" y="33631"/>
                </a:lnTo>
                <a:lnTo>
                  <a:pt x="362889" y="32893"/>
                </a:lnTo>
                <a:close/>
              </a:path>
              <a:path w="748664" h="130809" extrusionOk="0">
                <a:moveTo>
                  <a:pt x="396671" y="95478"/>
                </a:moveTo>
                <a:lnTo>
                  <a:pt x="375513" y="95478"/>
                </a:lnTo>
                <a:lnTo>
                  <a:pt x="375513" y="101053"/>
                </a:lnTo>
                <a:lnTo>
                  <a:pt x="374446" y="105410"/>
                </a:lnTo>
                <a:lnTo>
                  <a:pt x="370179" y="111683"/>
                </a:lnTo>
                <a:lnTo>
                  <a:pt x="367271" y="113258"/>
                </a:lnTo>
                <a:lnTo>
                  <a:pt x="393270" y="113258"/>
                </a:lnTo>
                <a:lnTo>
                  <a:pt x="394317" y="111102"/>
                </a:lnTo>
                <a:lnTo>
                  <a:pt x="396083" y="103875"/>
                </a:lnTo>
                <a:lnTo>
                  <a:pt x="396671" y="95478"/>
                </a:lnTo>
                <a:close/>
              </a:path>
              <a:path w="748664" h="130809" extrusionOk="0">
                <a:moveTo>
                  <a:pt x="391289" y="50317"/>
                </a:moveTo>
                <a:lnTo>
                  <a:pt x="366801" y="50317"/>
                </a:lnTo>
                <a:lnTo>
                  <a:pt x="369671" y="52184"/>
                </a:lnTo>
                <a:lnTo>
                  <a:pt x="373354" y="59651"/>
                </a:lnTo>
                <a:lnTo>
                  <a:pt x="374268" y="64897"/>
                </a:lnTo>
                <a:lnTo>
                  <a:pt x="374268" y="71653"/>
                </a:lnTo>
                <a:lnTo>
                  <a:pt x="396217" y="71653"/>
                </a:lnTo>
                <a:lnTo>
                  <a:pt x="396143" y="70005"/>
                </a:lnTo>
                <a:lnTo>
                  <a:pt x="394558" y="59899"/>
                </a:lnTo>
                <a:lnTo>
                  <a:pt x="391919" y="51469"/>
                </a:lnTo>
                <a:lnTo>
                  <a:pt x="391289" y="50317"/>
                </a:lnTo>
                <a:close/>
              </a:path>
              <a:path w="748664" h="130809" extrusionOk="0">
                <a:moveTo>
                  <a:pt x="292303" y="35026"/>
                </a:moveTo>
                <a:lnTo>
                  <a:pt x="274523" y="35026"/>
                </a:lnTo>
                <a:lnTo>
                  <a:pt x="274523" y="128549"/>
                </a:lnTo>
                <a:lnTo>
                  <a:pt x="295859" y="128549"/>
                </a:lnTo>
                <a:lnTo>
                  <a:pt x="295859" y="70878"/>
                </a:lnTo>
                <a:lnTo>
                  <a:pt x="296659" y="66560"/>
                </a:lnTo>
                <a:lnTo>
                  <a:pt x="299859" y="60388"/>
                </a:lnTo>
                <a:lnTo>
                  <a:pt x="301993" y="58204"/>
                </a:lnTo>
                <a:lnTo>
                  <a:pt x="307327" y="55587"/>
                </a:lnTo>
                <a:lnTo>
                  <a:pt x="310197" y="54940"/>
                </a:lnTo>
                <a:lnTo>
                  <a:pt x="320928" y="54940"/>
                </a:lnTo>
                <a:lnTo>
                  <a:pt x="320928" y="48717"/>
                </a:lnTo>
                <a:lnTo>
                  <a:pt x="294792" y="48717"/>
                </a:lnTo>
                <a:lnTo>
                  <a:pt x="292303" y="35026"/>
                </a:lnTo>
                <a:close/>
              </a:path>
              <a:path w="748664" h="130809" extrusionOk="0">
                <a:moveTo>
                  <a:pt x="314769" y="32893"/>
                </a:moveTo>
                <a:lnTo>
                  <a:pt x="307301" y="32893"/>
                </a:lnTo>
                <a:lnTo>
                  <a:pt x="303745" y="34556"/>
                </a:lnTo>
                <a:lnTo>
                  <a:pt x="298996" y="41186"/>
                </a:lnTo>
                <a:lnTo>
                  <a:pt x="297167" y="44805"/>
                </a:lnTo>
                <a:lnTo>
                  <a:pt x="295859" y="48717"/>
                </a:lnTo>
                <a:lnTo>
                  <a:pt x="320928" y="48717"/>
                </a:lnTo>
                <a:lnTo>
                  <a:pt x="320928" y="34315"/>
                </a:lnTo>
                <a:lnTo>
                  <a:pt x="317728" y="33362"/>
                </a:lnTo>
                <a:lnTo>
                  <a:pt x="314769" y="32893"/>
                </a:lnTo>
                <a:close/>
              </a:path>
              <a:path w="748664" h="130809" extrusionOk="0">
                <a:moveTo>
                  <a:pt x="255142" y="35026"/>
                </a:moveTo>
                <a:lnTo>
                  <a:pt x="233806" y="35026"/>
                </a:lnTo>
                <a:lnTo>
                  <a:pt x="233806" y="128549"/>
                </a:lnTo>
                <a:lnTo>
                  <a:pt x="255142" y="128549"/>
                </a:lnTo>
                <a:lnTo>
                  <a:pt x="255142" y="35026"/>
                </a:lnTo>
                <a:close/>
              </a:path>
              <a:path w="748664" h="130809" extrusionOk="0">
                <a:moveTo>
                  <a:pt x="255142" y="0"/>
                </a:moveTo>
                <a:lnTo>
                  <a:pt x="233629" y="0"/>
                </a:lnTo>
                <a:lnTo>
                  <a:pt x="233629" y="20447"/>
                </a:lnTo>
                <a:lnTo>
                  <a:pt x="255142" y="20447"/>
                </a:lnTo>
                <a:lnTo>
                  <a:pt x="255142" y="0"/>
                </a:lnTo>
                <a:close/>
              </a:path>
              <a:path w="748664" h="130809" extrusionOk="0">
                <a:moveTo>
                  <a:pt x="208025" y="52984"/>
                </a:moveTo>
                <a:lnTo>
                  <a:pt x="186689" y="52984"/>
                </a:lnTo>
                <a:lnTo>
                  <a:pt x="186755" y="110172"/>
                </a:lnTo>
                <a:lnTo>
                  <a:pt x="203047" y="130683"/>
                </a:lnTo>
                <a:lnTo>
                  <a:pt x="210756" y="130683"/>
                </a:lnTo>
                <a:lnTo>
                  <a:pt x="213004" y="130441"/>
                </a:lnTo>
                <a:lnTo>
                  <a:pt x="217982" y="129501"/>
                </a:lnTo>
                <a:lnTo>
                  <a:pt x="220002" y="129019"/>
                </a:lnTo>
                <a:lnTo>
                  <a:pt x="221538" y="128549"/>
                </a:lnTo>
                <a:lnTo>
                  <a:pt x="221538" y="112725"/>
                </a:lnTo>
                <a:lnTo>
                  <a:pt x="210515" y="112725"/>
                </a:lnTo>
                <a:lnTo>
                  <a:pt x="208025" y="110172"/>
                </a:lnTo>
                <a:lnTo>
                  <a:pt x="208025" y="52984"/>
                </a:lnTo>
                <a:close/>
              </a:path>
              <a:path w="748664" h="130809" extrusionOk="0">
                <a:moveTo>
                  <a:pt x="221538" y="35026"/>
                </a:moveTo>
                <a:lnTo>
                  <a:pt x="177266" y="35026"/>
                </a:lnTo>
                <a:lnTo>
                  <a:pt x="177266" y="52984"/>
                </a:lnTo>
                <a:lnTo>
                  <a:pt x="221538" y="52984"/>
                </a:lnTo>
                <a:lnTo>
                  <a:pt x="221538" y="35026"/>
                </a:lnTo>
                <a:close/>
              </a:path>
              <a:path w="748664" h="130809" extrusionOk="0">
                <a:moveTo>
                  <a:pt x="208025" y="8712"/>
                </a:moveTo>
                <a:lnTo>
                  <a:pt x="189890" y="8712"/>
                </a:lnTo>
                <a:lnTo>
                  <a:pt x="186689" y="35026"/>
                </a:lnTo>
                <a:lnTo>
                  <a:pt x="208025" y="35026"/>
                </a:lnTo>
                <a:lnTo>
                  <a:pt x="208025" y="8712"/>
                </a:lnTo>
                <a:close/>
              </a:path>
              <a:path w="748664" h="130809" extrusionOk="0">
                <a:moveTo>
                  <a:pt x="136016" y="32893"/>
                </a:moveTo>
                <a:lnTo>
                  <a:pt x="102520" y="59651"/>
                </a:lnTo>
                <a:lnTo>
                  <a:pt x="102435" y="59899"/>
                </a:lnTo>
                <a:lnTo>
                  <a:pt x="100684" y="70005"/>
                </a:lnTo>
                <a:lnTo>
                  <a:pt x="100101" y="81788"/>
                </a:lnTo>
                <a:lnTo>
                  <a:pt x="100684" y="93570"/>
                </a:lnTo>
                <a:lnTo>
                  <a:pt x="121067" y="127812"/>
                </a:lnTo>
                <a:lnTo>
                  <a:pt x="121204" y="127812"/>
                </a:lnTo>
                <a:lnTo>
                  <a:pt x="128286" y="129944"/>
                </a:lnTo>
                <a:lnTo>
                  <a:pt x="136728" y="130683"/>
                </a:lnTo>
                <a:lnTo>
                  <a:pt x="146215" y="130683"/>
                </a:lnTo>
                <a:lnTo>
                  <a:pt x="154089" y="127812"/>
                </a:lnTo>
                <a:lnTo>
                  <a:pt x="160375" y="122059"/>
                </a:lnTo>
                <a:lnTo>
                  <a:pt x="164500" y="117163"/>
                </a:lnTo>
                <a:lnTo>
                  <a:pt x="166397" y="113258"/>
                </a:lnTo>
                <a:lnTo>
                  <a:pt x="131508" y="113258"/>
                </a:lnTo>
                <a:lnTo>
                  <a:pt x="127838" y="110972"/>
                </a:lnTo>
                <a:lnTo>
                  <a:pt x="123570" y="101854"/>
                </a:lnTo>
                <a:lnTo>
                  <a:pt x="122451" y="95478"/>
                </a:lnTo>
                <a:lnTo>
                  <a:pt x="122326" y="87122"/>
                </a:lnTo>
                <a:lnTo>
                  <a:pt x="169798" y="87122"/>
                </a:lnTo>
                <a:lnTo>
                  <a:pt x="169798" y="81788"/>
                </a:lnTo>
                <a:lnTo>
                  <a:pt x="169344" y="71653"/>
                </a:lnTo>
                <a:lnTo>
                  <a:pt x="122504" y="71653"/>
                </a:lnTo>
                <a:lnTo>
                  <a:pt x="122859" y="64897"/>
                </a:lnTo>
                <a:lnTo>
                  <a:pt x="124021" y="59899"/>
                </a:lnTo>
                <a:lnTo>
                  <a:pt x="124078" y="59651"/>
                </a:lnTo>
                <a:lnTo>
                  <a:pt x="128219" y="52184"/>
                </a:lnTo>
                <a:lnTo>
                  <a:pt x="131508" y="50317"/>
                </a:lnTo>
                <a:lnTo>
                  <a:pt x="164416" y="50317"/>
                </a:lnTo>
                <a:lnTo>
                  <a:pt x="161353" y="44716"/>
                </a:lnTo>
                <a:lnTo>
                  <a:pt x="156605" y="39542"/>
                </a:lnTo>
                <a:lnTo>
                  <a:pt x="150799" y="35847"/>
                </a:lnTo>
                <a:lnTo>
                  <a:pt x="143937" y="33631"/>
                </a:lnTo>
                <a:lnTo>
                  <a:pt x="136016" y="32893"/>
                </a:lnTo>
                <a:close/>
              </a:path>
              <a:path w="748664" h="130809" extrusionOk="0">
                <a:moveTo>
                  <a:pt x="169798" y="95478"/>
                </a:moveTo>
                <a:lnTo>
                  <a:pt x="148640" y="95478"/>
                </a:lnTo>
                <a:lnTo>
                  <a:pt x="148640" y="101053"/>
                </a:lnTo>
                <a:lnTo>
                  <a:pt x="147573" y="105410"/>
                </a:lnTo>
                <a:lnTo>
                  <a:pt x="143306" y="111683"/>
                </a:lnTo>
                <a:lnTo>
                  <a:pt x="140398" y="113258"/>
                </a:lnTo>
                <a:lnTo>
                  <a:pt x="166397" y="113258"/>
                </a:lnTo>
                <a:lnTo>
                  <a:pt x="167444" y="111102"/>
                </a:lnTo>
                <a:lnTo>
                  <a:pt x="169210" y="103875"/>
                </a:lnTo>
                <a:lnTo>
                  <a:pt x="169798" y="95478"/>
                </a:lnTo>
                <a:close/>
              </a:path>
              <a:path w="748664" h="130809" extrusionOk="0">
                <a:moveTo>
                  <a:pt x="164416" y="50317"/>
                </a:moveTo>
                <a:lnTo>
                  <a:pt x="139928" y="50317"/>
                </a:lnTo>
                <a:lnTo>
                  <a:pt x="142798" y="52184"/>
                </a:lnTo>
                <a:lnTo>
                  <a:pt x="146481" y="59651"/>
                </a:lnTo>
                <a:lnTo>
                  <a:pt x="147396" y="64897"/>
                </a:lnTo>
                <a:lnTo>
                  <a:pt x="147396" y="71653"/>
                </a:lnTo>
                <a:lnTo>
                  <a:pt x="169344" y="71653"/>
                </a:lnTo>
                <a:lnTo>
                  <a:pt x="169270" y="70005"/>
                </a:lnTo>
                <a:lnTo>
                  <a:pt x="167686" y="59899"/>
                </a:lnTo>
                <a:lnTo>
                  <a:pt x="165046" y="51469"/>
                </a:lnTo>
                <a:lnTo>
                  <a:pt x="164416" y="50317"/>
                </a:lnTo>
                <a:close/>
              </a:path>
              <a:path w="748664" h="130809" extrusionOk="0">
                <a:moveTo>
                  <a:pt x="51028" y="6578"/>
                </a:moveTo>
                <a:lnTo>
                  <a:pt x="0" y="6578"/>
                </a:lnTo>
                <a:lnTo>
                  <a:pt x="0" y="128549"/>
                </a:lnTo>
                <a:lnTo>
                  <a:pt x="22758" y="128549"/>
                </a:lnTo>
                <a:lnTo>
                  <a:pt x="22758" y="77698"/>
                </a:lnTo>
                <a:lnTo>
                  <a:pt x="70012" y="77698"/>
                </a:lnTo>
                <a:lnTo>
                  <a:pt x="67919" y="72720"/>
                </a:lnTo>
                <a:lnTo>
                  <a:pt x="74206" y="70116"/>
                </a:lnTo>
                <a:lnTo>
                  <a:pt x="79184" y="66078"/>
                </a:lnTo>
                <a:lnTo>
                  <a:pt x="84891" y="57607"/>
                </a:lnTo>
                <a:lnTo>
                  <a:pt x="22758" y="57607"/>
                </a:lnTo>
                <a:lnTo>
                  <a:pt x="22758" y="26847"/>
                </a:lnTo>
                <a:lnTo>
                  <a:pt x="85624" y="26847"/>
                </a:lnTo>
                <a:lnTo>
                  <a:pt x="83067" y="21708"/>
                </a:lnTo>
                <a:lnTo>
                  <a:pt x="78943" y="16446"/>
                </a:lnTo>
                <a:lnTo>
                  <a:pt x="73663" y="12129"/>
                </a:lnTo>
                <a:lnTo>
                  <a:pt x="67252" y="9045"/>
                </a:lnTo>
                <a:lnTo>
                  <a:pt x="59708" y="7195"/>
                </a:lnTo>
                <a:lnTo>
                  <a:pt x="51028" y="6578"/>
                </a:lnTo>
                <a:close/>
              </a:path>
              <a:path w="748664" h="130809" extrusionOk="0">
                <a:moveTo>
                  <a:pt x="70012" y="77698"/>
                </a:moveTo>
                <a:lnTo>
                  <a:pt x="46405" y="77698"/>
                </a:lnTo>
                <a:lnTo>
                  <a:pt x="66674" y="128549"/>
                </a:lnTo>
                <a:lnTo>
                  <a:pt x="91389" y="128549"/>
                </a:lnTo>
                <a:lnTo>
                  <a:pt x="70012" y="77698"/>
                </a:lnTo>
                <a:close/>
              </a:path>
              <a:path w="748664" h="130809" extrusionOk="0">
                <a:moveTo>
                  <a:pt x="85624" y="26847"/>
                </a:moveTo>
                <a:lnTo>
                  <a:pt x="53936" y="26847"/>
                </a:lnTo>
                <a:lnTo>
                  <a:pt x="57759" y="28155"/>
                </a:lnTo>
                <a:lnTo>
                  <a:pt x="62611" y="33362"/>
                </a:lnTo>
                <a:lnTo>
                  <a:pt x="63830" y="36918"/>
                </a:lnTo>
                <a:lnTo>
                  <a:pt x="63830" y="46520"/>
                </a:lnTo>
                <a:lnTo>
                  <a:pt x="62560" y="50495"/>
                </a:lnTo>
                <a:lnTo>
                  <a:pt x="57454" y="56184"/>
                </a:lnTo>
                <a:lnTo>
                  <a:pt x="53403" y="57607"/>
                </a:lnTo>
                <a:lnTo>
                  <a:pt x="84891" y="57607"/>
                </a:lnTo>
                <a:lnTo>
                  <a:pt x="86525" y="55181"/>
                </a:lnTo>
                <a:lnTo>
                  <a:pt x="88366" y="48780"/>
                </a:lnTo>
                <a:lnTo>
                  <a:pt x="88366" y="41427"/>
                </a:lnTo>
                <a:lnTo>
                  <a:pt x="87778" y="34200"/>
                </a:lnTo>
                <a:lnTo>
                  <a:pt x="86012" y="27627"/>
                </a:lnTo>
                <a:lnTo>
                  <a:pt x="85624" y="26847"/>
                </a:lnTo>
                <a:close/>
              </a:path>
            </a:pathLst>
          </a:custGeom>
          <a:solidFill>
            <a:srgbClr val="58585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744" name="Google Shape;744;p4"/>
          <p:cNvSpPr/>
          <p:nvPr/>
        </p:nvSpPr>
        <p:spPr>
          <a:xfrm>
            <a:off x="1827542" y="1683224"/>
            <a:ext cx="60325" cy="60325"/>
          </a:xfrm>
          <a:custGeom>
            <a:avLst/>
            <a:gdLst/>
            <a:ahLst/>
            <a:cxnLst/>
            <a:rect l="l" t="t" r="r" b="b"/>
            <a:pathLst>
              <a:path w="60325" h="60325" extrusionOk="0">
                <a:moveTo>
                  <a:pt x="35090" y="0"/>
                </a:moveTo>
                <a:lnTo>
                  <a:pt x="30086" y="0"/>
                </a:lnTo>
                <a:lnTo>
                  <a:pt x="25044" y="0"/>
                </a:lnTo>
                <a:lnTo>
                  <a:pt x="20104" y="1295"/>
                </a:lnTo>
                <a:lnTo>
                  <a:pt x="10464" y="6477"/>
                </a:lnTo>
                <a:lnTo>
                  <a:pt x="6705" y="10172"/>
                </a:lnTo>
                <a:lnTo>
                  <a:pt x="1346" y="19773"/>
                </a:lnTo>
                <a:lnTo>
                  <a:pt x="0" y="24790"/>
                </a:lnTo>
                <a:lnTo>
                  <a:pt x="0" y="38341"/>
                </a:lnTo>
                <a:lnTo>
                  <a:pt x="2933" y="45427"/>
                </a:lnTo>
                <a:lnTo>
                  <a:pt x="14668" y="57162"/>
                </a:lnTo>
                <a:lnTo>
                  <a:pt x="21767" y="60096"/>
                </a:lnTo>
                <a:lnTo>
                  <a:pt x="38366" y="60096"/>
                </a:lnTo>
                <a:lnTo>
                  <a:pt x="45440" y="57162"/>
                </a:lnTo>
                <a:lnTo>
                  <a:pt x="57162" y="45427"/>
                </a:lnTo>
                <a:lnTo>
                  <a:pt x="60096" y="38341"/>
                </a:lnTo>
                <a:lnTo>
                  <a:pt x="60096" y="24828"/>
                </a:lnTo>
                <a:lnTo>
                  <a:pt x="58762" y="19824"/>
                </a:lnTo>
                <a:lnTo>
                  <a:pt x="53390" y="10185"/>
                </a:lnTo>
                <a:lnTo>
                  <a:pt x="49644" y="6477"/>
                </a:lnTo>
                <a:lnTo>
                  <a:pt x="40005" y="1295"/>
                </a:lnTo>
                <a:lnTo>
                  <a:pt x="35090" y="0"/>
                </a:lnTo>
                <a:close/>
              </a:path>
            </a:pathLst>
          </a:custGeom>
          <a:solidFill>
            <a:srgbClr val="2D45B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745" name="Google Shape;745;p4"/>
          <p:cNvPicPr preferRelativeResize="0"/>
          <p:nvPr/>
        </p:nvPicPr>
        <p:blipFill rotWithShape="1">
          <a:blip r:embed="rId4">
            <a:alphaModFix/>
          </a:blip>
          <a:srcRect/>
          <a:stretch/>
        </p:blipFill>
        <p:spPr>
          <a:xfrm>
            <a:off x="2138558" y="1656542"/>
            <a:ext cx="537159" cy="97548"/>
          </a:xfrm>
          <a:prstGeom prst="rect">
            <a:avLst/>
          </a:prstGeom>
          <a:noFill/>
          <a:ln>
            <a:noFill/>
          </a:ln>
        </p:spPr>
      </p:pic>
      <p:sp>
        <p:nvSpPr>
          <p:cNvPr id="746" name="Google Shape;746;p4"/>
          <p:cNvSpPr/>
          <p:nvPr/>
        </p:nvSpPr>
        <p:spPr>
          <a:xfrm>
            <a:off x="1827542" y="1876009"/>
            <a:ext cx="60325" cy="60325"/>
          </a:xfrm>
          <a:custGeom>
            <a:avLst/>
            <a:gdLst/>
            <a:ahLst/>
            <a:cxnLst/>
            <a:rect l="l" t="t" r="r" b="b"/>
            <a:pathLst>
              <a:path w="60325" h="60325" extrusionOk="0">
                <a:moveTo>
                  <a:pt x="35090" y="0"/>
                </a:moveTo>
                <a:lnTo>
                  <a:pt x="30086" y="0"/>
                </a:lnTo>
                <a:lnTo>
                  <a:pt x="25044" y="0"/>
                </a:lnTo>
                <a:lnTo>
                  <a:pt x="20104" y="1295"/>
                </a:lnTo>
                <a:lnTo>
                  <a:pt x="10464" y="6477"/>
                </a:lnTo>
                <a:lnTo>
                  <a:pt x="6705" y="10172"/>
                </a:lnTo>
                <a:lnTo>
                  <a:pt x="1346" y="19773"/>
                </a:lnTo>
                <a:lnTo>
                  <a:pt x="0" y="24790"/>
                </a:lnTo>
                <a:lnTo>
                  <a:pt x="0" y="38341"/>
                </a:lnTo>
                <a:lnTo>
                  <a:pt x="2933" y="45427"/>
                </a:lnTo>
                <a:lnTo>
                  <a:pt x="14668" y="57162"/>
                </a:lnTo>
                <a:lnTo>
                  <a:pt x="21767" y="60096"/>
                </a:lnTo>
                <a:lnTo>
                  <a:pt x="38366" y="60096"/>
                </a:lnTo>
                <a:lnTo>
                  <a:pt x="45440" y="57162"/>
                </a:lnTo>
                <a:lnTo>
                  <a:pt x="57162" y="45427"/>
                </a:lnTo>
                <a:lnTo>
                  <a:pt x="60096" y="38341"/>
                </a:lnTo>
                <a:lnTo>
                  <a:pt x="60096" y="24828"/>
                </a:lnTo>
                <a:lnTo>
                  <a:pt x="58762" y="19824"/>
                </a:lnTo>
                <a:lnTo>
                  <a:pt x="53390" y="10185"/>
                </a:lnTo>
                <a:lnTo>
                  <a:pt x="49644" y="6477"/>
                </a:lnTo>
                <a:lnTo>
                  <a:pt x="40005" y="1295"/>
                </a:lnTo>
                <a:lnTo>
                  <a:pt x="35090" y="0"/>
                </a:lnTo>
                <a:close/>
              </a:path>
            </a:pathLst>
          </a:custGeom>
          <a:solidFill>
            <a:srgbClr val="2D45B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747" name="Google Shape;747;p4"/>
          <p:cNvPicPr preferRelativeResize="0"/>
          <p:nvPr/>
        </p:nvPicPr>
        <p:blipFill rotWithShape="1">
          <a:blip r:embed="rId5">
            <a:alphaModFix/>
          </a:blip>
          <a:srcRect/>
          <a:stretch/>
        </p:blipFill>
        <p:spPr>
          <a:xfrm>
            <a:off x="2137504" y="2029312"/>
            <a:ext cx="773290" cy="122656"/>
          </a:xfrm>
          <a:prstGeom prst="rect">
            <a:avLst/>
          </a:prstGeom>
          <a:noFill/>
          <a:ln>
            <a:noFill/>
          </a:ln>
        </p:spPr>
      </p:pic>
      <p:pic>
        <p:nvPicPr>
          <p:cNvPr id="748" name="Google Shape;748;p4"/>
          <p:cNvPicPr preferRelativeResize="0"/>
          <p:nvPr/>
        </p:nvPicPr>
        <p:blipFill rotWithShape="1">
          <a:blip r:embed="rId6">
            <a:alphaModFix/>
          </a:blip>
          <a:srcRect/>
          <a:stretch/>
        </p:blipFill>
        <p:spPr>
          <a:xfrm>
            <a:off x="2138555" y="1848707"/>
            <a:ext cx="1981377" cy="98298"/>
          </a:xfrm>
          <a:prstGeom prst="rect">
            <a:avLst/>
          </a:prstGeom>
          <a:noFill/>
          <a:ln>
            <a:noFill/>
          </a:ln>
        </p:spPr>
      </p:pic>
      <p:pic>
        <p:nvPicPr>
          <p:cNvPr id="749" name="Google Shape;749;p4"/>
          <p:cNvPicPr preferRelativeResize="0"/>
          <p:nvPr/>
        </p:nvPicPr>
        <p:blipFill rotWithShape="1">
          <a:blip r:embed="rId7">
            <a:alphaModFix/>
          </a:blip>
          <a:srcRect/>
          <a:stretch/>
        </p:blipFill>
        <p:spPr>
          <a:xfrm>
            <a:off x="1681791" y="2570620"/>
            <a:ext cx="2463050" cy="162331"/>
          </a:xfrm>
          <a:prstGeom prst="rect">
            <a:avLst/>
          </a:prstGeom>
          <a:noFill/>
          <a:ln>
            <a:noFill/>
          </a:ln>
        </p:spPr>
      </p:pic>
      <p:sp>
        <p:nvSpPr>
          <p:cNvPr id="750" name="Google Shape;750;p4"/>
          <p:cNvSpPr/>
          <p:nvPr/>
        </p:nvSpPr>
        <p:spPr>
          <a:xfrm>
            <a:off x="1827541" y="2839940"/>
            <a:ext cx="60325" cy="60325"/>
          </a:xfrm>
          <a:custGeom>
            <a:avLst/>
            <a:gdLst/>
            <a:ahLst/>
            <a:cxnLst/>
            <a:rect l="l" t="t" r="r" b="b"/>
            <a:pathLst>
              <a:path w="60325" h="60325" extrusionOk="0">
                <a:moveTo>
                  <a:pt x="35090" y="0"/>
                </a:moveTo>
                <a:lnTo>
                  <a:pt x="30086" y="0"/>
                </a:lnTo>
                <a:lnTo>
                  <a:pt x="25044" y="0"/>
                </a:lnTo>
                <a:lnTo>
                  <a:pt x="20104" y="1295"/>
                </a:lnTo>
                <a:lnTo>
                  <a:pt x="10464" y="6477"/>
                </a:lnTo>
                <a:lnTo>
                  <a:pt x="6705" y="10172"/>
                </a:lnTo>
                <a:lnTo>
                  <a:pt x="1346" y="19773"/>
                </a:lnTo>
                <a:lnTo>
                  <a:pt x="0" y="24790"/>
                </a:lnTo>
                <a:lnTo>
                  <a:pt x="0" y="38341"/>
                </a:lnTo>
                <a:lnTo>
                  <a:pt x="2933" y="45427"/>
                </a:lnTo>
                <a:lnTo>
                  <a:pt x="14668" y="57162"/>
                </a:lnTo>
                <a:lnTo>
                  <a:pt x="21767" y="60096"/>
                </a:lnTo>
                <a:lnTo>
                  <a:pt x="38366" y="60096"/>
                </a:lnTo>
                <a:lnTo>
                  <a:pt x="45440" y="57162"/>
                </a:lnTo>
                <a:lnTo>
                  <a:pt x="57162" y="45427"/>
                </a:lnTo>
                <a:lnTo>
                  <a:pt x="60096" y="38341"/>
                </a:lnTo>
                <a:lnTo>
                  <a:pt x="60096" y="24828"/>
                </a:lnTo>
                <a:lnTo>
                  <a:pt x="58762" y="19824"/>
                </a:lnTo>
                <a:lnTo>
                  <a:pt x="53390" y="10185"/>
                </a:lnTo>
                <a:lnTo>
                  <a:pt x="49644" y="6477"/>
                </a:lnTo>
                <a:lnTo>
                  <a:pt x="40005" y="1295"/>
                </a:lnTo>
                <a:lnTo>
                  <a:pt x="35090" y="0"/>
                </a:lnTo>
                <a:close/>
              </a:path>
            </a:pathLst>
          </a:custGeom>
          <a:solidFill>
            <a:srgbClr val="2D45B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751" name="Google Shape;751;p4"/>
          <p:cNvPicPr preferRelativeResize="0"/>
          <p:nvPr/>
        </p:nvPicPr>
        <p:blipFill rotWithShape="1">
          <a:blip r:embed="rId8">
            <a:alphaModFix/>
          </a:blip>
          <a:srcRect/>
          <a:stretch/>
        </p:blipFill>
        <p:spPr>
          <a:xfrm>
            <a:off x="2138552" y="2813260"/>
            <a:ext cx="1584058" cy="123532"/>
          </a:xfrm>
          <a:prstGeom prst="rect">
            <a:avLst/>
          </a:prstGeom>
          <a:noFill/>
          <a:ln>
            <a:noFill/>
          </a:ln>
        </p:spPr>
      </p:pic>
      <p:sp>
        <p:nvSpPr>
          <p:cNvPr id="752" name="Google Shape;752;p4"/>
          <p:cNvSpPr/>
          <p:nvPr/>
        </p:nvSpPr>
        <p:spPr>
          <a:xfrm>
            <a:off x="1681787" y="3779915"/>
            <a:ext cx="872490" cy="132715"/>
          </a:xfrm>
          <a:custGeom>
            <a:avLst/>
            <a:gdLst/>
            <a:ahLst/>
            <a:cxnLst/>
            <a:rect l="l" t="t" r="r" b="b"/>
            <a:pathLst>
              <a:path w="872489" h="132714" extrusionOk="0">
                <a:moveTo>
                  <a:pt x="856107" y="54406"/>
                </a:moveTo>
                <a:lnTo>
                  <a:pt x="834771" y="54406"/>
                </a:lnTo>
                <a:lnTo>
                  <a:pt x="834771" y="129971"/>
                </a:lnTo>
                <a:lnTo>
                  <a:pt x="856107" y="129971"/>
                </a:lnTo>
                <a:lnTo>
                  <a:pt x="856107" y="54406"/>
                </a:lnTo>
                <a:close/>
              </a:path>
              <a:path w="872489" h="132714" extrusionOk="0">
                <a:moveTo>
                  <a:pt x="872286" y="36448"/>
                </a:moveTo>
                <a:lnTo>
                  <a:pt x="825347" y="36448"/>
                </a:lnTo>
                <a:lnTo>
                  <a:pt x="825347" y="54406"/>
                </a:lnTo>
                <a:lnTo>
                  <a:pt x="872286" y="54406"/>
                </a:lnTo>
                <a:lnTo>
                  <a:pt x="872286" y="36448"/>
                </a:lnTo>
                <a:close/>
              </a:path>
              <a:path w="872489" h="132714" extrusionOk="0">
                <a:moveTo>
                  <a:pt x="859307" y="0"/>
                </a:moveTo>
                <a:lnTo>
                  <a:pt x="851128" y="0"/>
                </a:lnTo>
                <a:lnTo>
                  <a:pt x="846683" y="1219"/>
                </a:lnTo>
                <a:lnTo>
                  <a:pt x="834771" y="36448"/>
                </a:lnTo>
                <a:lnTo>
                  <a:pt x="856107" y="36448"/>
                </a:lnTo>
                <a:lnTo>
                  <a:pt x="856107" y="20510"/>
                </a:lnTo>
                <a:lnTo>
                  <a:pt x="858596" y="17957"/>
                </a:lnTo>
                <a:lnTo>
                  <a:pt x="872286" y="17957"/>
                </a:lnTo>
                <a:lnTo>
                  <a:pt x="872286" y="2133"/>
                </a:lnTo>
                <a:lnTo>
                  <a:pt x="870508" y="1536"/>
                </a:lnTo>
                <a:lnTo>
                  <a:pt x="868108" y="1041"/>
                </a:lnTo>
                <a:lnTo>
                  <a:pt x="862063" y="203"/>
                </a:lnTo>
                <a:lnTo>
                  <a:pt x="859307" y="0"/>
                </a:lnTo>
                <a:close/>
              </a:path>
              <a:path w="872489" h="132714" extrusionOk="0">
                <a:moveTo>
                  <a:pt x="807567" y="54406"/>
                </a:moveTo>
                <a:lnTo>
                  <a:pt x="786231" y="54406"/>
                </a:lnTo>
                <a:lnTo>
                  <a:pt x="786231" y="129971"/>
                </a:lnTo>
                <a:lnTo>
                  <a:pt x="807567" y="129971"/>
                </a:lnTo>
                <a:lnTo>
                  <a:pt x="807567" y="54406"/>
                </a:lnTo>
                <a:close/>
              </a:path>
              <a:path w="872489" h="132714" extrusionOk="0">
                <a:moveTo>
                  <a:pt x="823747" y="36448"/>
                </a:moveTo>
                <a:lnTo>
                  <a:pt x="776808" y="36448"/>
                </a:lnTo>
                <a:lnTo>
                  <a:pt x="776808" y="54406"/>
                </a:lnTo>
                <a:lnTo>
                  <a:pt x="823747" y="54406"/>
                </a:lnTo>
                <a:lnTo>
                  <a:pt x="823747" y="36448"/>
                </a:lnTo>
                <a:close/>
              </a:path>
              <a:path w="872489" h="132714" extrusionOk="0">
                <a:moveTo>
                  <a:pt x="810768" y="0"/>
                </a:moveTo>
                <a:lnTo>
                  <a:pt x="802589" y="0"/>
                </a:lnTo>
                <a:lnTo>
                  <a:pt x="798144" y="1219"/>
                </a:lnTo>
                <a:lnTo>
                  <a:pt x="786231" y="36448"/>
                </a:lnTo>
                <a:lnTo>
                  <a:pt x="807567" y="36448"/>
                </a:lnTo>
                <a:lnTo>
                  <a:pt x="807567" y="20510"/>
                </a:lnTo>
                <a:lnTo>
                  <a:pt x="810056" y="17957"/>
                </a:lnTo>
                <a:lnTo>
                  <a:pt x="823747" y="17957"/>
                </a:lnTo>
                <a:lnTo>
                  <a:pt x="823747" y="2133"/>
                </a:lnTo>
                <a:lnTo>
                  <a:pt x="821969" y="1536"/>
                </a:lnTo>
                <a:lnTo>
                  <a:pt x="819569" y="1041"/>
                </a:lnTo>
                <a:lnTo>
                  <a:pt x="813523" y="203"/>
                </a:lnTo>
                <a:lnTo>
                  <a:pt x="810768" y="0"/>
                </a:lnTo>
                <a:close/>
              </a:path>
              <a:path w="872489" h="132714" extrusionOk="0">
                <a:moveTo>
                  <a:pt x="730758" y="34315"/>
                </a:moveTo>
                <a:lnTo>
                  <a:pt x="695753" y="61321"/>
                </a:lnTo>
                <a:lnTo>
                  <a:pt x="694107" y="70827"/>
                </a:lnTo>
                <a:lnTo>
                  <a:pt x="694003" y="71427"/>
                </a:lnTo>
                <a:lnTo>
                  <a:pt x="693420" y="83210"/>
                </a:lnTo>
                <a:lnTo>
                  <a:pt x="694003" y="94992"/>
                </a:lnTo>
                <a:lnTo>
                  <a:pt x="695753" y="105098"/>
                </a:lnTo>
                <a:lnTo>
                  <a:pt x="730758" y="132105"/>
                </a:lnTo>
                <a:lnTo>
                  <a:pt x="739509" y="131367"/>
                </a:lnTo>
                <a:lnTo>
                  <a:pt x="747093" y="129151"/>
                </a:lnTo>
                <a:lnTo>
                  <a:pt x="753510" y="125456"/>
                </a:lnTo>
                <a:lnTo>
                  <a:pt x="758761" y="120281"/>
                </a:lnTo>
                <a:lnTo>
                  <a:pt x="762470" y="114147"/>
                </a:lnTo>
                <a:lnTo>
                  <a:pt x="725309" y="114147"/>
                </a:lnTo>
                <a:lnTo>
                  <a:pt x="721423" y="111810"/>
                </a:lnTo>
                <a:lnTo>
                  <a:pt x="716800" y="102438"/>
                </a:lnTo>
                <a:lnTo>
                  <a:pt x="715645" y="95592"/>
                </a:lnTo>
                <a:lnTo>
                  <a:pt x="715645" y="70827"/>
                </a:lnTo>
                <a:lnTo>
                  <a:pt x="716800" y="63982"/>
                </a:lnTo>
                <a:lnTo>
                  <a:pt x="721423" y="54609"/>
                </a:lnTo>
                <a:lnTo>
                  <a:pt x="725309" y="52273"/>
                </a:lnTo>
                <a:lnTo>
                  <a:pt x="762470" y="52273"/>
                </a:lnTo>
                <a:lnTo>
                  <a:pt x="758761" y="46139"/>
                </a:lnTo>
                <a:lnTo>
                  <a:pt x="753510" y="40964"/>
                </a:lnTo>
                <a:lnTo>
                  <a:pt x="747093" y="37269"/>
                </a:lnTo>
                <a:lnTo>
                  <a:pt x="739509" y="35053"/>
                </a:lnTo>
                <a:lnTo>
                  <a:pt x="730758" y="34315"/>
                </a:lnTo>
                <a:close/>
              </a:path>
              <a:path w="872489" h="132714" extrusionOk="0">
                <a:moveTo>
                  <a:pt x="762470" y="52273"/>
                </a:moveTo>
                <a:lnTo>
                  <a:pt x="736320" y="52273"/>
                </a:lnTo>
                <a:lnTo>
                  <a:pt x="740244" y="54609"/>
                </a:lnTo>
                <a:lnTo>
                  <a:pt x="744740" y="63982"/>
                </a:lnTo>
                <a:lnTo>
                  <a:pt x="745871" y="70827"/>
                </a:lnTo>
                <a:lnTo>
                  <a:pt x="745871" y="95592"/>
                </a:lnTo>
                <a:lnTo>
                  <a:pt x="744740" y="102438"/>
                </a:lnTo>
                <a:lnTo>
                  <a:pt x="740244" y="111810"/>
                </a:lnTo>
                <a:lnTo>
                  <a:pt x="736320" y="114147"/>
                </a:lnTo>
                <a:lnTo>
                  <a:pt x="762470" y="114147"/>
                </a:lnTo>
                <a:lnTo>
                  <a:pt x="768096" y="83210"/>
                </a:lnTo>
                <a:lnTo>
                  <a:pt x="767512" y="71427"/>
                </a:lnTo>
                <a:lnTo>
                  <a:pt x="765762" y="61321"/>
                </a:lnTo>
                <a:lnTo>
                  <a:pt x="762845" y="52892"/>
                </a:lnTo>
                <a:lnTo>
                  <a:pt x="762470" y="52273"/>
                </a:lnTo>
                <a:close/>
              </a:path>
              <a:path w="872489" h="132714" extrusionOk="0">
                <a:moveTo>
                  <a:pt x="683285" y="71475"/>
                </a:moveTo>
                <a:lnTo>
                  <a:pt x="640435" y="71475"/>
                </a:lnTo>
                <a:lnTo>
                  <a:pt x="640435" y="92455"/>
                </a:lnTo>
                <a:lnTo>
                  <a:pt x="683285" y="92455"/>
                </a:lnTo>
                <a:lnTo>
                  <a:pt x="683285" y="71475"/>
                </a:lnTo>
                <a:close/>
              </a:path>
              <a:path w="872489" h="132714" extrusionOk="0">
                <a:moveTo>
                  <a:pt x="597941" y="34315"/>
                </a:moveTo>
                <a:lnTo>
                  <a:pt x="564445" y="61074"/>
                </a:lnTo>
                <a:lnTo>
                  <a:pt x="562025" y="83210"/>
                </a:lnTo>
                <a:lnTo>
                  <a:pt x="562609" y="94992"/>
                </a:lnTo>
                <a:lnTo>
                  <a:pt x="582992" y="129235"/>
                </a:lnTo>
                <a:lnTo>
                  <a:pt x="583128" y="129235"/>
                </a:lnTo>
                <a:lnTo>
                  <a:pt x="590210" y="131367"/>
                </a:lnTo>
                <a:lnTo>
                  <a:pt x="598652" y="132105"/>
                </a:lnTo>
                <a:lnTo>
                  <a:pt x="608139" y="132105"/>
                </a:lnTo>
                <a:lnTo>
                  <a:pt x="616013" y="129235"/>
                </a:lnTo>
                <a:lnTo>
                  <a:pt x="622300" y="123482"/>
                </a:lnTo>
                <a:lnTo>
                  <a:pt x="626424" y="118585"/>
                </a:lnTo>
                <a:lnTo>
                  <a:pt x="628321" y="114680"/>
                </a:lnTo>
                <a:lnTo>
                  <a:pt x="593432" y="114680"/>
                </a:lnTo>
                <a:lnTo>
                  <a:pt x="589762" y="112394"/>
                </a:lnTo>
                <a:lnTo>
                  <a:pt x="585495" y="103276"/>
                </a:lnTo>
                <a:lnTo>
                  <a:pt x="584376" y="96900"/>
                </a:lnTo>
                <a:lnTo>
                  <a:pt x="584250" y="88544"/>
                </a:lnTo>
                <a:lnTo>
                  <a:pt x="631723" y="88544"/>
                </a:lnTo>
                <a:lnTo>
                  <a:pt x="631723" y="83210"/>
                </a:lnTo>
                <a:lnTo>
                  <a:pt x="631268" y="73075"/>
                </a:lnTo>
                <a:lnTo>
                  <a:pt x="584428" y="73075"/>
                </a:lnTo>
                <a:lnTo>
                  <a:pt x="584784" y="66319"/>
                </a:lnTo>
                <a:lnTo>
                  <a:pt x="585945" y="61321"/>
                </a:lnTo>
                <a:lnTo>
                  <a:pt x="586003" y="61074"/>
                </a:lnTo>
                <a:lnTo>
                  <a:pt x="590143" y="53606"/>
                </a:lnTo>
                <a:lnTo>
                  <a:pt x="593432" y="51739"/>
                </a:lnTo>
                <a:lnTo>
                  <a:pt x="626340" y="51739"/>
                </a:lnTo>
                <a:lnTo>
                  <a:pt x="623277" y="46139"/>
                </a:lnTo>
                <a:lnTo>
                  <a:pt x="618529" y="40964"/>
                </a:lnTo>
                <a:lnTo>
                  <a:pt x="612724" y="37269"/>
                </a:lnTo>
                <a:lnTo>
                  <a:pt x="605861" y="35053"/>
                </a:lnTo>
                <a:lnTo>
                  <a:pt x="597941" y="34315"/>
                </a:lnTo>
                <a:close/>
              </a:path>
              <a:path w="872489" h="132714" extrusionOk="0">
                <a:moveTo>
                  <a:pt x="631723" y="96900"/>
                </a:moveTo>
                <a:lnTo>
                  <a:pt x="610565" y="96900"/>
                </a:lnTo>
                <a:lnTo>
                  <a:pt x="610565" y="102476"/>
                </a:lnTo>
                <a:lnTo>
                  <a:pt x="609498" y="106832"/>
                </a:lnTo>
                <a:lnTo>
                  <a:pt x="605231" y="113106"/>
                </a:lnTo>
                <a:lnTo>
                  <a:pt x="602322" y="114680"/>
                </a:lnTo>
                <a:lnTo>
                  <a:pt x="628321" y="114680"/>
                </a:lnTo>
                <a:lnTo>
                  <a:pt x="629369" y="112525"/>
                </a:lnTo>
                <a:lnTo>
                  <a:pt x="631135" y="105297"/>
                </a:lnTo>
                <a:lnTo>
                  <a:pt x="631723" y="96900"/>
                </a:lnTo>
                <a:close/>
              </a:path>
              <a:path w="872489" h="132714" extrusionOk="0">
                <a:moveTo>
                  <a:pt x="626340" y="51739"/>
                </a:moveTo>
                <a:lnTo>
                  <a:pt x="601853" y="51739"/>
                </a:lnTo>
                <a:lnTo>
                  <a:pt x="604723" y="53606"/>
                </a:lnTo>
                <a:lnTo>
                  <a:pt x="608406" y="61074"/>
                </a:lnTo>
                <a:lnTo>
                  <a:pt x="609320" y="66319"/>
                </a:lnTo>
                <a:lnTo>
                  <a:pt x="609320" y="73075"/>
                </a:lnTo>
                <a:lnTo>
                  <a:pt x="631268" y="73075"/>
                </a:lnTo>
                <a:lnTo>
                  <a:pt x="631194" y="71427"/>
                </a:lnTo>
                <a:lnTo>
                  <a:pt x="629610" y="61321"/>
                </a:lnTo>
                <a:lnTo>
                  <a:pt x="626971" y="52892"/>
                </a:lnTo>
                <a:lnTo>
                  <a:pt x="626340" y="51739"/>
                </a:lnTo>
                <a:close/>
              </a:path>
              <a:path w="872489" h="132714" extrusionOk="0">
                <a:moveTo>
                  <a:pt x="454456" y="36448"/>
                </a:moveTo>
                <a:lnTo>
                  <a:pt x="436676" y="36448"/>
                </a:lnTo>
                <a:lnTo>
                  <a:pt x="436676" y="129971"/>
                </a:lnTo>
                <a:lnTo>
                  <a:pt x="458012" y="129971"/>
                </a:lnTo>
                <a:lnTo>
                  <a:pt x="458012" y="66789"/>
                </a:lnTo>
                <a:lnTo>
                  <a:pt x="459232" y="62293"/>
                </a:lnTo>
                <a:lnTo>
                  <a:pt x="464083" y="55410"/>
                </a:lnTo>
                <a:lnTo>
                  <a:pt x="467144" y="53695"/>
                </a:lnTo>
                <a:lnTo>
                  <a:pt x="546748" y="53695"/>
                </a:lnTo>
                <a:lnTo>
                  <a:pt x="546265" y="50825"/>
                </a:lnTo>
                <a:lnTo>
                  <a:pt x="544950" y="48005"/>
                </a:lnTo>
                <a:lnTo>
                  <a:pt x="456590" y="48005"/>
                </a:lnTo>
                <a:lnTo>
                  <a:pt x="454456" y="36448"/>
                </a:lnTo>
                <a:close/>
              </a:path>
              <a:path w="872489" h="132714" extrusionOk="0">
                <a:moveTo>
                  <a:pt x="512000" y="53695"/>
                </a:moveTo>
                <a:lnTo>
                  <a:pt x="474370" y="53695"/>
                </a:lnTo>
                <a:lnTo>
                  <a:pt x="477037" y="54940"/>
                </a:lnTo>
                <a:lnTo>
                  <a:pt x="480593" y="59918"/>
                </a:lnTo>
                <a:lnTo>
                  <a:pt x="481482" y="64185"/>
                </a:lnTo>
                <a:lnTo>
                  <a:pt x="481482" y="129971"/>
                </a:lnTo>
                <a:lnTo>
                  <a:pt x="502462" y="129971"/>
                </a:lnTo>
                <a:lnTo>
                  <a:pt x="502462" y="65722"/>
                </a:lnTo>
                <a:lnTo>
                  <a:pt x="503770" y="61544"/>
                </a:lnTo>
                <a:lnTo>
                  <a:pt x="508861" y="55410"/>
                </a:lnTo>
                <a:lnTo>
                  <a:pt x="508977" y="55270"/>
                </a:lnTo>
                <a:lnTo>
                  <a:pt x="512000" y="53695"/>
                </a:lnTo>
                <a:close/>
              </a:path>
              <a:path w="872489" h="132714" extrusionOk="0">
                <a:moveTo>
                  <a:pt x="546748" y="53695"/>
                </a:moveTo>
                <a:lnTo>
                  <a:pt x="518998" y="53695"/>
                </a:lnTo>
                <a:lnTo>
                  <a:pt x="521639" y="54940"/>
                </a:lnTo>
                <a:lnTo>
                  <a:pt x="525068" y="59918"/>
                </a:lnTo>
                <a:lnTo>
                  <a:pt x="525932" y="64185"/>
                </a:lnTo>
                <a:lnTo>
                  <a:pt x="525932" y="129971"/>
                </a:lnTo>
                <a:lnTo>
                  <a:pt x="547268" y="129971"/>
                </a:lnTo>
                <a:lnTo>
                  <a:pt x="547268" y="56781"/>
                </a:lnTo>
                <a:lnTo>
                  <a:pt x="546748" y="53695"/>
                </a:lnTo>
                <a:close/>
              </a:path>
              <a:path w="872489" h="132714" extrusionOk="0">
                <a:moveTo>
                  <a:pt x="484505" y="34315"/>
                </a:moveTo>
                <a:lnTo>
                  <a:pt x="474789" y="34315"/>
                </a:lnTo>
                <a:lnTo>
                  <a:pt x="470369" y="35674"/>
                </a:lnTo>
                <a:lnTo>
                  <a:pt x="462902" y="41135"/>
                </a:lnTo>
                <a:lnTo>
                  <a:pt x="459905" y="44335"/>
                </a:lnTo>
                <a:lnTo>
                  <a:pt x="457657" y="48005"/>
                </a:lnTo>
                <a:lnTo>
                  <a:pt x="499973" y="48005"/>
                </a:lnTo>
                <a:lnTo>
                  <a:pt x="498081" y="43141"/>
                </a:lnTo>
                <a:lnTo>
                  <a:pt x="495414" y="39649"/>
                </a:lnTo>
                <a:lnTo>
                  <a:pt x="488530" y="35382"/>
                </a:lnTo>
                <a:lnTo>
                  <a:pt x="484505" y="34315"/>
                </a:lnTo>
                <a:close/>
              </a:path>
              <a:path w="872489" h="132714" extrusionOk="0">
                <a:moveTo>
                  <a:pt x="528662" y="34315"/>
                </a:moveTo>
                <a:lnTo>
                  <a:pt x="518579" y="34315"/>
                </a:lnTo>
                <a:lnTo>
                  <a:pt x="513753" y="35674"/>
                </a:lnTo>
                <a:lnTo>
                  <a:pt x="505574" y="41135"/>
                </a:lnTo>
                <a:lnTo>
                  <a:pt x="502348" y="44335"/>
                </a:lnTo>
                <a:lnTo>
                  <a:pt x="499973" y="48005"/>
                </a:lnTo>
                <a:lnTo>
                  <a:pt x="544950" y="48005"/>
                </a:lnTo>
                <a:lnTo>
                  <a:pt x="542226" y="42163"/>
                </a:lnTo>
                <a:lnTo>
                  <a:pt x="539508" y="39052"/>
                </a:lnTo>
                <a:lnTo>
                  <a:pt x="532833" y="35382"/>
                </a:lnTo>
                <a:lnTo>
                  <a:pt x="533100" y="35382"/>
                </a:lnTo>
                <a:lnTo>
                  <a:pt x="528662" y="34315"/>
                </a:lnTo>
                <a:close/>
              </a:path>
              <a:path w="872489" h="132714" extrusionOk="0">
                <a:moveTo>
                  <a:pt x="417296" y="36448"/>
                </a:moveTo>
                <a:lnTo>
                  <a:pt x="395960" y="36448"/>
                </a:lnTo>
                <a:lnTo>
                  <a:pt x="395960" y="129971"/>
                </a:lnTo>
                <a:lnTo>
                  <a:pt x="417296" y="129971"/>
                </a:lnTo>
                <a:lnTo>
                  <a:pt x="417296" y="36448"/>
                </a:lnTo>
                <a:close/>
              </a:path>
              <a:path w="872489" h="132714" extrusionOk="0">
                <a:moveTo>
                  <a:pt x="417296" y="1422"/>
                </a:moveTo>
                <a:lnTo>
                  <a:pt x="395782" y="1422"/>
                </a:lnTo>
                <a:lnTo>
                  <a:pt x="395782" y="21869"/>
                </a:lnTo>
                <a:lnTo>
                  <a:pt x="417296" y="21869"/>
                </a:lnTo>
                <a:lnTo>
                  <a:pt x="417296" y="1422"/>
                </a:lnTo>
                <a:close/>
              </a:path>
              <a:path w="872489" h="132714" extrusionOk="0">
                <a:moveTo>
                  <a:pt x="370179" y="54406"/>
                </a:moveTo>
                <a:lnTo>
                  <a:pt x="348843" y="54406"/>
                </a:lnTo>
                <a:lnTo>
                  <a:pt x="348909" y="111594"/>
                </a:lnTo>
                <a:lnTo>
                  <a:pt x="365201" y="132105"/>
                </a:lnTo>
                <a:lnTo>
                  <a:pt x="372910" y="132105"/>
                </a:lnTo>
                <a:lnTo>
                  <a:pt x="375158" y="131864"/>
                </a:lnTo>
                <a:lnTo>
                  <a:pt x="380136" y="130924"/>
                </a:lnTo>
                <a:lnTo>
                  <a:pt x="382155" y="130441"/>
                </a:lnTo>
                <a:lnTo>
                  <a:pt x="383692" y="129971"/>
                </a:lnTo>
                <a:lnTo>
                  <a:pt x="383692" y="114147"/>
                </a:lnTo>
                <a:lnTo>
                  <a:pt x="372668" y="114147"/>
                </a:lnTo>
                <a:lnTo>
                  <a:pt x="370179" y="111594"/>
                </a:lnTo>
                <a:lnTo>
                  <a:pt x="370179" y="54406"/>
                </a:lnTo>
                <a:close/>
              </a:path>
              <a:path w="872489" h="132714" extrusionOk="0">
                <a:moveTo>
                  <a:pt x="383692" y="36448"/>
                </a:moveTo>
                <a:lnTo>
                  <a:pt x="339420" y="36448"/>
                </a:lnTo>
                <a:lnTo>
                  <a:pt x="339420" y="54406"/>
                </a:lnTo>
                <a:lnTo>
                  <a:pt x="383692" y="54406"/>
                </a:lnTo>
                <a:lnTo>
                  <a:pt x="383692" y="36448"/>
                </a:lnTo>
                <a:close/>
              </a:path>
              <a:path w="872489" h="132714" extrusionOk="0">
                <a:moveTo>
                  <a:pt x="370179" y="10134"/>
                </a:moveTo>
                <a:lnTo>
                  <a:pt x="352044" y="10134"/>
                </a:lnTo>
                <a:lnTo>
                  <a:pt x="348843" y="36448"/>
                </a:lnTo>
                <a:lnTo>
                  <a:pt x="370179" y="36448"/>
                </a:lnTo>
                <a:lnTo>
                  <a:pt x="370179" y="10134"/>
                </a:lnTo>
                <a:close/>
              </a:path>
              <a:path w="872489" h="132714" extrusionOk="0">
                <a:moveTo>
                  <a:pt x="249212" y="34315"/>
                </a:moveTo>
                <a:lnTo>
                  <a:pt x="239026" y="34315"/>
                </a:lnTo>
                <a:lnTo>
                  <a:pt x="234099" y="36004"/>
                </a:lnTo>
                <a:lnTo>
                  <a:pt x="215731" y="74893"/>
                </a:lnTo>
                <a:lnTo>
                  <a:pt x="215493" y="83032"/>
                </a:lnTo>
                <a:lnTo>
                  <a:pt x="216015" y="95008"/>
                </a:lnTo>
                <a:lnTo>
                  <a:pt x="236296" y="132105"/>
                </a:lnTo>
                <a:lnTo>
                  <a:pt x="250050" y="132105"/>
                </a:lnTo>
                <a:lnTo>
                  <a:pt x="254139" y="130949"/>
                </a:lnTo>
                <a:lnTo>
                  <a:pt x="261480" y="126326"/>
                </a:lnTo>
                <a:lnTo>
                  <a:pt x="264452" y="122923"/>
                </a:lnTo>
                <a:lnTo>
                  <a:pt x="266700" y="118414"/>
                </a:lnTo>
                <a:lnTo>
                  <a:pt x="287502" y="118414"/>
                </a:lnTo>
                <a:lnTo>
                  <a:pt x="287502" y="112725"/>
                </a:lnTo>
                <a:lnTo>
                  <a:pt x="246849" y="112725"/>
                </a:lnTo>
                <a:lnTo>
                  <a:pt x="243205" y="110477"/>
                </a:lnTo>
                <a:lnTo>
                  <a:pt x="238810" y="101460"/>
                </a:lnTo>
                <a:lnTo>
                  <a:pt x="237718" y="95008"/>
                </a:lnTo>
                <a:lnTo>
                  <a:pt x="237718" y="71412"/>
                </a:lnTo>
                <a:lnTo>
                  <a:pt x="238761" y="65252"/>
                </a:lnTo>
                <a:lnTo>
                  <a:pt x="238810" y="64960"/>
                </a:lnTo>
                <a:lnTo>
                  <a:pt x="243174" y="56006"/>
                </a:lnTo>
                <a:lnTo>
                  <a:pt x="244399" y="55206"/>
                </a:lnTo>
                <a:lnTo>
                  <a:pt x="246849" y="53695"/>
                </a:lnTo>
                <a:lnTo>
                  <a:pt x="287502" y="53695"/>
                </a:lnTo>
                <a:lnTo>
                  <a:pt x="287502" y="46050"/>
                </a:lnTo>
                <a:lnTo>
                  <a:pt x="265277" y="46050"/>
                </a:lnTo>
                <a:lnTo>
                  <a:pt x="263613" y="42252"/>
                </a:lnTo>
                <a:lnTo>
                  <a:pt x="260921" y="39357"/>
                </a:lnTo>
                <a:lnTo>
                  <a:pt x="253453" y="35318"/>
                </a:lnTo>
                <a:lnTo>
                  <a:pt x="249212" y="34315"/>
                </a:lnTo>
                <a:close/>
              </a:path>
              <a:path w="872489" h="132714" extrusionOk="0">
                <a:moveTo>
                  <a:pt x="287502" y="118414"/>
                </a:moveTo>
                <a:lnTo>
                  <a:pt x="267589" y="118414"/>
                </a:lnTo>
                <a:lnTo>
                  <a:pt x="269722" y="129971"/>
                </a:lnTo>
                <a:lnTo>
                  <a:pt x="287502" y="129971"/>
                </a:lnTo>
                <a:lnTo>
                  <a:pt x="287502" y="118414"/>
                </a:lnTo>
                <a:close/>
              </a:path>
              <a:path w="872489" h="132714" extrusionOk="0">
                <a:moveTo>
                  <a:pt x="287502" y="53695"/>
                </a:moveTo>
                <a:lnTo>
                  <a:pt x="257162" y="53695"/>
                </a:lnTo>
                <a:lnTo>
                  <a:pt x="260832" y="56006"/>
                </a:lnTo>
                <a:lnTo>
                  <a:pt x="265099" y="65252"/>
                </a:lnTo>
                <a:lnTo>
                  <a:pt x="266108" y="71412"/>
                </a:lnTo>
                <a:lnTo>
                  <a:pt x="266166" y="95008"/>
                </a:lnTo>
                <a:lnTo>
                  <a:pt x="265099" y="101460"/>
                </a:lnTo>
                <a:lnTo>
                  <a:pt x="260832" y="110477"/>
                </a:lnTo>
                <a:lnTo>
                  <a:pt x="257162" y="112725"/>
                </a:lnTo>
                <a:lnTo>
                  <a:pt x="287502" y="112725"/>
                </a:lnTo>
                <a:lnTo>
                  <a:pt x="287502" y="53695"/>
                </a:lnTo>
                <a:close/>
              </a:path>
              <a:path w="872489" h="132714" extrusionOk="0">
                <a:moveTo>
                  <a:pt x="287502" y="1422"/>
                </a:moveTo>
                <a:lnTo>
                  <a:pt x="266166" y="1422"/>
                </a:lnTo>
                <a:lnTo>
                  <a:pt x="266166" y="46050"/>
                </a:lnTo>
                <a:lnTo>
                  <a:pt x="287502" y="46050"/>
                </a:lnTo>
                <a:lnTo>
                  <a:pt x="287502" y="1422"/>
                </a:lnTo>
                <a:close/>
              </a:path>
              <a:path w="872489" h="132714" extrusionOk="0">
                <a:moveTo>
                  <a:pt x="198602" y="36448"/>
                </a:moveTo>
                <a:lnTo>
                  <a:pt x="177266" y="36448"/>
                </a:lnTo>
                <a:lnTo>
                  <a:pt x="177266" y="129971"/>
                </a:lnTo>
                <a:lnTo>
                  <a:pt x="198602" y="129971"/>
                </a:lnTo>
                <a:lnTo>
                  <a:pt x="198602" y="36448"/>
                </a:lnTo>
                <a:close/>
              </a:path>
              <a:path w="872489" h="132714" extrusionOk="0">
                <a:moveTo>
                  <a:pt x="198602" y="1422"/>
                </a:moveTo>
                <a:lnTo>
                  <a:pt x="177088" y="1422"/>
                </a:lnTo>
                <a:lnTo>
                  <a:pt x="177088" y="21869"/>
                </a:lnTo>
                <a:lnTo>
                  <a:pt x="198602" y="21869"/>
                </a:lnTo>
                <a:lnTo>
                  <a:pt x="198602" y="1422"/>
                </a:lnTo>
                <a:close/>
              </a:path>
              <a:path w="872489" h="132714" extrusionOk="0">
                <a:moveTo>
                  <a:pt x="156480" y="51739"/>
                </a:moveTo>
                <a:lnTo>
                  <a:pt x="129857" y="51739"/>
                </a:lnTo>
                <a:lnTo>
                  <a:pt x="132524" y="52870"/>
                </a:lnTo>
                <a:lnTo>
                  <a:pt x="134886" y="57365"/>
                </a:lnTo>
                <a:lnTo>
                  <a:pt x="135483" y="60096"/>
                </a:lnTo>
                <a:lnTo>
                  <a:pt x="135483" y="73075"/>
                </a:lnTo>
                <a:lnTo>
                  <a:pt x="126479" y="73075"/>
                </a:lnTo>
                <a:lnTo>
                  <a:pt x="118478" y="74053"/>
                </a:lnTo>
                <a:lnTo>
                  <a:pt x="89173" y="111772"/>
                </a:lnTo>
                <a:lnTo>
                  <a:pt x="89877" y="115684"/>
                </a:lnTo>
                <a:lnTo>
                  <a:pt x="110413" y="132105"/>
                </a:lnTo>
                <a:lnTo>
                  <a:pt x="118833" y="132105"/>
                </a:lnTo>
                <a:lnTo>
                  <a:pt x="123685" y="130975"/>
                </a:lnTo>
                <a:lnTo>
                  <a:pt x="130568" y="126479"/>
                </a:lnTo>
                <a:lnTo>
                  <a:pt x="133591" y="123507"/>
                </a:lnTo>
                <a:lnTo>
                  <a:pt x="136194" y="119837"/>
                </a:lnTo>
                <a:lnTo>
                  <a:pt x="166243" y="119837"/>
                </a:lnTo>
                <a:lnTo>
                  <a:pt x="166243" y="114325"/>
                </a:lnTo>
                <a:lnTo>
                  <a:pt x="117767" y="114325"/>
                </a:lnTo>
                <a:lnTo>
                  <a:pt x="115100" y="113372"/>
                </a:lnTo>
                <a:lnTo>
                  <a:pt x="111772" y="109588"/>
                </a:lnTo>
                <a:lnTo>
                  <a:pt x="110967" y="107099"/>
                </a:lnTo>
                <a:lnTo>
                  <a:pt x="110947" y="99809"/>
                </a:lnTo>
                <a:lnTo>
                  <a:pt x="112128" y="96697"/>
                </a:lnTo>
                <a:lnTo>
                  <a:pt x="116878" y="92303"/>
                </a:lnTo>
                <a:lnTo>
                  <a:pt x="119875" y="90792"/>
                </a:lnTo>
                <a:lnTo>
                  <a:pt x="127393" y="88988"/>
                </a:lnTo>
                <a:lnTo>
                  <a:pt x="131330" y="88544"/>
                </a:lnTo>
                <a:lnTo>
                  <a:pt x="156997" y="88544"/>
                </a:lnTo>
                <a:lnTo>
                  <a:pt x="156910" y="52870"/>
                </a:lnTo>
                <a:lnTo>
                  <a:pt x="156480" y="51739"/>
                </a:lnTo>
                <a:close/>
              </a:path>
              <a:path w="872489" h="132714" extrusionOk="0">
                <a:moveTo>
                  <a:pt x="166243" y="119837"/>
                </a:moveTo>
                <a:lnTo>
                  <a:pt x="137083" y="119837"/>
                </a:lnTo>
                <a:lnTo>
                  <a:pt x="138150" y="123507"/>
                </a:lnTo>
                <a:lnTo>
                  <a:pt x="140106" y="126479"/>
                </a:lnTo>
                <a:lnTo>
                  <a:pt x="145796" y="130975"/>
                </a:lnTo>
                <a:lnTo>
                  <a:pt x="149352" y="132105"/>
                </a:lnTo>
                <a:lnTo>
                  <a:pt x="156819" y="132105"/>
                </a:lnTo>
                <a:lnTo>
                  <a:pt x="159423" y="131775"/>
                </a:lnTo>
                <a:lnTo>
                  <a:pt x="163461" y="130479"/>
                </a:lnTo>
                <a:lnTo>
                  <a:pt x="165061" y="129857"/>
                </a:lnTo>
                <a:lnTo>
                  <a:pt x="166243" y="129260"/>
                </a:lnTo>
                <a:lnTo>
                  <a:pt x="166243" y="119837"/>
                </a:lnTo>
                <a:close/>
              </a:path>
              <a:path w="872489" h="132714" extrusionOk="0">
                <a:moveTo>
                  <a:pt x="156997" y="88544"/>
                </a:moveTo>
                <a:lnTo>
                  <a:pt x="135483" y="88544"/>
                </a:lnTo>
                <a:lnTo>
                  <a:pt x="135483" y="97548"/>
                </a:lnTo>
                <a:lnTo>
                  <a:pt x="135013" y="100926"/>
                </a:lnTo>
                <a:lnTo>
                  <a:pt x="133108" y="107099"/>
                </a:lnTo>
                <a:lnTo>
                  <a:pt x="131635" y="109588"/>
                </a:lnTo>
                <a:lnTo>
                  <a:pt x="127596" y="113372"/>
                </a:lnTo>
                <a:lnTo>
                  <a:pt x="124879" y="114325"/>
                </a:lnTo>
                <a:lnTo>
                  <a:pt x="166243" y="114325"/>
                </a:lnTo>
                <a:lnTo>
                  <a:pt x="166243" y="114147"/>
                </a:lnTo>
                <a:lnTo>
                  <a:pt x="160794" y="114147"/>
                </a:lnTo>
                <a:lnTo>
                  <a:pt x="159664" y="113677"/>
                </a:lnTo>
                <a:lnTo>
                  <a:pt x="157530" y="111772"/>
                </a:lnTo>
                <a:lnTo>
                  <a:pt x="156997" y="110172"/>
                </a:lnTo>
                <a:lnTo>
                  <a:pt x="156997" y="88544"/>
                </a:lnTo>
                <a:close/>
              </a:path>
              <a:path w="872489" h="132714" extrusionOk="0">
                <a:moveTo>
                  <a:pt x="136080" y="34315"/>
                </a:moveTo>
                <a:lnTo>
                  <a:pt x="115570" y="34315"/>
                </a:lnTo>
                <a:lnTo>
                  <a:pt x="107868" y="36715"/>
                </a:lnTo>
                <a:lnTo>
                  <a:pt x="96393" y="46164"/>
                </a:lnTo>
                <a:lnTo>
                  <a:pt x="93522" y="52450"/>
                </a:lnTo>
                <a:lnTo>
                  <a:pt x="93586" y="63588"/>
                </a:lnTo>
                <a:lnTo>
                  <a:pt x="93700" y="64185"/>
                </a:lnTo>
                <a:lnTo>
                  <a:pt x="114503" y="64185"/>
                </a:lnTo>
                <a:lnTo>
                  <a:pt x="114503" y="59270"/>
                </a:lnTo>
                <a:lnTo>
                  <a:pt x="115174" y="57365"/>
                </a:lnTo>
                <a:lnTo>
                  <a:pt x="115277" y="57073"/>
                </a:lnTo>
                <a:lnTo>
                  <a:pt x="118305" y="52870"/>
                </a:lnTo>
                <a:lnTo>
                  <a:pt x="118174" y="52870"/>
                </a:lnTo>
                <a:lnTo>
                  <a:pt x="121323" y="51739"/>
                </a:lnTo>
                <a:lnTo>
                  <a:pt x="156480" y="51739"/>
                </a:lnTo>
                <a:lnTo>
                  <a:pt x="154419" y="46316"/>
                </a:lnTo>
                <a:lnTo>
                  <a:pt x="144106" y="36715"/>
                </a:lnTo>
                <a:lnTo>
                  <a:pt x="136080" y="34315"/>
                </a:lnTo>
                <a:close/>
              </a:path>
              <a:path w="872489" h="132714" extrusionOk="0">
                <a:moveTo>
                  <a:pt x="51981" y="8000"/>
                </a:moveTo>
                <a:lnTo>
                  <a:pt x="0" y="8000"/>
                </a:lnTo>
                <a:lnTo>
                  <a:pt x="0" y="129971"/>
                </a:lnTo>
                <a:lnTo>
                  <a:pt x="22758" y="129971"/>
                </a:lnTo>
                <a:lnTo>
                  <a:pt x="22758" y="82676"/>
                </a:lnTo>
                <a:lnTo>
                  <a:pt x="51269" y="82676"/>
                </a:lnTo>
                <a:lnTo>
                  <a:pt x="57962" y="81102"/>
                </a:lnTo>
                <a:lnTo>
                  <a:pt x="69342" y="74828"/>
                </a:lnTo>
                <a:lnTo>
                  <a:pt x="73787" y="70383"/>
                </a:lnTo>
                <a:lnTo>
                  <a:pt x="78124" y="62585"/>
                </a:lnTo>
                <a:lnTo>
                  <a:pt x="22758" y="62585"/>
                </a:lnTo>
                <a:lnTo>
                  <a:pt x="22758" y="28270"/>
                </a:lnTo>
                <a:lnTo>
                  <a:pt x="78851" y="28270"/>
                </a:lnTo>
                <a:lnTo>
                  <a:pt x="74676" y="20180"/>
                </a:lnTo>
                <a:lnTo>
                  <a:pt x="70408" y="15849"/>
                </a:lnTo>
                <a:lnTo>
                  <a:pt x="59029" y="9575"/>
                </a:lnTo>
                <a:lnTo>
                  <a:pt x="51981" y="8000"/>
                </a:lnTo>
                <a:close/>
              </a:path>
              <a:path w="872489" h="132714" extrusionOk="0">
                <a:moveTo>
                  <a:pt x="78851" y="28270"/>
                </a:moveTo>
                <a:lnTo>
                  <a:pt x="46697" y="28270"/>
                </a:lnTo>
                <a:lnTo>
                  <a:pt x="50914" y="29756"/>
                </a:lnTo>
                <a:lnTo>
                  <a:pt x="56832" y="35674"/>
                </a:lnTo>
                <a:lnTo>
                  <a:pt x="58318" y="39649"/>
                </a:lnTo>
                <a:lnTo>
                  <a:pt x="58318" y="50203"/>
                </a:lnTo>
                <a:lnTo>
                  <a:pt x="56870" y="54584"/>
                </a:lnTo>
                <a:lnTo>
                  <a:pt x="51054" y="60985"/>
                </a:lnTo>
                <a:lnTo>
                  <a:pt x="46824" y="62585"/>
                </a:lnTo>
                <a:lnTo>
                  <a:pt x="78124" y="62585"/>
                </a:lnTo>
                <a:lnTo>
                  <a:pt x="80187" y="58877"/>
                </a:lnTo>
                <a:lnTo>
                  <a:pt x="81788" y="52209"/>
                </a:lnTo>
                <a:lnTo>
                  <a:pt x="81788" y="37515"/>
                </a:lnTo>
                <a:lnTo>
                  <a:pt x="80365" y="31203"/>
                </a:lnTo>
                <a:lnTo>
                  <a:pt x="78851" y="28270"/>
                </a:lnTo>
                <a:close/>
              </a:path>
            </a:pathLst>
          </a:custGeom>
          <a:solidFill>
            <a:srgbClr val="58585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753" name="Google Shape;753;p4"/>
          <p:cNvSpPr/>
          <p:nvPr/>
        </p:nvSpPr>
        <p:spPr>
          <a:xfrm>
            <a:off x="1827540" y="4049233"/>
            <a:ext cx="60325" cy="60325"/>
          </a:xfrm>
          <a:custGeom>
            <a:avLst/>
            <a:gdLst/>
            <a:ahLst/>
            <a:cxnLst/>
            <a:rect l="l" t="t" r="r" b="b"/>
            <a:pathLst>
              <a:path w="60325" h="60325" extrusionOk="0">
                <a:moveTo>
                  <a:pt x="35090" y="0"/>
                </a:moveTo>
                <a:lnTo>
                  <a:pt x="30086" y="0"/>
                </a:lnTo>
                <a:lnTo>
                  <a:pt x="25044" y="0"/>
                </a:lnTo>
                <a:lnTo>
                  <a:pt x="20104" y="1295"/>
                </a:lnTo>
                <a:lnTo>
                  <a:pt x="10464" y="6476"/>
                </a:lnTo>
                <a:lnTo>
                  <a:pt x="6705" y="10172"/>
                </a:lnTo>
                <a:lnTo>
                  <a:pt x="1346" y="19773"/>
                </a:lnTo>
                <a:lnTo>
                  <a:pt x="0" y="24790"/>
                </a:lnTo>
                <a:lnTo>
                  <a:pt x="0" y="38341"/>
                </a:lnTo>
                <a:lnTo>
                  <a:pt x="2933" y="45427"/>
                </a:lnTo>
                <a:lnTo>
                  <a:pt x="14668" y="57162"/>
                </a:lnTo>
                <a:lnTo>
                  <a:pt x="21767" y="60096"/>
                </a:lnTo>
                <a:lnTo>
                  <a:pt x="38366" y="60096"/>
                </a:lnTo>
                <a:lnTo>
                  <a:pt x="45440" y="57162"/>
                </a:lnTo>
                <a:lnTo>
                  <a:pt x="57162" y="45427"/>
                </a:lnTo>
                <a:lnTo>
                  <a:pt x="60096" y="38341"/>
                </a:lnTo>
                <a:lnTo>
                  <a:pt x="60096" y="24828"/>
                </a:lnTo>
                <a:lnTo>
                  <a:pt x="58762" y="19824"/>
                </a:lnTo>
                <a:lnTo>
                  <a:pt x="53390" y="10185"/>
                </a:lnTo>
                <a:lnTo>
                  <a:pt x="49644" y="6476"/>
                </a:lnTo>
                <a:lnTo>
                  <a:pt x="40005" y="1295"/>
                </a:lnTo>
                <a:lnTo>
                  <a:pt x="35090" y="0"/>
                </a:lnTo>
                <a:close/>
              </a:path>
            </a:pathLst>
          </a:custGeom>
          <a:solidFill>
            <a:srgbClr val="2D45B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754" name="Google Shape;754;p4"/>
          <p:cNvPicPr preferRelativeResize="0"/>
          <p:nvPr/>
        </p:nvPicPr>
        <p:blipFill rotWithShape="1">
          <a:blip r:embed="rId9">
            <a:alphaModFix/>
          </a:blip>
          <a:srcRect/>
          <a:stretch/>
        </p:blipFill>
        <p:spPr>
          <a:xfrm>
            <a:off x="2139580" y="4012267"/>
            <a:ext cx="1914232" cy="136563"/>
          </a:xfrm>
          <a:prstGeom prst="rect">
            <a:avLst/>
          </a:prstGeom>
          <a:noFill/>
          <a:ln>
            <a:noFill/>
          </a:ln>
        </p:spPr>
      </p:pic>
      <p:sp>
        <p:nvSpPr>
          <p:cNvPr id="755" name="Google Shape;755;p4"/>
          <p:cNvSpPr/>
          <p:nvPr/>
        </p:nvSpPr>
        <p:spPr>
          <a:xfrm>
            <a:off x="2129685" y="4253815"/>
            <a:ext cx="507365" cy="108585"/>
          </a:xfrm>
          <a:custGeom>
            <a:avLst/>
            <a:gdLst/>
            <a:ahLst/>
            <a:cxnLst/>
            <a:rect l="l" t="t" r="r" b="b"/>
            <a:pathLst>
              <a:path w="507364" h="108585" extrusionOk="0">
                <a:moveTo>
                  <a:pt x="450380" y="0"/>
                </a:moveTo>
                <a:lnTo>
                  <a:pt x="443331" y="0"/>
                </a:lnTo>
                <a:lnTo>
                  <a:pt x="439610" y="800"/>
                </a:lnTo>
                <a:lnTo>
                  <a:pt x="432701" y="3975"/>
                </a:lnTo>
                <a:lnTo>
                  <a:pt x="429907" y="6362"/>
                </a:lnTo>
                <a:lnTo>
                  <a:pt x="425678" y="12738"/>
                </a:lnTo>
                <a:lnTo>
                  <a:pt x="424624" y="16687"/>
                </a:lnTo>
                <a:lnTo>
                  <a:pt x="424624" y="106413"/>
                </a:lnTo>
                <a:lnTo>
                  <a:pt x="439635" y="106413"/>
                </a:lnTo>
                <a:lnTo>
                  <a:pt x="439635" y="20104"/>
                </a:lnTo>
                <a:lnTo>
                  <a:pt x="440423" y="17525"/>
                </a:lnTo>
                <a:lnTo>
                  <a:pt x="443610" y="13982"/>
                </a:lnTo>
                <a:lnTo>
                  <a:pt x="445809" y="13220"/>
                </a:lnTo>
                <a:lnTo>
                  <a:pt x="456689" y="13220"/>
                </a:lnTo>
                <a:lnTo>
                  <a:pt x="459892" y="2044"/>
                </a:lnTo>
                <a:lnTo>
                  <a:pt x="458889" y="1689"/>
                </a:lnTo>
                <a:lnTo>
                  <a:pt x="457314" y="1257"/>
                </a:lnTo>
                <a:lnTo>
                  <a:pt x="452983" y="253"/>
                </a:lnTo>
                <a:lnTo>
                  <a:pt x="450380" y="0"/>
                </a:lnTo>
                <a:close/>
              </a:path>
              <a:path w="507364" h="108585" extrusionOk="0">
                <a:moveTo>
                  <a:pt x="497738" y="0"/>
                </a:moveTo>
                <a:lnTo>
                  <a:pt x="490689" y="0"/>
                </a:lnTo>
                <a:lnTo>
                  <a:pt x="486968" y="800"/>
                </a:lnTo>
                <a:lnTo>
                  <a:pt x="480059" y="3975"/>
                </a:lnTo>
                <a:lnTo>
                  <a:pt x="477265" y="6362"/>
                </a:lnTo>
                <a:lnTo>
                  <a:pt x="473036" y="12738"/>
                </a:lnTo>
                <a:lnTo>
                  <a:pt x="471982" y="16687"/>
                </a:lnTo>
                <a:lnTo>
                  <a:pt x="471982" y="106413"/>
                </a:lnTo>
                <a:lnTo>
                  <a:pt x="486994" y="106413"/>
                </a:lnTo>
                <a:lnTo>
                  <a:pt x="486994" y="20104"/>
                </a:lnTo>
                <a:lnTo>
                  <a:pt x="487781" y="17525"/>
                </a:lnTo>
                <a:lnTo>
                  <a:pt x="490969" y="13982"/>
                </a:lnTo>
                <a:lnTo>
                  <a:pt x="493168" y="13220"/>
                </a:lnTo>
                <a:lnTo>
                  <a:pt x="504047" y="13220"/>
                </a:lnTo>
                <a:lnTo>
                  <a:pt x="507250" y="2044"/>
                </a:lnTo>
                <a:lnTo>
                  <a:pt x="506247" y="1689"/>
                </a:lnTo>
                <a:lnTo>
                  <a:pt x="504672" y="1257"/>
                </a:lnTo>
                <a:lnTo>
                  <a:pt x="500341" y="253"/>
                </a:lnTo>
                <a:lnTo>
                  <a:pt x="497738" y="0"/>
                </a:lnTo>
                <a:close/>
              </a:path>
              <a:path w="507364" h="108585" extrusionOk="0">
                <a:moveTo>
                  <a:pt x="424624" y="30162"/>
                </a:moveTo>
                <a:lnTo>
                  <a:pt x="410159" y="30162"/>
                </a:lnTo>
                <a:lnTo>
                  <a:pt x="410159" y="42367"/>
                </a:lnTo>
                <a:lnTo>
                  <a:pt x="424624" y="42367"/>
                </a:lnTo>
                <a:lnTo>
                  <a:pt x="424624" y="30162"/>
                </a:lnTo>
                <a:close/>
              </a:path>
              <a:path w="507364" h="108585" extrusionOk="0">
                <a:moveTo>
                  <a:pt x="456679" y="30162"/>
                </a:moveTo>
                <a:lnTo>
                  <a:pt x="439635" y="30162"/>
                </a:lnTo>
                <a:lnTo>
                  <a:pt x="439635" y="42367"/>
                </a:lnTo>
                <a:lnTo>
                  <a:pt x="456679" y="42367"/>
                </a:lnTo>
                <a:lnTo>
                  <a:pt x="456679" y="30162"/>
                </a:lnTo>
                <a:close/>
              </a:path>
              <a:path w="507364" h="108585" extrusionOk="0">
                <a:moveTo>
                  <a:pt x="471982" y="30162"/>
                </a:moveTo>
                <a:lnTo>
                  <a:pt x="457517" y="30162"/>
                </a:lnTo>
                <a:lnTo>
                  <a:pt x="457517" y="42367"/>
                </a:lnTo>
                <a:lnTo>
                  <a:pt x="471982" y="42367"/>
                </a:lnTo>
                <a:lnTo>
                  <a:pt x="471982" y="30162"/>
                </a:lnTo>
                <a:close/>
              </a:path>
              <a:path w="507364" h="108585" extrusionOk="0">
                <a:moveTo>
                  <a:pt x="504037" y="30162"/>
                </a:moveTo>
                <a:lnTo>
                  <a:pt x="486994" y="30162"/>
                </a:lnTo>
                <a:lnTo>
                  <a:pt x="486994" y="42367"/>
                </a:lnTo>
                <a:lnTo>
                  <a:pt x="504037" y="42367"/>
                </a:lnTo>
                <a:lnTo>
                  <a:pt x="504037" y="30162"/>
                </a:lnTo>
                <a:close/>
              </a:path>
              <a:path w="507364" h="108585" extrusionOk="0">
                <a:moveTo>
                  <a:pt x="456689" y="13220"/>
                </a:moveTo>
                <a:lnTo>
                  <a:pt x="452653" y="13220"/>
                </a:lnTo>
                <a:lnTo>
                  <a:pt x="455769" y="13982"/>
                </a:lnTo>
                <a:lnTo>
                  <a:pt x="456412" y="14185"/>
                </a:lnTo>
                <a:lnTo>
                  <a:pt x="456689" y="13220"/>
                </a:lnTo>
                <a:close/>
              </a:path>
              <a:path w="507364" h="108585" extrusionOk="0">
                <a:moveTo>
                  <a:pt x="504047" y="13220"/>
                </a:moveTo>
                <a:lnTo>
                  <a:pt x="500011" y="13220"/>
                </a:lnTo>
                <a:lnTo>
                  <a:pt x="503127" y="13982"/>
                </a:lnTo>
                <a:lnTo>
                  <a:pt x="503770" y="14185"/>
                </a:lnTo>
                <a:lnTo>
                  <a:pt x="504047" y="13220"/>
                </a:lnTo>
                <a:close/>
              </a:path>
              <a:path w="507364" h="108585" extrusionOk="0">
                <a:moveTo>
                  <a:pt x="373760" y="29197"/>
                </a:moveTo>
                <a:lnTo>
                  <a:pt x="359435" y="29197"/>
                </a:lnTo>
                <a:lnTo>
                  <a:pt x="353186" y="30835"/>
                </a:lnTo>
                <a:lnTo>
                  <a:pt x="342506" y="37376"/>
                </a:lnTo>
                <a:lnTo>
                  <a:pt x="338353" y="41986"/>
                </a:lnTo>
                <a:lnTo>
                  <a:pt x="332447" y="53860"/>
                </a:lnTo>
                <a:lnTo>
                  <a:pt x="330961" y="60782"/>
                </a:lnTo>
                <a:lnTo>
                  <a:pt x="330961" y="76517"/>
                </a:lnTo>
                <a:lnTo>
                  <a:pt x="359435" y="107988"/>
                </a:lnTo>
                <a:lnTo>
                  <a:pt x="373760" y="107988"/>
                </a:lnTo>
                <a:lnTo>
                  <a:pt x="380022" y="106349"/>
                </a:lnTo>
                <a:lnTo>
                  <a:pt x="390715" y="99796"/>
                </a:lnTo>
                <a:lnTo>
                  <a:pt x="394764" y="95300"/>
                </a:lnTo>
                <a:lnTo>
                  <a:pt x="361975" y="95300"/>
                </a:lnTo>
                <a:lnTo>
                  <a:pt x="358190" y="94081"/>
                </a:lnTo>
                <a:lnTo>
                  <a:pt x="352183" y="89217"/>
                </a:lnTo>
                <a:lnTo>
                  <a:pt x="349935" y="85978"/>
                </a:lnTo>
                <a:lnTo>
                  <a:pt x="346989" y="77939"/>
                </a:lnTo>
                <a:lnTo>
                  <a:pt x="346252" y="73507"/>
                </a:lnTo>
                <a:lnTo>
                  <a:pt x="346252" y="63830"/>
                </a:lnTo>
                <a:lnTo>
                  <a:pt x="361660" y="41986"/>
                </a:lnTo>
                <a:lnTo>
                  <a:pt x="394855" y="41986"/>
                </a:lnTo>
                <a:lnTo>
                  <a:pt x="390715" y="37376"/>
                </a:lnTo>
                <a:lnTo>
                  <a:pt x="380022" y="30835"/>
                </a:lnTo>
                <a:lnTo>
                  <a:pt x="373760" y="29197"/>
                </a:lnTo>
                <a:close/>
              </a:path>
              <a:path w="507364" h="108585" extrusionOk="0">
                <a:moveTo>
                  <a:pt x="394855" y="41986"/>
                </a:moveTo>
                <a:lnTo>
                  <a:pt x="371527" y="41986"/>
                </a:lnTo>
                <a:lnTo>
                  <a:pt x="375043" y="43103"/>
                </a:lnTo>
                <a:lnTo>
                  <a:pt x="381088" y="47967"/>
                </a:lnTo>
                <a:lnTo>
                  <a:pt x="383349" y="51219"/>
                </a:lnTo>
                <a:lnTo>
                  <a:pt x="386295" y="59359"/>
                </a:lnTo>
                <a:lnTo>
                  <a:pt x="387032" y="63830"/>
                </a:lnTo>
                <a:lnTo>
                  <a:pt x="387032" y="73507"/>
                </a:lnTo>
                <a:lnTo>
                  <a:pt x="371208" y="95300"/>
                </a:lnTo>
                <a:lnTo>
                  <a:pt x="394804" y="95300"/>
                </a:lnTo>
                <a:lnTo>
                  <a:pt x="400773" y="83375"/>
                </a:lnTo>
                <a:lnTo>
                  <a:pt x="402247" y="76517"/>
                </a:lnTo>
                <a:lnTo>
                  <a:pt x="402247" y="60782"/>
                </a:lnTo>
                <a:lnTo>
                  <a:pt x="400773" y="53860"/>
                </a:lnTo>
                <a:lnTo>
                  <a:pt x="394855" y="41986"/>
                </a:lnTo>
                <a:close/>
              </a:path>
              <a:path w="507364" h="108585" extrusionOk="0">
                <a:moveTo>
                  <a:pt x="251294" y="29197"/>
                </a:moveTo>
                <a:lnTo>
                  <a:pt x="239839" y="29197"/>
                </a:lnTo>
                <a:lnTo>
                  <a:pt x="233654" y="30873"/>
                </a:lnTo>
                <a:lnTo>
                  <a:pt x="211797" y="76746"/>
                </a:lnTo>
                <a:lnTo>
                  <a:pt x="213271" y="83629"/>
                </a:lnTo>
                <a:lnTo>
                  <a:pt x="240728" y="107988"/>
                </a:lnTo>
                <a:lnTo>
                  <a:pt x="253682" y="107988"/>
                </a:lnTo>
                <a:lnTo>
                  <a:pt x="258559" y="107149"/>
                </a:lnTo>
                <a:lnTo>
                  <a:pt x="267157" y="103835"/>
                </a:lnTo>
                <a:lnTo>
                  <a:pt x="270751" y="101498"/>
                </a:lnTo>
                <a:lnTo>
                  <a:pt x="276468" y="95567"/>
                </a:lnTo>
                <a:lnTo>
                  <a:pt x="244093" y="95567"/>
                </a:lnTo>
                <a:lnTo>
                  <a:pt x="240334" y="94640"/>
                </a:lnTo>
                <a:lnTo>
                  <a:pt x="226872" y="72847"/>
                </a:lnTo>
                <a:lnTo>
                  <a:pt x="220192" y="72847"/>
                </a:lnTo>
                <a:lnTo>
                  <a:pt x="220192" y="61671"/>
                </a:lnTo>
                <a:lnTo>
                  <a:pt x="226872" y="61671"/>
                </a:lnTo>
                <a:lnTo>
                  <a:pt x="226872" y="59753"/>
                </a:lnTo>
                <a:lnTo>
                  <a:pt x="227566" y="56540"/>
                </a:lnTo>
                <a:lnTo>
                  <a:pt x="227660" y="56108"/>
                </a:lnTo>
                <a:lnTo>
                  <a:pt x="230797" y="49415"/>
                </a:lnTo>
                <a:lnTo>
                  <a:pt x="233083" y="46723"/>
                </a:lnTo>
                <a:lnTo>
                  <a:pt x="239090" y="42633"/>
                </a:lnTo>
                <a:lnTo>
                  <a:pt x="242696" y="41605"/>
                </a:lnTo>
                <a:lnTo>
                  <a:pt x="274017" y="41605"/>
                </a:lnTo>
                <a:lnTo>
                  <a:pt x="273697" y="41109"/>
                </a:lnTo>
                <a:lnTo>
                  <a:pt x="267233" y="35013"/>
                </a:lnTo>
                <a:lnTo>
                  <a:pt x="263601" y="32778"/>
                </a:lnTo>
                <a:lnTo>
                  <a:pt x="255498" y="29908"/>
                </a:lnTo>
                <a:lnTo>
                  <a:pt x="251294" y="29197"/>
                </a:lnTo>
                <a:close/>
              </a:path>
              <a:path w="507364" h="108585" extrusionOk="0">
                <a:moveTo>
                  <a:pt x="265683" y="84785"/>
                </a:moveTo>
                <a:lnTo>
                  <a:pt x="251180" y="95567"/>
                </a:lnTo>
                <a:lnTo>
                  <a:pt x="276491" y="95567"/>
                </a:lnTo>
                <a:lnTo>
                  <a:pt x="278587" y="92049"/>
                </a:lnTo>
                <a:lnTo>
                  <a:pt x="279774" y="88239"/>
                </a:lnTo>
                <a:lnTo>
                  <a:pt x="280234" y="88239"/>
                </a:lnTo>
                <a:lnTo>
                  <a:pt x="265683" y="84785"/>
                </a:lnTo>
                <a:close/>
              </a:path>
              <a:path w="507364" h="108585" extrusionOk="0">
                <a:moveTo>
                  <a:pt x="226872" y="61671"/>
                </a:moveTo>
                <a:lnTo>
                  <a:pt x="220192" y="61671"/>
                </a:lnTo>
                <a:lnTo>
                  <a:pt x="220192" y="72847"/>
                </a:lnTo>
                <a:lnTo>
                  <a:pt x="226872" y="72847"/>
                </a:lnTo>
                <a:lnTo>
                  <a:pt x="226872" y="61671"/>
                </a:lnTo>
                <a:close/>
              </a:path>
              <a:path w="507364" h="108585" extrusionOk="0">
                <a:moveTo>
                  <a:pt x="266230" y="61671"/>
                </a:moveTo>
                <a:lnTo>
                  <a:pt x="226872" y="61671"/>
                </a:lnTo>
                <a:lnTo>
                  <a:pt x="226872" y="72847"/>
                </a:lnTo>
                <a:lnTo>
                  <a:pt x="280974" y="72847"/>
                </a:lnTo>
                <a:lnTo>
                  <a:pt x="280974" y="65354"/>
                </a:lnTo>
                <a:lnTo>
                  <a:pt x="266230" y="65354"/>
                </a:lnTo>
                <a:lnTo>
                  <a:pt x="266230" y="61671"/>
                </a:lnTo>
                <a:close/>
              </a:path>
              <a:path w="507364" h="108585" extrusionOk="0">
                <a:moveTo>
                  <a:pt x="274017" y="41605"/>
                </a:moveTo>
                <a:lnTo>
                  <a:pt x="251205" y="41605"/>
                </a:lnTo>
                <a:lnTo>
                  <a:pt x="254798" y="42633"/>
                </a:lnTo>
                <a:lnTo>
                  <a:pt x="258248" y="45059"/>
                </a:lnTo>
                <a:lnTo>
                  <a:pt x="260539" y="46723"/>
                </a:lnTo>
                <a:lnTo>
                  <a:pt x="262603" y="49415"/>
                </a:lnTo>
                <a:lnTo>
                  <a:pt x="265506" y="56540"/>
                </a:lnTo>
                <a:lnTo>
                  <a:pt x="266230" y="60667"/>
                </a:lnTo>
                <a:lnTo>
                  <a:pt x="266230" y="65354"/>
                </a:lnTo>
                <a:lnTo>
                  <a:pt x="273265" y="61671"/>
                </a:lnTo>
                <a:lnTo>
                  <a:pt x="280974" y="61671"/>
                </a:lnTo>
                <a:lnTo>
                  <a:pt x="280974" y="60667"/>
                </a:lnTo>
                <a:lnTo>
                  <a:pt x="280022" y="54736"/>
                </a:lnTo>
                <a:lnTo>
                  <a:pt x="276250" y="45059"/>
                </a:lnTo>
                <a:lnTo>
                  <a:pt x="274017" y="41605"/>
                </a:lnTo>
                <a:close/>
              </a:path>
              <a:path w="507364" h="108585" extrusionOk="0">
                <a:moveTo>
                  <a:pt x="280974" y="61671"/>
                </a:moveTo>
                <a:lnTo>
                  <a:pt x="273265" y="61671"/>
                </a:lnTo>
                <a:lnTo>
                  <a:pt x="266230" y="65354"/>
                </a:lnTo>
                <a:lnTo>
                  <a:pt x="280974" y="65354"/>
                </a:lnTo>
                <a:lnTo>
                  <a:pt x="280974" y="61671"/>
                </a:lnTo>
                <a:close/>
              </a:path>
              <a:path w="507364" h="108585" extrusionOk="0">
                <a:moveTo>
                  <a:pt x="105549" y="30149"/>
                </a:moveTo>
                <a:lnTo>
                  <a:pt x="91300" y="30149"/>
                </a:lnTo>
                <a:lnTo>
                  <a:pt x="91300" y="106413"/>
                </a:lnTo>
                <a:lnTo>
                  <a:pt x="106298" y="106413"/>
                </a:lnTo>
                <a:lnTo>
                  <a:pt x="106298" y="55321"/>
                </a:lnTo>
                <a:lnTo>
                  <a:pt x="107022" y="52222"/>
                </a:lnTo>
                <a:lnTo>
                  <a:pt x="109514" y="47815"/>
                </a:lnTo>
                <a:lnTo>
                  <a:pt x="104800" y="47815"/>
                </a:lnTo>
                <a:lnTo>
                  <a:pt x="105667" y="44386"/>
                </a:lnTo>
                <a:lnTo>
                  <a:pt x="105549" y="30149"/>
                </a:lnTo>
                <a:close/>
              </a:path>
              <a:path w="507364" h="108585" extrusionOk="0">
                <a:moveTo>
                  <a:pt x="146422" y="42024"/>
                </a:moveTo>
                <a:lnTo>
                  <a:pt x="125971" y="42024"/>
                </a:lnTo>
                <a:lnTo>
                  <a:pt x="129298" y="43243"/>
                </a:lnTo>
                <a:lnTo>
                  <a:pt x="134531" y="48158"/>
                </a:lnTo>
                <a:lnTo>
                  <a:pt x="135839" y="51434"/>
                </a:lnTo>
                <a:lnTo>
                  <a:pt x="135839" y="106413"/>
                </a:lnTo>
                <a:lnTo>
                  <a:pt x="150634" y="106413"/>
                </a:lnTo>
                <a:lnTo>
                  <a:pt x="150634" y="54521"/>
                </a:lnTo>
                <a:lnTo>
                  <a:pt x="151166" y="52222"/>
                </a:lnTo>
                <a:lnTo>
                  <a:pt x="151256" y="51828"/>
                </a:lnTo>
                <a:lnTo>
                  <a:pt x="153070" y="48361"/>
                </a:lnTo>
                <a:lnTo>
                  <a:pt x="145795" y="48361"/>
                </a:lnTo>
                <a:lnTo>
                  <a:pt x="146750" y="44386"/>
                </a:lnTo>
                <a:lnTo>
                  <a:pt x="146717" y="43243"/>
                </a:lnTo>
                <a:lnTo>
                  <a:pt x="146608" y="42684"/>
                </a:lnTo>
                <a:lnTo>
                  <a:pt x="146519" y="42227"/>
                </a:lnTo>
                <a:lnTo>
                  <a:pt x="146422" y="42024"/>
                </a:lnTo>
                <a:close/>
              </a:path>
              <a:path w="507364" h="108585" extrusionOk="0">
                <a:moveTo>
                  <a:pt x="192812" y="42024"/>
                </a:moveTo>
                <a:lnTo>
                  <a:pt x="169722" y="42024"/>
                </a:lnTo>
                <a:lnTo>
                  <a:pt x="173339" y="43243"/>
                </a:lnTo>
                <a:lnTo>
                  <a:pt x="173186" y="43243"/>
                </a:lnTo>
                <a:lnTo>
                  <a:pt x="178086" y="47167"/>
                </a:lnTo>
                <a:lnTo>
                  <a:pt x="178796" y="47815"/>
                </a:lnTo>
                <a:lnTo>
                  <a:pt x="180174" y="51434"/>
                </a:lnTo>
                <a:lnTo>
                  <a:pt x="180174" y="106413"/>
                </a:lnTo>
                <a:lnTo>
                  <a:pt x="195186" y="106413"/>
                </a:lnTo>
                <a:lnTo>
                  <a:pt x="195186" y="49199"/>
                </a:lnTo>
                <a:lnTo>
                  <a:pt x="194119" y="44386"/>
                </a:lnTo>
                <a:lnTo>
                  <a:pt x="192924" y="42227"/>
                </a:lnTo>
                <a:lnTo>
                  <a:pt x="192812" y="42024"/>
                </a:lnTo>
                <a:close/>
              </a:path>
              <a:path w="507364" h="108585" extrusionOk="0">
                <a:moveTo>
                  <a:pt x="146896" y="44164"/>
                </a:moveTo>
                <a:lnTo>
                  <a:pt x="146750" y="44386"/>
                </a:lnTo>
                <a:lnTo>
                  <a:pt x="145927" y="47815"/>
                </a:lnTo>
                <a:lnTo>
                  <a:pt x="145844" y="48158"/>
                </a:lnTo>
                <a:lnTo>
                  <a:pt x="145795" y="48361"/>
                </a:lnTo>
                <a:lnTo>
                  <a:pt x="147713" y="48361"/>
                </a:lnTo>
                <a:lnTo>
                  <a:pt x="146940" y="44386"/>
                </a:lnTo>
                <a:lnTo>
                  <a:pt x="146896" y="44164"/>
                </a:lnTo>
                <a:close/>
              </a:path>
              <a:path w="507364" h="108585" extrusionOk="0">
                <a:moveTo>
                  <a:pt x="175539" y="28854"/>
                </a:moveTo>
                <a:lnTo>
                  <a:pt x="167081" y="28854"/>
                </a:lnTo>
                <a:lnTo>
                  <a:pt x="163360" y="29603"/>
                </a:lnTo>
                <a:lnTo>
                  <a:pt x="146940" y="44386"/>
                </a:lnTo>
                <a:lnTo>
                  <a:pt x="147481" y="47167"/>
                </a:lnTo>
                <a:lnTo>
                  <a:pt x="147607" y="47815"/>
                </a:lnTo>
                <a:lnTo>
                  <a:pt x="147713" y="48361"/>
                </a:lnTo>
                <a:lnTo>
                  <a:pt x="153070" y="48361"/>
                </a:lnTo>
                <a:lnTo>
                  <a:pt x="153694" y="47167"/>
                </a:lnTo>
                <a:lnTo>
                  <a:pt x="155460" y="45313"/>
                </a:lnTo>
                <a:lnTo>
                  <a:pt x="160007" y="42684"/>
                </a:lnTo>
                <a:lnTo>
                  <a:pt x="162712" y="42024"/>
                </a:lnTo>
                <a:lnTo>
                  <a:pt x="192812" y="42024"/>
                </a:lnTo>
                <a:lnTo>
                  <a:pt x="189839" y="36652"/>
                </a:lnTo>
                <a:lnTo>
                  <a:pt x="186943" y="33743"/>
                </a:lnTo>
                <a:lnTo>
                  <a:pt x="179616" y="29832"/>
                </a:lnTo>
                <a:lnTo>
                  <a:pt x="175539" y="28854"/>
                </a:lnTo>
                <a:close/>
              </a:path>
              <a:path w="507364" h="108585" extrusionOk="0">
                <a:moveTo>
                  <a:pt x="105867" y="43950"/>
                </a:moveTo>
                <a:lnTo>
                  <a:pt x="105723" y="44164"/>
                </a:lnTo>
                <a:lnTo>
                  <a:pt x="104800" y="47815"/>
                </a:lnTo>
                <a:lnTo>
                  <a:pt x="105956" y="47815"/>
                </a:lnTo>
                <a:lnTo>
                  <a:pt x="105867" y="43950"/>
                </a:lnTo>
                <a:close/>
              </a:path>
              <a:path w="507364" h="108585" extrusionOk="0">
                <a:moveTo>
                  <a:pt x="132930" y="28854"/>
                </a:moveTo>
                <a:lnTo>
                  <a:pt x="124066" y="28854"/>
                </a:lnTo>
                <a:lnTo>
                  <a:pt x="120766" y="29603"/>
                </a:lnTo>
                <a:lnTo>
                  <a:pt x="105956" y="47815"/>
                </a:lnTo>
                <a:lnTo>
                  <a:pt x="109514" y="47815"/>
                </a:lnTo>
                <a:lnTo>
                  <a:pt x="109880" y="47167"/>
                </a:lnTo>
                <a:lnTo>
                  <a:pt x="111746" y="45313"/>
                </a:lnTo>
                <a:lnTo>
                  <a:pt x="113413" y="44386"/>
                </a:lnTo>
                <a:lnTo>
                  <a:pt x="116549" y="42684"/>
                </a:lnTo>
                <a:lnTo>
                  <a:pt x="119151" y="42024"/>
                </a:lnTo>
                <a:lnTo>
                  <a:pt x="146422" y="42024"/>
                </a:lnTo>
                <a:lnTo>
                  <a:pt x="144233" y="37439"/>
                </a:lnTo>
                <a:lnTo>
                  <a:pt x="137401" y="30568"/>
                </a:lnTo>
                <a:lnTo>
                  <a:pt x="132930" y="28854"/>
                </a:lnTo>
                <a:close/>
              </a:path>
              <a:path w="507364" h="108585" extrusionOk="0">
                <a:moveTo>
                  <a:pt x="71246" y="30149"/>
                </a:moveTo>
                <a:lnTo>
                  <a:pt x="56235" y="30149"/>
                </a:lnTo>
                <a:lnTo>
                  <a:pt x="56235" y="106413"/>
                </a:lnTo>
                <a:lnTo>
                  <a:pt x="71246" y="106413"/>
                </a:lnTo>
                <a:lnTo>
                  <a:pt x="71246" y="30149"/>
                </a:lnTo>
                <a:close/>
              </a:path>
              <a:path w="507364" h="108585" extrusionOk="0">
                <a:moveTo>
                  <a:pt x="66395" y="685"/>
                </a:moveTo>
                <a:lnTo>
                  <a:pt x="61213" y="685"/>
                </a:lnTo>
                <a:lnTo>
                  <a:pt x="58991" y="1549"/>
                </a:lnTo>
                <a:lnTo>
                  <a:pt x="55308" y="5003"/>
                </a:lnTo>
                <a:lnTo>
                  <a:pt x="54381" y="7124"/>
                </a:lnTo>
                <a:lnTo>
                  <a:pt x="54381" y="12077"/>
                </a:lnTo>
                <a:lnTo>
                  <a:pt x="55308" y="14173"/>
                </a:lnTo>
                <a:lnTo>
                  <a:pt x="58991" y="17627"/>
                </a:lnTo>
                <a:lnTo>
                  <a:pt x="61213" y="18491"/>
                </a:lnTo>
                <a:lnTo>
                  <a:pt x="66395" y="18491"/>
                </a:lnTo>
                <a:lnTo>
                  <a:pt x="68618" y="17627"/>
                </a:lnTo>
                <a:lnTo>
                  <a:pt x="72351" y="14173"/>
                </a:lnTo>
                <a:lnTo>
                  <a:pt x="73278" y="12077"/>
                </a:lnTo>
                <a:lnTo>
                  <a:pt x="73278" y="7124"/>
                </a:lnTo>
                <a:lnTo>
                  <a:pt x="72351" y="5003"/>
                </a:lnTo>
                <a:lnTo>
                  <a:pt x="68618" y="1549"/>
                </a:lnTo>
                <a:lnTo>
                  <a:pt x="66395" y="685"/>
                </a:lnTo>
                <a:close/>
              </a:path>
              <a:path w="507364" h="108585" extrusionOk="0">
                <a:moveTo>
                  <a:pt x="26123" y="12001"/>
                </a:moveTo>
                <a:lnTo>
                  <a:pt x="11125" y="12001"/>
                </a:lnTo>
                <a:lnTo>
                  <a:pt x="11125" y="93497"/>
                </a:lnTo>
                <a:lnTo>
                  <a:pt x="13030" y="98513"/>
                </a:lnTo>
                <a:lnTo>
                  <a:pt x="20675" y="105651"/>
                </a:lnTo>
                <a:lnTo>
                  <a:pt x="26034" y="107441"/>
                </a:lnTo>
                <a:lnTo>
                  <a:pt x="34721" y="107441"/>
                </a:lnTo>
                <a:lnTo>
                  <a:pt x="36512" y="107314"/>
                </a:lnTo>
                <a:lnTo>
                  <a:pt x="40157" y="106806"/>
                </a:lnTo>
                <a:lnTo>
                  <a:pt x="41859" y="106413"/>
                </a:lnTo>
                <a:lnTo>
                  <a:pt x="43446" y="105867"/>
                </a:lnTo>
                <a:lnTo>
                  <a:pt x="40972" y="94678"/>
                </a:lnTo>
                <a:lnTo>
                  <a:pt x="31495" y="94678"/>
                </a:lnTo>
                <a:lnTo>
                  <a:pt x="29590" y="94043"/>
                </a:lnTo>
                <a:lnTo>
                  <a:pt x="29431" y="94043"/>
                </a:lnTo>
                <a:lnTo>
                  <a:pt x="26771" y="91097"/>
                </a:lnTo>
                <a:lnTo>
                  <a:pt x="26123" y="88861"/>
                </a:lnTo>
                <a:lnTo>
                  <a:pt x="26123" y="12001"/>
                </a:lnTo>
                <a:close/>
              </a:path>
              <a:path w="507364" h="108585" extrusionOk="0">
                <a:moveTo>
                  <a:pt x="40831" y="94043"/>
                </a:moveTo>
                <a:lnTo>
                  <a:pt x="39877" y="94043"/>
                </a:lnTo>
                <a:lnTo>
                  <a:pt x="38785" y="94221"/>
                </a:lnTo>
                <a:lnTo>
                  <a:pt x="35632" y="94678"/>
                </a:lnTo>
                <a:lnTo>
                  <a:pt x="40972" y="94678"/>
                </a:lnTo>
                <a:lnTo>
                  <a:pt x="40871" y="94221"/>
                </a:lnTo>
                <a:lnTo>
                  <a:pt x="40831" y="94043"/>
                </a:lnTo>
                <a:close/>
              </a:path>
              <a:path w="507364" h="108585" extrusionOk="0">
                <a:moveTo>
                  <a:pt x="11125" y="30162"/>
                </a:moveTo>
                <a:lnTo>
                  <a:pt x="0" y="30162"/>
                </a:lnTo>
                <a:lnTo>
                  <a:pt x="0" y="42367"/>
                </a:lnTo>
                <a:lnTo>
                  <a:pt x="11125" y="42367"/>
                </a:lnTo>
                <a:lnTo>
                  <a:pt x="11125" y="30162"/>
                </a:lnTo>
                <a:close/>
              </a:path>
              <a:path w="507364" h="108585" extrusionOk="0">
                <a:moveTo>
                  <a:pt x="41338" y="30162"/>
                </a:moveTo>
                <a:lnTo>
                  <a:pt x="26123" y="30162"/>
                </a:lnTo>
                <a:lnTo>
                  <a:pt x="26123" y="42367"/>
                </a:lnTo>
                <a:lnTo>
                  <a:pt x="41338" y="42367"/>
                </a:lnTo>
                <a:lnTo>
                  <a:pt x="41338" y="30162"/>
                </a:lnTo>
                <a:close/>
              </a:path>
            </a:pathLst>
          </a:custGeom>
          <a:solidFill>
            <a:srgbClr val="00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756" name="Google Shape;756;p4"/>
          <p:cNvPicPr preferRelativeResize="0"/>
          <p:nvPr/>
        </p:nvPicPr>
        <p:blipFill rotWithShape="1">
          <a:blip r:embed="rId10">
            <a:alphaModFix/>
          </a:blip>
          <a:srcRect/>
          <a:stretch/>
        </p:blipFill>
        <p:spPr>
          <a:xfrm>
            <a:off x="5590840" y="1404852"/>
            <a:ext cx="1726615" cy="160909"/>
          </a:xfrm>
          <a:prstGeom prst="rect">
            <a:avLst/>
          </a:prstGeom>
          <a:noFill/>
          <a:ln>
            <a:noFill/>
          </a:ln>
        </p:spPr>
      </p:pic>
      <p:sp>
        <p:nvSpPr>
          <p:cNvPr id="757" name="Google Shape;757;p4"/>
          <p:cNvSpPr/>
          <p:nvPr/>
        </p:nvSpPr>
        <p:spPr>
          <a:xfrm>
            <a:off x="5743135" y="1666869"/>
            <a:ext cx="55244" cy="55244"/>
          </a:xfrm>
          <a:custGeom>
            <a:avLst/>
            <a:gdLst/>
            <a:ahLst/>
            <a:cxnLst/>
            <a:rect l="l" t="t" r="r" b="b"/>
            <a:pathLst>
              <a:path w="55245" h="55244" extrusionOk="0">
                <a:moveTo>
                  <a:pt x="31889" y="0"/>
                </a:moveTo>
                <a:lnTo>
                  <a:pt x="27343" y="0"/>
                </a:lnTo>
                <a:lnTo>
                  <a:pt x="22758" y="0"/>
                </a:lnTo>
                <a:lnTo>
                  <a:pt x="18262" y="1181"/>
                </a:lnTo>
                <a:lnTo>
                  <a:pt x="9499" y="5892"/>
                </a:lnTo>
                <a:lnTo>
                  <a:pt x="6096" y="9245"/>
                </a:lnTo>
                <a:lnTo>
                  <a:pt x="1219" y="17970"/>
                </a:lnTo>
                <a:lnTo>
                  <a:pt x="0" y="22529"/>
                </a:lnTo>
                <a:lnTo>
                  <a:pt x="0" y="34848"/>
                </a:lnTo>
                <a:lnTo>
                  <a:pt x="2667" y="41300"/>
                </a:lnTo>
                <a:lnTo>
                  <a:pt x="13335" y="51968"/>
                </a:lnTo>
                <a:lnTo>
                  <a:pt x="19773" y="54635"/>
                </a:lnTo>
                <a:lnTo>
                  <a:pt x="34861" y="54635"/>
                </a:lnTo>
                <a:lnTo>
                  <a:pt x="41300" y="51968"/>
                </a:lnTo>
                <a:lnTo>
                  <a:pt x="51968" y="41300"/>
                </a:lnTo>
                <a:lnTo>
                  <a:pt x="54622" y="34848"/>
                </a:lnTo>
                <a:lnTo>
                  <a:pt x="54622" y="22567"/>
                </a:lnTo>
                <a:lnTo>
                  <a:pt x="53403" y="18021"/>
                </a:lnTo>
                <a:lnTo>
                  <a:pt x="48526" y="9258"/>
                </a:lnTo>
                <a:lnTo>
                  <a:pt x="45123" y="5892"/>
                </a:lnTo>
                <a:lnTo>
                  <a:pt x="36360" y="1181"/>
                </a:lnTo>
                <a:lnTo>
                  <a:pt x="31889" y="0"/>
                </a:lnTo>
                <a:close/>
              </a:path>
            </a:pathLst>
          </a:custGeom>
          <a:solidFill>
            <a:srgbClr val="2D45B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758" name="Google Shape;758;p4"/>
          <p:cNvPicPr preferRelativeResize="0"/>
          <p:nvPr/>
        </p:nvPicPr>
        <p:blipFill rotWithShape="1">
          <a:blip r:embed="rId11">
            <a:alphaModFix/>
          </a:blip>
          <a:srcRect/>
          <a:stretch/>
        </p:blipFill>
        <p:spPr>
          <a:xfrm>
            <a:off x="6047607" y="1631957"/>
            <a:ext cx="2468689" cy="115341"/>
          </a:xfrm>
          <a:prstGeom prst="rect">
            <a:avLst/>
          </a:prstGeom>
          <a:noFill/>
          <a:ln>
            <a:noFill/>
          </a:ln>
        </p:spPr>
      </p:pic>
      <p:sp>
        <p:nvSpPr>
          <p:cNvPr id="759" name="Google Shape;759;p4"/>
          <p:cNvSpPr/>
          <p:nvPr/>
        </p:nvSpPr>
        <p:spPr>
          <a:xfrm>
            <a:off x="5743135" y="1842131"/>
            <a:ext cx="55244" cy="55244"/>
          </a:xfrm>
          <a:custGeom>
            <a:avLst/>
            <a:gdLst/>
            <a:ahLst/>
            <a:cxnLst/>
            <a:rect l="l" t="t" r="r" b="b"/>
            <a:pathLst>
              <a:path w="55245" h="55244" extrusionOk="0">
                <a:moveTo>
                  <a:pt x="31889" y="0"/>
                </a:moveTo>
                <a:lnTo>
                  <a:pt x="27343" y="0"/>
                </a:lnTo>
                <a:lnTo>
                  <a:pt x="22758" y="0"/>
                </a:lnTo>
                <a:lnTo>
                  <a:pt x="18262" y="1181"/>
                </a:lnTo>
                <a:lnTo>
                  <a:pt x="9499" y="5892"/>
                </a:lnTo>
                <a:lnTo>
                  <a:pt x="6096" y="9245"/>
                </a:lnTo>
                <a:lnTo>
                  <a:pt x="1219" y="17970"/>
                </a:lnTo>
                <a:lnTo>
                  <a:pt x="0" y="22529"/>
                </a:lnTo>
                <a:lnTo>
                  <a:pt x="0" y="34848"/>
                </a:lnTo>
                <a:lnTo>
                  <a:pt x="2667" y="41300"/>
                </a:lnTo>
                <a:lnTo>
                  <a:pt x="13335" y="51968"/>
                </a:lnTo>
                <a:lnTo>
                  <a:pt x="19773" y="54635"/>
                </a:lnTo>
                <a:lnTo>
                  <a:pt x="34861" y="54635"/>
                </a:lnTo>
                <a:lnTo>
                  <a:pt x="41300" y="51968"/>
                </a:lnTo>
                <a:lnTo>
                  <a:pt x="51968" y="41300"/>
                </a:lnTo>
                <a:lnTo>
                  <a:pt x="54622" y="34848"/>
                </a:lnTo>
                <a:lnTo>
                  <a:pt x="54622" y="22567"/>
                </a:lnTo>
                <a:lnTo>
                  <a:pt x="53403" y="18021"/>
                </a:lnTo>
                <a:lnTo>
                  <a:pt x="48526" y="9258"/>
                </a:lnTo>
                <a:lnTo>
                  <a:pt x="45123" y="5892"/>
                </a:lnTo>
                <a:lnTo>
                  <a:pt x="36360" y="1181"/>
                </a:lnTo>
                <a:lnTo>
                  <a:pt x="31889" y="0"/>
                </a:lnTo>
                <a:close/>
              </a:path>
            </a:pathLst>
          </a:custGeom>
          <a:solidFill>
            <a:srgbClr val="2D45B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760" name="Google Shape;760;p4"/>
          <p:cNvPicPr preferRelativeResize="0"/>
          <p:nvPr/>
        </p:nvPicPr>
        <p:blipFill rotWithShape="1">
          <a:blip r:embed="rId12">
            <a:alphaModFix/>
          </a:blip>
          <a:srcRect/>
          <a:stretch/>
        </p:blipFill>
        <p:spPr>
          <a:xfrm>
            <a:off x="6047604" y="1808525"/>
            <a:ext cx="2691853" cy="124142"/>
          </a:xfrm>
          <a:prstGeom prst="rect">
            <a:avLst/>
          </a:prstGeom>
          <a:noFill/>
          <a:ln>
            <a:noFill/>
          </a:ln>
        </p:spPr>
      </p:pic>
      <p:sp>
        <p:nvSpPr>
          <p:cNvPr id="761" name="Google Shape;761;p4"/>
          <p:cNvSpPr/>
          <p:nvPr/>
        </p:nvSpPr>
        <p:spPr>
          <a:xfrm>
            <a:off x="5743135" y="2029581"/>
            <a:ext cx="55244" cy="55244"/>
          </a:xfrm>
          <a:custGeom>
            <a:avLst/>
            <a:gdLst/>
            <a:ahLst/>
            <a:cxnLst/>
            <a:rect l="l" t="t" r="r" b="b"/>
            <a:pathLst>
              <a:path w="55245" h="55244" extrusionOk="0">
                <a:moveTo>
                  <a:pt x="31889" y="0"/>
                </a:moveTo>
                <a:lnTo>
                  <a:pt x="27343" y="0"/>
                </a:lnTo>
                <a:lnTo>
                  <a:pt x="22758" y="0"/>
                </a:lnTo>
                <a:lnTo>
                  <a:pt x="18262" y="1181"/>
                </a:lnTo>
                <a:lnTo>
                  <a:pt x="9499" y="5892"/>
                </a:lnTo>
                <a:lnTo>
                  <a:pt x="6096" y="9245"/>
                </a:lnTo>
                <a:lnTo>
                  <a:pt x="1219" y="17970"/>
                </a:lnTo>
                <a:lnTo>
                  <a:pt x="0" y="22529"/>
                </a:lnTo>
                <a:lnTo>
                  <a:pt x="0" y="34848"/>
                </a:lnTo>
                <a:lnTo>
                  <a:pt x="2667" y="41300"/>
                </a:lnTo>
                <a:lnTo>
                  <a:pt x="13335" y="51968"/>
                </a:lnTo>
                <a:lnTo>
                  <a:pt x="19773" y="54635"/>
                </a:lnTo>
                <a:lnTo>
                  <a:pt x="34861" y="54635"/>
                </a:lnTo>
                <a:lnTo>
                  <a:pt x="41300" y="51968"/>
                </a:lnTo>
                <a:lnTo>
                  <a:pt x="51968" y="41300"/>
                </a:lnTo>
                <a:lnTo>
                  <a:pt x="54622" y="34848"/>
                </a:lnTo>
                <a:lnTo>
                  <a:pt x="54622" y="22567"/>
                </a:lnTo>
                <a:lnTo>
                  <a:pt x="53403" y="18021"/>
                </a:lnTo>
                <a:lnTo>
                  <a:pt x="48526" y="9258"/>
                </a:lnTo>
                <a:lnTo>
                  <a:pt x="45123" y="5892"/>
                </a:lnTo>
                <a:lnTo>
                  <a:pt x="36360" y="1181"/>
                </a:lnTo>
                <a:lnTo>
                  <a:pt x="31889" y="0"/>
                </a:lnTo>
                <a:close/>
              </a:path>
            </a:pathLst>
          </a:custGeom>
          <a:solidFill>
            <a:srgbClr val="2D45B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762" name="Google Shape;762;p4"/>
          <p:cNvPicPr preferRelativeResize="0"/>
          <p:nvPr/>
        </p:nvPicPr>
        <p:blipFill rotWithShape="1">
          <a:blip r:embed="rId13">
            <a:alphaModFix/>
          </a:blip>
          <a:srcRect/>
          <a:stretch/>
        </p:blipFill>
        <p:spPr>
          <a:xfrm>
            <a:off x="6047601" y="1995977"/>
            <a:ext cx="1507934" cy="123151"/>
          </a:xfrm>
          <a:prstGeom prst="rect">
            <a:avLst/>
          </a:prstGeom>
          <a:noFill/>
          <a:ln>
            <a:noFill/>
          </a:ln>
        </p:spPr>
      </p:pic>
      <p:pic>
        <p:nvPicPr>
          <p:cNvPr id="763" name="Google Shape;763;p4"/>
          <p:cNvPicPr preferRelativeResize="0"/>
          <p:nvPr/>
        </p:nvPicPr>
        <p:blipFill rotWithShape="1">
          <a:blip r:embed="rId14">
            <a:alphaModFix/>
          </a:blip>
          <a:srcRect/>
          <a:stretch/>
        </p:blipFill>
        <p:spPr>
          <a:xfrm>
            <a:off x="5590840" y="2579094"/>
            <a:ext cx="1568018" cy="160908"/>
          </a:xfrm>
          <a:prstGeom prst="rect">
            <a:avLst/>
          </a:prstGeom>
          <a:noFill/>
          <a:ln>
            <a:noFill/>
          </a:ln>
        </p:spPr>
      </p:pic>
      <p:sp>
        <p:nvSpPr>
          <p:cNvPr id="764" name="Google Shape;764;p4"/>
          <p:cNvSpPr/>
          <p:nvPr/>
        </p:nvSpPr>
        <p:spPr>
          <a:xfrm>
            <a:off x="5743135" y="2841111"/>
            <a:ext cx="55244" cy="55244"/>
          </a:xfrm>
          <a:custGeom>
            <a:avLst/>
            <a:gdLst/>
            <a:ahLst/>
            <a:cxnLst/>
            <a:rect l="l" t="t" r="r" b="b"/>
            <a:pathLst>
              <a:path w="55245" h="55244" extrusionOk="0">
                <a:moveTo>
                  <a:pt x="31889" y="0"/>
                </a:moveTo>
                <a:lnTo>
                  <a:pt x="27343" y="0"/>
                </a:lnTo>
                <a:lnTo>
                  <a:pt x="22758" y="0"/>
                </a:lnTo>
                <a:lnTo>
                  <a:pt x="18262" y="1181"/>
                </a:lnTo>
                <a:lnTo>
                  <a:pt x="9499" y="5892"/>
                </a:lnTo>
                <a:lnTo>
                  <a:pt x="6096" y="9245"/>
                </a:lnTo>
                <a:lnTo>
                  <a:pt x="1219" y="17970"/>
                </a:lnTo>
                <a:lnTo>
                  <a:pt x="0" y="22529"/>
                </a:lnTo>
                <a:lnTo>
                  <a:pt x="0" y="34848"/>
                </a:lnTo>
                <a:lnTo>
                  <a:pt x="2667" y="41300"/>
                </a:lnTo>
                <a:lnTo>
                  <a:pt x="13335" y="51968"/>
                </a:lnTo>
                <a:lnTo>
                  <a:pt x="19773" y="54635"/>
                </a:lnTo>
                <a:lnTo>
                  <a:pt x="34861" y="54635"/>
                </a:lnTo>
                <a:lnTo>
                  <a:pt x="41300" y="51968"/>
                </a:lnTo>
                <a:lnTo>
                  <a:pt x="51968" y="41300"/>
                </a:lnTo>
                <a:lnTo>
                  <a:pt x="54622" y="34848"/>
                </a:lnTo>
                <a:lnTo>
                  <a:pt x="54622" y="22567"/>
                </a:lnTo>
                <a:lnTo>
                  <a:pt x="53403" y="18021"/>
                </a:lnTo>
                <a:lnTo>
                  <a:pt x="48526" y="9258"/>
                </a:lnTo>
                <a:lnTo>
                  <a:pt x="45123" y="5892"/>
                </a:lnTo>
                <a:lnTo>
                  <a:pt x="36360" y="1181"/>
                </a:lnTo>
                <a:lnTo>
                  <a:pt x="31889" y="0"/>
                </a:lnTo>
                <a:close/>
              </a:path>
            </a:pathLst>
          </a:custGeom>
          <a:solidFill>
            <a:srgbClr val="2D45B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765" name="Google Shape;765;p4"/>
          <p:cNvPicPr preferRelativeResize="0"/>
          <p:nvPr/>
        </p:nvPicPr>
        <p:blipFill rotWithShape="1">
          <a:blip r:embed="rId15">
            <a:alphaModFix/>
          </a:blip>
          <a:srcRect/>
          <a:stretch/>
        </p:blipFill>
        <p:spPr>
          <a:xfrm>
            <a:off x="6044374" y="2807497"/>
            <a:ext cx="1385227" cy="124155"/>
          </a:xfrm>
          <a:prstGeom prst="rect">
            <a:avLst/>
          </a:prstGeom>
          <a:noFill/>
          <a:ln>
            <a:noFill/>
          </a:ln>
        </p:spPr>
      </p:pic>
      <p:sp>
        <p:nvSpPr>
          <p:cNvPr id="766" name="Google Shape;766;p4"/>
          <p:cNvSpPr/>
          <p:nvPr/>
        </p:nvSpPr>
        <p:spPr>
          <a:xfrm>
            <a:off x="5743135" y="3016371"/>
            <a:ext cx="55244" cy="55244"/>
          </a:xfrm>
          <a:custGeom>
            <a:avLst/>
            <a:gdLst/>
            <a:ahLst/>
            <a:cxnLst/>
            <a:rect l="l" t="t" r="r" b="b"/>
            <a:pathLst>
              <a:path w="55245" h="55244" extrusionOk="0">
                <a:moveTo>
                  <a:pt x="31889" y="0"/>
                </a:moveTo>
                <a:lnTo>
                  <a:pt x="27343" y="0"/>
                </a:lnTo>
                <a:lnTo>
                  <a:pt x="22758" y="0"/>
                </a:lnTo>
                <a:lnTo>
                  <a:pt x="18262" y="1181"/>
                </a:lnTo>
                <a:lnTo>
                  <a:pt x="9499" y="5892"/>
                </a:lnTo>
                <a:lnTo>
                  <a:pt x="6096" y="9245"/>
                </a:lnTo>
                <a:lnTo>
                  <a:pt x="1219" y="17970"/>
                </a:lnTo>
                <a:lnTo>
                  <a:pt x="0" y="22529"/>
                </a:lnTo>
                <a:lnTo>
                  <a:pt x="0" y="34848"/>
                </a:lnTo>
                <a:lnTo>
                  <a:pt x="2667" y="41300"/>
                </a:lnTo>
                <a:lnTo>
                  <a:pt x="13335" y="51968"/>
                </a:lnTo>
                <a:lnTo>
                  <a:pt x="19773" y="54635"/>
                </a:lnTo>
                <a:lnTo>
                  <a:pt x="34861" y="54635"/>
                </a:lnTo>
                <a:lnTo>
                  <a:pt x="41300" y="51968"/>
                </a:lnTo>
                <a:lnTo>
                  <a:pt x="51968" y="41300"/>
                </a:lnTo>
                <a:lnTo>
                  <a:pt x="54622" y="34848"/>
                </a:lnTo>
                <a:lnTo>
                  <a:pt x="54622" y="22567"/>
                </a:lnTo>
                <a:lnTo>
                  <a:pt x="53403" y="18021"/>
                </a:lnTo>
                <a:lnTo>
                  <a:pt x="48526" y="9258"/>
                </a:lnTo>
                <a:lnTo>
                  <a:pt x="45123" y="5892"/>
                </a:lnTo>
                <a:lnTo>
                  <a:pt x="36360" y="1181"/>
                </a:lnTo>
                <a:lnTo>
                  <a:pt x="31889" y="0"/>
                </a:lnTo>
                <a:close/>
              </a:path>
            </a:pathLst>
          </a:custGeom>
          <a:solidFill>
            <a:srgbClr val="2D45B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767" name="Google Shape;767;p4"/>
          <p:cNvPicPr preferRelativeResize="0"/>
          <p:nvPr/>
        </p:nvPicPr>
        <p:blipFill rotWithShape="1">
          <a:blip r:embed="rId16">
            <a:alphaModFix/>
          </a:blip>
          <a:srcRect/>
          <a:stretch/>
        </p:blipFill>
        <p:spPr>
          <a:xfrm>
            <a:off x="6047604" y="2983376"/>
            <a:ext cx="1034199" cy="122047"/>
          </a:xfrm>
          <a:prstGeom prst="rect">
            <a:avLst/>
          </a:prstGeom>
          <a:noFill/>
          <a:ln>
            <a:noFill/>
          </a:ln>
        </p:spPr>
      </p:pic>
      <p:sp>
        <p:nvSpPr>
          <p:cNvPr id="768" name="Google Shape;768;p4"/>
          <p:cNvSpPr/>
          <p:nvPr/>
        </p:nvSpPr>
        <p:spPr>
          <a:xfrm>
            <a:off x="5580167" y="3700758"/>
            <a:ext cx="623570" cy="130810"/>
          </a:xfrm>
          <a:custGeom>
            <a:avLst/>
            <a:gdLst/>
            <a:ahLst/>
            <a:cxnLst/>
            <a:rect l="l" t="t" r="r" b="b"/>
            <a:pathLst>
              <a:path w="623570" h="130810" extrusionOk="0">
                <a:moveTo>
                  <a:pt x="576249" y="98856"/>
                </a:moveTo>
                <a:lnTo>
                  <a:pt x="554558" y="98856"/>
                </a:lnTo>
                <a:lnTo>
                  <a:pt x="554443" y="99809"/>
                </a:lnTo>
                <a:lnTo>
                  <a:pt x="554380" y="106921"/>
                </a:lnTo>
                <a:lnTo>
                  <a:pt x="555713" y="112102"/>
                </a:lnTo>
                <a:lnTo>
                  <a:pt x="561047" y="120992"/>
                </a:lnTo>
                <a:lnTo>
                  <a:pt x="564934" y="124459"/>
                </a:lnTo>
                <a:lnTo>
                  <a:pt x="575119" y="129438"/>
                </a:lnTo>
                <a:lnTo>
                  <a:pt x="581228" y="130682"/>
                </a:lnTo>
                <a:lnTo>
                  <a:pt x="594982" y="130682"/>
                </a:lnTo>
                <a:lnTo>
                  <a:pt x="621873" y="113258"/>
                </a:lnTo>
                <a:lnTo>
                  <a:pt x="586092" y="113258"/>
                </a:lnTo>
                <a:lnTo>
                  <a:pt x="583247" y="112306"/>
                </a:lnTo>
                <a:lnTo>
                  <a:pt x="577786" y="108521"/>
                </a:lnTo>
                <a:lnTo>
                  <a:pt x="576364" y="105079"/>
                </a:lnTo>
                <a:lnTo>
                  <a:pt x="576249" y="98856"/>
                </a:lnTo>
                <a:close/>
              </a:path>
              <a:path w="623570" h="130810" extrusionOk="0">
                <a:moveTo>
                  <a:pt x="595160" y="32892"/>
                </a:moveTo>
                <a:lnTo>
                  <a:pt x="583069" y="32892"/>
                </a:lnTo>
                <a:lnTo>
                  <a:pt x="577430" y="33934"/>
                </a:lnTo>
                <a:lnTo>
                  <a:pt x="567245" y="38074"/>
                </a:lnTo>
                <a:lnTo>
                  <a:pt x="563206" y="41224"/>
                </a:lnTo>
                <a:lnTo>
                  <a:pt x="557288" y="49631"/>
                </a:lnTo>
                <a:lnTo>
                  <a:pt x="555802" y="54940"/>
                </a:lnTo>
                <a:lnTo>
                  <a:pt x="555910" y="67856"/>
                </a:lnTo>
                <a:lnTo>
                  <a:pt x="593166" y="92481"/>
                </a:lnTo>
                <a:lnTo>
                  <a:pt x="596011" y="93852"/>
                </a:lnTo>
                <a:lnTo>
                  <a:pt x="600405" y="97281"/>
                </a:lnTo>
                <a:lnTo>
                  <a:pt x="601497" y="99809"/>
                </a:lnTo>
                <a:lnTo>
                  <a:pt x="601497" y="106921"/>
                </a:lnTo>
                <a:lnTo>
                  <a:pt x="600138" y="109550"/>
                </a:lnTo>
                <a:lnTo>
                  <a:pt x="594677" y="112521"/>
                </a:lnTo>
                <a:lnTo>
                  <a:pt x="591896" y="113258"/>
                </a:lnTo>
                <a:lnTo>
                  <a:pt x="621873" y="113258"/>
                </a:lnTo>
                <a:lnTo>
                  <a:pt x="623067" y="108521"/>
                </a:lnTo>
                <a:lnTo>
                  <a:pt x="623089" y="93852"/>
                </a:lnTo>
                <a:lnTo>
                  <a:pt x="622102" y="89433"/>
                </a:lnTo>
                <a:lnTo>
                  <a:pt x="592810" y="71005"/>
                </a:lnTo>
                <a:lnTo>
                  <a:pt x="585825" y="69100"/>
                </a:lnTo>
                <a:lnTo>
                  <a:pt x="582980" y="67856"/>
                </a:lnTo>
                <a:lnTo>
                  <a:pt x="578586" y="64782"/>
                </a:lnTo>
                <a:lnTo>
                  <a:pt x="577494" y="62522"/>
                </a:lnTo>
                <a:lnTo>
                  <a:pt x="577494" y="57670"/>
                </a:lnTo>
                <a:lnTo>
                  <a:pt x="586384" y="50317"/>
                </a:lnTo>
                <a:lnTo>
                  <a:pt x="620060" y="50317"/>
                </a:lnTo>
                <a:lnTo>
                  <a:pt x="619480" y="48425"/>
                </a:lnTo>
                <a:lnTo>
                  <a:pt x="613918" y="40830"/>
                </a:lnTo>
                <a:lnTo>
                  <a:pt x="610120" y="37934"/>
                </a:lnTo>
                <a:lnTo>
                  <a:pt x="600610" y="33934"/>
                </a:lnTo>
                <a:lnTo>
                  <a:pt x="595160" y="32892"/>
                </a:lnTo>
                <a:close/>
              </a:path>
              <a:path w="623570" h="130810" extrusionOk="0">
                <a:moveTo>
                  <a:pt x="620060" y="50317"/>
                </a:moveTo>
                <a:lnTo>
                  <a:pt x="591718" y="50317"/>
                </a:lnTo>
                <a:lnTo>
                  <a:pt x="594233" y="51231"/>
                </a:lnTo>
                <a:lnTo>
                  <a:pt x="597924" y="54940"/>
                </a:lnTo>
                <a:lnTo>
                  <a:pt x="598818" y="57670"/>
                </a:lnTo>
                <a:lnTo>
                  <a:pt x="598893" y="57899"/>
                </a:lnTo>
                <a:lnTo>
                  <a:pt x="599011" y="62522"/>
                </a:lnTo>
                <a:lnTo>
                  <a:pt x="620684" y="62522"/>
                </a:lnTo>
                <a:lnTo>
                  <a:pt x="620788" y="60985"/>
                </a:lnTo>
                <a:lnTo>
                  <a:pt x="620877" y="52984"/>
                </a:lnTo>
                <a:lnTo>
                  <a:pt x="620177" y="50698"/>
                </a:lnTo>
                <a:lnTo>
                  <a:pt x="620060" y="50317"/>
                </a:lnTo>
                <a:close/>
              </a:path>
              <a:path w="623570" h="130810" extrusionOk="0">
                <a:moveTo>
                  <a:pt x="495173" y="98856"/>
                </a:moveTo>
                <a:lnTo>
                  <a:pt x="473481" y="98856"/>
                </a:lnTo>
                <a:lnTo>
                  <a:pt x="473367" y="99809"/>
                </a:lnTo>
                <a:lnTo>
                  <a:pt x="473303" y="106921"/>
                </a:lnTo>
                <a:lnTo>
                  <a:pt x="474637" y="112102"/>
                </a:lnTo>
                <a:lnTo>
                  <a:pt x="479971" y="120992"/>
                </a:lnTo>
                <a:lnTo>
                  <a:pt x="483857" y="124459"/>
                </a:lnTo>
                <a:lnTo>
                  <a:pt x="494042" y="129438"/>
                </a:lnTo>
                <a:lnTo>
                  <a:pt x="500151" y="130682"/>
                </a:lnTo>
                <a:lnTo>
                  <a:pt x="513905" y="130682"/>
                </a:lnTo>
                <a:lnTo>
                  <a:pt x="540796" y="113258"/>
                </a:lnTo>
                <a:lnTo>
                  <a:pt x="505015" y="113258"/>
                </a:lnTo>
                <a:lnTo>
                  <a:pt x="502170" y="112306"/>
                </a:lnTo>
                <a:lnTo>
                  <a:pt x="496709" y="108521"/>
                </a:lnTo>
                <a:lnTo>
                  <a:pt x="495287" y="105079"/>
                </a:lnTo>
                <a:lnTo>
                  <a:pt x="495173" y="98856"/>
                </a:lnTo>
                <a:close/>
              </a:path>
              <a:path w="623570" h="130810" extrusionOk="0">
                <a:moveTo>
                  <a:pt x="514083" y="32892"/>
                </a:moveTo>
                <a:lnTo>
                  <a:pt x="501992" y="32892"/>
                </a:lnTo>
                <a:lnTo>
                  <a:pt x="496354" y="33934"/>
                </a:lnTo>
                <a:lnTo>
                  <a:pt x="486168" y="38074"/>
                </a:lnTo>
                <a:lnTo>
                  <a:pt x="482130" y="41224"/>
                </a:lnTo>
                <a:lnTo>
                  <a:pt x="476211" y="49631"/>
                </a:lnTo>
                <a:lnTo>
                  <a:pt x="474726" y="54940"/>
                </a:lnTo>
                <a:lnTo>
                  <a:pt x="474833" y="67856"/>
                </a:lnTo>
                <a:lnTo>
                  <a:pt x="512089" y="92481"/>
                </a:lnTo>
                <a:lnTo>
                  <a:pt x="514934" y="93852"/>
                </a:lnTo>
                <a:lnTo>
                  <a:pt x="519328" y="97281"/>
                </a:lnTo>
                <a:lnTo>
                  <a:pt x="520420" y="99809"/>
                </a:lnTo>
                <a:lnTo>
                  <a:pt x="520420" y="106921"/>
                </a:lnTo>
                <a:lnTo>
                  <a:pt x="519061" y="109550"/>
                </a:lnTo>
                <a:lnTo>
                  <a:pt x="513600" y="112521"/>
                </a:lnTo>
                <a:lnTo>
                  <a:pt x="510819" y="113258"/>
                </a:lnTo>
                <a:lnTo>
                  <a:pt x="540796" y="113258"/>
                </a:lnTo>
                <a:lnTo>
                  <a:pt x="541990" y="108521"/>
                </a:lnTo>
                <a:lnTo>
                  <a:pt x="542012" y="93852"/>
                </a:lnTo>
                <a:lnTo>
                  <a:pt x="541025" y="89433"/>
                </a:lnTo>
                <a:lnTo>
                  <a:pt x="511733" y="71005"/>
                </a:lnTo>
                <a:lnTo>
                  <a:pt x="504748" y="69100"/>
                </a:lnTo>
                <a:lnTo>
                  <a:pt x="501904" y="67856"/>
                </a:lnTo>
                <a:lnTo>
                  <a:pt x="497509" y="64782"/>
                </a:lnTo>
                <a:lnTo>
                  <a:pt x="496417" y="62522"/>
                </a:lnTo>
                <a:lnTo>
                  <a:pt x="496417" y="57670"/>
                </a:lnTo>
                <a:lnTo>
                  <a:pt x="505307" y="50317"/>
                </a:lnTo>
                <a:lnTo>
                  <a:pt x="538983" y="50317"/>
                </a:lnTo>
                <a:lnTo>
                  <a:pt x="538403" y="48425"/>
                </a:lnTo>
                <a:lnTo>
                  <a:pt x="532841" y="40830"/>
                </a:lnTo>
                <a:lnTo>
                  <a:pt x="529043" y="37934"/>
                </a:lnTo>
                <a:lnTo>
                  <a:pt x="519533" y="33934"/>
                </a:lnTo>
                <a:lnTo>
                  <a:pt x="514083" y="32892"/>
                </a:lnTo>
                <a:close/>
              </a:path>
              <a:path w="623570" h="130810" extrusionOk="0">
                <a:moveTo>
                  <a:pt x="538983" y="50317"/>
                </a:moveTo>
                <a:lnTo>
                  <a:pt x="510641" y="50317"/>
                </a:lnTo>
                <a:lnTo>
                  <a:pt x="513156" y="51231"/>
                </a:lnTo>
                <a:lnTo>
                  <a:pt x="516847" y="54940"/>
                </a:lnTo>
                <a:lnTo>
                  <a:pt x="517742" y="57670"/>
                </a:lnTo>
                <a:lnTo>
                  <a:pt x="517817" y="57899"/>
                </a:lnTo>
                <a:lnTo>
                  <a:pt x="517934" y="62522"/>
                </a:lnTo>
                <a:lnTo>
                  <a:pt x="539607" y="62522"/>
                </a:lnTo>
                <a:lnTo>
                  <a:pt x="539711" y="60985"/>
                </a:lnTo>
                <a:lnTo>
                  <a:pt x="539800" y="52984"/>
                </a:lnTo>
                <a:lnTo>
                  <a:pt x="539100" y="50698"/>
                </a:lnTo>
                <a:lnTo>
                  <a:pt x="538983" y="50317"/>
                </a:lnTo>
                <a:close/>
              </a:path>
              <a:path w="623570" h="130810" extrusionOk="0">
                <a:moveTo>
                  <a:pt x="427786" y="32892"/>
                </a:moveTo>
                <a:lnTo>
                  <a:pt x="394290" y="59651"/>
                </a:lnTo>
                <a:lnTo>
                  <a:pt x="391871" y="81787"/>
                </a:lnTo>
                <a:lnTo>
                  <a:pt x="392454" y="93570"/>
                </a:lnTo>
                <a:lnTo>
                  <a:pt x="412837" y="127812"/>
                </a:lnTo>
                <a:lnTo>
                  <a:pt x="412973" y="127812"/>
                </a:lnTo>
                <a:lnTo>
                  <a:pt x="420056" y="129944"/>
                </a:lnTo>
                <a:lnTo>
                  <a:pt x="428498" y="130682"/>
                </a:lnTo>
                <a:lnTo>
                  <a:pt x="437984" y="130682"/>
                </a:lnTo>
                <a:lnTo>
                  <a:pt x="445858" y="127812"/>
                </a:lnTo>
                <a:lnTo>
                  <a:pt x="452145" y="122059"/>
                </a:lnTo>
                <a:lnTo>
                  <a:pt x="456269" y="117163"/>
                </a:lnTo>
                <a:lnTo>
                  <a:pt x="458167" y="113258"/>
                </a:lnTo>
                <a:lnTo>
                  <a:pt x="423278" y="113258"/>
                </a:lnTo>
                <a:lnTo>
                  <a:pt x="419608" y="110972"/>
                </a:lnTo>
                <a:lnTo>
                  <a:pt x="415340" y="101853"/>
                </a:lnTo>
                <a:lnTo>
                  <a:pt x="414221" y="95478"/>
                </a:lnTo>
                <a:lnTo>
                  <a:pt x="414096" y="87121"/>
                </a:lnTo>
                <a:lnTo>
                  <a:pt x="461568" y="87121"/>
                </a:lnTo>
                <a:lnTo>
                  <a:pt x="461568" y="81787"/>
                </a:lnTo>
                <a:lnTo>
                  <a:pt x="461114" y="71653"/>
                </a:lnTo>
                <a:lnTo>
                  <a:pt x="414274" y="71653"/>
                </a:lnTo>
                <a:lnTo>
                  <a:pt x="414629" y="64896"/>
                </a:lnTo>
                <a:lnTo>
                  <a:pt x="415791" y="59899"/>
                </a:lnTo>
                <a:lnTo>
                  <a:pt x="415848" y="59651"/>
                </a:lnTo>
                <a:lnTo>
                  <a:pt x="419989" y="52184"/>
                </a:lnTo>
                <a:lnTo>
                  <a:pt x="423278" y="50317"/>
                </a:lnTo>
                <a:lnTo>
                  <a:pt x="456186" y="50317"/>
                </a:lnTo>
                <a:lnTo>
                  <a:pt x="453123" y="44716"/>
                </a:lnTo>
                <a:lnTo>
                  <a:pt x="448375" y="39542"/>
                </a:lnTo>
                <a:lnTo>
                  <a:pt x="442569" y="35847"/>
                </a:lnTo>
                <a:lnTo>
                  <a:pt x="435706" y="33631"/>
                </a:lnTo>
                <a:lnTo>
                  <a:pt x="427786" y="32892"/>
                </a:lnTo>
                <a:close/>
              </a:path>
              <a:path w="623570" h="130810" extrusionOk="0">
                <a:moveTo>
                  <a:pt x="461568" y="95478"/>
                </a:moveTo>
                <a:lnTo>
                  <a:pt x="440410" y="95478"/>
                </a:lnTo>
                <a:lnTo>
                  <a:pt x="440410" y="101053"/>
                </a:lnTo>
                <a:lnTo>
                  <a:pt x="439343" y="105409"/>
                </a:lnTo>
                <a:lnTo>
                  <a:pt x="435076" y="111683"/>
                </a:lnTo>
                <a:lnTo>
                  <a:pt x="432168" y="113258"/>
                </a:lnTo>
                <a:lnTo>
                  <a:pt x="458167" y="113258"/>
                </a:lnTo>
                <a:lnTo>
                  <a:pt x="459214" y="111102"/>
                </a:lnTo>
                <a:lnTo>
                  <a:pt x="460980" y="103875"/>
                </a:lnTo>
                <a:lnTo>
                  <a:pt x="461568" y="95478"/>
                </a:lnTo>
                <a:close/>
              </a:path>
              <a:path w="623570" h="130810" extrusionOk="0">
                <a:moveTo>
                  <a:pt x="456186" y="50317"/>
                </a:moveTo>
                <a:lnTo>
                  <a:pt x="431698" y="50317"/>
                </a:lnTo>
                <a:lnTo>
                  <a:pt x="434568" y="52184"/>
                </a:lnTo>
                <a:lnTo>
                  <a:pt x="438251" y="59651"/>
                </a:lnTo>
                <a:lnTo>
                  <a:pt x="439166" y="64896"/>
                </a:lnTo>
                <a:lnTo>
                  <a:pt x="439166" y="71653"/>
                </a:lnTo>
                <a:lnTo>
                  <a:pt x="461114" y="71653"/>
                </a:lnTo>
                <a:lnTo>
                  <a:pt x="461040" y="70005"/>
                </a:lnTo>
                <a:lnTo>
                  <a:pt x="459455" y="59899"/>
                </a:lnTo>
                <a:lnTo>
                  <a:pt x="456816" y="51469"/>
                </a:lnTo>
                <a:lnTo>
                  <a:pt x="456186" y="50317"/>
                </a:lnTo>
                <a:close/>
              </a:path>
              <a:path w="623570" h="130810" extrusionOk="0">
                <a:moveTo>
                  <a:pt x="324861" y="35140"/>
                </a:moveTo>
                <a:lnTo>
                  <a:pt x="307060" y="35140"/>
                </a:lnTo>
                <a:lnTo>
                  <a:pt x="307060" y="128549"/>
                </a:lnTo>
                <a:lnTo>
                  <a:pt x="328396" y="128549"/>
                </a:lnTo>
                <a:lnTo>
                  <a:pt x="328396" y="65722"/>
                </a:lnTo>
                <a:lnTo>
                  <a:pt x="329793" y="61315"/>
                </a:lnTo>
                <a:lnTo>
                  <a:pt x="335356" y="54076"/>
                </a:lnTo>
                <a:lnTo>
                  <a:pt x="338823" y="52273"/>
                </a:lnTo>
                <a:lnTo>
                  <a:pt x="376580" y="52273"/>
                </a:lnTo>
                <a:lnTo>
                  <a:pt x="376580" y="51917"/>
                </a:lnTo>
                <a:lnTo>
                  <a:pt x="374974" y="46583"/>
                </a:lnTo>
                <a:lnTo>
                  <a:pt x="326974" y="46583"/>
                </a:lnTo>
                <a:lnTo>
                  <a:pt x="324861" y="35140"/>
                </a:lnTo>
                <a:close/>
              </a:path>
              <a:path w="623570" h="130810" extrusionOk="0">
                <a:moveTo>
                  <a:pt x="376580" y="52273"/>
                </a:moveTo>
                <a:lnTo>
                  <a:pt x="346773" y="52273"/>
                </a:lnTo>
                <a:lnTo>
                  <a:pt x="349758" y="53517"/>
                </a:lnTo>
                <a:lnTo>
                  <a:pt x="354152" y="58496"/>
                </a:lnTo>
                <a:lnTo>
                  <a:pt x="355244" y="62763"/>
                </a:lnTo>
                <a:lnTo>
                  <a:pt x="355244" y="128549"/>
                </a:lnTo>
                <a:lnTo>
                  <a:pt x="376580" y="128549"/>
                </a:lnTo>
                <a:lnTo>
                  <a:pt x="376580" y="52273"/>
                </a:lnTo>
                <a:close/>
              </a:path>
              <a:path w="623570" h="130810" extrusionOk="0">
                <a:moveTo>
                  <a:pt x="358914" y="32892"/>
                </a:moveTo>
                <a:lnTo>
                  <a:pt x="346113" y="32892"/>
                </a:lnTo>
                <a:lnTo>
                  <a:pt x="341376" y="34251"/>
                </a:lnTo>
                <a:lnTo>
                  <a:pt x="333552" y="39712"/>
                </a:lnTo>
                <a:lnTo>
                  <a:pt x="330415" y="42913"/>
                </a:lnTo>
                <a:lnTo>
                  <a:pt x="328041" y="46583"/>
                </a:lnTo>
                <a:lnTo>
                  <a:pt x="374974" y="46583"/>
                </a:lnTo>
                <a:lnTo>
                  <a:pt x="374243" y="44157"/>
                </a:lnTo>
                <a:lnTo>
                  <a:pt x="364871" y="35140"/>
                </a:lnTo>
                <a:lnTo>
                  <a:pt x="358914" y="32892"/>
                </a:lnTo>
                <a:close/>
              </a:path>
              <a:path w="623570" h="130810" extrusionOk="0">
                <a:moveTo>
                  <a:pt x="287680" y="0"/>
                </a:moveTo>
                <a:lnTo>
                  <a:pt x="266344" y="0"/>
                </a:lnTo>
                <a:lnTo>
                  <a:pt x="266344" y="128549"/>
                </a:lnTo>
                <a:lnTo>
                  <a:pt x="287680" y="128549"/>
                </a:lnTo>
                <a:lnTo>
                  <a:pt x="287680" y="0"/>
                </a:lnTo>
                <a:close/>
              </a:path>
              <a:path w="623570" h="130810" extrusionOk="0">
                <a:moveTo>
                  <a:pt x="247142" y="0"/>
                </a:moveTo>
                <a:lnTo>
                  <a:pt x="225806" y="0"/>
                </a:lnTo>
                <a:lnTo>
                  <a:pt x="225806" y="128549"/>
                </a:lnTo>
                <a:lnTo>
                  <a:pt x="247142" y="128549"/>
                </a:lnTo>
                <a:lnTo>
                  <a:pt x="247142" y="0"/>
                </a:lnTo>
                <a:close/>
              </a:path>
              <a:path w="623570" h="130810" extrusionOk="0">
                <a:moveTo>
                  <a:pt x="176555" y="32892"/>
                </a:moveTo>
                <a:lnTo>
                  <a:pt x="143059" y="59651"/>
                </a:lnTo>
                <a:lnTo>
                  <a:pt x="142973" y="59899"/>
                </a:lnTo>
                <a:lnTo>
                  <a:pt x="141223" y="70005"/>
                </a:lnTo>
                <a:lnTo>
                  <a:pt x="140639" y="81787"/>
                </a:lnTo>
                <a:lnTo>
                  <a:pt x="141223" y="93570"/>
                </a:lnTo>
                <a:lnTo>
                  <a:pt x="161606" y="127812"/>
                </a:lnTo>
                <a:lnTo>
                  <a:pt x="161742" y="127812"/>
                </a:lnTo>
                <a:lnTo>
                  <a:pt x="168824" y="129944"/>
                </a:lnTo>
                <a:lnTo>
                  <a:pt x="177266" y="130682"/>
                </a:lnTo>
                <a:lnTo>
                  <a:pt x="186753" y="130682"/>
                </a:lnTo>
                <a:lnTo>
                  <a:pt x="194627" y="127812"/>
                </a:lnTo>
                <a:lnTo>
                  <a:pt x="200914" y="122059"/>
                </a:lnTo>
                <a:lnTo>
                  <a:pt x="205038" y="117163"/>
                </a:lnTo>
                <a:lnTo>
                  <a:pt x="206935" y="113258"/>
                </a:lnTo>
                <a:lnTo>
                  <a:pt x="172046" y="113258"/>
                </a:lnTo>
                <a:lnTo>
                  <a:pt x="168376" y="110972"/>
                </a:lnTo>
                <a:lnTo>
                  <a:pt x="164109" y="101853"/>
                </a:lnTo>
                <a:lnTo>
                  <a:pt x="162990" y="95478"/>
                </a:lnTo>
                <a:lnTo>
                  <a:pt x="162864" y="87121"/>
                </a:lnTo>
                <a:lnTo>
                  <a:pt x="210337" y="87121"/>
                </a:lnTo>
                <a:lnTo>
                  <a:pt x="210337" y="81787"/>
                </a:lnTo>
                <a:lnTo>
                  <a:pt x="209882" y="71653"/>
                </a:lnTo>
                <a:lnTo>
                  <a:pt x="163042" y="71653"/>
                </a:lnTo>
                <a:lnTo>
                  <a:pt x="163398" y="64896"/>
                </a:lnTo>
                <a:lnTo>
                  <a:pt x="164559" y="59899"/>
                </a:lnTo>
                <a:lnTo>
                  <a:pt x="164617" y="59651"/>
                </a:lnTo>
                <a:lnTo>
                  <a:pt x="168757" y="52184"/>
                </a:lnTo>
                <a:lnTo>
                  <a:pt x="172046" y="50317"/>
                </a:lnTo>
                <a:lnTo>
                  <a:pt x="204954" y="50317"/>
                </a:lnTo>
                <a:lnTo>
                  <a:pt x="201891" y="44716"/>
                </a:lnTo>
                <a:lnTo>
                  <a:pt x="197143" y="39542"/>
                </a:lnTo>
                <a:lnTo>
                  <a:pt x="191338" y="35847"/>
                </a:lnTo>
                <a:lnTo>
                  <a:pt x="184475" y="33631"/>
                </a:lnTo>
                <a:lnTo>
                  <a:pt x="176555" y="32892"/>
                </a:lnTo>
                <a:close/>
              </a:path>
              <a:path w="623570" h="130810" extrusionOk="0">
                <a:moveTo>
                  <a:pt x="210337" y="95478"/>
                </a:moveTo>
                <a:lnTo>
                  <a:pt x="189179" y="95478"/>
                </a:lnTo>
                <a:lnTo>
                  <a:pt x="189179" y="101053"/>
                </a:lnTo>
                <a:lnTo>
                  <a:pt x="188112" y="105409"/>
                </a:lnTo>
                <a:lnTo>
                  <a:pt x="183845" y="111683"/>
                </a:lnTo>
                <a:lnTo>
                  <a:pt x="180936" y="113258"/>
                </a:lnTo>
                <a:lnTo>
                  <a:pt x="206935" y="113258"/>
                </a:lnTo>
                <a:lnTo>
                  <a:pt x="207983" y="111102"/>
                </a:lnTo>
                <a:lnTo>
                  <a:pt x="209749" y="103875"/>
                </a:lnTo>
                <a:lnTo>
                  <a:pt x="210337" y="95478"/>
                </a:lnTo>
                <a:close/>
              </a:path>
              <a:path w="623570" h="130810" extrusionOk="0">
                <a:moveTo>
                  <a:pt x="204954" y="50317"/>
                </a:moveTo>
                <a:lnTo>
                  <a:pt x="180467" y="50317"/>
                </a:lnTo>
                <a:lnTo>
                  <a:pt x="183337" y="52184"/>
                </a:lnTo>
                <a:lnTo>
                  <a:pt x="187020" y="59651"/>
                </a:lnTo>
                <a:lnTo>
                  <a:pt x="187934" y="64896"/>
                </a:lnTo>
                <a:lnTo>
                  <a:pt x="187934" y="71653"/>
                </a:lnTo>
                <a:lnTo>
                  <a:pt x="209882" y="71653"/>
                </a:lnTo>
                <a:lnTo>
                  <a:pt x="209808" y="70005"/>
                </a:lnTo>
                <a:lnTo>
                  <a:pt x="208224" y="59899"/>
                </a:lnTo>
                <a:lnTo>
                  <a:pt x="205585" y="51469"/>
                </a:lnTo>
                <a:lnTo>
                  <a:pt x="204954" y="50317"/>
                </a:lnTo>
                <a:close/>
              </a:path>
              <a:path w="623570" h="130810" extrusionOk="0">
                <a:moveTo>
                  <a:pt x="22580" y="6578"/>
                </a:moveTo>
                <a:lnTo>
                  <a:pt x="0" y="6578"/>
                </a:lnTo>
                <a:lnTo>
                  <a:pt x="26492" y="128549"/>
                </a:lnTo>
                <a:lnTo>
                  <a:pt x="49428" y="128549"/>
                </a:lnTo>
                <a:lnTo>
                  <a:pt x="55716" y="98678"/>
                </a:lnTo>
                <a:lnTo>
                  <a:pt x="39471" y="98678"/>
                </a:lnTo>
                <a:lnTo>
                  <a:pt x="39028" y="94653"/>
                </a:lnTo>
                <a:lnTo>
                  <a:pt x="38582" y="90944"/>
                </a:lnTo>
                <a:lnTo>
                  <a:pt x="37918" y="85966"/>
                </a:lnTo>
                <a:lnTo>
                  <a:pt x="37554" y="83629"/>
                </a:lnTo>
                <a:lnTo>
                  <a:pt x="22580" y="6578"/>
                </a:lnTo>
                <a:close/>
              </a:path>
              <a:path w="623570" h="130810" extrusionOk="0">
                <a:moveTo>
                  <a:pt x="88284" y="33604"/>
                </a:moveTo>
                <a:lnTo>
                  <a:pt x="68986" y="33604"/>
                </a:lnTo>
                <a:lnTo>
                  <a:pt x="69456" y="38074"/>
                </a:lnTo>
                <a:lnTo>
                  <a:pt x="70205" y="43649"/>
                </a:lnTo>
                <a:lnTo>
                  <a:pt x="70802" y="47561"/>
                </a:lnTo>
                <a:lnTo>
                  <a:pt x="71120" y="49314"/>
                </a:lnTo>
                <a:lnTo>
                  <a:pt x="71475" y="50850"/>
                </a:lnTo>
                <a:lnTo>
                  <a:pt x="88011" y="128549"/>
                </a:lnTo>
                <a:lnTo>
                  <a:pt x="110947" y="128549"/>
                </a:lnTo>
                <a:lnTo>
                  <a:pt x="117435" y="98678"/>
                </a:lnTo>
                <a:lnTo>
                  <a:pt x="99923" y="98678"/>
                </a:lnTo>
                <a:lnTo>
                  <a:pt x="99491" y="94653"/>
                </a:lnTo>
                <a:lnTo>
                  <a:pt x="97612" y="81610"/>
                </a:lnTo>
                <a:lnTo>
                  <a:pt x="88284" y="33604"/>
                </a:lnTo>
                <a:close/>
              </a:path>
              <a:path w="623570" h="130810" extrusionOk="0">
                <a:moveTo>
                  <a:pt x="83032" y="6578"/>
                </a:moveTo>
                <a:lnTo>
                  <a:pt x="57251" y="6578"/>
                </a:lnTo>
                <a:lnTo>
                  <a:pt x="42494" y="81610"/>
                </a:lnTo>
                <a:lnTo>
                  <a:pt x="42119" y="83388"/>
                </a:lnTo>
                <a:lnTo>
                  <a:pt x="41811" y="85280"/>
                </a:lnTo>
                <a:lnTo>
                  <a:pt x="41094" y="90741"/>
                </a:lnTo>
                <a:lnTo>
                  <a:pt x="40182" y="98678"/>
                </a:lnTo>
                <a:lnTo>
                  <a:pt x="55716" y="98678"/>
                </a:lnTo>
                <a:lnTo>
                  <a:pt x="65786" y="50850"/>
                </a:lnTo>
                <a:lnTo>
                  <a:pt x="66294" y="47942"/>
                </a:lnTo>
                <a:lnTo>
                  <a:pt x="67157" y="42252"/>
                </a:lnTo>
                <a:lnTo>
                  <a:pt x="67386" y="40360"/>
                </a:lnTo>
                <a:lnTo>
                  <a:pt x="68275" y="33604"/>
                </a:lnTo>
                <a:lnTo>
                  <a:pt x="88284" y="33604"/>
                </a:lnTo>
                <a:lnTo>
                  <a:pt x="83032" y="6578"/>
                </a:lnTo>
                <a:close/>
              </a:path>
              <a:path w="623570" h="130810" extrusionOk="0">
                <a:moveTo>
                  <a:pt x="137439" y="6578"/>
                </a:moveTo>
                <a:lnTo>
                  <a:pt x="117881" y="6578"/>
                </a:lnTo>
                <a:lnTo>
                  <a:pt x="102946" y="81610"/>
                </a:lnTo>
                <a:lnTo>
                  <a:pt x="100634" y="98678"/>
                </a:lnTo>
                <a:lnTo>
                  <a:pt x="117435" y="98678"/>
                </a:lnTo>
                <a:lnTo>
                  <a:pt x="137439" y="6578"/>
                </a:lnTo>
                <a:close/>
              </a:path>
            </a:pathLst>
          </a:custGeom>
          <a:solidFill>
            <a:srgbClr val="58585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769" name="Google Shape;769;p4"/>
          <p:cNvSpPr/>
          <p:nvPr/>
        </p:nvSpPr>
        <p:spPr>
          <a:xfrm>
            <a:off x="5743135" y="3974967"/>
            <a:ext cx="55244" cy="55244"/>
          </a:xfrm>
          <a:custGeom>
            <a:avLst/>
            <a:gdLst/>
            <a:ahLst/>
            <a:cxnLst/>
            <a:rect l="l" t="t" r="r" b="b"/>
            <a:pathLst>
              <a:path w="55245" h="55245" extrusionOk="0">
                <a:moveTo>
                  <a:pt x="31889" y="0"/>
                </a:moveTo>
                <a:lnTo>
                  <a:pt x="27343" y="0"/>
                </a:lnTo>
                <a:lnTo>
                  <a:pt x="22758" y="0"/>
                </a:lnTo>
                <a:lnTo>
                  <a:pt x="18262" y="1181"/>
                </a:lnTo>
                <a:lnTo>
                  <a:pt x="9499" y="5892"/>
                </a:lnTo>
                <a:lnTo>
                  <a:pt x="6096" y="9245"/>
                </a:lnTo>
                <a:lnTo>
                  <a:pt x="1219" y="17970"/>
                </a:lnTo>
                <a:lnTo>
                  <a:pt x="0" y="22529"/>
                </a:lnTo>
                <a:lnTo>
                  <a:pt x="0" y="34848"/>
                </a:lnTo>
                <a:lnTo>
                  <a:pt x="2667" y="41300"/>
                </a:lnTo>
                <a:lnTo>
                  <a:pt x="13335" y="51968"/>
                </a:lnTo>
                <a:lnTo>
                  <a:pt x="19773" y="54635"/>
                </a:lnTo>
                <a:lnTo>
                  <a:pt x="34861" y="54635"/>
                </a:lnTo>
                <a:lnTo>
                  <a:pt x="41300" y="51968"/>
                </a:lnTo>
                <a:lnTo>
                  <a:pt x="51968" y="41300"/>
                </a:lnTo>
                <a:lnTo>
                  <a:pt x="54622" y="34848"/>
                </a:lnTo>
                <a:lnTo>
                  <a:pt x="54622" y="22567"/>
                </a:lnTo>
                <a:lnTo>
                  <a:pt x="53403" y="18021"/>
                </a:lnTo>
                <a:lnTo>
                  <a:pt x="48526" y="9258"/>
                </a:lnTo>
                <a:lnTo>
                  <a:pt x="45123" y="5892"/>
                </a:lnTo>
                <a:lnTo>
                  <a:pt x="36360" y="1181"/>
                </a:lnTo>
                <a:lnTo>
                  <a:pt x="31889" y="0"/>
                </a:lnTo>
                <a:close/>
              </a:path>
            </a:pathLst>
          </a:custGeom>
          <a:solidFill>
            <a:srgbClr val="2D45B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770" name="Google Shape;770;p4"/>
          <p:cNvPicPr preferRelativeResize="0"/>
          <p:nvPr/>
        </p:nvPicPr>
        <p:blipFill rotWithShape="1">
          <a:blip r:embed="rId17">
            <a:alphaModFix/>
          </a:blip>
          <a:srcRect/>
          <a:stretch/>
        </p:blipFill>
        <p:spPr>
          <a:xfrm>
            <a:off x="6048628" y="3931678"/>
            <a:ext cx="1997582" cy="135470"/>
          </a:xfrm>
          <a:prstGeom prst="rect">
            <a:avLst/>
          </a:prstGeom>
          <a:noFill/>
          <a:ln>
            <a:noFill/>
          </a:ln>
        </p:spPr>
      </p:pic>
      <p:pic>
        <p:nvPicPr>
          <p:cNvPr id="771" name="Google Shape;771;p4"/>
          <p:cNvPicPr preferRelativeResize="0"/>
          <p:nvPr/>
        </p:nvPicPr>
        <p:blipFill rotWithShape="1">
          <a:blip r:embed="rId18">
            <a:alphaModFix/>
          </a:blip>
          <a:srcRect/>
          <a:stretch/>
        </p:blipFill>
        <p:spPr>
          <a:xfrm>
            <a:off x="946072" y="1387326"/>
            <a:ext cx="616124" cy="616124"/>
          </a:xfrm>
          <a:prstGeom prst="rect">
            <a:avLst/>
          </a:prstGeom>
          <a:noFill/>
          <a:ln>
            <a:noFill/>
          </a:ln>
        </p:spPr>
      </p:pic>
      <p:pic>
        <p:nvPicPr>
          <p:cNvPr id="772" name="Google Shape;772;p4"/>
          <p:cNvPicPr preferRelativeResize="0"/>
          <p:nvPr/>
        </p:nvPicPr>
        <p:blipFill rotWithShape="1">
          <a:blip r:embed="rId19">
            <a:alphaModFix/>
          </a:blip>
          <a:srcRect/>
          <a:stretch/>
        </p:blipFill>
        <p:spPr>
          <a:xfrm>
            <a:off x="946073" y="2534716"/>
            <a:ext cx="616123" cy="616127"/>
          </a:xfrm>
          <a:prstGeom prst="rect">
            <a:avLst/>
          </a:prstGeom>
          <a:noFill/>
          <a:ln>
            <a:noFill/>
          </a:ln>
        </p:spPr>
      </p:pic>
      <p:pic>
        <p:nvPicPr>
          <p:cNvPr id="773" name="Google Shape;773;p4"/>
          <p:cNvPicPr preferRelativeResize="0"/>
          <p:nvPr/>
        </p:nvPicPr>
        <p:blipFill rotWithShape="1">
          <a:blip r:embed="rId20">
            <a:alphaModFix/>
          </a:blip>
          <a:srcRect/>
          <a:stretch/>
        </p:blipFill>
        <p:spPr>
          <a:xfrm>
            <a:off x="991882" y="3798493"/>
            <a:ext cx="559862" cy="580936"/>
          </a:xfrm>
          <a:prstGeom prst="rect">
            <a:avLst/>
          </a:prstGeom>
          <a:noFill/>
          <a:ln>
            <a:noFill/>
          </a:ln>
        </p:spPr>
      </p:pic>
      <p:pic>
        <p:nvPicPr>
          <p:cNvPr id="774" name="Google Shape;774;p4"/>
          <p:cNvPicPr preferRelativeResize="0"/>
          <p:nvPr/>
        </p:nvPicPr>
        <p:blipFill rotWithShape="1">
          <a:blip r:embed="rId21">
            <a:alphaModFix/>
          </a:blip>
          <a:srcRect/>
          <a:stretch/>
        </p:blipFill>
        <p:spPr>
          <a:xfrm>
            <a:off x="4743910" y="1373085"/>
            <a:ext cx="656676" cy="634315"/>
          </a:xfrm>
          <a:prstGeom prst="rect">
            <a:avLst/>
          </a:prstGeom>
          <a:noFill/>
          <a:ln>
            <a:noFill/>
          </a:ln>
        </p:spPr>
      </p:pic>
      <p:pic>
        <p:nvPicPr>
          <p:cNvPr id="775" name="Google Shape;775;p4"/>
          <p:cNvPicPr preferRelativeResize="0"/>
          <p:nvPr/>
        </p:nvPicPr>
        <p:blipFill rotWithShape="1">
          <a:blip r:embed="rId22">
            <a:alphaModFix/>
          </a:blip>
          <a:srcRect/>
          <a:stretch/>
        </p:blipFill>
        <p:spPr>
          <a:xfrm>
            <a:off x="4731918" y="3777312"/>
            <a:ext cx="722452" cy="625485"/>
          </a:xfrm>
          <a:prstGeom prst="rect">
            <a:avLst/>
          </a:prstGeom>
          <a:noFill/>
          <a:ln>
            <a:noFill/>
          </a:ln>
        </p:spPr>
      </p:pic>
      <p:pic>
        <p:nvPicPr>
          <p:cNvPr id="776" name="Google Shape;776;p4"/>
          <p:cNvPicPr preferRelativeResize="0"/>
          <p:nvPr/>
        </p:nvPicPr>
        <p:blipFill rotWithShape="1">
          <a:blip r:embed="rId23">
            <a:alphaModFix/>
          </a:blip>
          <a:srcRect/>
          <a:stretch/>
        </p:blipFill>
        <p:spPr>
          <a:xfrm>
            <a:off x="4763491" y="2648077"/>
            <a:ext cx="621497" cy="549198"/>
          </a:xfrm>
          <a:prstGeom prst="rect">
            <a:avLst/>
          </a:prstGeom>
          <a:noFill/>
          <a:ln>
            <a:noFill/>
          </a:ln>
        </p:spPr>
      </p:pic>
      <p:grpSp>
        <p:nvGrpSpPr>
          <p:cNvPr id="777" name="Google Shape;777;p4"/>
          <p:cNvGrpSpPr/>
          <p:nvPr/>
        </p:nvGrpSpPr>
        <p:grpSpPr>
          <a:xfrm>
            <a:off x="-1511" y="176034"/>
            <a:ext cx="798195" cy="399415"/>
            <a:chOff x="-1511" y="176034"/>
            <a:chExt cx="798195" cy="399415"/>
          </a:xfrm>
        </p:grpSpPr>
        <p:sp>
          <p:nvSpPr>
            <p:cNvPr id="778" name="Google Shape;778;p4"/>
            <p:cNvSpPr/>
            <p:nvPr/>
          </p:nvSpPr>
          <p:spPr>
            <a:xfrm>
              <a:off x="-1511" y="176034"/>
              <a:ext cx="798195" cy="399415"/>
            </a:xfrm>
            <a:custGeom>
              <a:avLst/>
              <a:gdLst/>
              <a:ahLst/>
              <a:cxnLst/>
              <a:rect l="l" t="t" r="r" b="b"/>
              <a:pathLst>
                <a:path w="798195" h="399415" extrusionOk="0">
                  <a:moveTo>
                    <a:pt x="798093" y="0"/>
                  </a:moveTo>
                  <a:lnTo>
                    <a:pt x="0" y="0"/>
                  </a:lnTo>
                  <a:lnTo>
                    <a:pt x="0" y="399046"/>
                  </a:lnTo>
                  <a:lnTo>
                    <a:pt x="798093" y="399046"/>
                  </a:lnTo>
                  <a:lnTo>
                    <a:pt x="798093" y="0"/>
                  </a:lnTo>
                  <a:close/>
                </a:path>
              </a:pathLst>
            </a:custGeom>
            <a:solidFill>
              <a:srgbClr val="E2120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779" name="Google Shape;779;p4"/>
            <p:cNvSpPr/>
            <p:nvPr/>
          </p:nvSpPr>
          <p:spPr>
            <a:xfrm>
              <a:off x="124472" y="283552"/>
              <a:ext cx="546735" cy="66675"/>
            </a:xfrm>
            <a:custGeom>
              <a:avLst/>
              <a:gdLst/>
              <a:ahLst/>
              <a:cxnLst/>
              <a:rect l="l" t="t" r="r" b="b"/>
              <a:pathLst>
                <a:path w="546735" h="66675" extrusionOk="0">
                  <a:moveTo>
                    <a:pt x="42138" y="51828"/>
                  </a:moveTo>
                  <a:lnTo>
                    <a:pt x="14655" y="51828"/>
                  </a:lnTo>
                  <a:lnTo>
                    <a:pt x="14655" y="38620"/>
                  </a:lnTo>
                  <a:lnTo>
                    <a:pt x="38430" y="38620"/>
                  </a:lnTo>
                  <a:lnTo>
                    <a:pt x="38430" y="25869"/>
                  </a:lnTo>
                  <a:lnTo>
                    <a:pt x="14655" y="25869"/>
                  </a:lnTo>
                  <a:lnTo>
                    <a:pt x="14655" y="14287"/>
                  </a:lnTo>
                  <a:lnTo>
                    <a:pt x="40424" y="14287"/>
                  </a:lnTo>
                  <a:lnTo>
                    <a:pt x="40424" y="1181"/>
                  </a:lnTo>
                  <a:lnTo>
                    <a:pt x="0" y="1181"/>
                  </a:lnTo>
                  <a:lnTo>
                    <a:pt x="0" y="65024"/>
                  </a:lnTo>
                  <a:lnTo>
                    <a:pt x="42138" y="65024"/>
                  </a:lnTo>
                  <a:lnTo>
                    <a:pt x="42138" y="51828"/>
                  </a:lnTo>
                  <a:close/>
                </a:path>
                <a:path w="546735" h="66675" extrusionOk="0">
                  <a:moveTo>
                    <a:pt x="104648" y="48298"/>
                  </a:moveTo>
                  <a:lnTo>
                    <a:pt x="99580" y="51371"/>
                  </a:lnTo>
                  <a:lnTo>
                    <a:pt x="94157" y="53365"/>
                  </a:lnTo>
                  <a:lnTo>
                    <a:pt x="87909" y="53365"/>
                  </a:lnTo>
                  <a:lnTo>
                    <a:pt x="79895" y="52120"/>
                  </a:lnTo>
                  <a:lnTo>
                    <a:pt x="73304" y="48374"/>
                  </a:lnTo>
                  <a:lnTo>
                    <a:pt x="68834" y="42024"/>
                  </a:lnTo>
                  <a:lnTo>
                    <a:pt x="67195" y="33020"/>
                  </a:lnTo>
                  <a:lnTo>
                    <a:pt x="68694" y="24282"/>
                  </a:lnTo>
                  <a:lnTo>
                    <a:pt x="72859" y="17932"/>
                  </a:lnTo>
                  <a:lnTo>
                    <a:pt x="79209" y="14071"/>
                  </a:lnTo>
                  <a:lnTo>
                    <a:pt x="87274" y="12763"/>
                  </a:lnTo>
                  <a:lnTo>
                    <a:pt x="93421" y="12763"/>
                  </a:lnTo>
                  <a:lnTo>
                    <a:pt x="99847" y="14287"/>
                  </a:lnTo>
                  <a:lnTo>
                    <a:pt x="104546" y="18275"/>
                  </a:lnTo>
                  <a:lnTo>
                    <a:pt x="104546" y="4699"/>
                  </a:lnTo>
                  <a:lnTo>
                    <a:pt x="99847" y="1447"/>
                  </a:lnTo>
                  <a:lnTo>
                    <a:pt x="93700" y="0"/>
                  </a:lnTo>
                  <a:lnTo>
                    <a:pt x="84467" y="0"/>
                  </a:lnTo>
                  <a:lnTo>
                    <a:pt x="71742" y="2311"/>
                  </a:lnTo>
                  <a:lnTo>
                    <a:pt x="61404" y="8940"/>
                  </a:lnTo>
                  <a:lnTo>
                    <a:pt x="54457" y="19418"/>
                  </a:lnTo>
                  <a:lnTo>
                    <a:pt x="51917" y="33286"/>
                  </a:lnTo>
                  <a:lnTo>
                    <a:pt x="54406" y="47078"/>
                  </a:lnTo>
                  <a:lnTo>
                    <a:pt x="61264" y="57391"/>
                  </a:lnTo>
                  <a:lnTo>
                    <a:pt x="71488" y="63868"/>
                  </a:lnTo>
                  <a:lnTo>
                    <a:pt x="84112" y="66116"/>
                  </a:lnTo>
                  <a:lnTo>
                    <a:pt x="92798" y="66116"/>
                  </a:lnTo>
                  <a:lnTo>
                    <a:pt x="99402" y="64401"/>
                  </a:lnTo>
                  <a:lnTo>
                    <a:pt x="104648" y="61226"/>
                  </a:lnTo>
                  <a:lnTo>
                    <a:pt x="104648" y="48298"/>
                  </a:lnTo>
                  <a:close/>
                </a:path>
                <a:path w="546735" h="66675" extrusionOk="0">
                  <a:moveTo>
                    <a:pt x="177088" y="32372"/>
                  </a:moveTo>
                  <a:lnTo>
                    <a:pt x="161886" y="4343"/>
                  </a:lnTo>
                  <a:lnTo>
                    <a:pt x="161886" y="33274"/>
                  </a:lnTo>
                  <a:lnTo>
                    <a:pt x="160756" y="41871"/>
                  </a:lnTo>
                  <a:lnTo>
                    <a:pt x="160731" y="42062"/>
                  </a:lnTo>
                  <a:lnTo>
                    <a:pt x="157441" y="48336"/>
                  </a:lnTo>
                  <a:lnTo>
                    <a:pt x="152361" y="52095"/>
                  </a:lnTo>
                  <a:lnTo>
                    <a:pt x="145796" y="53352"/>
                  </a:lnTo>
                  <a:lnTo>
                    <a:pt x="139395" y="52095"/>
                  </a:lnTo>
                  <a:lnTo>
                    <a:pt x="129552" y="33274"/>
                  </a:lnTo>
                  <a:lnTo>
                    <a:pt x="129603" y="32372"/>
                  </a:lnTo>
                  <a:lnTo>
                    <a:pt x="146062" y="12839"/>
                  </a:lnTo>
                  <a:lnTo>
                    <a:pt x="152476" y="14084"/>
                  </a:lnTo>
                  <a:lnTo>
                    <a:pt x="161886" y="33274"/>
                  </a:lnTo>
                  <a:lnTo>
                    <a:pt x="161886" y="4343"/>
                  </a:lnTo>
                  <a:lnTo>
                    <a:pt x="159042" y="2387"/>
                  </a:lnTo>
                  <a:lnTo>
                    <a:pt x="146151" y="0"/>
                  </a:lnTo>
                  <a:lnTo>
                    <a:pt x="133210" y="2387"/>
                  </a:lnTo>
                  <a:lnTo>
                    <a:pt x="123139" y="9093"/>
                  </a:lnTo>
                  <a:lnTo>
                    <a:pt x="116573" y="19532"/>
                  </a:lnTo>
                  <a:lnTo>
                    <a:pt x="114350" y="32372"/>
                  </a:lnTo>
                  <a:lnTo>
                    <a:pt x="114261" y="33274"/>
                  </a:lnTo>
                  <a:lnTo>
                    <a:pt x="116446" y="46456"/>
                  </a:lnTo>
                  <a:lnTo>
                    <a:pt x="116484" y="46685"/>
                  </a:lnTo>
                  <a:lnTo>
                    <a:pt x="122809" y="57099"/>
                  </a:lnTo>
                  <a:lnTo>
                    <a:pt x="132664" y="63779"/>
                  </a:lnTo>
                  <a:lnTo>
                    <a:pt x="145161" y="66116"/>
                  </a:lnTo>
                  <a:lnTo>
                    <a:pt x="158089" y="63779"/>
                  </a:lnTo>
                  <a:lnTo>
                    <a:pt x="176974" y="33096"/>
                  </a:lnTo>
                  <a:lnTo>
                    <a:pt x="177088" y="32372"/>
                  </a:lnTo>
                  <a:close/>
                </a:path>
                <a:path w="546735" h="66675" extrusionOk="0">
                  <a:moveTo>
                    <a:pt x="245833" y="1181"/>
                  </a:moveTo>
                  <a:lnTo>
                    <a:pt x="231813" y="1181"/>
                  </a:lnTo>
                  <a:lnTo>
                    <a:pt x="231889" y="26060"/>
                  </a:lnTo>
                  <a:lnTo>
                    <a:pt x="232181" y="39878"/>
                  </a:lnTo>
                  <a:lnTo>
                    <a:pt x="229095" y="35255"/>
                  </a:lnTo>
                  <a:lnTo>
                    <a:pt x="205041" y="1181"/>
                  </a:lnTo>
                  <a:lnTo>
                    <a:pt x="191389" y="1181"/>
                  </a:lnTo>
                  <a:lnTo>
                    <a:pt x="191389" y="65024"/>
                  </a:lnTo>
                  <a:lnTo>
                    <a:pt x="205498" y="65024"/>
                  </a:lnTo>
                  <a:lnTo>
                    <a:pt x="205473" y="33997"/>
                  </a:lnTo>
                  <a:lnTo>
                    <a:pt x="205320" y="23520"/>
                  </a:lnTo>
                  <a:lnTo>
                    <a:pt x="208178" y="27940"/>
                  </a:lnTo>
                  <a:lnTo>
                    <a:pt x="233260" y="65024"/>
                  </a:lnTo>
                  <a:lnTo>
                    <a:pt x="245833" y="65024"/>
                  </a:lnTo>
                  <a:lnTo>
                    <a:pt x="245833" y="1181"/>
                  </a:lnTo>
                  <a:close/>
                </a:path>
                <a:path w="546735" h="66675" extrusionOk="0">
                  <a:moveTo>
                    <a:pt x="322084" y="32372"/>
                  </a:moveTo>
                  <a:lnTo>
                    <a:pt x="319976" y="19532"/>
                  </a:lnTo>
                  <a:lnTo>
                    <a:pt x="319938" y="19304"/>
                  </a:lnTo>
                  <a:lnTo>
                    <a:pt x="316039" y="12839"/>
                  </a:lnTo>
                  <a:lnTo>
                    <a:pt x="313791" y="9093"/>
                  </a:lnTo>
                  <a:lnTo>
                    <a:pt x="306882" y="4343"/>
                  </a:lnTo>
                  <a:lnTo>
                    <a:pt x="306882" y="33274"/>
                  </a:lnTo>
                  <a:lnTo>
                    <a:pt x="305739" y="41871"/>
                  </a:lnTo>
                  <a:lnTo>
                    <a:pt x="305714" y="42062"/>
                  </a:lnTo>
                  <a:lnTo>
                    <a:pt x="302437" y="48336"/>
                  </a:lnTo>
                  <a:lnTo>
                    <a:pt x="297345" y="52095"/>
                  </a:lnTo>
                  <a:lnTo>
                    <a:pt x="290791" y="53352"/>
                  </a:lnTo>
                  <a:lnTo>
                    <a:pt x="284391" y="52095"/>
                  </a:lnTo>
                  <a:lnTo>
                    <a:pt x="279222" y="48336"/>
                  </a:lnTo>
                  <a:lnTo>
                    <a:pt x="278269" y="46685"/>
                  </a:lnTo>
                  <a:lnTo>
                    <a:pt x="275818" y="42062"/>
                  </a:lnTo>
                  <a:lnTo>
                    <a:pt x="275717" y="41871"/>
                  </a:lnTo>
                  <a:lnTo>
                    <a:pt x="274548" y="33274"/>
                  </a:lnTo>
                  <a:lnTo>
                    <a:pt x="274599" y="32372"/>
                  </a:lnTo>
                  <a:lnTo>
                    <a:pt x="275742" y="24244"/>
                  </a:lnTo>
                  <a:lnTo>
                    <a:pt x="275755" y="24091"/>
                  </a:lnTo>
                  <a:lnTo>
                    <a:pt x="279184" y="17868"/>
                  </a:lnTo>
                  <a:lnTo>
                    <a:pt x="284441" y="14084"/>
                  </a:lnTo>
                  <a:lnTo>
                    <a:pt x="291058" y="12839"/>
                  </a:lnTo>
                  <a:lnTo>
                    <a:pt x="297459" y="14084"/>
                  </a:lnTo>
                  <a:lnTo>
                    <a:pt x="306882" y="33274"/>
                  </a:lnTo>
                  <a:lnTo>
                    <a:pt x="306882" y="4343"/>
                  </a:lnTo>
                  <a:lnTo>
                    <a:pt x="304038" y="2387"/>
                  </a:lnTo>
                  <a:lnTo>
                    <a:pt x="291147" y="0"/>
                  </a:lnTo>
                  <a:lnTo>
                    <a:pt x="278206" y="2387"/>
                  </a:lnTo>
                  <a:lnTo>
                    <a:pt x="268135" y="9093"/>
                  </a:lnTo>
                  <a:lnTo>
                    <a:pt x="261569" y="19532"/>
                  </a:lnTo>
                  <a:lnTo>
                    <a:pt x="259346" y="32372"/>
                  </a:lnTo>
                  <a:lnTo>
                    <a:pt x="259245" y="33274"/>
                  </a:lnTo>
                  <a:lnTo>
                    <a:pt x="261429" y="46456"/>
                  </a:lnTo>
                  <a:lnTo>
                    <a:pt x="261467" y="46685"/>
                  </a:lnTo>
                  <a:lnTo>
                    <a:pt x="267804" y="57099"/>
                  </a:lnTo>
                  <a:lnTo>
                    <a:pt x="277647" y="63779"/>
                  </a:lnTo>
                  <a:lnTo>
                    <a:pt x="290156" y="66116"/>
                  </a:lnTo>
                  <a:lnTo>
                    <a:pt x="303085" y="63779"/>
                  </a:lnTo>
                  <a:lnTo>
                    <a:pt x="313143" y="57099"/>
                  </a:lnTo>
                  <a:lnTo>
                    <a:pt x="315480" y="53352"/>
                  </a:lnTo>
                  <a:lnTo>
                    <a:pt x="319735" y="46456"/>
                  </a:lnTo>
                  <a:lnTo>
                    <a:pt x="321932" y="33274"/>
                  </a:lnTo>
                  <a:lnTo>
                    <a:pt x="321970" y="33096"/>
                  </a:lnTo>
                  <a:lnTo>
                    <a:pt x="322084" y="32372"/>
                  </a:lnTo>
                  <a:close/>
                </a:path>
                <a:path w="546735" h="66675" extrusionOk="0">
                  <a:moveTo>
                    <a:pt x="399059" y="1181"/>
                  </a:moveTo>
                  <a:lnTo>
                    <a:pt x="383413" y="1181"/>
                  </a:lnTo>
                  <a:lnTo>
                    <a:pt x="372364" y="18681"/>
                  </a:lnTo>
                  <a:lnTo>
                    <a:pt x="367766" y="26416"/>
                  </a:lnTo>
                  <a:lnTo>
                    <a:pt x="365848" y="23139"/>
                  </a:lnTo>
                  <a:lnTo>
                    <a:pt x="352209" y="1181"/>
                  </a:lnTo>
                  <a:lnTo>
                    <a:pt x="336384" y="1181"/>
                  </a:lnTo>
                  <a:lnTo>
                    <a:pt x="336384" y="65024"/>
                  </a:lnTo>
                  <a:lnTo>
                    <a:pt x="350862" y="65024"/>
                  </a:lnTo>
                  <a:lnTo>
                    <a:pt x="350837" y="34975"/>
                  </a:lnTo>
                  <a:lnTo>
                    <a:pt x="350672" y="21615"/>
                  </a:lnTo>
                  <a:lnTo>
                    <a:pt x="367677" y="48120"/>
                  </a:lnTo>
                  <a:lnTo>
                    <a:pt x="375208" y="36690"/>
                  </a:lnTo>
                  <a:lnTo>
                    <a:pt x="384949" y="21615"/>
                  </a:lnTo>
                  <a:lnTo>
                    <a:pt x="384670" y="34798"/>
                  </a:lnTo>
                  <a:lnTo>
                    <a:pt x="384594" y="65024"/>
                  </a:lnTo>
                  <a:lnTo>
                    <a:pt x="399059" y="65024"/>
                  </a:lnTo>
                  <a:lnTo>
                    <a:pt x="399059" y="1181"/>
                  </a:lnTo>
                  <a:close/>
                </a:path>
                <a:path w="546735" h="66675" extrusionOk="0">
                  <a:moveTo>
                    <a:pt x="430542" y="1181"/>
                  </a:moveTo>
                  <a:lnTo>
                    <a:pt x="415798" y="1181"/>
                  </a:lnTo>
                  <a:lnTo>
                    <a:pt x="415798" y="65024"/>
                  </a:lnTo>
                  <a:lnTo>
                    <a:pt x="430542" y="65024"/>
                  </a:lnTo>
                  <a:lnTo>
                    <a:pt x="430542" y="1181"/>
                  </a:lnTo>
                  <a:close/>
                </a:path>
                <a:path w="546735" h="66675" extrusionOk="0">
                  <a:moveTo>
                    <a:pt x="490677" y="46926"/>
                  </a:moveTo>
                  <a:lnTo>
                    <a:pt x="461200" y="22783"/>
                  </a:lnTo>
                  <a:lnTo>
                    <a:pt x="459295" y="21526"/>
                  </a:lnTo>
                  <a:lnTo>
                    <a:pt x="459295" y="14922"/>
                  </a:lnTo>
                  <a:lnTo>
                    <a:pt x="461822" y="12750"/>
                  </a:lnTo>
                  <a:lnTo>
                    <a:pt x="473684" y="12750"/>
                  </a:lnTo>
                  <a:lnTo>
                    <a:pt x="481914" y="15100"/>
                  </a:lnTo>
                  <a:lnTo>
                    <a:pt x="487159" y="18986"/>
                  </a:lnTo>
                  <a:lnTo>
                    <a:pt x="487159" y="4787"/>
                  </a:lnTo>
                  <a:lnTo>
                    <a:pt x="482815" y="1892"/>
                  </a:lnTo>
                  <a:lnTo>
                    <a:pt x="475221" y="0"/>
                  </a:lnTo>
                  <a:lnTo>
                    <a:pt x="468528" y="0"/>
                  </a:lnTo>
                  <a:lnTo>
                    <a:pt x="457936" y="1371"/>
                  </a:lnTo>
                  <a:lnTo>
                    <a:pt x="450430" y="5207"/>
                  </a:lnTo>
                  <a:lnTo>
                    <a:pt x="445947" y="11074"/>
                  </a:lnTo>
                  <a:lnTo>
                    <a:pt x="444461" y="18542"/>
                  </a:lnTo>
                  <a:lnTo>
                    <a:pt x="444461" y="28028"/>
                  </a:lnTo>
                  <a:lnTo>
                    <a:pt x="449072" y="33553"/>
                  </a:lnTo>
                  <a:lnTo>
                    <a:pt x="460387" y="37706"/>
                  </a:lnTo>
                  <a:lnTo>
                    <a:pt x="473862" y="42862"/>
                  </a:lnTo>
                  <a:lnTo>
                    <a:pt x="475754" y="44488"/>
                  </a:lnTo>
                  <a:lnTo>
                    <a:pt x="475754" y="51269"/>
                  </a:lnTo>
                  <a:lnTo>
                    <a:pt x="473138" y="53352"/>
                  </a:lnTo>
                  <a:lnTo>
                    <a:pt x="460197" y="53352"/>
                  </a:lnTo>
                  <a:lnTo>
                    <a:pt x="450519" y="50546"/>
                  </a:lnTo>
                  <a:lnTo>
                    <a:pt x="444284" y="45212"/>
                  </a:lnTo>
                  <a:lnTo>
                    <a:pt x="444284" y="59778"/>
                  </a:lnTo>
                  <a:lnTo>
                    <a:pt x="448894" y="63207"/>
                  </a:lnTo>
                  <a:lnTo>
                    <a:pt x="457314" y="66103"/>
                  </a:lnTo>
                  <a:lnTo>
                    <a:pt x="466166" y="66103"/>
                  </a:lnTo>
                  <a:lnTo>
                    <a:pt x="477329" y="64579"/>
                  </a:lnTo>
                  <a:lnTo>
                    <a:pt x="484936" y="60426"/>
                  </a:lnTo>
                  <a:lnTo>
                    <a:pt x="489292" y="54317"/>
                  </a:lnTo>
                  <a:lnTo>
                    <a:pt x="490677" y="46926"/>
                  </a:lnTo>
                  <a:close/>
                </a:path>
                <a:path w="546735" h="66675" extrusionOk="0">
                  <a:moveTo>
                    <a:pt x="546125" y="1181"/>
                  </a:moveTo>
                  <a:lnTo>
                    <a:pt x="496023" y="1181"/>
                  </a:lnTo>
                  <a:lnTo>
                    <a:pt x="496023" y="14465"/>
                  </a:lnTo>
                  <a:lnTo>
                    <a:pt x="513562" y="14465"/>
                  </a:lnTo>
                  <a:lnTo>
                    <a:pt x="513562" y="65024"/>
                  </a:lnTo>
                  <a:lnTo>
                    <a:pt x="528307" y="65024"/>
                  </a:lnTo>
                  <a:lnTo>
                    <a:pt x="528307" y="14465"/>
                  </a:lnTo>
                  <a:lnTo>
                    <a:pt x="546125" y="14465"/>
                  </a:lnTo>
                  <a:lnTo>
                    <a:pt x="546125" y="1181"/>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780" name="Google Shape;780;p4"/>
            <p:cNvPicPr preferRelativeResize="0"/>
            <p:nvPr/>
          </p:nvPicPr>
          <p:blipFill rotWithShape="1">
            <a:blip r:embed="rId24">
              <a:alphaModFix/>
            </a:blip>
            <a:srcRect/>
            <a:stretch/>
          </p:blipFill>
          <p:spPr>
            <a:xfrm>
              <a:off x="228168" y="392082"/>
              <a:ext cx="338744" cy="66116"/>
            </a:xfrm>
            <a:prstGeom prst="rect">
              <a:avLst/>
            </a:prstGeom>
            <a:noFill/>
            <a:ln>
              <a:noFill/>
            </a:ln>
          </p:spPr>
        </p:pic>
      </p:grpSp>
      <p:pic>
        <p:nvPicPr>
          <p:cNvPr id="781" name="Google Shape;781;p4"/>
          <p:cNvPicPr preferRelativeResize="0"/>
          <p:nvPr/>
        </p:nvPicPr>
        <p:blipFill rotWithShape="1">
          <a:blip r:embed="rId25">
            <a:alphaModFix/>
          </a:blip>
          <a:srcRect/>
          <a:stretch/>
        </p:blipFill>
        <p:spPr>
          <a:xfrm>
            <a:off x="8391526" y="4860292"/>
            <a:ext cx="532606" cy="128630"/>
          </a:xfrm>
          <a:prstGeom prst="rect">
            <a:avLst/>
          </a:prstGeom>
          <a:noFill/>
          <a:ln>
            <a:noFill/>
          </a:ln>
        </p:spPr>
      </p:pic>
      <p:sp>
        <p:nvSpPr>
          <p:cNvPr id="782" name="Google Shape;782;p4"/>
          <p:cNvSpPr txBox="1"/>
          <p:nvPr/>
        </p:nvSpPr>
        <p:spPr>
          <a:xfrm>
            <a:off x="8385640" y="4735721"/>
            <a:ext cx="421500" cy="83400"/>
          </a:xfrm>
          <a:prstGeom prst="rect">
            <a:avLst/>
          </a:prstGeom>
          <a:noFill/>
          <a:ln>
            <a:noFill/>
          </a:ln>
        </p:spPr>
        <p:txBody>
          <a:bodyPr spcFirstLastPara="1" wrap="square" lIns="0" tIns="13950" rIns="0" bIns="0" anchor="t" anchorCtr="0">
            <a:spAutoFit/>
          </a:bodyPr>
          <a:lstStyle/>
          <a:p>
            <a:pPr marL="12700" lvl="0" indent="0" algn="l" rtl="0">
              <a:lnSpc>
                <a:spcPct val="100000"/>
              </a:lnSpc>
              <a:spcBef>
                <a:spcPts val="0"/>
              </a:spcBef>
              <a:spcAft>
                <a:spcPts val="0"/>
              </a:spcAft>
              <a:buNone/>
            </a:pPr>
            <a:r>
              <a:rPr lang="en-US" sz="450">
                <a:latin typeface="Inter Medium"/>
                <a:ea typeface="Inter Medium"/>
                <a:cs typeface="Inter Medium"/>
                <a:sym typeface="Inter Medium"/>
              </a:rPr>
              <a:t>Sponsored by</a:t>
            </a:r>
            <a:endParaRPr sz="450">
              <a:latin typeface="Inter Medium"/>
              <a:ea typeface="Inter Medium"/>
              <a:cs typeface="Inter Medium"/>
              <a:sym typeface="Inter Medium"/>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Shape 786"/>
        <p:cNvGrpSpPr/>
        <p:nvPr/>
      </p:nvGrpSpPr>
      <p:grpSpPr>
        <a:xfrm>
          <a:off x="0" y="0"/>
          <a:ext cx="0" cy="0"/>
          <a:chOff x="0" y="0"/>
          <a:chExt cx="0" cy="0"/>
        </a:xfrm>
      </p:grpSpPr>
      <p:grpSp>
        <p:nvGrpSpPr>
          <p:cNvPr id="787" name="Google Shape;787;p5"/>
          <p:cNvGrpSpPr/>
          <p:nvPr/>
        </p:nvGrpSpPr>
        <p:grpSpPr>
          <a:xfrm>
            <a:off x="0" y="176034"/>
            <a:ext cx="796925" cy="399415"/>
            <a:chOff x="0" y="176034"/>
            <a:chExt cx="796925" cy="399415"/>
          </a:xfrm>
        </p:grpSpPr>
        <p:sp>
          <p:nvSpPr>
            <p:cNvPr id="788" name="Google Shape;788;p5"/>
            <p:cNvSpPr/>
            <p:nvPr/>
          </p:nvSpPr>
          <p:spPr>
            <a:xfrm>
              <a:off x="0" y="176034"/>
              <a:ext cx="796925" cy="399415"/>
            </a:xfrm>
            <a:custGeom>
              <a:avLst/>
              <a:gdLst/>
              <a:ahLst/>
              <a:cxnLst/>
              <a:rect l="l" t="t" r="r" b="b"/>
              <a:pathLst>
                <a:path w="796925" h="399415" extrusionOk="0">
                  <a:moveTo>
                    <a:pt x="796594" y="0"/>
                  </a:moveTo>
                  <a:lnTo>
                    <a:pt x="0" y="0"/>
                  </a:lnTo>
                  <a:lnTo>
                    <a:pt x="0" y="399046"/>
                  </a:lnTo>
                  <a:lnTo>
                    <a:pt x="796594" y="399046"/>
                  </a:lnTo>
                  <a:lnTo>
                    <a:pt x="796594" y="0"/>
                  </a:lnTo>
                  <a:close/>
                </a:path>
              </a:pathLst>
            </a:custGeom>
            <a:solidFill>
              <a:srgbClr val="E2120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789" name="Google Shape;789;p5"/>
            <p:cNvSpPr/>
            <p:nvPr/>
          </p:nvSpPr>
          <p:spPr>
            <a:xfrm>
              <a:off x="124472" y="283552"/>
              <a:ext cx="546735" cy="66675"/>
            </a:xfrm>
            <a:custGeom>
              <a:avLst/>
              <a:gdLst/>
              <a:ahLst/>
              <a:cxnLst/>
              <a:rect l="l" t="t" r="r" b="b"/>
              <a:pathLst>
                <a:path w="546735" h="66675" extrusionOk="0">
                  <a:moveTo>
                    <a:pt x="42138" y="51828"/>
                  </a:moveTo>
                  <a:lnTo>
                    <a:pt x="14655" y="51828"/>
                  </a:lnTo>
                  <a:lnTo>
                    <a:pt x="14655" y="38620"/>
                  </a:lnTo>
                  <a:lnTo>
                    <a:pt x="38430" y="38620"/>
                  </a:lnTo>
                  <a:lnTo>
                    <a:pt x="38430" y="25869"/>
                  </a:lnTo>
                  <a:lnTo>
                    <a:pt x="14655" y="25869"/>
                  </a:lnTo>
                  <a:lnTo>
                    <a:pt x="14655" y="14287"/>
                  </a:lnTo>
                  <a:lnTo>
                    <a:pt x="40424" y="14287"/>
                  </a:lnTo>
                  <a:lnTo>
                    <a:pt x="40424" y="1181"/>
                  </a:lnTo>
                  <a:lnTo>
                    <a:pt x="0" y="1181"/>
                  </a:lnTo>
                  <a:lnTo>
                    <a:pt x="0" y="65024"/>
                  </a:lnTo>
                  <a:lnTo>
                    <a:pt x="42138" y="65024"/>
                  </a:lnTo>
                  <a:lnTo>
                    <a:pt x="42138" y="51828"/>
                  </a:lnTo>
                  <a:close/>
                </a:path>
                <a:path w="546735" h="66675" extrusionOk="0">
                  <a:moveTo>
                    <a:pt x="104648" y="48298"/>
                  </a:moveTo>
                  <a:lnTo>
                    <a:pt x="99580" y="51371"/>
                  </a:lnTo>
                  <a:lnTo>
                    <a:pt x="94157" y="53365"/>
                  </a:lnTo>
                  <a:lnTo>
                    <a:pt x="87909" y="53365"/>
                  </a:lnTo>
                  <a:lnTo>
                    <a:pt x="79895" y="52120"/>
                  </a:lnTo>
                  <a:lnTo>
                    <a:pt x="73304" y="48374"/>
                  </a:lnTo>
                  <a:lnTo>
                    <a:pt x="68834" y="42024"/>
                  </a:lnTo>
                  <a:lnTo>
                    <a:pt x="67195" y="33020"/>
                  </a:lnTo>
                  <a:lnTo>
                    <a:pt x="68694" y="24282"/>
                  </a:lnTo>
                  <a:lnTo>
                    <a:pt x="72859" y="17932"/>
                  </a:lnTo>
                  <a:lnTo>
                    <a:pt x="79209" y="14071"/>
                  </a:lnTo>
                  <a:lnTo>
                    <a:pt x="87274" y="12763"/>
                  </a:lnTo>
                  <a:lnTo>
                    <a:pt x="93421" y="12763"/>
                  </a:lnTo>
                  <a:lnTo>
                    <a:pt x="99847" y="14287"/>
                  </a:lnTo>
                  <a:lnTo>
                    <a:pt x="104546" y="18275"/>
                  </a:lnTo>
                  <a:lnTo>
                    <a:pt x="104546" y="4699"/>
                  </a:lnTo>
                  <a:lnTo>
                    <a:pt x="99847" y="1447"/>
                  </a:lnTo>
                  <a:lnTo>
                    <a:pt x="93700" y="0"/>
                  </a:lnTo>
                  <a:lnTo>
                    <a:pt x="84467" y="0"/>
                  </a:lnTo>
                  <a:lnTo>
                    <a:pt x="71742" y="2311"/>
                  </a:lnTo>
                  <a:lnTo>
                    <a:pt x="61404" y="8940"/>
                  </a:lnTo>
                  <a:lnTo>
                    <a:pt x="54457" y="19418"/>
                  </a:lnTo>
                  <a:lnTo>
                    <a:pt x="51917" y="33286"/>
                  </a:lnTo>
                  <a:lnTo>
                    <a:pt x="54406" y="47078"/>
                  </a:lnTo>
                  <a:lnTo>
                    <a:pt x="61264" y="57391"/>
                  </a:lnTo>
                  <a:lnTo>
                    <a:pt x="71488" y="63868"/>
                  </a:lnTo>
                  <a:lnTo>
                    <a:pt x="84112" y="66116"/>
                  </a:lnTo>
                  <a:lnTo>
                    <a:pt x="92798" y="66116"/>
                  </a:lnTo>
                  <a:lnTo>
                    <a:pt x="99402" y="64401"/>
                  </a:lnTo>
                  <a:lnTo>
                    <a:pt x="104648" y="61226"/>
                  </a:lnTo>
                  <a:lnTo>
                    <a:pt x="104648" y="48298"/>
                  </a:lnTo>
                  <a:close/>
                </a:path>
                <a:path w="546735" h="66675" extrusionOk="0">
                  <a:moveTo>
                    <a:pt x="177088" y="32372"/>
                  </a:moveTo>
                  <a:lnTo>
                    <a:pt x="161886" y="4343"/>
                  </a:lnTo>
                  <a:lnTo>
                    <a:pt x="161886" y="33274"/>
                  </a:lnTo>
                  <a:lnTo>
                    <a:pt x="160756" y="41871"/>
                  </a:lnTo>
                  <a:lnTo>
                    <a:pt x="160731" y="42062"/>
                  </a:lnTo>
                  <a:lnTo>
                    <a:pt x="157441" y="48336"/>
                  </a:lnTo>
                  <a:lnTo>
                    <a:pt x="152361" y="52095"/>
                  </a:lnTo>
                  <a:lnTo>
                    <a:pt x="145796" y="53352"/>
                  </a:lnTo>
                  <a:lnTo>
                    <a:pt x="139395" y="52095"/>
                  </a:lnTo>
                  <a:lnTo>
                    <a:pt x="129552" y="33274"/>
                  </a:lnTo>
                  <a:lnTo>
                    <a:pt x="129603" y="32372"/>
                  </a:lnTo>
                  <a:lnTo>
                    <a:pt x="146062" y="12839"/>
                  </a:lnTo>
                  <a:lnTo>
                    <a:pt x="152476" y="14084"/>
                  </a:lnTo>
                  <a:lnTo>
                    <a:pt x="161886" y="33274"/>
                  </a:lnTo>
                  <a:lnTo>
                    <a:pt x="161886" y="4343"/>
                  </a:lnTo>
                  <a:lnTo>
                    <a:pt x="159042" y="2387"/>
                  </a:lnTo>
                  <a:lnTo>
                    <a:pt x="146151" y="0"/>
                  </a:lnTo>
                  <a:lnTo>
                    <a:pt x="133210" y="2387"/>
                  </a:lnTo>
                  <a:lnTo>
                    <a:pt x="123139" y="9093"/>
                  </a:lnTo>
                  <a:lnTo>
                    <a:pt x="116573" y="19532"/>
                  </a:lnTo>
                  <a:lnTo>
                    <a:pt x="114350" y="32372"/>
                  </a:lnTo>
                  <a:lnTo>
                    <a:pt x="114261" y="33274"/>
                  </a:lnTo>
                  <a:lnTo>
                    <a:pt x="116446" y="46456"/>
                  </a:lnTo>
                  <a:lnTo>
                    <a:pt x="116484" y="46685"/>
                  </a:lnTo>
                  <a:lnTo>
                    <a:pt x="122809" y="57099"/>
                  </a:lnTo>
                  <a:lnTo>
                    <a:pt x="132664" y="63779"/>
                  </a:lnTo>
                  <a:lnTo>
                    <a:pt x="145161" y="66116"/>
                  </a:lnTo>
                  <a:lnTo>
                    <a:pt x="158089" y="63779"/>
                  </a:lnTo>
                  <a:lnTo>
                    <a:pt x="176974" y="33096"/>
                  </a:lnTo>
                  <a:lnTo>
                    <a:pt x="177088" y="32372"/>
                  </a:lnTo>
                  <a:close/>
                </a:path>
                <a:path w="546735" h="66675" extrusionOk="0">
                  <a:moveTo>
                    <a:pt x="245833" y="1181"/>
                  </a:moveTo>
                  <a:lnTo>
                    <a:pt x="231813" y="1181"/>
                  </a:lnTo>
                  <a:lnTo>
                    <a:pt x="231889" y="26060"/>
                  </a:lnTo>
                  <a:lnTo>
                    <a:pt x="232181" y="39878"/>
                  </a:lnTo>
                  <a:lnTo>
                    <a:pt x="229095" y="35255"/>
                  </a:lnTo>
                  <a:lnTo>
                    <a:pt x="205041" y="1181"/>
                  </a:lnTo>
                  <a:lnTo>
                    <a:pt x="191389" y="1181"/>
                  </a:lnTo>
                  <a:lnTo>
                    <a:pt x="191389" y="65024"/>
                  </a:lnTo>
                  <a:lnTo>
                    <a:pt x="205498" y="65024"/>
                  </a:lnTo>
                  <a:lnTo>
                    <a:pt x="205473" y="33997"/>
                  </a:lnTo>
                  <a:lnTo>
                    <a:pt x="205320" y="23520"/>
                  </a:lnTo>
                  <a:lnTo>
                    <a:pt x="208178" y="27940"/>
                  </a:lnTo>
                  <a:lnTo>
                    <a:pt x="233260" y="65024"/>
                  </a:lnTo>
                  <a:lnTo>
                    <a:pt x="245833" y="65024"/>
                  </a:lnTo>
                  <a:lnTo>
                    <a:pt x="245833" y="1181"/>
                  </a:lnTo>
                  <a:close/>
                </a:path>
                <a:path w="546735" h="66675" extrusionOk="0">
                  <a:moveTo>
                    <a:pt x="322084" y="32372"/>
                  </a:moveTo>
                  <a:lnTo>
                    <a:pt x="319976" y="19532"/>
                  </a:lnTo>
                  <a:lnTo>
                    <a:pt x="319938" y="19304"/>
                  </a:lnTo>
                  <a:lnTo>
                    <a:pt x="316039" y="12839"/>
                  </a:lnTo>
                  <a:lnTo>
                    <a:pt x="313791" y="9093"/>
                  </a:lnTo>
                  <a:lnTo>
                    <a:pt x="306882" y="4343"/>
                  </a:lnTo>
                  <a:lnTo>
                    <a:pt x="306882" y="33274"/>
                  </a:lnTo>
                  <a:lnTo>
                    <a:pt x="305739" y="41871"/>
                  </a:lnTo>
                  <a:lnTo>
                    <a:pt x="305714" y="42062"/>
                  </a:lnTo>
                  <a:lnTo>
                    <a:pt x="302437" y="48336"/>
                  </a:lnTo>
                  <a:lnTo>
                    <a:pt x="297345" y="52095"/>
                  </a:lnTo>
                  <a:lnTo>
                    <a:pt x="290791" y="53352"/>
                  </a:lnTo>
                  <a:lnTo>
                    <a:pt x="284391" y="52095"/>
                  </a:lnTo>
                  <a:lnTo>
                    <a:pt x="279222" y="48336"/>
                  </a:lnTo>
                  <a:lnTo>
                    <a:pt x="278269" y="46685"/>
                  </a:lnTo>
                  <a:lnTo>
                    <a:pt x="275818" y="42062"/>
                  </a:lnTo>
                  <a:lnTo>
                    <a:pt x="275717" y="41871"/>
                  </a:lnTo>
                  <a:lnTo>
                    <a:pt x="274548" y="33274"/>
                  </a:lnTo>
                  <a:lnTo>
                    <a:pt x="274599" y="32372"/>
                  </a:lnTo>
                  <a:lnTo>
                    <a:pt x="275742" y="24244"/>
                  </a:lnTo>
                  <a:lnTo>
                    <a:pt x="275755" y="24091"/>
                  </a:lnTo>
                  <a:lnTo>
                    <a:pt x="279184" y="17868"/>
                  </a:lnTo>
                  <a:lnTo>
                    <a:pt x="284441" y="14084"/>
                  </a:lnTo>
                  <a:lnTo>
                    <a:pt x="291058" y="12839"/>
                  </a:lnTo>
                  <a:lnTo>
                    <a:pt x="297459" y="14084"/>
                  </a:lnTo>
                  <a:lnTo>
                    <a:pt x="306882" y="33274"/>
                  </a:lnTo>
                  <a:lnTo>
                    <a:pt x="306882" y="4343"/>
                  </a:lnTo>
                  <a:lnTo>
                    <a:pt x="304038" y="2387"/>
                  </a:lnTo>
                  <a:lnTo>
                    <a:pt x="291147" y="0"/>
                  </a:lnTo>
                  <a:lnTo>
                    <a:pt x="278206" y="2387"/>
                  </a:lnTo>
                  <a:lnTo>
                    <a:pt x="268135" y="9093"/>
                  </a:lnTo>
                  <a:lnTo>
                    <a:pt x="261569" y="19532"/>
                  </a:lnTo>
                  <a:lnTo>
                    <a:pt x="259346" y="32372"/>
                  </a:lnTo>
                  <a:lnTo>
                    <a:pt x="259245" y="33274"/>
                  </a:lnTo>
                  <a:lnTo>
                    <a:pt x="261429" y="46456"/>
                  </a:lnTo>
                  <a:lnTo>
                    <a:pt x="261467" y="46685"/>
                  </a:lnTo>
                  <a:lnTo>
                    <a:pt x="267804" y="57099"/>
                  </a:lnTo>
                  <a:lnTo>
                    <a:pt x="277647" y="63779"/>
                  </a:lnTo>
                  <a:lnTo>
                    <a:pt x="290156" y="66116"/>
                  </a:lnTo>
                  <a:lnTo>
                    <a:pt x="303085" y="63779"/>
                  </a:lnTo>
                  <a:lnTo>
                    <a:pt x="313143" y="57099"/>
                  </a:lnTo>
                  <a:lnTo>
                    <a:pt x="315480" y="53352"/>
                  </a:lnTo>
                  <a:lnTo>
                    <a:pt x="319735" y="46456"/>
                  </a:lnTo>
                  <a:lnTo>
                    <a:pt x="321932" y="33274"/>
                  </a:lnTo>
                  <a:lnTo>
                    <a:pt x="321970" y="33096"/>
                  </a:lnTo>
                  <a:lnTo>
                    <a:pt x="322084" y="32372"/>
                  </a:lnTo>
                  <a:close/>
                </a:path>
                <a:path w="546735" h="66675" extrusionOk="0">
                  <a:moveTo>
                    <a:pt x="399059" y="1181"/>
                  </a:moveTo>
                  <a:lnTo>
                    <a:pt x="383413" y="1181"/>
                  </a:lnTo>
                  <a:lnTo>
                    <a:pt x="372364" y="18681"/>
                  </a:lnTo>
                  <a:lnTo>
                    <a:pt x="367766" y="26416"/>
                  </a:lnTo>
                  <a:lnTo>
                    <a:pt x="365848" y="23139"/>
                  </a:lnTo>
                  <a:lnTo>
                    <a:pt x="352209" y="1181"/>
                  </a:lnTo>
                  <a:lnTo>
                    <a:pt x="336384" y="1181"/>
                  </a:lnTo>
                  <a:lnTo>
                    <a:pt x="336384" y="65024"/>
                  </a:lnTo>
                  <a:lnTo>
                    <a:pt x="350862" y="65024"/>
                  </a:lnTo>
                  <a:lnTo>
                    <a:pt x="350837" y="34975"/>
                  </a:lnTo>
                  <a:lnTo>
                    <a:pt x="350672" y="21615"/>
                  </a:lnTo>
                  <a:lnTo>
                    <a:pt x="367677" y="48120"/>
                  </a:lnTo>
                  <a:lnTo>
                    <a:pt x="375208" y="36690"/>
                  </a:lnTo>
                  <a:lnTo>
                    <a:pt x="384949" y="21615"/>
                  </a:lnTo>
                  <a:lnTo>
                    <a:pt x="384670" y="34798"/>
                  </a:lnTo>
                  <a:lnTo>
                    <a:pt x="384594" y="65024"/>
                  </a:lnTo>
                  <a:lnTo>
                    <a:pt x="399059" y="65024"/>
                  </a:lnTo>
                  <a:lnTo>
                    <a:pt x="399059" y="1181"/>
                  </a:lnTo>
                  <a:close/>
                </a:path>
                <a:path w="546735" h="66675" extrusionOk="0">
                  <a:moveTo>
                    <a:pt x="430542" y="1181"/>
                  </a:moveTo>
                  <a:lnTo>
                    <a:pt x="415798" y="1181"/>
                  </a:lnTo>
                  <a:lnTo>
                    <a:pt x="415798" y="65024"/>
                  </a:lnTo>
                  <a:lnTo>
                    <a:pt x="430542" y="65024"/>
                  </a:lnTo>
                  <a:lnTo>
                    <a:pt x="430542" y="1181"/>
                  </a:lnTo>
                  <a:close/>
                </a:path>
                <a:path w="546735" h="66675" extrusionOk="0">
                  <a:moveTo>
                    <a:pt x="490677" y="46926"/>
                  </a:moveTo>
                  <a:lnTo>
                    <a:pt x="461200" y="22783"/>
                  </a:lnTo>
                  <a:lnTo>
                    <a:pt x="459295" y="21526"/>
                  </a:lnTo>
                  <a:lnTo>
                    <a:pt x="459295" y="14922"/>
                  </a:lnTo>
                  <a:lnTo>
                    <a:pt x="461822" y="12750"/>
                  </a:lnTo>
                  <a:lnTo>
                    <a:pt x="473684" y="12750"/>
                  </a:lnTo>
                  <a:lnTo>
                    <a:pt x="481914" y="15100"/>
                  </a:lnTo>
                  <a:lnTo>
                    <a:pt x="487159" y="18986"/>
                  </a:lnTo>
                  <a:lnTo>
                    <a:pt x="487159" y="4787"/>
                  </a:lnTo>
                  <a:lnTo>
                    <a:pt x="482815" y="1892"/>
                  </a:lnTo>
                  <a:lnTo>
                    <a:pt x="475221" y="0"/>
                  </a:lnTo>
                  <a:lnTo>
                    <a:pt x="468528" y="0"/>
                  </a:lnTo>
                  <a:lnTo>
                    <a:pt x="457936" y="1371"/>
                  </a:lnTo>
                  <a:lnTo>
                    <a:pt x="450430" y="5207"/>
                  </a:lnTo>
                  <a:lnTo>
                    <a:pt x="445947" y="11074"/>
                  </a:lnTo>
                  <a:lnTo>
                    <a:pt x="444461" y="18542"/>
                  </a:lnTo>
                  <a:lnTo>
                    <a:pt x="444461" y="28028"/>
                  </a:lnTo>
                  <a:lnTo>
                    <a:pt x="449072" y="33553"/>
                  </a:lnTo>
                  <a:lnTo>
                    <a:pt x="460387" y="37706"/>
                  </a:lnTo>
                  <a:lnTo>
                    <a:pt x="473862" y="42862"/>
                  </a:lnTo>
                  <a:lnTo>
                    <a:pt x="475754" y="44488"/>
                  </a:lnTo>
                  <a:lnTo>
                    <a:pt x="475754" y="51269"/>
                  </a:lnTo>
                  <a:lnTo>
                    <a:pt x="473138" y="53352"/>
                  </a:lnTo>
                  <a:lnTo>
                    <a:pt x="460197" y="53352"/>
                  </a:lnTo>
                  <a:lnTo>
                    <a:pt x="450519" y="50546"/>
                  </a:lnTo>
                  <a:lnTo>
                    <a:pt x="444284" y="45212"/>
                  </a:lnTo>
                  <a:lnTo>
                    <a:pt x="444284" y="59778"/>
                  </a:lnTo>
                  <a:lnTo>
                    <a:pt x="448894" y="63207"/>
                  </a:lnTo>
                  <a:lnTo>
                    <a:pt x="457314" y="66103"/>
                  </a:lnTo>
                  <a:lnTo>
                    <a:pt x="466166" y="66103"/>
                  </a:lnTo>
                  <a:lnTo>
                    <a:pt x="477329" y="64579"/>
                  </a:lnTo>
                  <a:lnTo>
                    <a:pt x="484936" y="60426"/>
                  </a:lnTo>
                  <a:lnTo>
                    <a:pt x="489292" y="54317"/>
                  </a:lnTo>
                  <a:lnTo>
                    <a:pt x="490677" y="46926"/>
                  </a:lnTo>
                  <a:close/>
                </a:path>
                <a:path w="546735" h="66675" extrusionOk="0">
                  <a:moveTo>
                    <a:pt x="546125" y="1181"/>
                  </a:moveTo>
                  <a:lnTo>
                    <a:pt x="496023" y="1181"/>
                  </a:lnTo>
                  <a:lnTo>
                    <a:pt x="496023" y="14465"/>
                  </a:lnTo>
                  <a:lnTo>
                    <a:pt x="513562" y="14465"/>
                  </a:lnTo>
                  <a:lnTo>
                    <a:pt x="513562" y="65024"/>
                  </a:lnTo>
                  <a:lnTo>
                    <a:pt x="528307" y="65024"/>
                  </a:lnTo>
                  <a:lnTo>
                    <a:pt x="528307" y="14465"/>
                  </a:lnTo>
                  <a:lnTo>
                    <a:pt x="546125" y="14465"/>
                  </a:lnTo>
                  <a:lnTo>
                    <a:pt x="546125" y="1181"/>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790" name="Google Shape;790;p5"/>
            <p:cNvPicPr preferRelativeResize="0"/>
            <p:nvPr/>
          </p:nvPicPr>
          <p:blipFill rotWithShape="1">
            <a:blip r:embed="rId3">
              <a:alphaModFix/>
            </a:blip>
            <a:srcRect/>
            <a:stretch/>
          </p:blipFill>
          <p:spPr>
            <a:xfrm>
              <a:off x="228168" y="392082"/>
              <a:ext cx="338744" cy="66116"/>
            </a:xfrm>
            <a:prstGeom prst="rect">
              <a:avLst/>
            </a:prstGeom>
            <a:noFill/>
            <a:ln>
              <a:noFill/>
            </a:ln>
          </p:spPr>
        </p:pic>
      </p:grpSp>
      <p:pic>
        <p:nvPicPr>
          <p:cNvPr id="791" name="Google Shape;791;p5"/>
          <p:cNvPicPr preferRelativeResize="0"/>
          <p:nvPr/>
        </p:nvPicPr>
        <p:blipFill rotWithShape="1">
          <a:blip r:embed="rId4">
            <a:alphaModFix/>
          </a:blip>
          <a:srcRect/>
          <a:stretch/>
        </p:blipFill>
        <p:spPr>
          <a:xfrm>
            <a:off x="8391526" y="4860292"/>
            <a:ext cx="532606" cy="128630"/>
          </a:xfrm>
          <a:prstGeom prst="rect">
            <a:avLst/>
          </a:prstGeom>
          <a:noFill/>
          <a:ln>
            <a:noFill/>
          </a:ln>
        </p:spPr>
      </p:pic>
      <p:grpSp>
        <p:nvGrpSpPr>
          <p:cNvPr id="792" name="Google Shape;792;p5"/>
          <p:cNvGrpSpPr/>
          <p:nvPr/>
        </p:nvGrpSpPr>
        <p:grpSpPr>
          <a:xfrm>
            <a:off x="884800" y="1866985"/>
            <a:ext cx="751205" cy="751205"/>
            <a:chOff x="884800" y="1866985"/>
            <a:chExt cx="751205" cy="751205"/>
          </a:xfrm>
        </p:grpSpPr>
        <p:sp>
          <p:nvSpPr>
            <p:cNvPr id="793" name="Google Shape;793;p5"/>
            <p:cNvSpPr/>
            <p:nvPr/>
          </p:nvSpPr>
          <p:spPr>
            <a:xfrm>
              <a:off x="884800" y="1866985"/>
              <a:ext cx="751205" cy="751205"/>
            </a:xfrm>
            <a:custGeom>
              <a:avLst/>
              <a:gdLst/>
              <a:ahLst/>
              <a:cxnLst/>
              <a:rect l="l" t="t" r="r" b="b"/>
              <a:pathLst>
                <a:path w="751205" h="751205" extrusionOk="0">
                  <a:moveTo>
                    <a:pt x="375602" y="0"/>
                  </a:moveTo>
                  <a:lnTo>
                    <a:pt x="328487" y="2926"/>
                  </a:lnTo>
                  <a:lnTo>
                    <a:pt x="283118" y="11471"/>
                  </a:lnTo>
                  <a:lnTo>
                    <a:pt x="239848" y="25282"/>
                  </a:lnTo>
                  <a:lnTo>
                    <a:pt x="199028" y="44007"/>
                  </a:lnTo>
                  <a:lnTo>
                    <a:pt x="161011" y="67294"/>
                  </a:lnTo>
                  <a:lnTo>
                    <a:pt x="126149" y="94792"/>
                  </a:lnTo>
                  <a:lnTo>
                    <a:pt x="94792" y="126149"/>
                  </a:lnTo>
                  <a:lnTo>
                    <a:pt x="67294" y="161011"/>
                  </a:lnTo>
                  <a:lnTo>
                    <a:pt x="44007" y="199028"/>
                  </a:lnTo>
                  <a:lnTo>
                    <a:pt x="25282" y="239848"/>
                  </a:lnTo>
                  <a:lnTo>
                    <a:pt x="11471" y="283118"/>
                  </a:lnTo>
                  <a:lnTo>
                    <a:pt x="2926" y="328487"/>
                  </a:lnTo>
                  <a:lnTo>
                    <a:pt x="0" y="375602"/>
                  </a:lnTo>
                  <a:lnTo>
                    <a:pt x="2926" y="422717"/>
                  </a:lnTo>
                  <a:lnTo>
                    <a:pt x="11471" y="468086"/>
                  </a:lnTo>
                  <a:lnTo>
                    <a:pt x="25282" y="511356"/>
                  </a:lnTo>
                  <a:lnTo>
                    <a:pt x="44007" y="552176"/>
                  </a:lnTo>
                  <a:lnTo>
                    <a:pt x="67294" y="590193"/>
                  </a:lnTo>
                  <a:lnTo>
                    <a:pt x="94792" y="625055"/>
                  </a:lnTo>
                  <a:lnTo>
                    <a:pt x="126149" y="656412"/>
                  </a:lnTo>
                  <a:lnTo>
                    <a:pt x="161011" y="683910"/>
                  </a:lnTo>
                  <a:lnTo>
                    <a:pt x="199028" y="707197"/>
                  </a:lnTo>
                  <a:lnTo>
                    <a:pt x="239848" y="725922"/>
                  </a:lnTo>
                  <a:lnTo>
                    <a:pt x="283118" y="739733"/>
                  </a:lnTo>
                  <a:lnTo>
                    <a:pt x="328487" y="748278"/>
                  </a:lnTo>
                  <a:lnTo>
                    <a:pt x="375602" y="751204"/>
                  </a:lnTo>
                  <a:lnTo>
                    <a:pt x="422717" y="748278"/>
                  </a:lnTo>
                  <a:lnTo>
                    <a:pt x="468086" y="739733"/>
                  </a:lnTo>
                  <a:lnTo>
                    <a:pt x="511356" y="725922"/>
                  </a:lnTo>
                  <a:lnTo>
                    <a:pt x="552176" y="707197"/>
                  </a:lnTo>
                  <a:lnTo>
                    <a:pt x="590193" y="683910"/>
                  </a:lnTo>
                  <a:lnTo>
                    <a:pt x="625055" y="656412"/>
                  </a:lnTo>
                  <a:lnTo>
                    <a:pt x="656412" y="625055"/>
                  </a:lnTo>
                  <a:lnTo>
                    <a:pt x="683910" y="590193"/>
                  </a:lnTo>
                  <a:lnTo>
                    <a:pt x="707197" y="552176"/>
                  </a:lnTo>
                  <a:lnTo>
                    <a:pt x="725922" y="511356"/>
                  </a:lnTo>
                  <a:lnTo>
                    <a:pt x="739733" y="468086"/>
                  </a:lnTo>
                  <a:lnTo>
                    <a:pt x="748278" y="422717"/>
                  </a:lnTo>
                  <a:lnTo>
                    <a:pt x="751205" y="375602"/>
                  </a:lnTo>
                  <a:lnTo>
                    <a:pt x="747947" y="326231"/>
                  </a:lnTo>
                  <a:lnTo>
                    <a:pt x="738336" y="278124"/>
                  </a:lnTo>
                  <a:lnTo>
                    <a:pt x="722612" y="231865"/>
                  </a:lnTo>
                  <a:lnTo>
                    <a:pt x="701018" y="188037"/>
                  </a:lnTo>
                  <a:lnTo>
                    <a:pt x="673795" y="147223"/>
                  </a:lnTo>
                  <a:lnTo>
                    <a:pt x="641184" y="110007"/>
                  </a:lnTo>
                  <a:lnTo>
                    <a:pt x="603973" y="77402"/>
                  </a:lnTo>
                  <a:lnTo>
                    <a:pt x="563163" y="50182"/>
                  </a:lnTo>
                  <a:lnTo>
                    <a:pt x="519337" y="28590"/>
                  </a:lnTo>
                  <a:lnTo>
                    <a:pt x="473080" y="12868"/>
                  </a:lnTo>
                  <a:lnTo>
                    <a:pt x="424973" y="3257"/>
                  </a:lnTo>
                  <a:lnTo>
                    <a:pt x="375602" y="0"/>
                  </a:lnTo>
                  <a:close/>
                </a:path>
              </a:pathLst>
            </a:custGeom>
            <a:solidFill>
              <a:srgbClr val="F9D05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794" name="Google Shape;794;p5"/>
            <p:cNvSpPr/>
            <p:nvPr/>
          </p:nvSpPr>
          <p:spPr>
            <a:xfrm>
              <a:off x="1047404" y="2174878"/>
              <a:ext cx="428625" cy="184785"/>
            </a:xfrm>
            <a:custGeom>
              <a:avLst/>
              <a:gdLst/>
              <a:ahLst/>
              <a:cxnLst/>
              <a:rect l="l" t="t" r="r" b="b"/>
              <a:pathLst>
                <a:path w="428625" h="184785" extrusionOk="0">
                  <a:moveTo>
                    <a:pt x="391998" y="0"/>
                  </a:moveTo>
                  <a:lnTo>
                    <a:pt x="378764" y="0"/>
                  </a:lnTo>
                  <a:lnTo>
                    <a:pt x="372783" y="1181"/>
                  </a:lnTo>
                  <a:lnTo>
                    <a:pt x="345554" y="39179"/>
                  </a:lnTo>
                  <a:lnTo>
                    <a:pt x="342633" y="76644"/>
                  </a:lnTo>
                  <a:lnTo>
                    <a:pt x="342816" y="87486"/>
                  </a:lnTo>
                  <a:lnTo>
                    <a:pt x="343365" y="97343"/>
                  </a:lnTo>
                  <a:lnTo>
                    <a:pt x="344181" y="105275"/>
                  </a:lnTo>
                  <a:lnTo>
                    <a:pt x="344278" y="106217"/>
                  </a:lnTo>
                  <a:lnTo>
                    <a:pt x="357632" y="143281"/>
                  </a:lnTo>
                  <a:lnTo>
                    <a:pt x="378764" y="153289"/>
                  </a:lnTo>
                  <a:lnTo>
                    <a:pt x="391998" y="153289"/>
                  </a:lnTo>
                  <a:lnTo>
                    <a:pt x="420539" y="131483"/>
                  </a:lnTo>
                  <a:lnTo>
                    <a:pt x="381063" y="131483"/>
                  </a:lnTo>
                  <a:lnTo>
                    <a:pt x="377748" y="129794"/>
                  </a:lnTo>
                  <a:lnTo>
                    <a:pt x="373151" y="123024"/>
                  </a:lnTo>
                  <a:lnTo>
                    <a:pt x="371602" y="117843"/>
                  </a:lnTo>
                  <a:lnTo>
                    <a:pt x="370801" y="110871"/>
                  </a:lnTo>
                  <a:lnTo>
                    <a:pt x="370372" y="106217"/>
                  </a:lnTo>
                  <a:lnTo>
                    <a:pt x="370285" y="105275"/>
                  </a:lnTo>
                  <a:lnTo>
                    <a:pt x="369916" y="98964"/>
                  </a:lnTo>
                  <a:lnTo>
                    <a:pt x="369694" y="91940"/>
                  </a:lnTo>
                  <a:lnTo>
                    <a:pt x="369694" y="61348"/>
                  </a:lnTo>
                  <a:lnTo>
                    <a:pt x="369864" y="55945"/>
                  </a:lnTo>
                  <a:lnTo>
                    <a:pt x="369916" y="54324"/>
                  </a:lnTo>
                  <a:lnTo>
                    <a:pt x="381063" y="21805"/>
                  </a:lnTo>
                  <a:lnTo>
                    <a:pt x="420539" y="21805"/>
                  </a:lnTo>
                  <a:lnTo>
                    <a:pt x="420433" y="21513"/>
                  </a:lnTo>
                  <a:lnTo>
                    <a:pt x="412940" y="10007"/>
                  </a:lnTo>
                  <a:lnTo>
                    <a:pt x="408444" y="5930"/>
                  </a:lnTo>
                  <a:lnTo>
                    <a:pt x="397941" y="1181"/>
                  </a:lnTo>
                  <a:lnTo>
                    <a:pt x="391998" y="0"/>
                  </a:lnTo>
                  <a:close/>
                </a:path>
                <a:path w="428625" h="184785" extrusionOk="0">
                  <a:moveTo>
                    <a:pt x="420539" y="21805"/>
                  </a:moveTo>
                  <a:lnTo>
                    <a:pt x="389839" y="21805"/>
                  </a:lnTo>
                  <a:lnTo>
                    <a:pt x="393191" y="23495"/>
                  </a:lnTo>
                  <a:lnTo>
                    <a:pt x="397649" y="30264"/>
                  </a:lnTo>
                  <a:lnTo>
                    <a:pt x="399161" y="35445"/>
                  </a:lnTo>
                  <a:lnTo>
                    <a:pt x="399948" y="42418"/>
                  </a:lnTo>
                  <a:lnTo>
                    <a:pt x="400384" y="47071"/>
                  </a:lnTo>
                  <a:lnTo>
                    <a:pt x="400472" y="48013"/>
                  </a:lnTo>
                  <a:lnTo>
                    <a:pt x="400845" y="54324"/>
                  </a:lnTo>
                  <a:lnTo>
                    <a:pt x="401068" y="61348"/>
                  </a:lnTo>
                  <a:lnTo>
                    <a:pt x="401068" y="91940"/>
                  </a:lnTo>
                  <a:lnTo>
                    <a:pt x="400896" y="97343"/>
                  </a:lnTo>
                  <a:lnTo>
                    <a:pt x="400845" y="98964"/>
                  </a:lnTo>
                  <a:lnTo>
                    <a:pt x="389839" y="131483"/>
                  </a:lnTo>
                  <a:lnTo>
                    <a:pt x="420539" y="131483"/>
                  </a:lnTo>
                  <a:lnTo>
                    <a:pt x="427948" y="87486"/>
                  </a:lnTo>
                  <a:lnTo>
                    <a:pt x="428129" y="76644"/>
                  </a:lnTo>
                  <a:lnTo>
                    <a:pt x="427948" y="65802"/>
                  </a:lnTo>
                  <a:lnTo>
                    <a:pt x="423265" y="29324"/>
                  </a:lnTo>
                  <a:lnTo>
                    <a:pt x="420539" y="21805"/>
                  </a:lnTo>
                  <a:close/>
                </a:path>
                <a:path w="428625" h="184785" extrusionOk="0">
                  <a:moveTo>
                    <a:pt x="293547" y="0"/>
                  </a:moveTo>
                  <a:lnTo>
                    <a:pt x="280314" y="0"/>
                  </a:lnTo>
                  <a:lnTo>
                    <a:pt x="274332" y="1181"/>
                  </a:lnTo>
                  <a:lnTo>
                    <a:pt x="247103" y="39179"/>
                  </a:lnTo>
                  <a:lnTo>
                    <a:pt x="244182" y="76644"/>
                  </a:lnTo>
                  <a:lnTo>
                    <a:pt x="244366" y="87486"/>
                  </a:lnTo>
                  <a:lnTo>
                    <a:pt x="251748" y="131483"/>
                  </a:lnTo>
                  <a:lnTo>
                    <a:pt x="280314" y="153289"/>
                  </a:lnTo>
                  <a:lnTo>
                    <a:pt x="293547" y="153289"/>
                  </a:lnTo>
                  <a:lnTo>
                    <a:pt x="322089" y="131483"/>
                  </a:lnTo>
                  <a:lnTo>
                    <a:pt x="282613" y="131483"/>
                  </a:lnTo>
                  <a:lnTo>
                    <a:pt x="279298" y="129794"/>
                  </a:lnTo>
                  <a:lnTo>
                    <a:pt x="271244" y="91940"/>
                  </a:lnTo>
                  <a:lnTo>
                    <a:pt x="271244" y="61348"/>
                  </a:lnTo>
                  <a:lnTo>
                    <a:pt x="271415" y="55945"/>
                  </a:lnTo>
                  <a:lnTo>
                    <a:pt x="271467" y="54324"/>
                  </a:lnTo>
                  <a:lnTo>
                    <a:pt x="282613" y="21805"/>
                  </a:lnTo>
                  <a:lnTo>
                    <a:pt x="322089" y="21805"/>
                  </a:lnTo>
                  <a:lnTo>
                    <a:pt x="321983" y="21513"/>
                  </a:lnTo>
                  <a:lnTo>
                    <a:pt x="314490" y="10007"/>
                  </a:lnTo>
                  <a:lnTo>
                    <a:pt x="309994" y="5930"/>
                  </a:lnTo>
                  <a:lnTo>
                    <a:pt x="299491" y="1181"/>
                  </a:lnTo>
                  <a:lnTo>
                    <a:pt x="293547" y="0"/>
                  </a:lnTo>
                  <a:close/>
                </a:path>
                <a:path w="428625" h="184785" extrusionOk="0">
                  <a:moveTo>
                    <a:pt x="322089" y="21805"/>
                  </a:moveTo>
                  <a:lnTo>
                    <a:pt x="291388" y="21805"/>
                  </a:lnTo>
                  <a:lnTo>
                    <a:pt x="294741" y="23495"/>
                  </a:lnTo>
                  <a:lnTo>
                    <a:pt x="299199" y="30264"/>
                  </a:lnTo>
                  <a:lnTo>
                    <a:pt x="302617" y="61348"/>
                  </a:lnTo>
                  <a:lnTo>
                    <a:pt x="302617" y="91940"/>
                  </a:lnTo>
                  <a:lnTo>
                    <a:pt x="302447" y="97343"/>
                  </a:lnTo>
                  <a:lnTo>
                    <a:pt x="302396" y="98964"/>
                  </a:lnTo>
                  <a:lnTo>
                    <a:pt x="291388" y="131483"/>
                  </a:lnTo>
                  <a:lnTo>
                    <a:pt x="322089" y="131483"/>
                  </a:lnTo>
                  <a:lnTo>
                    <a:pt x="329498" y="87486"/>
                  </a:lnTo>
                  <a:lnTo>
                    <a:pt x="329679" y="76644"/>
                  </a:lnTo>
                  <a:lnTo>
                    <a:pt x="329498" y="65802"/>
                  </a:lnTo>
                  <a:lnTo>
                    <a:pt x="328953" y="55945"/>
                  </a:lnTo>
                  <a:lnTo>
                    <a:pt x="328141" y="48013"/>
                  </a:lnTo>
                  <a:lnTo>
                    <a:pt x="328045" y="47071"/>
                  </a:lnTo>
                  <a:lnTo>
                    <a:pt x="326770" y="39179"/>
                  </a:lnTo>
                  <a:lnTo>
                    <a:pt x="324827" y="29324"/>
                  </a:lnTo>
                  <a:lnTo>
                    <a:pt x="322089" y="21805"/>
                  </a:lnTo>
                  <a:close/>
                </a:path>
                <a:path w="428625" h="184785" extrusionOk="0">
                  <a:moveTo>
                    <a:pt x="172719" y="104711"/>
                  </a:moveTo>
                  <a:lnTo>
                    <a:pt x="145732" y="104711"/>
                  </a:lnTo>
                  <a:lnTo>
                    <a:pt x="146240" y="111975"/>
                  </a:lnTo>
                  <a:lnTo>
                    <a:pt x="146306" y="112915"/>
                  </a:lnTo>
                  <a:lnTo>
                    <a:pt x="146370" y="113842"/>
                  </a:lnTo>
                  <a:lnTo>
                    <a:pt x="171618" y="150050"/>
                  </a:lnTo>
                  <a:lnTo>
                    <a:pt x="189344" y="153289"/>
                  </a:lnTo>
                  <a:lnTo>
                    <a:pt x="198616" y="152479"/>
                  </a:lnTo>
                  <a:lnTo>
                    <a:pt x="198785" y="152479"/>
                  </a:lnTo>
                  <a:lnTo>
                    <a:pt x="207037" y="150050"/>
                  </a:lnTo>
                  <a:lnTo>
                    <a:pt x="207170" y="150050"/>
                  </a:lnTo>
                  <a:lnTo>
                    <a:pt x="214726" y="145820"/>
                  </a:lnTo>
                  <a:lnTo>
                    <a:pt x="221081" y="140017"/>
                  </a:lnTo>
                  <a:lnTo>
                    <a:pt x="226182" y="132683"/>
                  </a:lnTo>
                  <a:lnTo>
                    <a:pt x="226593" y="131699"/>
                  </a:lnTo>
                  <a:lnTo>
                    <a:pt x="184022" y="131699"/>
                  </a:lnTo>
                  <a:lnTo>
                    <a:pt x="179920" y="129247"/>
                  </a:lnTo>
                  <a:lnTo>
                    <a:pt x="174155" y="119468"/>
                  </a:lnTo>
                  <a:lnTo>
                    <a:pt x="172719" y="112915"/>
                  </a:lnTo>
                  <a:lnTo>
                    <a:pt x="172719" y="104711"/>
                  </a:lnTo>
                  <a:close/>
                </a:path>
                <a:path w="428625" h="184785" extrusionOk="0">
                  <a:moveTo>
                    <a:pt x="227969" y="75565"/>
                  </a:moveTo>
                  <a:lnTo>
                    <a:pt x="195173" y="75565"/>
                  </a:lnTo>
                  <a:lnTo>
                    <a:pt x="198767" y="77863"/>
                  </a:lnTo>
                  <a:lnTo>
                    <a:pt x="204533" y="87083"/>
                  </a:lnTo>
                  <a:lnTo>
                    <a:pt x="205968" y="93700"/>
                  </a:lnTo>
                  <a:lnTo>
                    <a:pt x="205968" y="111975"/>
                  </a:lnTo>
                  <a:lnTo>
                    <a:pt x="204457" y="119278"/>
                  </a:lnTo>
                  <a:lnTo>
                    <a:pt x="201003" y="124952"/>
                  </a:lnTo>
                  <a:lnTo>
                    <a:pt x="198350" y="129247"/>
                  </a:lnTo>
                  <a:lnTo>
                    <a:pt x="194386" y="131699"/>
                  </a:lnTo>
                  <a:lnTo>
                    <a:pt x="226593" y="131699"/>
                  </a:lnTo>
                  <a:lnTo>
                    <a:pt x="229825" y="123958"/>
                  </a:lnTo>
                  <a:lnTo>
                    <a:pt x="232011" y="113842"/>
                  </a:lnTo>
                  <a:lnTo>
                    <a:pt x="232740" y="102336"/>
                  </a:lnTo>
                  <a:lnTo>
                    <a:pt x="232437" y="94497"/>
                  </a:lnTo>
                  <a:lnTo>
                    <a:pt x="231618" y="88087"/>
                  </a:lnTo>
                  <a:lnTo>
                    <a:pt x="231528" y="87385"/>
                  </a:lnTo>
                  <a:lnTo>
                    <a:pt x="230130" y="81495"/>
                  </a:lnTo>
                  <a:lnTo>
                    <a:pt x="230013" y="81001"/>
                  </a:lnTo>
                  <a:lnTo>
                    <a:pt x="227969" y="75565"/>
                  </a:lnTo>
                  <a:close/>
                </a:path>
                <a:path w="428625" h="184785" extrusionOk="0">
                  <a:moveTo>
                    <a:pt x="226479" y="2590"/>
                  </a:moveTo>
                  <a:lnTo>
                    <a:pt x="154800" y="2590"/>
                  </a:lnTo>
                  <a:lnTo>
                    <a:pt x="149843" y="84493"/>
                  </a:lnTo>
                  <a:lnTo>
                    <a:pt x="149834" y="84632"/>
                  </a:lnTo>
                  <a:lnTo>
                    <a:pt x="174879" y="88087"/>
                  </a:lnTo>
                  <a:lnTo>
                    <a:pt x="176404" y="84632"/>
                  </a:lnTo>
                  <a:lnTo>
                    <a:pt x="176466" y="84493"/>
                  </a:lnTo>
                  <a:lnTo>
                    <a:pt x="178511" y="81495"/>
                  </a:lnTo>
                  <a:lnTo>
                    <a:pt x="181038" y="79133"/>
                  </a:lnTo>
                  <a:lnTo>
                    <a:pt x="183553" y="76746"/>
                  </a:lnTo>
                  <a:lnTo>
                    <a:pt x="186829" y="75565"/>
                  </a:lnTo>
                  <a:lnTo>
                    <a:pt x="227969" y="75565"/>
                  </a:lnTo>
                  <a:lnTo>
                    <a:pt x="227888" y="75349"/>
                  </a:lnTo>
                  <a:lnTo>
                    <a:pt x="224650" y="68300"/>
                  </a:lnTo>
                  <a:lnTo>
                    <a:pt x="220332" y="63042"/>
                  </a:lnTo>
                  <a:lnTo>
                    <a:pt x="218308" y="61747"/>
                  </a:lnTo>
                  <a:lnTo>
                    <a:pt x="175526" y="61747"/>
                  </a:lnTo>
                  <a:lnTo>
                    <a:pt x="177685" y="26771"/>
                  </a:lnTo>
                  <a:lnTo>
                    <a:pt x="226479" y="26771"/>
                  </a:lnTo>
                  <a:lnTo>
                    <a:pt x="226479" y="2590"/>
                  </a:lnTo>
                  <a:close/>
                </a:path>
                <a:path w="428625" h="184785" extrusionOk="0">
                  <a:moveTo>
                    <a:pt x="203454" y="54406"/>
                  </a:moveTo>
                  <a:lnTo>
                    <a:pt x="191503" y="54406"/>
                  </a:lnTo>
                  <a:lnTo>
                    <a:pt x="187223" y="55194"/>
                  </a:lnTo>
                  <a:lnTo>
                    <a:pt x="180454" y="58369"/>
                  </a:lnTo>
                  <a:lnTo>
                    <a:pt x="177685" y="60020"/>
                  </a:lnTo>
                  <a:lnTo>
                    <a:pt x="175526" y="61747"/>
                  </a:lnTo>
                  <a:lnTo>
                    <a:pt x="218308" y="61747"/>
                  </a:lnTo>
                  <a:lnTo>
                    <a:pt x="209537" y="56134"/>
                  </a:lnTo>
                  <a:lnTo>
                    <a:pt x="203454" y="54406"/>
                  </a:lnTo>
                  <a:close/>
                </a:path>
                <a:path w="428625" h="184785" extrusionOk="0">
                  <a:moveTo>
                    <a:pt x="129539" y="121119"/>
                  </a:moveTo>
                  <a:lnTo>
                    <a:pt x="99745" y="121119"/>
                  </a:lnTo>
                  <a:lnTo>
                    <a:pt x="99745" y="150698"/>
                  </a:lnTo>
                  <a:lnTo>
                    <a:pt x="111620" y="150698"/>
                  </a:lnTo>
                  <a:lnTo>
                    <a:pt x="99745" y="184378"/>
                  </a:lnTo>
                  <a:lnTo>
                    <a:pt x="115290" y="184378"/>
                  </a:lnTo>
                  <a:lnTo>
                    <a:pt x="129539" y="148107"/>
                  </a:lnTo>
                  <a:lnTo>
                    <a:pt x="129539" y="121119"/>
                  </a:lnTo>
                  <a:close/>
                </a:path>
                <a:path w="428625" h="184785" extrusionOk="0">
                  <a:moveTo>
                    <a:pt x="89814" y="128892"/>
                  </a:moveTo>
                  <a:lnTo>
                    <a:pt x="215" y="128892"/>
                  </a:lnTo>
                  <a:lnTo>
                    <a:pt x="215" y="150698"/>
                  </a:lnTo>
                  <a:lnTo>
                    <a:pt x="89814" y="150698"/>
                  </a:lnTo>
                  <a:lnTo>
                    <a:pt x="89814" y="128892"/>
                  </a:lnTo>
                  <a:close/>
                </a:path>
                <a:path w="428625" h="184785" extrusionOk="0">
                  <a:moveTo>
                    <a:pt x="59372" y="2590"/>
                  </a:moveTo>
                  <a:lnTo>
                    <a:pt x="46634" y="2590"/>
                  </a:lnTo>
                  <a:lnTo>
                    <a:pt x="42036" y="5473"/>
                  </a:lnTo>
                  <a:lnTo>
                    <a:pt x="36880" y="8089"/>
                  </a:lnTo>
                  <a:lnTo>
                    <a:pt x="0" y="19215"/>
                  </a:lnTo>
                  <a:lnTo>
                    <a:pt x="0" y="36487"/>
                  </a:lnTo>
                  <a:lnTo>
                    <a:pt x="33464" y="36487"/>
                  </a:lnTo>
                  <a:lnTo>
                    <a:pt x="33464" y="128892"/>
                  </a:lnTo>
                  <a:lnTo>
                    <a:pt x="59372" y="128892"/>
                  </a:lnTo>
                  <a:lnTo>
                    <a:pt x="59372" y="2590"/>
                  </a:lnTo>
                  <a:close/>
                </a:path>
              </a:pathLst>
            </a:custGeom>
            <a:solidFill>
              <a:srgbClr val="2B739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grpSp>
      <p:pic>
        <p:nvPicPr>
          <p:cNvPr id="795" name="Google Shape;795;p5"/>
          <p:cNvPicPr preferRelativeResize="0"/>
          <p:nvPr/>
        </p:nvPicPr>
        <p:blipFill rotWithShape="1">
          <a:blip r:embed="rId5">
            <a:alphaModFix/>
          </a:blip>
          <a:srcRect/>
          <a:stretch/>
        </p:blipFill>
        <p:spPr>
          <a:xfrm>
            <a:off x="842881" y="829475"/>
            <a:ext cx="3572764" cy="284479"/>
          </a:xfrm>
          <a:prstGeom prst="rect">
            <a:avLst/>
          </a:prstGeom>
          <a:noFill/>
          <a:ln>
            <a:noFill/>
          </a:ln>
        </p:spPr>
      </p:pic>
      <p:sp>
        <p:nvSpPr>
          <p:cNvPr id="796" name="Google Shape;796;p5"/>
          <p:cNvSpPr/>
          <p:nvPr/>
        </p:nvSpPr>
        <p:spPr>
          <a:xfrm>
            <a:off x="254088" y="4884980"/>
            <a:ext cx="30480" cy="46990"/>
          </a:xfrm>
          <a:custGeom>
            <a:avLst/>
            <a:gdLst/>
            <a:ahLst/>
            <a:cxnLst/>
            <a:rect l="l" t="t" r="r" b="b"/>
            <a:pathLst>
              <a:path w="30479" h="46989" extrusionOk="0">
                <a:moveTo>
                  <a:pt x="27749" y="0"/>
                </a:moveTo>
                <a:lnTo>
                  <a:pt x="3441" y="0"/>
                </a:lnTo>
                <a:lnTo>
                  <a:pt x="723" y="22885"/>
                </a:lnTo>
                <a:lnTo>
                  <a:pt x="6235" y="23571"/>
                </a:lnTo>
                <a:lnTo>
                  <a:pt x="7150" y="22872"/>
                </a:lnTo>
                <a:lnTo>
                  <a:pt x="8331" y="22288"/>
                </a:lnTo>
                <a:lnTo>
                  <a:pt x="11264" y="21374"/>
                </a:lnTo>
                <a:lnTo>
                  <a:pt x="12712" y="21145"/>
                </a:lnTo>
                <a:lnTo>
                  <a:pt x="16090" y="21145"/>
                </a:lnTo>
                <a:lnTo>
                  <a:pt x="24155" y="29552"/>
                </a:lnTo>
                <a:lnTo>
                  <a:pt x="24155" y="33477"/>
                </a:lnTo>
                <a:lnTo>
                  <a:pt x="16370" y="41643"/>
                </a:lnTo>
                <a:lnTo>
                  <a:pt x="12966" y="41643"/>
                </a:lnTo>
                <a:lnTo>
                  <a:pt x="5715" y="34544"/>
                </a:lnTo>
                <a:lnTo>
                  <a:pt x="0" y="34544"/>
                </a:lnTo>
                <a:lnTo>
                  <a:pt x="11811" y="46824"/>
                </a:lnTo>
                <a:lnTo>
                  <a:pt x="14516" y="46824"/>
                </a:lnTo>
                <a:lnTo>
                  <a:pt x="17487" y="46824"/>
                </a:lnTo>
                <a:lnTo>
                  <a:pt x="29921" y="34404"/>
                </a:lnTo>
                <a:lnTo>
                  <a:pt x="29921" y="29210"/>
                </a:lnTo>
                <a:lnTo>
                  <a:pt x="17335" y="15976"/>
                </a:lnTo>
                <a:lnTo>
                  <a:pt x="13639" y="15976"/>
                </a:lnTo>
                <a:lnTo>
                  <a:pt x="12115" y="16230"/>
                </a:lnTo>
                <a:lnTo>
                  <a:pt x="9220" y="17246"/>
                </a:lnTo>
                <a:lnTo>
                  <a:pt x="8026" y="17881"/>
                </a:lnTo>
                <a:lnTo>
                  <a:pt x="7073" y="18669"/>
                </a:lnTo>
                <a:lnTo>
                  <a:pt x="6832" y="18669"/>
                </a:lnTo>
                <a:lnTo>
                  <a:pt x="8407" y="5181"/>
                </a:lnTo>
                <a:lnTo>
                  <a:pt x="27749" y="5181"/>
                </a:lnTo>
                <a:lnTo>
                  <a:pt x="27749" y="0"/>
                </a:lnTo>
                <a:close/>
              </a:path>
            </a:pathLst>
          </a:custGeom>
          <a:solidFill>
            <a:srgbClr val="666666"/>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797" name="Google Shape;797;p5"/>
          <p:cNvPicPr preferRelativeResize="0"/>
          <p:nvPr/>
        </p:nvPicPr>
        <p:blipFill rotWithShape="1">
          <a:blip r:embed="rId6">
            <a:alphaModFix/>
          </a:blip>
          <a:srcRect/>
          <a:stretch/>
        </p:blipFill>
        <p:spPr>
          <a:xfrm>
            <a:off x="894875" y="3154366"/>
            <a:ext cx="2304618" cy="149415"/>
          </a:xfrm>
          <a:prstGeom prst="rect">
            <a:avLst/>
          </a:prstGeom>
          <a:noFill/>
          <a:ln>
            <a:noFill/>
          </a:ln>
        </p:spPr>
      </p:pic>
      <p:pic>
        <p:nvPicPr>
          <p:cNvPr id="798" name="Google Shape;798;p5"/>
          <p:cNvPicPr preferRelativeResize="0"/>
          <p:nvPr/>
        </p:nvPicPr>
        <p:blipFill rotWithShape="1">
          <a:blip r:embed="rId7">
            <a:alphaModFix/>
          </a:blip>
          <a:srcRect/>
          <a:stretch/>
        </p:blipFill>
        <p:spPr>
          <a:xfrm>
            <a:off x="841402" y="1543315"/>
            <a:ext cx="1682038" cy="149415"/>
          </a:xfrm>
          <a:prstGeom prst="rect">
            <a:avLst/>
          </a:prstGeom>
          <a:noFill/>
          <a:ln>
            <a:noFill/>
          </a:ln>
        </p:spPr>
      </p:pic>
      <p:pic>
        <p:nvPicPr>
          <p:cNvPr id="799" name="Google Shape;799;p5"/>
          <p:cNvPicPr preferRelativeResize="0"/>
          <p:nvPr/>
        </p:nvPicPr>
        <p:blipFill rotWithShape="1">
          <a:blip r:embed="rId8">
            <a:alphaModFix/>
          </a:blip>
          <a:srcRect/>
          <a:stretch/>
        </p:blipFill>
        <p:spPr>
          <a:xfrm>
            <a:off x="4959361" y="1587957"/>
            <a:ext cx="1270836" cy="147929"/>
          </a:xfrm>
          <a:prstGeom prst="rect">
            <a:avLst/>
          </a:prstGeom>
          <a:noFill/>
          <a:ln>
            <a:noFill/>
          </a:ln>
        </p:spPr>
      </p:pic>
      <p:pic>
        <p:nvPicPr>
          <p:cNvPr id="800" name="Google Shape;800;p5"/>
          <p:cNvPicPr preferRelativeResize="0"/>
          <p:nvPr/>
        </p:nvPicPr>
        <p:blipFill rotWithShape="1">
          <a:blip r:embed="rId9">
            <a:alphaModFix/>
          </a:blip>
          <a:srcRect/>
          <a:stretch/>
        </p:blipFill>
        <p:spPr>
          <a:xfrm>
            <a:off x="5803935" y="1962125"/>
            <a:ext cx="1477987" cy="109829"/>
          </a:xfrm>
          <a:prstGeom prst="rect">
            <a:avLst/>
          </a:prstGeom>
          <a:noFill/>
          <a:ln>
            <a:noFill/>
          </a:ln>
        </p:spPr>
      </p:pic>
      <p:pic>
        <p:nvPicPr>
          <p:cNvPr id="801" name="Google Shape;801;p5"/>
          <p:cNvPicPr preferRelativeResize="0"/>
          <p:nvPr/>
        </p:nvPicPr>
        <p:blipFill rotWithShape="1">
          <a:blip r:embed="rId10">
            <a:alphaModFix/>
          </a:blip>
          <a:srcRect/>
          <a:stretch/>
        </p:blipFill>
        <p:spPr>
          <a:xfrm>
            <a:off x="4887880" y="3154366"/>
            <a:ext cx="1438082" cy="147929"/>
          </a:xfrm>
          <a:prstGeom prst="rect">
            <a:avLst/>
          </a:prstGeom>
          <a:noFill/>
          <a:ln>
            <a:noFill/>
          </a:ln>
        </p:spPr>
      </p:pic>
      <p:pic>
        <p:nvPicPr>
          <p:cNvPr id="802" name="Google Shape;802;p5"/>
          <p:cNvPicPr preferRelativeResize="0"/>
          <p:nvPr/>
        </p:nvPicPr>
        <p:blipFill rotWithShape="1">
          <a:blip r:embed="rId11">
            <a:alphaModFix/>
          </a:blip>
          <a:srcRect/>
          <a:stretch/>
        </p:blipFill>
        <p:spPr>
          <a:xfrm>
            <a:off x="5802989" y="2119292"/>
            <a:ext cx="1419364" cy="107772"/>
          </a:xfrm>
          <a:prstGeom prst="rect">
            <a:avLst/>
          </a:prstGeom>
          <a:noFill/>
          <a:ln>
            <a:noFill/>
          </a:ln>
        </p:spPr>
      </p:pic>
      <p:pic>
        <p:nvPicPr>
          <p:cNvPr id="803" name="Google Shape;803;p5"/>
          <p:cNvPicPr preferRelativeResize="0"/>
          <p:nvPr/>
        </p:nvPicPr>
        <p:blipFill rotWithShape="1">
          <a:blip r:embed="rId12">
            <a:alphaModFix/>
          </a:blip>
          <a:srcRect/>
          <a:stretch/>
        </p:blipFill>
        <p:spPr>
          <a:xfrm>
            <a:off x="5802979" y="2277585"/>
            <a:ext cx="1757019" cy="109842"/>
          </a:xfrm>
          <a:prstGeom prst="rect">
            <a:avLst/>
          </a:prstGeom>
          <a:noFill/>
          <a:ln>
            <a:noFill/>
          </a:ln>
        </p:spPr>
      </p:pic>
      <p:grpSp>
        <p:nvGrpSpPr>
          <p:cNvPr id="804" name="Google Shape;804;p5"/>
          <p:cNvGrpSpPr/>
          <p:nvPr/>
        </p:nvGrpSpPr>
        <p:grpSpPr>
          <a:xfrm>
            <a:off x="1848521" y="2102581"/>
            <a:ext cx="2123147" cy="268569"/>
            <a:chOff x="1848521" y="2102581"/>
            <a:chExt cx="2123147" cy="268569"/>
          </a:xfrm>
        </p:grpSpPr>
        <p:pic>
          <p:nvPicPr>
            <p:cNvPr id="805" name="Google Shape;805;p5"/>
            <p:cNvPicPr preferRelativeResize="0"/>
            <p:nvPr/>
          </p:nvPicPr>
          <p:blipFill rotWithShape="1">
            <a:blip r:embed="rId13">
              <a:alphaModFix/>
            </a:blip>
            <a:srcRect/>
            <a:stretch/>
          </p:blipFill>
          <p:spPr>
            <a:xfrm>
              <a:off x="1848521" y="2102581"/>
              <a:ext cx="2123147" cy="111721"/>
            </a:xfrm>
            <a:prstGeom prst="rect">
              <a:avLst/>
            </a:prstGeom>
            <a:noFill/>
            <a:ln>
              <a:noFill/>
            </a:ln>
          </p:spPr>
        </p:pic>
        <p:pic>
          <p:nvPicPr>
            <p:cNvPr id="806" name="Google Shape;806;p5"/>
            <p:cNvPicPr preferRelativeResize="0"/>
            <p:nvPr/>
          </p:nvPicPr>
          <p:blipFill rotWithShape="1">
            <a:blip r:embed="rId14">
              <a:alphaModFix/>
            </a:blip>
            <a:srcRect/>
            <a:stretch/>
          </p:blipFill>
          <p:spPr>
            <a:xfrm>
              <a:off x="1852754" y="2253891"/>
              <a:ext cx="1982736" cy="117259"/>
            </a:xfrm>
            <a:prstGeom prst="rect">
              <a:avLst/>
            </a:prstGeom>
            <a:noFill/>
            <a:ln>
              <a:noFill/>
            </a:ln>
          </p:spPr>
        </p:pic>
      </p:grpSp>
      <p:pic>
        <p:nvPicPr>
          <p:cNvPr id="807" name="Google Shape;807;p5"/>
          <p:cNvPicPr preferRelativeResize="0"/>
          <p:nvPr/>
        </p:nvPicPr>
        <p:blipFill rotWithShape="1">
          <a:blip r:embed="rId15">
            <a:alphaModFix/>
          </a:blip>
          <a:srcRect/>
          <a:stretch/>
        </p:blipFill>
        <p:spPr>
          <a:xfrm>
            <a:off x="5629554" y="3666082"/>
            <a:ext cx="581520" cy="106934"/>
          </a:xfrm>
          <a:prstGeom prst="rect">
            <a:avLst/>
          </a:prstGeom>
          <a:noFill/>
          <a:ln>
            <a:noFill/>
          </a:ln>
        </p:spPr>
      </p:pic>
      <p:pic>
        <p:nvPicPr>
          <p:cNvPr id="808" name="Google Shape;808;p5"/>
          <p:cNvPicPr preferRelativeResize="0"/>
          <p:nvPr/>
        </p:nvPicPr>
        <p:blipFill rotWithShape="1">
          <a:blip r:embed="rId16">
            <a:alphaModFix/>
          </a:blip>
          <a:srcRect/>
          <a:stretch/>
        </p:blipFill>
        <p:spPr>
          <a:xfrm>
            <a:off x="7278454" y="3666095"/>
            <a:ext cx="558545" cy="106934"/>
          </a:xfrm>
          <a:prstGeom prst="rect">
            <a:avLst/>
          </a:prstGeom>
          <a:noFill/>
          <a:ln>
            <a:noFill/>
          </a:ln>
        </p:spPr>
      </p:pic>
      <p:pic>
        <p:nvPicPr>
          <p:cNvPr id="809" name="Google Shape;809;p5"/>
          <p:cNvPicPr preferRelativeResize="0"/>
          <p:nvPr/>
        </p:nvPicPr>
        <p:blipFill rotWithShape="1">
          <a:blip r:embed="rId17">
            <a:alphaModFix/>
          </a:blip>
          <a:srcRect/>
          <a:stretch/>
        </p:blipFill>
        <p:spPr>
          <a:xfrm>
            <a:off x="5890628" y="4282874"/>
            <a:ext cx="1505242" cy="110274"/>
          </a:xfrm>
          <a:prstGeom prst="rect">
            <a:avLst/>
          </a:prstGeom>
          <a:noFill/>
          <a:ln>
            <a:noFill/>
          </a:ln>
        </p:spPr>
      </p:pic>
      <p:grpSp>
        <p:nvGrpSpPr>
          <p:cNvPr id="810" name="Google Shape;810;p5"/>
          <p:cNvGrpSpPr/>
          <p:nvPr/>
        </p:nvGrpSpPr>
        <p:grpSpPr>
          <a:xfrm>
            <a:off x="6639611" y="3519310"/>
            <a:ext cx="482814" cy="360877"/>
            <a:chOff x="6639611" y="3519310"/>
            <a:chExt cx="482814" cy="360877"/>
          </a:xfrm>
        </p:grpSpPr>
        <p:pic>
          <p:nvPicPr>
            <p:cNvPr id="811" name="Google Shape;811;p5"/>
            <p:cNvPicPr preferRelativeResize="0"/>
            <p:nvPr/>
          </p:nvPicPr>
          <p:blipFill rotWithShape="1">
            <a:blip r:embed="rId18">
              <a:alphaModFix/>
            </a:blip>
            <a:srcRect/>
            <a:stretch/>
          </p:blipFill>
          <p:spPr>
            <a:xfrm>
              <a:off x="6639611" y="3524343"/>
              <a:ext cx="136843" cy="350829"/>
            </a:xfrm>
            <a:prstGeom prst="rect">
              <a:avLst/>
            </a:prstGeom>
            <a:noFill/>
            <a:ln>
              <a:noFill/>
            </a:ln>
          </p:spPr>
        </p:pic>
        <p:pic>
          <p:nvPicPr>
            <p:cNvPr id="812" name="Google Shape;812;p5"/>
            <p:cNvPicPr preferRelativeResize="0"/>
            <p:nvPr/>
          </p:nvPicPr>
          <p:blipFill rotWithShape="1">
            <a:blip r:embed="rId18">
              <a:alphaModFix/>
            </a:blip>
            <a:srcRect/>
            <a:stretch/>
          </p:blipFill>
          <p:spPr>
            <a:xfrm>
              <a:off x="6809231" y="3519313"/>
              <a:ext cx="140754" cy="360874"/>
            </a:xfrm>
            <a:prstGeom prst="rect">
              <a:avLst/>
            </a:prstGeom>
            <a:noFill/>
            <a:ln>
              <a:noFill/>
            </a:ln>
          </p:spPr>
        </p:pic>
        <p:pic>
          <p:nvPicPr>
            <p:cNvPr id="813" name="Google Shape;813;p5"/>
            <p:cNvPicPr preferRelativeResize="0"/>
            <p:nvPr/>
          </p:nvPicPr>
          <p:blipFill rotWithShape="1">
            <a:blip r:embed="rId18">
              <a:alphaModFix/>
            </a:blip>
            <a:srcRect/>
            <a:stretch/>
          </p:blipFill>
          <p:spPr>
            <a:xfrm>
              <a:off x="6981676" y="3519310"/>
              <a:ext cx="140749" cy="360874"/>
            </a:xfrm>
            <a:prstGeom prst="rect">
              <a:avLst/>
            </a:prstGeom>
            <a:noFill/>
            <a:ln>
              <a:noFill/>
            </a:ln>
          </p:spPr>
        </p:pic>
      </p:grpSp>
      <p:pic>
        <p:nvPicPr>
          <p:cNvPr id="814" name="Google Shape;814;p5"/>
          <p:cNvPicPr preferRelativeResize="0"/>
          <p:nvPr/>
        </p:nvPicPr>
        <p:blipFill rotWithShape="1">
          <a:blip r:embed="rId19">
            <a:alphaModFix/>
          </a:blip>
          <a:srcRect/>
          <a:stretch/>
        </p:blipFill>
        <p:spPr>
          <a:xfrm>
            <a:off x="5469211" y="4136618"/>
            <a:ext cx="326484" cy="366499"/>
          </a:xfrm>
          <a:prstGeom prst="rect">
            <a:avLst/>
          </a:prstGeom>
          <a:noFill/>
          <a:ln>
            <a:noFill/>
          </a:ln>
        </p:spPr>
      </p:pic>
      <p:pic>
        <p:nvPicPr>
          <p:cNvPr id="815" name="Google Shape;815;p5"/>
          <p:cNvPicPr preferRelativeResize="0"/>
          <p:nvPr/>
        </p:nvPicPr>
        <p:blipFill rotWithShape="1">
          <a:blip r:embed="rId20">
            <a:alphaModFix/>
          </a:blip>
          <a:srcRect/>
          <a:stretch/>
        </p:blipFill>
        <p:spPr>
          <a:xfrm>
            <a:off x="4935791" y="3511245"/>
            <a:ext cx="537743" cy="366496"/>
          </a:xfrm>
          <a:prstGeom prst="rect">
            <a:avLst/>
          </a:prstGeom>
          <a:noFill/>
          <a:ln>
            <a:noFill/>
          </a:ln>
        </p:spPr>
      </p:pic>
      <p:sp>
        <p:nvSpPr>
          <p:cNvPr id="816" name="Google Shape;816;p5"/>
          <p:cNvSpPr/>
          <p:nvPr/>
        </p:nvSpPr>
        <p:spPr>
          <a:xfrm>
            <a:off x="2390089" y="3559916"/>
            <a:ext cx="60325" cy="60325"/>
          </a:xfrm>
          <a:custGeom>
            <a:avLst/>
            <a:gdLst/>
            <a:ahLst/>
            <a:cxnLst/>
            <a:rect l="l" t="t" r="r" b="b"/>
            <a:pathLst>
              <a:path w="60325" h="60325" extrusionOk="0">
                <a:moveTo>
                  <a:pt x="35090" y="0"/>
                </a:moveTo>
                <a:lnTo>
                  <a:pt x="30086" y="0"/>
                </a:lnTo>
                <a:lnTo>
                  <a:pt x="25044" y="0"/>
                </a:lnTo>
                <a:lnTo>
                  <a:pt x="20104" y="1295"/>
                </a:lnTo>
                <a:lnTo>
                  <a:pt x="10464" y="6477"/>
                </a:lnTo>
                <a:lnTo>
                  <a:pt x="6705" y="10172"/>
                </a:lnTo>
                <a:lnTo>
                  <a:pt x="1346" y="19773"/>
                </a:lnTo>
                <a:lnTo>
                  <a:pt x="0" y="24790"/>
                </a:lnTo>
                <a:lnTo>
                  <a:pt x="0" y="38341"/>
                </a:lnTo>
                <a:lnTo>
                  <a:pt x="2933" y="45427"/>
                </a:lnTo>
                <a:lnTo>
                  <a:pt x="14668" y="57162"/>
                </a:lnTo>
                <a:lnTo>
                  <a:pt x="21767" y="60096"/>
                </a:lnTo>
                <a:lnTo>
                  <a:pt x="38366" y="60096"/>
                </a:lnTo>
                <a:lnTo>
                  <a:pt x="45440" y="57162"/>
                </a:lnTo>
                <a:lnTo>
                  <a:pt x="57162" y="45427"/>
                </a:lnTo>
                <a:lnTo>
                  <a:pt x="60096" y="38341"/>
                </a:lnTo>
                <a:lnTo>
                  <a:pt x="60096" y="24828"/>
                </a:lnTo>
                <a:lnTo>
                  <a:pt x="58762" y="19824"/>
                </a:lnTo>
                <a:lnTo>
                  <a:pt x="53390" y="10185"/>
                </a:lnTo>
                <a:lnTo>
                  <a:pt x="49644" y="6477"/>
                </a:lnTo>
                <a:lnTo>
                  <a:pt x="40005" y="1295"/>
                </a:lnTo>
                <a:lnTo>
                  <a:pt x="35090" y="0"/>
                </a:lnTo>
                <a:close/>
              </a:path>
            </a:pathLst>
          </a:custGeom>
          <a:solidFill>
            <a:srgbClr val="2B739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817" name="Google Shape;817;p5"/>
          <p:cNvPicPr preferRelativeResize="0"/>
          <p:nvPr/>
        </p:nvPicPr>
        <p:blipFill rotWithShape="1">
          <a:blip r:embed="rId21">
            <a:alphaModFix/>
          </a:blip>
          <a:srcRect/>
          <a:stretch/>
        </p:blipFill>
        <p:spPr>
          <a:xfrm>
            <a:off x="2697175" y="3542287"/>
            <a:ext cx="1363738" cy="111734"/>
          </a:xfrm>
          <a:prstGeom prst="rect">
            <a:avLst/>
          </a:prstGeom>
          <a:noFill/>
          <a:ln>
            <a:noFill/>
          </a:ln>
        </p:spPr>
      </p:pic>
      <p:sp>
        <p:nvSpPr>
          <p:cNvPr id="818" name="Google Shape;818;p5"/>
          <p:cNvSpPr/>
          <p:nvPr/>
        </p:nvSpPr>
        <p:spPr>
          <a:xfrm>
            <a:off x="2390089" y="3834236"/>
            <a:ext cx="60325" cy="60325"/>
          </a:xfrm>
          <a:custGeom>
            <a:avLst/>
            <a:gdLst/>
            <a:ahLst/>
            <a:cxnLst/>
            <a:rect l="l" t="t" r="r" b="b"/>
            <a:pathLst>
              <a:path w="60325" h="60325" extrusionOk="0">
                <a:moveTo>
                  <a:pt x="35090" y="0"/>
                </a:moveTo>
                <a:lnTo>
                  <a:pt x="30086" y="0"/>
                </a:lnTo>
                <a:lnTo>
                  <a:pt x="25044" y="0"/>
                </a:lnTo>
                <a:lnTo>
                  <a:pt x="20104" y="1295"/>
                </a:lnTo>
                <a:lnTo>
                  <a:pt x="10464" y="6476"/>
                </a:lnTo>
                <a:lnTo>
                  <a:pt x="6705" y="10172"/>
                </a:lnTo>
                <a:lnTo>
                  <a:pt x="1346" y="19773"/>
                </a:lnTo>
                <a:lnTo>
                  <a:pt x="0" y="24790"/>
                </a:lnTo>
                <a:lnTo>
                  <a:pt x="0" y="38341"/>
                </a:lnTo>
                <a:lnTo>
                  <a:pt x="2933" y="45427"/>
                </a:lnTo>
                <a:lnTo>
                  <a:pt x="14668" y="57162"/>
                </a:lnTo>
                <a:lnTo>
                  <a:pt x="21767" y="60096"/>
                </a:lnTo>
                <a:lnTo>
                  <a:pt x="38366" y="60096"/>
                </a:lnTo>
                <a:lnTo>
                  <a:pt x="45440" y="57162"/>
                </a:lnTo>
                <a:lnTo>
                  <a:pt x="57162" y="45427"/>
                </a:lnTo>
                <a:lnTo>
                  <a:pt x="60096" y="38341"/>
                </a:lnTo>
                <a:lnTo>
                  <a:pt x="60096" y="24828"/>
                </a:lnTo>
                <a:lnTo>
                  <a:pt x="58762" y="19824"/>
                </a:lnTo>
                <a:lnTo>
                  <a:pt x="53390" y="10185"/>
                </a:lnTo>
                <a:lnTo>
                  <a:pt x="49644" y="6476"/>
                </a:lnTo>
                <a:lnTo>
                  <a:pt x="40005" y="1295"/>
                </a:lnTo>
                <a:lnTo>
                  <a:pt x="35090" y="0"/>
                </a:lnTo>
                <a:close/>
              </a:path>
            </a:pathLst>
          </a:custGeom>
          <a:solidFill>
            <a:srgbClr val="2B739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819" name="Google Shape;819;p5"/>
          <p:cNvPicPr preferRelativeResize="0"/>
          <p:nvPr/>
        </p:nvPicPr>
        <p:blipFill rotWithShape="1">
          <a:blip r:embed="rId22">
            <a:alphaModFix/>
          </a:blip>
          <a:srcRect/>
          <a:stretch/>
        </p:blipFill>
        <p:spPr>
          <a:xfrm>
            <a:off x="2700078" y="3817165"/>
            <a:ext cx="1023518" cy="111175"/>
          </a:xfrm>
          <a:prstGeom prst="rect">
            <a:avLst/>
          </a:prstGeom>
          <a:noFill/>
          <a:ln>
            <a:noFill/>
          </a:ln>
        </p:spPr>
      </p:pic>
      <p:sp>
        <p:nvSpPr>
          <p:cNvPr id="820" name="Google Shape;820;p5"/>
          <p:cNvSpPr/>
          <p:nvPr/>
        </p:nvSpPr>
        <p:spPr>
          <a:xfrm>
            <a:off x="2390089" y="4108555"/>
            <a:ext cx="60325" cy="60325"/>
          </a:xfrm>
          <a:custGeom>
            <a:avLst/>
            <a:gdLst/>
            <a:ahLst/>
            <a:cxnLst/>
            <a:rect l="l" t="t" r="r" b="b"/>
            <a:pathLst>
              <a:path w="60325" h="60325" extrusionOk="0">
                <a:moveTo>
                  <a:pt x="35090" y="0"/>
                </a:moveTo>
                <a:lnTo>
                  <a:pt x="30086" y="0"/>
                </a:lnTo>
                <a:lnTo>
                  <a:pt x="25044" y="0"/>
                </a:lnTo>
                <a:lnTo>
                  <a:pt x="20104" y="1295"/>
                </a:lnTo>
                <a:lnTo>
                  <a:pt x="10464" y="6476"/>
                </a:lnTo>
                <a:lnTo>
                  <a:pt x="6705" y="10172"/>
                </a:lnTo>
                <a:lnTo>
                  <a:pt x="1346" y="19773"/>
                </a:lnTo>
                <a:lnTo>
                  <a:pt x="0" y="24790"/>
                </a:lnTo>
                <a:lnTo>
                  <a:pt x="0" y="38341"/>
                </a:lnTo>
                <a:lnTo>
                  <a:pt x="2933" y="45427"/>
                </a:lnTo>
                <a:lnTo>
                  <a:pt x="14668" y="57162"/>
                </a:lnTo>
                <a:lnTo>
                  <a:pt x="21767" y="60096"/>
                </a:lnTo>
                <a:lnTo>
                  <a:pt x="38366" y="60096"/>
                </a:lnTo>
                <a:lnTo>
                  <a:pt x="45440" y="57162"/>
                </a:lnTo>
                <a:lnTo>
                  <a:pt x="57162" y="45427"/>
                </a:lnTo>
                <a:lnTo>
                  <a:pt x="60096" y="38341"/>
                </a:lnTo>
                <a:lnTo>
                  <a:pt x="60096" y="24828"/>
                </a:lnTo>
                <a:lnTo>
                  <a:pt x="58762" y="19824"/>
                </a:lnTo>
                <a:lnTo>
                  <a:pt x="53390" y="10185"/>
                </a:lnTo>
                <a:lnTo>
                  <a:pt x="49644" y="6476"/>
                </a:lnTo>
                <a:lnTo>
                  <a:pt x="40005" y="1295"/>
                </a:lnTo>
                <a:lnTo>
                  <a:pt x="35090" y="0"/>
                </a:lnTo>
                <a:close/>
              </a:path>
            </a:pathLst>
          </a:custGeom>
          <a:solidFill>
            <a:srgbClr val="2B739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821" name="Google Shape;821;p5"/>
          <p:cNvPicPr preferRelativeResize="0"/>
          <p:nvPr/>
        </p:nvPicPr>
        <p:blipFill rotWithShape="1">
          <a:blip r:embed="rId23">
            <a:alphaModFix/>
          </a:blip>
          <a:srcRect/>
          <a:stretch/>
        </p:blipFill>
        <p:spPr>
          <a:xfrm>
            <a:off x="2696234" y="4091494"/>
            <a:ext cx="976469" cy="216828"/>
          </a:xfrm>
          <a:prstGeom prst="rect">
            <a:avLst/>
          </a:prstGeom>
          <a:noFill/>
          <a:ln>
            <a:noFill/>
          </a:ln>
        </p:spPr>
      </p:pic>
      <p:pic>
        <p:nvPicPr>
          <p:cNvPr id="822" name="Google Shape;822;p5"/>
          <p:cNvPicPr preferRelativeResize="0"/>
          <p:nvPr/>
        </p:nvPicPr>
        <p:blipFill rotWithShape="1">
          <a:blip r:embed="rId24">
            <a:alphaModFix/>
          </a:blip>
          <a:srcRect/>
          <a:stretch/>
        </p:blipFill>
        <p:spPr>
          <a:xfrm>
            <a:off x="4955738" y="1917848"/>
            <a:ext cx="640200" cy="534738"/>
          </a:xfrm>
          <a:prstGeom prst="rect">
            <a:avLst/>
          </a:prstGeom>
          <a:noFill/>
          <a:ln>
            <a:noFill/>
          </a:ln>
        </p:spPr>
      </p:pic>
      <p:grpSp>
        <p:nvGrpSpPr>
          <p:cNvPr id="823" name="Google Shape;823;p5"/>
          <p:cNvGrpSpPr/>
          <p:nvPr/>
        </p:nvGrpSpPr>
        <p:grpSpPr>
          <a:xfrm>
            <a:off x="828201" y="1277697"/>
            <a:ext cx="7366000" cy="3355975"/>
            <a:chOff x="828201" y="1277697"/>
            <a:chExt cx="7366000" cy="3355975"/>
          </a:xfrm>
        </p:grpSpPr>
        <p:sp>
          <p:nvSpPr>
            <p:cNvPr id="824" name="Google Shape;824;p5"/>
            <p:cNvSpPr/>
            <p:nvPr/>
          </p:nvSpPr>
          <p:spPr>
            <a:xfrm>
              <a:off x="4510425" y="1277697"/>
              <a:ext cx="8890" cy="3355975"/>
            </a:xfrm>
            <a:custGeom>
              <a:avLst/>
              <a:gdLst/>
              <a:ahLst/>
              <a:cxnLst/>
              <a:rect l="l" t="t" r="r" b="b"/>
              <a:pathLst>
                <a:path w="8889" h="3355975" extrusionOk="0">
                  <a:moveTo>
                    <a:pt x="0" y="0"/>
                  </a:moveTo>
                  <a:lnTo>
                    <a:pt x="8394" y="3355797"/>
                  </a:lnTo>
                </a:path>
              </a:pathLst>
            </a:custGeom>
            <a:noFill/>
            <a:ln w="28575" cap="flat" cmpd="sng">
              <a:solidFill>
                <a:srgbClr val="CED2F8"/>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25" name="Google Shape;825;p5"/>
            <p:cNvSpPr/>
            <p:nvPr/>
          </p:nvSpPr>
          <p:spPr>
            <a:xfrm>
              <a:off x="828201" y="2939897"/>
              <a:ext cx="7366000" cy="0"/>
            </a:xfrm>
            <a:custGeom>
              <a:avLst/>
              <a:gdLst/>
              <a:ahLst/>
              <a:cxnLst/>
              <a:rect l="l" t="t" r="r" b="b"/>
              <a:pathLst>
                <a:path w="7366000" h="120000" extrusionOk="0">
                  <a:moveTo>
                    <a:pt x="0" y="0"/>
                  </a:moveTo>
                  <a:lnTo>
                    <a:pt x="7365898" y="0"/>
                  </a:lnTo>
                </a:path>
              </a:pathLst>
            </a:custGeom>
            <a:noFill/>
            <a:ln w="28575" cap="flat" cmpd="sng">
              <a:solidFill>
                <a:srgbClr val="CED2F8"/>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826" name="Google Shape;826;p5"/>
            <p:cNvPicPr preferRelativeResize="0"/>
            <p:nvPr/>
          </p:nvPicPr>
          <p:blipFill rotWithShape="1">
            <a:blip r:embed="rId25">
              <a:alphaModFix/>
            </a:blip>
            <a:srcRect/>
            <a:stretch/>
          </p:blipFill>
          <p:spPr>
            <a:xfrm>
              <a:off x="893514" y="3385810"/>
              <a:ext cx="1265224" cy="1224069"/>
            </a:xfrm>
            <a:prstGeom prst="rect">
              <a:avLst/>
            </a:prstGeom>
            <a:noFill/>
            <a:ln>
              <a:noFill/>
            </a:ln>
          </p:spPr>
        </p:pic>
        <p:pic>
          <p:nvPicPr>
            <p:cNvPr id="827" name="Google Shape;827;p5"/>
            <p:cNvPicPr preferRelativeResize="0"/>
            <p:nvPr/>
          </p:nvPicPr>
          <p:blipFill rotWithShape="1">
            <a:blip r:embed="rId26">
              <a:alphaModFix/>
            </a:blip>
            <a:srcRect/>
            <a:stretch/>
          </p:blipFill>
          <p:spPr>
            <a:xfrm>
              <a:off x="1023277" y="3881866"/>
              <a:ext cx="25368" cy="273408"/>
            </a:xfrm>
            <a:prstGeom prst="rect">
              <a:avLst/>
            </a:prstGeom>
            <a:noFill/>
            <a:ln>
              <a:noFill/>
            </a:ln>
          </p:spPr>
        </p:pic>
        <p:sp>
          <p:nvSpPr>
            <p:cNvPr id="828" name="Google Shape;828;p5"/>
            <p:cNvSpPr/>
            <p:nvPr/>
          </p:nvSpPr>
          <p:spPr>
            <a:xfrm>
              <a:off x="1022892" y="3872391"/>
              <a:ext cx="27305" cy="15875"/>
            </a:xfrm>
            <a:custGeom>
              <a:avLst/>
              <a:gdLst/>
              <a:ahLst/>
              <a:cxnLst/>
              <a:rect l="l" t="t" r="r" b="b"/>
              <a:pathLst>
                <a:path w="27305" h="15875" extrusionOk="0">
                  <a:moveTo>
                    <a:pt x="17437" y="0"/>
                  </a:moveTo>
                  <a:lnTo>
                    <a:pt x="9512" y="0"/>
                  </a:lnTo>
                  <a:lnTo>
                    <a:pt x="0" y="5511"/>
                  </a:lnTo>
                  <a:lnTo>
                    <a:pt x="0" y="10248"/>
                  </a:lnTo>
                  <a:lnTo>
                    <a:pt x="9512" y="15773"/>
                  </a:lnTo>
                  <a:lnTo>
                    <a:pt x="17437" y="15773"/>
                  </a:lnTo>
                  <a:lnTo>
                    <a:pt x="22199" y="13017"/>
                  </a:lnTo>
                  <a:lnTo>
                    <a:pt x="26962" y="9855"/>
                  </a:lnTo>
                  <a:lnTo>
                    <a:pt x="26962" y="5511"/>
                  </a:lnTo>
                  <a:lnTo>
                    <a:pt x="22199" y="2755"/>
                  </a:lnTo>
                  <a:lnTo>
                    <a:pt x="17437" y="0"/>
                  </a:lnTo>
                  <a:close/>
                </a:path>
              </a:pathLst>
            </a:custGeom>
            <a:solidFill>
              <a:srgbClr val="F7F8F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29" name="Google Shape;829;p5"/>
            <p:cNvSpPr/>
            <p:nvPr/>
          </p:nvSpPr>
          <p:spPr>
            <a:xfrm>
              <a:off x="1024073" y="3872387"/>
              <a:ext cx="24765" cy="62865"/>
            </a:xfrm>
            <a:custGeom>
              <a:avLst/>
              <a:gdLst/>
              <a:ahLst/>
              <a:cxnLst/>
              <a:rect l="l" t="t" r="r" b="b"/>
              <a:pathLst>
                <a:path w="24765" h="62864" extrusionOk="0">
                  <a:moveTo>
                    <a:pt x="16255" y="0"/>
                  </a:moveTo>
                  <a:lnTo>
                    <a:pt x="8331" y="0"/>
                  </a:lnTo>
                  <a:lnTo>
                    <a:pt x="3568" y="2755"/>
                  </a:lnTo>
                  <a:lnTo>
                    <a:pt x="1193" y="4330"/>
                  </a:lnTo>
                  <a:lnTo>
                    <a:pt x="0" y="5918"/>
                  </a:lnTo>
                  <a:lnTo>
                    <a:pt x="0" y="56807"/>
                  </a:lnTo>
                  <a:lnTo>
                    <a:pt x="1193" y="58394"/>
                  </a:lnTo>
                  <a:lnTo>
                    <a:pt x="3568" y="59969"/>
                  </a:lnTo>
                  <a:lnTo>
                    <a:pt x="8331" y="62725"/>
                  </a:lnTo>
                  <a:lnTo>
                    <a:pt x="16255" y="62725"/>
                  </a:lnTo>
                  <a:lnTo>
                    <a:pt x="21018" y="59969"/>
                  </a:lnTo>
                  <a:lnTo>
                    <a:pt x="23393" y="58394"/>
                  </a:lnTo>
                  <a:lnTo>
                    <a:pt x="24587" y="56807"/>
                  </a:lnTo>
                  <a:lnTo>
                    <a:pt x="24587" y="7886"/>
                  </a:lnTo>
                  <a:lnTo>
                    <a:pt x="24587" y="8280"/>
                  </a:lnTo>
                  <a:lnTo>
                    <a:pt x="24587" y="6311"/>
                  </a:lnTo>
                  <a:lnTo>
                    <a:pt x="23393" y="4330"/>
                  </a:lnTo>
                  <a:lnTo>
                    <a:pt x="21018" y="2755"/>
                  </a:lnTo>
                  <a:lnTo>
                    <a:pt x="16255" y="0"/>
                  </a:lnTo>
                  <a:close/>
                </a:path>
              </a:pathLst>
            </a:custGeom>
            <a:solidFill>
              <a:srgbClr val="E6ECF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830" name="Google Shape;830;p5"/>
            <p:cNvPicPr preferRelativeResize="0"/>
            <p:nvPr/>
          </p:nvPicPr>
          <p:blipFill rotWithShape="1">
            <a:blip r:embed="rId27">
              <a:alphaModFix/>
            </a:blip>
            <a:srcRect/>
            <a:stretch/>
          </p:blipFill>
          <p:spPr>
            <a:xfrm>
              <a:off x="1502308" y="4156072"/>
              <a:ext cx="25368" cy="273421"/>
            </a:xfrm>
            <a:prstGeom prst="rect">
              <a:avLst/>
            </a:prstGeom>
            <a:noFill/>
            <a:ln>
              <a:noFill/>
            </a:ln>
          </p:spPr>
        </p:pic>
        <p:sp>
          <p:nvSpPr>
            <p:cNvPr id="831" name="Google Shape;831;p5"/>
            <p:cNvSpPr/>
            <p:nvPr/>
          </p:nvSpPr>
          <p:spPr>
            <a:xfrm>
              <a:off x="1501514" y="4146204"/>
              <a:ext cx="27940" cy="15875"/>
            </a:xfrm>
            <a:custGeom>
              <a:avLst/>
              <a:gdLst/>
              <a:ahLst/>
              <a:cxnLst/>
              <a:rect l="l" t="t" r="r" b="b"/>
              <a:pathLst>
                <a:path w="27940" h="15875" extrusionOk="0">
                  <a:moveTo>
                    <a:pt x="17449" y="0"/>
                  </a:moveTo>
                  <a:lnTo>
                    <a:pt x="9524" y="0"/>
                  </a:lnTo>
                  <a:lnTo>
                    <a:pt x="0" y="5524"/>
                  </a:lnTo>
                  <a:lnTo>
                    <a:pt x="0" y="10248"/>
                  </a:lnTo>
                  <a:lnTo>
                    <a:pt x="9524" y="15773"/>
                  </a:lnTo>
                  <a:lnTo>
                    <a:pt x="17449" y="15773"/>
                  </a:lnTo>
                  <a:lnTo>
                    <a:pt x="22212" y="13017"/>
                  </a:lnTo>
                  <a:lnTo>
                    <a:pt x="27368" y="10248"/>
                  </a:lnTo>
                  <a:lnTo>
                    <a:pt x="27368" y="5918"/>
                  </a:lnTo>
                  <a:lnTo>
                    <a:pt x="22212" y="2755"/>
                  </a:lnTo>
                  <a:lnTo>
                    <a:pt x="17449" y="0"/>
                  </a:lnTo>
                  <a:close/>
                </a:path>
              </a:pathLst>
            </a:custGeom>
            <a:solidFill>
              <a:srgbClr val="F7F8F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32" name="Google Shape;832;p5"/>
            <p:cNvSpPr/>
            <p:nvPr/>
          </p:nvSpPr>
          <p:spPr>
            <a:xfrm>
              <a:off x="1503098" y="4146205"/>
              <a:ext cx="24765" cy="62865"/>
            </a:xfrm>
            <a:custGeom>
              <a:avLst/>
              <a:gdLst/>
              <a:ahLst/>
              <a:cxnLst/>
              <a:rect l="l" t="t" r="r" b="b"/>
              <a:pathLst>
                <a:path w="24765" h="62864" extrusionOk="0">
                  <a:moveTo>
                    <a:pt x="16256" y="0"/>
                  </a:moveTo>
                  <a:lnTo>
                    <a:pt x="8331" y="0"/>
                  </a:lnTo>
                  <a:lnTo>
                    <a:pt x="3568" y="2755"/>
                  </a:lnTo>
                  <a:lnTo>
                    <a:pt x="1193" y="4330"/>
                  </a:lnTo>
                  <a:lnTo>
                    <a:pt x="0" y="5918"/>
                  </a:lnTo>
                  <a:lnTo>
                    <a:pt x="0" y="56807"/>
                  </a:lnTo>
                  <a:lnTo>
                    <a:pt x="1193" y="58381"/>
                  </a:lnTo>
                  <a:lnTo>
                    <a:pt x="3568" y="59969"/>
                  </a:lnTo>
                  <a:lnTo>
                    <a:pt x="8331" y="62725"/>
                  </a:lnTo>
                  <a:lnTo>
                    <a:pt x="16256" y="62725"/>
                  </a:lnTo>
                  <a:lnTo>
                    <a:pt x="21018" y="59969"/>
                  </a:lnTo>
                  <a:lnTo>
                    <a:pt x="23393" y="58381"/>
                  </a:lnTo>
                  <a:lnTo>
                    <a:pt x="24587" y="56807"/>
                  </a:lnTo>
                  <a:lnTo>
                    <a:pt x="24587" y="8280"/>
                  </a:lnTo>
                  <a:lnTo>
                    <a:pt x="24587" y="6311"/>
                  </a:lnTo>
                  <a:lnTo>
                    <a:pt x="23393" y="4330"/>
                  </a:lnTo>
                  <a:lnTo>
                    <a:pt x="21018" y="2755"/>
                  </a:lnTo>
                  <a:lnTo>
                    <a:pt x="16256" y="0"/>
                  </a:lnTo>
                  <a:close/>
                </a:path>
              </a:pathLst>
            </a:custGeom>
            <a:solidFill>
              <a:srgbClr val="E6ECF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833" name="Google Shape;833;p5"/>
            <p:cNvPicPr preferRelativeResize="0"/>
            <p:nvPr/>
          </p:nvPicPr>
          <p:blipFill rotWithShape="1">
            <a:blip r:embed="rId28">
              <a:alphaModFix/>
            </a:blip>
            <a:srcRect/>
            <a:stretch/>
          </p:blipFill>
          <p:spPr>
            <a:xfrm>
              <a:off x="1751723" y="4036127"/>
              <a:ext cx="24990" cy="252509"/>
            </a:xfrm>
            <a:prstGeom prst="rect">
              <a:avLst/>
            </a:prstGeom>
            <a:noFill/>
            <a:ln>
              <a:noFill/>
            </a:ln>
          </p:spPr>
        </p:pic>
        <p:sp>
          <p:nvSpPr>
            <p:cNvPr id="834" name="Google Shape;834;p5"/>
            <p:cNvSpPr/>
            <p:nvPr/>
          </p:nvSpPr>
          <p:spPr>
            <a:xfrm>
              <a:off x="1750937" y="4026265"/>
              <a:ext cx="27305" cy="15875"/>
            </a:xfrm>
            <a:custGeom>
              <a:avLst/>
              <a:gdLst/>
              <a:ahLst/>
              <a:cxnLst/>
              <a:rect l="l" t="t" r="r" b="b"/>
              <a:pathLst>
                <a:path w="27305" h="15875" extrusionOk="0">
                  <a:moveTo>
                    <a:pt x="17449" y="0"/>
                  </a:moveTo>
                  <a:lnTo>
                    <a:pt x="9524" y="0"/>
                  </a:lnTo>
                  <a:lnTo>
                    <a:pt x="0" y="5511"/>
                  </a:lnTo>
                  <a:lnTo>
                    <a:pt x="0" y="10248"/>
                  </a:lnTo>
                  <a:lnTo>
                    <a:pt x="9524" y="15773"/>
                  </a:lnTo>
                  <a:lnTo>
                    <a:pt x="17449" y="15773"/>
                  </a:lnTo>
                  <a:lnTo>
                    <a:pt x="26974" y="10248"/>
                  </a:lnTo>
                  <a:lnTo>
                    <a:pt x="26974" y="5511"/>
                  </a:lnTo>
                  <a:lnTo>
                    <a:pt x="22212" y="2755"/>
                  </a:lnTo>
                  <a:lnTo>
                    <a:pt x="17449" y="0"/>
                  </a:lnTo>
                  <a:close/>
                </a:path>
              </a:pathLst>
            </a:custGeom>
            <a:solidFill>
              <a:srgbClr val="F7F8F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35" name="Google Shape;835;p5"/>
            <p:cNvSpPr/>
            <p:nvPr/>
          </p:nvSpPr>
          <p:spPr>
            <a:xfrm>
              <a:off x="1752131" y="4026261"/>
              <a:ext cx="24765" cy="92710"/>
            </a:xfrm>
            <a:custGeom>
              <a:avLst/>
              <a:gdLst/>
              <a:ahLst/>
              <a:cxnLst/>
              <a:rect l="l" t="t" r="r" b="b"/>
              <a:pathLst>
                <a:path w="24764" h="92710" extrusionOk="0">
                  <a:moveTo>
                    <a:pt x="16256" y="0"/>
                  </a:moveTo>
                  <a:lnTo>
                    <a:pt x="8331" y="0"/>
                  </a:lnTo>
                  <a:lnTo>
                    <a:pt x="3568" y="2755"/>
                  </a:lnTo>
                  <a:lnTo>
                    <a:pt x="1193" y="4343"/>
                  </a:lnTo>
                  <a:lnTo>
                    <a:pt x="0" y="5918"/>
                  </a:lnTo>
                  <a:lnTo>
                    <a:pt x="0" y="86804"/>
                  </a:lnTo>
                  <a:lnTo>
                    <a:pt x="1193" y="88379"/>
                  </a:lnTo>
                  <a:lnTo>
                    <a:pt x="3568" y="89954"/>
                  </a:lnTo>
                  <a:lnTo>
                    <a:pt x="8331" y="92709"/>
                  </a:lnTo>
                  <a:lnTo>
                    <a:pt x="16256" y="92709"/>
                  </a:lnTo>
                  <a:lnTo>
                    <a:pt x="21018" y="89954"/>
                  </a:lnTo>
                  <a:lnTo>
                    <a:pt x="23393" y="88379"/>
                  </a:lnTo>
                  <a:lnTo>
                    <a:pt x="24587" y="86804"/>
                  </a:lnTo>
                  <a:lnTo>
                    <a:pt x="24587" y="8280"/>
                  </a:lnTo>
                  <a:lnTo>
                    <a:pt x="24587" y="6311"/>
                  </a:lnTo>
                  <a:lnTo>
                    <a:pt x="23393" y="4343"/>
                  </a:lnTo>
                  <a:lnTo>
                    <a:pt x="21018" y="2755"/>
                  </a:lnTo>
                  <a:lnTo>
                    <a:pt x="16256" y="0"/>
                  </a:lnTo>
                  <a:close/>
                </a:path>
              </a:pathLst>
            </a:custGeom>
            <a:solidFill>
              <a:srgbClr val="E6ECF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836" name="Google Shape;836;p5"/>
            <p:cNvPicPr preferRelativeResize="0"/>
            <p:nvPr/>
          </p:nvPicPr>
          <p:blipFill rotWithShape="1">
            <a:blip r:embed="rId29">
              <a:alphaModFix/>
            </a:blip>
            <a:srcRect/>
            <a:stretch/>
          </p:blipFill>
          <p:spPr>
            <a:xfrm>
              <a:off x="994251" y="3719690"/>
              <a:ext cx="826877" cy="493591"/>
            </a:xfrm>
            <a:prstGeom prst="rect">
              <a:avLst/>
            </a:prstGeom>
            <a:noFill/>
            <a:ln>
              <a:noFill/>
            </a:ln>
          </p:spPr>
        </p:pic>
        <p:sp>
          <p:nvSpPr>
            <p:cNvPr id="837" name="Google Shape;837;p5"/>
            <p:cNvSpPr/>
            <p:nvPr/>
          </p:nvSpPr>
          <p:spPr>
            <a:xfrm>
              <a:off x="1237016" y="3791489"/>
              <a:ext cx="180340" cy="103505"/>
            </a:xfrm>
            <a:custGeom>
              <a:avLst/>
              <a:gdLst/>
              <a:ahLst/>
              <a:cxnLst/>
              <a:rect l="l" t="t" r="r" b="b"/>
              <a:pathLst>
                <a:path w="180340" h="103504" extrusionOk="0">
                  <a:moveTo>
                    <a:pt x="76136" y="0"/>
                  </a:moveTo>
                  <a:lnTo>
                    <a:pt x="0" y="43802"/>
                  </a:lnTo>
                  <a:lnTo>
                    <a:pt x="104292" y="103377"/>
                  </a:lnTo>
                  <a:lnTo>
                    <a:pt x="180022" y="59588"/>
                  </a:lnTo>
                  <a:lnTo>
                    <a:pt x="76136" y="0"/>
                  </a:lnTo>
                  <a:close/>
                </a:path>
              </a:pathLst>
            </a:custGeom>
            <a:solidFill>
              <a:srgbClr val="BECCD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38" name="Google Shape;838;p5"/>
            <p:cNvSpPr/>
            <p:nvPr/>
          </p:nvSpPr>
          <p:spPr>
            <a:xfrm>
              <a:off x="1237418" y="3788344"/>
              <a:ext cx="179705" cy="103505"/>
            </a:xfrm>
            <a:custGeom>
              <a:avLst/>
              <a:gdLst/>
              <a:ahLst/>
              <a:cxnLst/>
              <a:rect l="l" t="t" r="r" b="b"/>
              <a:pathLst>
                <a:path w="179705" h="103504" extrusionOk="0">
                  <a:moveTo>
                    <a:pt x="75742" y="0"/>
                  </a:moveTo>
                  <a:lnTo>
                    <a:pt x="0" y="43789"/>
                  </a:lnTo>
                  <a:lnTo>
                    <a:pt x="103898" y="103365"/>
                  </a:lnTo>
                  <a:lnTo>
                    <a:pt x="179628" y="59575"/>
                  </a:lnTo>
                  <a:lnTo>
                    <a:pt x="75742" y="0"/>
                  </a:lnTo>
                  <a:close/>
                </a:path>
              </a:pathLst>
            </a:custGeom>
            <a:solidFill>
              <a:srgbClr val="E6ECF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39" name="Google Shape;839;p5"/>
            <p:cNvSpPr/>
            <p:nvPr/>
          </p:nvSpPr>
          <p:spPr>
            <a:xfrm>
              <a:off x="1267942" y="3829773"/>
              <a:ext cx="57785" cy="47625"/>
            </a:xfrm>
            <a:custGeom>
              <a:avLst/>
              <a:gdLst/>
              <a:ahLst/>
              <a:cxnLst/>
              <a:rect l="l" t="t" r="r" b="b"/>
              <a:pathLst>
                <a:path w="57784" h="47625" extrusionOk="0">
                  <a:moveTo>
                    <a:pt x="10706" y="9474"/>
                  </a:moveTo>
                  <a:lnTo>
                    <a:pt x="10299" y="9067"/>
                  </a:lnTo>
                  <a:lnTo>
                    <a:pt x="2374" y="4737"/>
                  </a:lnTo>
                  <a:lnTo>
                    <a:pt x="1981" y="4343"/>
                  </a:lnTo>
                  <a:lnTo>
                    <a:pt x="1181" y="4343"/>
                  </a:lnTo>
                  <a:lnTo>
                    <a:pt x="393" y="4737"/>
                  </a:lnTo>
                  <a:lnTo>
                    <a:pt x="0" y="5130"/>
                  </a:lnTo>
                  <a:lnTo>
                    <a:pt x="0" y="5524"/>
                  </a:lnTo>
                  <a:lnTo>
                    <a:pt x="393" y="5918"/>
                  </a:lnTo>
                  <a:lnTo>
                    <a:pt x="8318" y="10261"/>
                  </a:lnTo>
                  <a:lnTo>
                    <a:pt x="9118" y="10655"/>
                  </a:lnTo>
                  <a:lnTo>
                    <a:pt x="9906" y="10655"/>
                  </a:lnTo>
                  <a:lnTo>
                    <a:pt x="10706" y="9867"/>
                  </a:lnTo>
                  <a:lnTo>
                    <a:pt x="10706" y="9474"/>
                  </a:lnTo>
                  <a:close/>
                </a:path>
                <a:path w="57784" h="47625" extrusionOk="0">
                  <a:moveTo>
                    <a:pt x="14262" y="7112"/>
                  </a:moveTo>
                  <a:lnTo>
                    <a:pt x="13855" y="6718"/>
                  </a:lnTo>
                  <a:lnTo>
                    <a:pt x="5930" y="2374"/>
                  </a:lnTo>
                  <a:lnTo>
                    <a:pt x="5537" y="1981"/>
                  </a:lnTo>
                  <a:lnTo>
                    <a:pt x="4737" y="1981"/>
                  </a:lnTo>
                  <a:lnTo>
                    <a:pt x="3949" y="2374"/>
                  </a:lnTo>
                  <a:lnTo>
                    <a:pt x="3556" y="2768"/>
                  </a:lnTo>
                  <a:lnTo>
                    <a:pt x="3556" y="3162"/>
                  </a:lnTo>
                  <a:lnTo>
                    <a:pt x="3949" y="3556"/>
                  </a:lnTo>
                  <a:lnTo>
                    <a:pt x="11874" y="7899"/>
                  </a:lnTo>
                  <a:lnTo>
                    <a:pt x="12674" y="8293"/>
                  </a:lnTo>
                  <a:lnTo>
                    <a:pt x="13462" y="8293"/>
                  </a:lnTo>
                  <a:lnTo>
                    <a:pt x="14262" y="7505"/>
                  </a:lnTo>
                  <a:lnTo>
                    <a:pt x="14262" y="7112"/>
                  </a:lnTo>
                  <a:close/>
                </a:path>
                <a:path w="57784" h="47625" extrusionOk="0">
                  <a:moveTo>
                    <a:pt x="18249" y="5130"/>
                  </a:moveTo>
                  <a:lnTo>
                    <a:pt x="17843" y="4737"/>
                  </a:lnTo>
                  <a:lnTo>
                    <a:pt x="9918" y="393"/>
                  </a:lnTo>
                  <a:lnTo>
                    <a:pt x="9131" y="0"/>
                  </a:lnTo>
                  <a:lnTo>
                    <a:pt x="8331" y="0"/>
                  </a:lnTo>
                  <a:lnTo>
                    <a:pt x="7543" y="787"/>
                  </a:lnTo>
                  <a:lnTo>
                    <a:pt x="7543" y="1181"/>
                  </a:lnTo>
                  <a:lnTo>
                    <a:pt x="7937" y="1574"/>
                  </a:lnTo>
                  <a:lnTo>
                    <a:pt x="15862" y="5918"/>
                  </a:lnTo>
                  <a:lnTo>
                    <a:pt x="16662" y="6311"/>
                  </a:lnTo>
                  <a:lnTo>
                    <a:pt x="17449" y="6311"/>
                  </a:lnTo>
                  <a:lnTo>
                    <a:pt x="18249" y="5524"/>
                  </a:lnTo>
                  <a:lnTo>
                    <a:pt x="18249" y="5130"/>
                  </a:lnTo>
                  <a:close/>
                </a:path>
                <a:path w="57784" h="47625" extrusionOk="0">
                  <a:moveTo>
                    <a:pt x="57467" y="46164"/>
                  </a:moveTo>
                  <a:lnTo>
                    <a:pt x="57073" y="45770"/>
                  </a:lnTo>
                  <a:lnTo>
                    <a:pt x="28130" y="29197"/>
                  </a:lnTo>
                  <a:lnTo>
                    <a:pt x="27736" y="28803"/>
                  </a:lnTo>
                  <a:lnTo>
                    <a:pt x="26936" y="28803"/>
                  </a:lnTo>
                  <a:lnTo>
                    <a:pt x="26149" y="29197"/>
                  </a:lnTo>
                  <a:lnTo>
                    <a:pt x="25755" y="29591"/>
                  </a:lnTo>
                  <a:lnTo>
                    <a:pt x="25755" y="29984"/>
                  </a:lnTo>
                  <a:lnTo>
                    <a:pt x="26149" y="30378"/>
                  </a:lnTo>
                  <a:lnTo>
                    <a:pt x="55092" y="46951"/>
                  </a:lnTo>
                  <a:lnTo>
                    <a:pt x="55892" y="47345"/>
                  </a:lnTo>
                  <a:lnTo>
                    <a:pt x="56680" y="47345"/>
                  </a:lnTo>
                  <a:lnTo>
                    <a:pt x="57467" y="46558"/>
                  </a:lnTo>
                  <a:lnTo>
                    <a:pt x="57467" y="46164"/>
                  </a:lnTo>
                  <a:close/>
                </a:path>
              </a:pathLst>
            </a:custGeom>
            <a:solidFill>
              <a:srgbClr val="BECCD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40" name="Google Shape;840;p5"/>
            <p:cNvSpPr/>
            <p:nvPr/>
          </p:nvSpPr>
          <p:spPr>
            <a:xfrm>
              <a:off x="1282222" y="3842402"/>
              <a:ext cx="6350" cy="4445"/>
            </a:xfrm>
            <a:custGeom>
              <a:avLst/>
              <a:gdLst/>
              <a:ahLst/>
              <a:cxnLst/>
              <a:rect l="l" t="t" r="r" b="b"/>
              <a:pathLst>
                <a:path w="6350" h="4445" extrusionOk="0">
                  <a:moveTo>
                    <a:pt x="4927" y="0"/>
                  </a:moveTo>
                  <a:lnTo>
                    <a:pt x="1422" y="0"/>
                  </a:lnTo>
                  <a:lnTo>
                    <a:pt x="0" y="876"/>
                  </a:lnTo>
                  <a:lnTo>
                    <a:pt x="0" y="3048"/>
                  </a:lnTo>
                  <a:lnTo>
                    <a:pt x="1422" y="3937"/>
                  </a:lnTo>
                  <a:lnTo>
                    <a:pt x="3175" y="3937"/>
                  </a:lnTo>
                  <a:lnTo>
                    <a:pt x="4927" y="3937"/>
                  </a:lnTo>
                  <a:lnTo>
                    <a:pt x="6350" y="3048"/>
                  </a:lnTo>
                  <a:lnTo>
                    <a:pt x="6350" y="876"/>
                  </a:lnTo>
                  <a:lnTo>
                    <a:pt x="4927" y="0"/>
                  </a:lnTo>
                  <a:close/>
                </a:path>
              </a:pathLst>
            </a:custGeom>
            <a:solidFill>
              <a:srgbClr val="3AB4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41" name="Google Shape;841;p5"/>
            <p:cNvSpPr/>
            <p:nvPr/>
          </p:nvSpPr>
          <p:spPr>
            <a:xfrm>
              <a:off x="1283017" y="3821099"/>
              <a:ext cx="18415" cy="10795"/>
            </a:xfrm>
            <a:custGeom>
              <a:avLst/>
              <a:gdLst/>
              <a:ahLst/>
              <a:cxnLst/>
              <a:rect l="l" t="t" r="r" b="b"/>
              <a:pathLst>
                <a:path w="18415" h="10795" extrusionOk="0">
                  <a:moveTo>
                    <a:pt x="10693" y="9067"/>
                  </a:moveTo>
                  <a:lnTo>
                    <a:pt x="10299" y="8674"/>
                  </a:lnTo>
                  <a:lnTo>
                    <a:pt x="2374" y="4330"/>
                  </a:lnTo>
                  <a:lnTo>
                    <a:pt x="393" y="4330"/>
                  </a:lnTo>
                  <a:lnTo>
                    <a:pt x="0" y="4724"/>
                  </a:lnTo>
                  <a:lnTo>
                    <a:pt x="0" y="5118"/>
                  </a:lnTo>
                  <a:lnTo>
                    <a:pt x="393" y="5511"/>
                  </a:lnTo>
                  <a:lnTo>
                    <a:pt x="8318" y="9855"/>
                  </a:lnTo>
                  <a:lnTo>
                    <a:pt x="9118" y="10248"/>
                  </a:lnTo>
                  <a:lnTo>
                    <a:pt x="9906" y="10248"/>
                  </a:lnTo>
                  <a:lnTo>
                    <a:pt x="10693" y="9461"/>
                  </a:lnTo>
                  <a:lnTo>
                    <a:pt x="10693" y="9067"/>
                  </a:lnTo>
                  <a:close/>
                </a:path>
                <a:path w="18415" h="10795" extrusionOk="0">
                  <a:moveTo>
                    <a:pt x="14655" y="7099"/>
                  </a:moveTo>
                  <a:lnTo>
                    <a:pt x="14249" y="6705"/>
                  </a:lnTo>
                  <a:lnTo>
                    <a:pt x="6324" y="2362"/>
                  </a:lnTo>
                  <a:lnTo>
                    <a:pt x="5537" y="1968"/>
                  </a:lnTo>
                  <a:lnTo>
                    <a:pt x="4737" y="1968"/>
                  </a:lnTo>
                  <a:lnTo>
                    <a:pt x="3949" y="2755"/>
                  </a:lnTo>
                  <a:lnTo>
                    <a:pt x="3949" y="3149"/>
                  </a:lnTo>
                  <a:lnTo>
                    <a:pt x="4343" y="3543"/>
                  </a:lnTo>
                  <a:lnTo>
                    <a:pt x="12268" y="7886"/>
                  </a:lnTo>
                  <a:lnTo>
                    <a:pt x="13068" y="8280"/>
                  </a:lnTo>
                  <a:lnTo>
                    <a:pt x="13855" y="8280"/>
                  </a:lnTo>
                  <a:lnTo>
                    <a:pt x="14655" y="7493"/>
                  </a:lnTo>
                  <a:lnTo>
                    <a:pt x="14655" y="7099"/>
                  </a:lnTo>
                  <a:close/>
                </a:path>
                <a:path w="18415" h="10795" extrusionOk="0">
                  <a:moveTo>
                    <a:pt x="18237" y="5130"/>
                  </a:moveTo>
                  <a:lnTo>
                    <a:pt x="17830" y="4737"/>
                  </a:lnTo>
                  <a:lnTo>
                    <a:pt x="9906" y="393"/>
                  </a:lnTo>
                  <a:lnTo>
                    <a:pt x="9512" y="0"/>
                  </a:lnTo>
                  <a:lnTo>
                    <a:pt x="8712" y="0"/>
                  </a:lnTo>
                  <a:lnTo>
                    <a:pt x="7924" y="393"/>
                  </a:lnTo>
                  <a:lnTo>
                    <a:pt x="7531" y="787"/>
                  </a:lnTo>
                  <a:lnTo>
                    <a:pt x="7531" y="1181"/>
                  </a:lnTo>
                  <a:lnTo>
                    <a:pt x="7924" y="1574"/>
                  </a:lnTo>
                  <a:lnTo>
                    <a:pt x="15849" y="5918"/>
                  </a:lnTo>
                  <a:lnTo>
                    <a:pt x="16649" y="6311"/>
                  </a:lnTo>
                  <a:lnTo>
                    <a:pt x="17437" y="6311"/>
                  </a:lnTo>
                  <a:lnTo>
                    <a:pt x="18237" y="5524"/>
                  </a:lnTo>
                  <a:lnTo>
                    <a:pt x="18237" y="5130"/>
                  </a:lnTo>
                  <a:close/>
                </a:path>
              </a:pathLst>
            </a:custGeom>
            <a:solidFill>
              <a:srgbClr val="BECCD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42" name="Google Shape;842;p5"/>
            <p:cNvSpPr/>
            <p:nvPr/>
          </p:nvSpPr>
          <p:spPr>
            <a:xfrm>
              <a:off x="1297274" y="3833323"/>
              <a:ext cx="6985" cy="4445"/>
            </a:xfrm>
            <a:custGeom>
              <a:avLst/>
              <a:gdLst/>
              <a:ahLst/>
              <a:cxnLst/>
              <a:rect l="l" t="t" r="r" b="b"/>
              <a:pathLst>
                <a:path w="6984" h="4445" extrusionOk="0">
                  <a:moveTo>
                    <a:pt x="4368" y="0"/>
                  </a:moveTo>
                  <a:lnTo>
                    <a:pt x="2387" y="0"/>
                  </a:lnTo>
                  <a:lnTo>
                    <a:pt x="1193" y="787"/>
                  </a:lnTo>
                  <a:lnTo>
                    <a:pt x="0" y="1574"/>
                  </a:lnTo>
                  <a:lnTo>
                    <a:pt x="0" y="2755"/>
                  </a:lnTo>
                  <a:lnTo>
                    <a:pt x="2387" y="4330"/>
                  </a:lnTo>
                  <a:lnTo>
                    <a:pt x="4368" y="4330"/>
                  </a:lnTo>
                  <a:lnTo>
                    <a:pt x="6743" y="2755"/>
                  </a:lnTo>
                  <a:lnTo>
                    <a:pt x="6743" y="1574"/>
                  </a:lnTo>
                  <a:lnTo>
                    <a:pt x="4368" y="0"/>
                  </a:lnTo>
                  <a:close/>
                </a:path>
              </a:pathLst>
            </a:custGeom>
            <a:solidFill>
              <a:srgbClr val="0F97E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43" name="Google Shape;843;p5"/>
            <p:cNvSpPr/>
            <p:nvPr/>
          </p:nvSpPr>
          <p:spPr>
            <a:xfrm>
              <a:off x="1298079" y="3812412"/>
              <a:ext cx="18415" cy="10795"/>
            </a:xfrm>
            <a:custGeom>
              <a:avLst/>
              <a:gdLst/>
              <a:ahLst/>
              <a:cxnLst/>
              <a:rect l="l" t="t" r="r" b="b"/>
              <a:pathLst>
                <a:path w="18415" h="10795" extrusionOk="0">
                  <a:moveTo>
                    <a:pt x="10693" y="9474"/>
                  </a:moveTo>
                  <a:lnTo>
                    <a:pt x="10299" y="9080"/>
                  </a:lnTo>
                  <a:lnTo>
                    <a:pt x="2374" y="4737"/>
                  </a:lnTo>
                  <a:lnTo>
                    <a:pt x="1574" y="4343"/>
                  </a:lnTo>
                  <a:lnTo>
                    <a:pt x="787" y="4343"/>
                  </a:lnTo>
                  <a:lnTo>
                    <a:pt x="0" y="5130"/>
                  </a:lnTo>
                  <a:lnTo>
                    <a:pt x="0" y="5524"/>
                  </a:lnTo>
                  <a:lnTo>
                    <a:pt x="393" y="5918"/>
                  </a:lnTo>
                  <a:lnTo>
                    <a:pt x="8318" y="10261"/>
                  </a:lnTo>
                  <a:lnTo>
                    <a:pt x="9118" y="10655"/>
                  </a:lnTo>
                  <a:lnTo>
                    <a:pt x="9906" y="10655"/>
                  </a:lnTo>
                  <a:lnTo>
                    <a:pt x="10693" y="9867"/>
                  </a:lnTo>
                  <a:lnTo>
                    <a:pt x="10693" y="9474"/>
                  </a:lnTo>
                  <a:close/>
                </a:path>
                <a:path w="18415" h="10795" extrusionOk="0">
                  <a:moveTo>
                    <a:pt x="14262" y="7493"/>
                  </a:moveTo>
                  <a:lnTo>
                    <a:pt x="13855" y="7099"/>
                  </a:lnTo>
                  <a:lnTo>
                    <a:pt x="5930" y="2755"/>
                  </a:lnTo>
                  <a:lnTo>
                    <a:pt x="5537" y="2362"/>
                  </a:lnTo>
                  <a:lnTo>
                    <a:pt x="4343" y="2362"/>
                  </a:lnTo>
                  <a:lnTo>
                    <a:pt x="3556" y="3149"/>
                  </a:lnTo>
                  <a:lnTo>
                    <a:pt x="3556" y="3543"/>
                  </a:lnTo>
                  <a:lnTo>
                    <a:pt x="3949" y="3937"/>
                  </a:lnTo>
                  <a:lnTo>
                    <a:pt x="11874" y="8280"/>
                  </a:lnTo>
                  <a:lnTo>
                    <a:pt x="12674" y="8674"/>
                  </a:lnTo>
                  <a:lnTo>
                    <a:pt x="13462" y="8674"/>
                  </a:lnTo>
                  <a:lnTo>
                    <a:pt x="14262" y="7886"/>
                  </a:lnTo>
                  <a:lnTo>
                    <a:pt x="14262" y="7493"/>
                  </a:lnTo>
                  <a:close/>
                </a:path>
                <a:path w="18415" h="10795" extrusionOk="0">
                  <a:moveTo>
                    <a:pt x="17843" y="5130"/>
                  </a:moveTo>
                  <a:lnTo>
                    <a:pt x="17437" y="4737"/>
                  </a:lnTo>
                  <a:lnTo>
                    <a:pt x="9512" y="393"/>
                  </a:lnTo>
                  <a:lnTo>
                    <a:pt x="9118" y="0"/>
                  </a:lnTo>
                  <a:lnTo>
                    <a:pt x="8318" y="0"/>
                  </a:lnTo>
                  <a:lnTo>
                    <a:pt x="7531" y="393"/>
                  </a:lnTo>
                  <a:lnTo>
                    <a:pt x="7137" y="787"/>
                  </a:lnTo>
                  <a:lnTo>
                    <a:pt x="7137" y="1181"/>
                  </a:lnTo>
                  <a:lnTo>
                    <a:pt x="7531" y="1574"/>
                  </a:lnTo>
                  <a:lnTo>
                    <a:pt x="15455" y="5918"/>
                  </a:lnTo>
                  <a:lnTo>
                    <a:pt x="16256" y="6311"/>
                  </a:lnTo>
                  <a:lnTo>
                    <a:pt x="17043" y="6311"/>
                  </a:lnTo>
                  <a:lnTo>
                    <a:pt x="17843" y="5524"/>
                  </a:lnTo>
                  <a:lnTo>
                    <a:pt x="17843" y="5130"/>
                  </a:lnTo>
                  <a:close/>
                </a:path>
              </a:pathLst>
            </a:custGeom>
            <a:solidFill>
              <a:srgbClr val="BECCD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44" name="Google Shape;844;p5"/>
            <p:cNvSpPr/>
            <p:nvPr/>
          </p:nvSpPr>
          <p:spPr>
            <a:xfrm>
              <a:off x="1312343" y="3825033"/>
              <a:ext cx="6350" cy="4445"/>
            </a:xfrm>
            <a:custGeom>
              <a:avLst/>
              <a:gdLst/>
              <a:ahLst/>
              <a:cxnLst/>
              <a:rect l="l" t="t" r="r" b="b"/>
              <a:pathLst>
                <a:path w="6350" h="4445" extrusionOk="0">
                  <a:moveTo>
                    <a:pt x="4927" y="0"/>
                  </a:moveTo>
                  <a:lnTo>
                    <a:pt x="1422" y="0"/>
                  </a:lnTo>
                  <a:lnTo>
                    <a:pt x="0" y="889"/>
                  </a:lnTo>
                  <a:lnTo>
                    <a:pt x="0" y="3060"/>
                  </a:lnTo>
                  <a:lnTo>
                    <a:pt x="1422" y="3949"/>
                  </a:lnTo>
                  <a:lnTo>
                    <a:pt x="3175" y="3949"/>
                  </a:lnTo>
                  <a:lnTo>
                    <a:pt x="4927" y="3949"/>
                  </a:lnTo>
                  <a:lnTo>
                    <a:pt x="6350" y="3060"/>
                  </a:lnTo>
                  <a:lnTo>
                    <a:pt x="6350" y="889"/>
                  </a:lnTo>
                  <a:lnTo>
                    <a:pt x="4927" y="0"/>
                  </a:lnTo>
                  <a:close/>
                </a:path>
              </a:pathLst>
            </a:custGeom>
            <a:solidFill>
              <a:srgbClr val="005EA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45" name="Google Shape;845;p5"/>
            <p:cNvSpPr/>
            <p:nvPr/>
          </p:nvSpPr>
          <p:spPr>
            <a:xfrm>
              <a:off x="1306807" y="3834356"/>
              <a:ext cx="53340" cy="17145"/>
            </a:xfrm>
            <a:custGeom>
              <a:avLst/>
              <a:gdLst/>
              <a:ahLst/>
              <a:cxnLst/>
              <a:rect l="l" t="t" r="r" b="b"/>
              <a:pathLst>
                <a:path w="53340" h="17145" extrusionOk="0">
                  <a:moveTo>
                    <a:pt x="30635" y="0"/>
                  </a:moveTo>
                  <a:lnTo>
                    <a:pt x="0" y="15143"/>
                  </a:lnTo>
                  <a:lnTo>
                    <a:pt x="17843" y="17111"/>
                  </a:lnTo>
                  <a:lnTo>
                    <a:pt x="18237" y="15536"/>
                  </a:lnTo>
                  <a:lnTo>
                    <a:pt x="19431" y="13962"/>
                  </a:lnTo>
                  <a:lnTo>
                    <a:pt x="21805" y="12768"/>
                  </a:lnTo>
                  <a:lnTo>
                    <a:pt x="26962" y="9618"/>
                  </a:lnTo>
                  <a:lnTo>
                    <a:pt x="35293" y="9618"/>
                  </a:lnTo>
                  <a:lnTo>
                    <a:pt x="40843" y="12374"/>
                  </a:lnTo>
                  <a:lnTo>
                    <a:pt x="52743" y="4487"/>
                  </a:lnTo>
                  <a:lnTo>
                    <a:pt x="42247" y="1005"/>
                  </a:lnTo>
                  <a:lnTo>
                    <a:pt x="30635" y="0"/>
                  </a:lnTo>
                  <a:close/>
                </a:path>
              </a:pathLst>
            </a:custGeom>
            <a:solidFill>
              <a:srgbClr val="3AB4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46" name="Google Shape;846;p5"/>
            <p:cNvSpPr/>
            <p:nvPr/>
          </p:nvSpPr>
          <p:spPr>
            <a:xfrm>
              <a:off x="1304827" y="3849500"/>
              <a:ext cx="45720" cy="21590"/>
            </a:xfrm>
            <a:custGeom>
              <a:avLst/>
              <a:gdLst/>
              <a:ahLst/>
              <a:cxnLst/>
              <a:rect l="l" t="t" r="r" b="b"/>
              <a:pathLst>
                <a:path w="45719" h="21589" extrusionOk="0">
                  <a:moveTo>
                    <a:pt x="1587" y="0"/>
                  </a:moveTo>
                  <a:lnTo>
                    <a:pt x="36243" y="21050"/>
                  </a:lnTo>
                  <a:lnTo>
                    <a:pt x="45199" y="19723"/>
                  </a:lnTo>
                  <a:lnTo>
                    <a:pt x="38468" y="10248"/>
                  </a:lnTo>
                  <a:lnTo>
                    <a:pt x="33299" y="11442"/>
                  </a:lnTo>
                  <a:lnTo>
                    <a:pt x="27355" y="11049"/>
                  </a:lnTo>
                  <a:lnTo>
                    <a:pt x="23393" y="8674"/>
                  </a:lnTo>
                  <a:lnTo>
                    <a:pt x="20218" y="6705"/>
                  </a:lnTo>
                  <a:lnTo>
                    <a:pt x="19024" y="4343"/>
                  </a:lnTo>
                  <a:lnTo>
                    <a:pt x="19430" y="1968"/>
                  </a:lnTo>
                  <a:lnTo>
                    <a:pt x="1587" y="0"/>
                  </a:lnTo>
                  <a:close/>
                </a:path>
              </a:pathLst>
            </a:custGeom>
            <a:solidFill>
              <a:srgbClr val="0F97E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47" name="Google Shape;847;p5"/>
            <p:cNvSpPr/>
            <p:nvPr/>
          </p:nvSpPr>
          <p:spPr>
            <a:xfrm>
              <a:off x="1343285" y="3838846"/>
              <a:ext cx="26670" cy="31115"/>
            </a:xfrm>
            <a:custGeom>
              <a:avLst/>
              <a:gdLst/>
              <a:ahLst/>
              <a:cxnLst/>
              <a:rect l="l" t="t" r="r" b="b"/>
              <a:pathLst>
                <a:path w="26669" h="31114" extrusionOk="0">
                  <a:moveTo>
                    <a:pt x="15862" y="0"/>
                  </a:moveTo>
                  <a:lnTo>
                    <a:pt x="3975" y="7886"/>
                  </a:lnTo>
                  <a:lnTo>
                    <a:pt x="4762" y="7886"/>
                  </a:lnTo>
                  <a:lnTo>
                    <a:pt x="10312" y="11036"/>
                  </a:lnTo>
                  <a:lnTo>
                    <a:pt x="10312" y="16179"/>
                  </a:lnTo>
                  <a:lnTo>
                    <a:pt x="4762" y="19329"/>
                  </a:lnTo>
                  <a:lnTo>
                    <a:pt x="1587" y="20904"/>
                  </a:lnTo>
                  <a:lnTo>
                    <a:pt x="0" y="21297"/>
                  </a:lnTo>
                  <a:lnTo>
                    <a:pt x="6743" y="30772"/>
                  </a:lnTo>
                  <a:lnTo>
                    <a:pt x="26670" y="13804"/>
                  </a:lnTo>
                  <a:lnTo>
                    <a:pt x="24364" y="6852"/>
                  </a:lnTo>
                  <a:lnTo>
                    <a:pt x="17449" y="787"/>
                  </a:lnTo>
                  <a:lnTo>
                    <a:pt x="17056" y="393"/>
                  </a:lnTo>
                  <a:lnTo>
                    <a:pt x="16256" y="393"/>
                  </a:lnTo>
                  <a:lnTo>
                    <a:pt x="15862" y="0"/>
                  </a:lnTo>
                  <a:close/>
                </a:path>
              </a:pathLst>
            </a:custGeom>
            <a:solidFill>
              <a:srgbClr val="005EA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48" name="Google Shape;848;p5"/>
            <p:cNvSpPr/>
            <p:nvPr/>
          </p:nvSpPr>
          <p:spPr>
            <a:xfrm>
              <a:off x="1344085" y="3843578"/>
              <a:ext cx="15240" cy="20320"/>
            </a:xfrm>
            <a:custGeom>
              <a:avLst/>
              <a:gdLst/>
              <a:ahLst/>
              <a:cxnLst/>
              <a:rect l="l" t="t" r="r" b="b"/>
              <a:pathLst>
                <a:path w="15240" h="20320" extrusionOk="0">
                  <a:moveTo>
                    <a:pt x="7531" y="0"/>
                  </a:moveTo>
                  <a:lnTo>
                    <a:pt x="3175" y="2755"/>
                  </a:lnTo>
                  <a:lnTo>
                    <a:pt x="3568" y="2755"/>
                  </a:lnTo>
                  <a:lnTo>
                    <a:pt x="3568" y="3149"/>
                  </a:lnTo>
                  <a:lnTo>
                    <a:pt x="4356" y="3149"/>
                  </a:lnTo>
                  <a:lnTo>
                    <a:pt x="4356" y="3543"/>
                  </a:lnTo>
                  <a:lnTo>
                    <a:pt x="4762" y="3543"/>
                  </a:lnTo>
                  <a:lnTo>
                    <a:pt x="4762" y="3949"/>
                  </a:lnTo>
                  <a:lnTo>
                    <a:pt x="7531" y="5918"/>
                  </a:lnTo>
                  <a:lnTo>
                    <a:pt x="8318" y="8280"/>
                  </a:lnTo>
                  <a:lnTo>
                    <a:pt x="7924" y="10261"/>
                  </a:lnTo>
                  <a:lnTo>
                    <a:pt x="7924" y="11836"/>
                  </a:lnTo>
                  <a:lnTo>
                    <a:pt x="7531" y="11836"/>
                  </a:lnTo>
                  <a:lnTo>
                    <a:pt x="7531" y="12230"/>
                  </a:lnTo>
                  <a:lnTo>
                    <a:pt x="7137" y="12230"/>
                  </a:lnTo>
                  <a:lnTo>
                    <a:pt x="6337" y="13017"/>
                  </a:lnTo>
                  <a:lnTo>
                    <a:pt x="5549" y="13411"/>
                  </a:lnTo>
                  <a:lnTo>
                    <a:pt x="4762" y="14198"/>
                  </a:lnTo>
                  <a:lnTo>
                    <a:pt x="1587" y="15786"/>
                  </a:lnTo>
                  <a:lnTo>
                    <a:pt x="0" y="16179"/>
                  </a:lnTo>
                  <a:lnTo>
                    <a:pt x="2374" y="19723"/>
                  </a:lnTo>
                  <a:lnTo>
                    <a:pt x="5943" y="18935"/>
                  </a:lnTo>
                  <a:lnTo>
                    <a:pt x="9512" y="17360"/>
                  </a:lnTo>
                  <a:lnTo>
                    <a:pt x="11493" y="15392"/>
                  </a:lnTo>
                  <a:lnTo>
                    <a:pt x="13881" y="13411"/>
                  </a:lnTo>
                  <a:lnTo>
                    <a:pt x="15062" y="11442"/>
                  </a:lnTo>
                  <a:lnTo>
                    <a:pt x="15062" y="6705"/>
                  </a:lnTo>
                  <a:lnTo>
                    <a:pt x="14274" y="4737"/>
                  </a:lnTo>
                  <a:lnTo>
                    <a:pt x="12293" y="2755"/>
                  </a:lnTo>
                  <a:lnTo>
                    <a:pt x="10706" y="1968"/>
                  </a:lnTo>
                  <a:lnTo>
                    <a:pt x="9118" y="787"/>
                  </a:lnTo>
                  <a:lnTo>
                    <a:pt x="7531" y="0"/>
                  </a:lnTo>
                  <a:close/>
                </a:path>
              </a:pathLst>
            </a:custGeom>
            <a:solidFill>
              <a:srgbClr val="004685"/>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49" name="Google Shape;849;p5"/>
            <p:cNvSpPr/>
            <p:nvPr/>
          </p:nvSpPr>
          <p:spPr>
            <a:xfrm>
              <a:off x="1317899" y="3840413"/>
              <a:ext cx="34290" cy="10795"/>
            </a:xfrm>
            <a:custGeom>
              <a:avLst/>
              <a:gdLst/>
              <a:ahLst/>
              <a:cxnLst/>
              <a:rect l="l" t="t" r="r" b="b"/>
              <a:pathLst>
                <a:path w="34290" h="10795" extrusionOk="0">
                  <a:moveTo>
                    <a:pt x="21018" y="0"/>
                  </a:moveTo>
                  <a:lnTo>
                    <a:pt x="17056" y="393"/>
                  </a:lnTo>
                  <a:lnTo>
                    <a:pt x="12293" y="787"/>
                  </a:lnTo>
                  <a:lnTo>
                    <a:pt x="8331" y="1981"/>
                  </a:lnTo>
                  <a:lnTo>
                    <a:pt x="5156" y="3949"/>
                  </a:lnTo>
                  <a:lnTo>
                    <a:pt x="2374" y="5524"/>
                  </a:lnTo>
                  <a:lnTo>
                    <a:pt x="800" y="7899"/>
                  </a:lnTo>
                  <a:lnTo>
                    <a:pt x="0" y="9867"/>
                  </a:lnTo>
                  <a:lnTo>
                    <a:pt x="6349" y="10655"/>
                  </a:lnTo>
                  <a:lnTo>
                    <a:pt x="6743" y="10261"/>
                  </a:lnTo>
                  <a:lnTo>
                    <a:pt x="6743" y="9867"/>
                  </a:lnTo>
                  <a:lnTo>
                    <a:pt x="7531" y="9080"/>
                  </a:lnTo>
                  <a:lnTo>
                    <a:pt x="7531" y="8686"/>
                  </a:lnTo>
                  <a:lnTo>
                    <a:pt x="9118" y="7111"/>
                  </a:lnTo>
                  <a:lnTo>
                    <a:pt x="10312" y="6324"/>
                  </a:lnTo>
                  <a:lnTo>
                    <a:pt x="14668" y="3949"/>
                  </a:lnTo>
                  <a:lnTo>
                    <a:pt x="21018" y="3555"/>
                  </a:lnTo>
                  <a:lnTo>
                    <a:pt x="33086" y="3555"/>
                  </a:lnTo>
                  <a:lnTo>
                    <a:pt x="33705" y="3162"/>
                  </a:lnTo>
                  <a:lnTo>
                    <a:pt x="32118" y="2374"/>
                  </a:lnTo>
                  <a:lnTo>
                    <a:pt x="30530" y="1981"/>
                  </a:lnTo>
                  <a:lnTo>
                    <a:pt x="28943" y="1181"/>
                  </a:lnTo>
                  <a:lnTo>
                    <a:pt x="25374" y="393"/>
                  </a:lnTo>
                  <a:lnTo>
                    <a:pt x="21018" y="0"/>
                  </a:lnTo>
                  <a:close/>
                </a:path>
                <a:path w="34290" h="10795" extrusionOk="0">
                  <a:moveTo>
                    <a:pt x="33086" y="3555"/>
                  </a:moveTo>
                  <a:lnTo>
                    <a:pt x="21018" y="3555"/>
                  </a:lnTo>
                  <a:lnTo>
                    <a:pt x="26174" y="4737"/>
                  </a:lnTo>
                  <a:lnTo>
                    <a:pt x="27368" y="4737"/>
                  </a:lnTo>
                  <a:lnTo>
                    <a:pt x="27762" y="5130"/>
                  </a:lnTo>
                  <a:lnTo>
                    <a:pt x="28549" y="5524"/>
                  </a:lnTo>
                  <a:lnTo>
                    <a:pt x="28943" y="5524"/>
                  </a:lnTo>
                  <a:lnTo>
                    <a:pt x="28943" y="5930"/>
                  </a:lnTo>
                  <a:lnTo>
                    <a:pt x="29349" y="5930"/>
                  </a:lnTo>
                  <a:lnTo>
                    <a:pt x="33086" y="3555"/>
                  </a:lnTo>
                  <a:close/>
                </a:path>
              </a:pathLst>
            </a:custGeom>
            <a:solidFill>
              <a:srgbClr val="0F97E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50" name="Google Shape;850;p5"/>
            <p:cNvSpPr/>
            <p:nvPr/>
          </p:nvSpPr>
          <p:spPr>
            <a:xfrm>
              <a:off x="1317898" y="3850680"/>
              <a:ext cx="27940" cy="13970"/>
            </a:xfrm>
            <a:custGeom>
              <a:avLst/>
              <a:gdLst/>
              <a:ahLst/>
              <a:cxnLst/>
              <a:rect l="l" t="t" r="r" b="b"/>
              <a:pathLst>
                <a:path w="27940" h="13970" extrusionOk="0">
                  <a:moveTo>
                    <a:pt x="393" y="0"/>
                  </a:moveTo>
                  <a:lnTo>
                    <a:pt x="0" y="393"/>
                  </a:lnTo>
                  <a:lnTo>
                    <a:pt x="0" y="787"/>
                  </a:lnTo>
                  <a:lnTo>
                    <a:pt x="0" y="2755"/>
                  </a:lnTo>
                  <a:lnTo>
                    <a:pt x="20231" y="13804"/>
                  </a:lnTo>
                  <a:lnTo>
                    <a:pt x="24193" y="13804"/>
                  </a:lnTo>
                  <a:lnTo>
                    <a:pt x="27762" y="13017"/>
                  </a:lnTo>
                  <a:lnTo>
                    <a:pt x="25374" y="9474"/>
                  </a:lnTo>
                  <a:lnTo>
                    <a:pt x="24587" y="9474"/>
                  </a:lnTo>
                  <a:lnTo>
                    <a:pt x="24193" y="9867"/>
                  </a:lnTo>
                  <a:lnTo>
                    <a:pt x="16662" y="9867"/>
                  </a:lnTo>
                  <a:lnTo>
                    <a:pt x="13487" y="9067"/>
                  </a:lnTo>
                  <a:lnTo>
                    <a:pt x="10706" y="7493"/>
                  </a:lnTo>
                  <a:lnTo>
                    <a:pt x="7531" y="5524"/>
                  </a:lnTo>
                  <a:lnTo>
                    <a:pt x="6350" y="3149"/>
                  </a:lnTo>
                  <a:lnTo>
                    <a:pt x="6743" y="787"/>
                  </a:lnTo>
                  <a:lnTo>
                    <a:pt x="393" y="0"/>
                  </a:lnTo>
                  <a:close/>
                </a:path>
              </a:pathLst>
            </a:custGeom>
            <a:solidFill>
              <a:srgbClr val="005EA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51" name="Google Shape;851;p5"/>
            <p:cNvSpPr/>
            <p:nvPr/>
          </p:nvSpPr>
          <p:spPr>
            <a:xfrm>
              <a:off x="1333381" y="3849100"/>
              <a:ext cx="10795" cy="6350"/>
            </a:xfrm>
            <a:custGeom>
              <a:avLst/>
              <a:gdLst/>
              <a:ahLst/>
              <a:cxnLst/>
              <a:rect l="l" t="t" r="r" b="b"/>
              <a:pathLst>
                <a:path w="10794" h="6350" extrusionOk="0">
                  <a:moveTo>
                    <a:pt x="2374" y="0"/>
                  </a:moveTo>
                  <a:lnTo>
                    <a:pt x="393" y="0"/>
                  </a:lnTo>
                  <a:lnTo>
                    <a:pt x="0" y="393"/>
                  </a:lnTo>
                  <a:lnTo>
                    <a:pt x="0" y="787"/>
                  </a:lnTo>
                  <a:lnTo>
                    <a:pt x="393" y="1181"/>
                  </a:lnTo>
                  <a:lnTo>
                    <a:pt x="8318" y="5524"/>
                  </a:lnTo>
                  <a:lnTo>
                    <a:pt x="9118" y="5918"/>
                  </a:lnTo>
                  <a:lnTo>
                    <a:pt x="9905" y="5918"/>
                  </a:lnTo>
                  <a:lnTo>
                    <a:pt x="10706" y="5130"/>
                  </a:lnTo>
                  <a:lnTo>
                    <a:pt x="10706" y="4737"/>
                  </a:lnTo>
                  <a:lnTo>
                    <a:pt x="10299" y="4343"/>
                  </a:lnTo>
                  <a:lnTo>
                    <a:pt x="2374" y="0"/>
                  </a:lnTo>
                  <a:close/>
                </a:path>
              </a:pathLst>
            </a:custGeom>
            <a:solidFill>
              <a:srgbClr val="BECCD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52" name="Google Shape;852;p5"/>
            <p:cNvSpPr/>
            <p:nvPr/>
          </p:nvSpPr>
          <p:spPr>
            <a:xfrm>
              <a:off x="1323848" y="3836085"/>
              <a:ext cx="43815" cy="31750"/>
            </a:xfrm>
            <a:custGeom>
              <a:avLst/>
              <a:gdLst/>
              <a:ahLst/>
              <a:cxnLst/>
              <a:rect l="l" t="t" r="r" b="b"/>
              <a:pathLst>
                <a:path w="43815" h="31750" extrusionOk="0">
                  <a:moveTo>
                    <a:pt x="6350" y="28498"/>
                  </a:moveTo>
                  <a:lnTo>
                    <a:pt x="4927" y="27609"/>
                  </a:lnTo>
                  <a:lnTo>
                    <a:pt x="1422" y="27609"/>
                  </a:lnTo>
                  <a:lnTo>
                    <a:pt x="0" y="28498"/>
                  </a:lnTo>
                  <a:lnTo>
                    <a:pt x="0" y="30670"/>
                  </a:lnTo>
                  <a:lnTo>
                    <a:pt x="1422" y="31559"/>
                  </a:lnTo>
                  <a:lnTo>
                    <a:pt x="3175" y="31559"/>
                  </a:lnTo>
                  <a:lnTo>
                    <a:pt x="4927" y="31559"/>
                  </a:lnTo>
                  <a:lnTo>
                    <a:pt x="6350" y="30670"/>
                  </a:lnTo>
                  <a:lnTo>
                    <a:pt x="6350" y="28498"/>
                  </a:lnTo>
                  <a:close/>
                </a:path>
                <a:path w="43815" h="31750" extrusionOk="0">
                  <a:moveTo>
                    <a:pt x="10706" y="1574"/>
                  </a:moveTo>
                  <a:lnTo>
                    <a:pt x="8331" y="0"/>
                  </a:lnTo>
                  <a:lnTo>
                    <a:pt x="6350" y="0"/>
                  </a:lnTo>
                  <a:lnTo>
                    <a:pt x="5156" y="787"/>
                  </a:lnTo>
                  <a:lnTo>
                    <a:pt x="3962" y="1574"/>
                  </a:lnTo>
                  <a:lnTo>
                    <a:pt x="3962" y="2755"/>
                  </a:lnTo>
                  <a:lnTo>
                    <a:pt x="6350" y="4330"/>
                  </a:lnTo>
                  <a:lnTo>
                    <a:pt x="8331" y="4330"/>
                  </a:lnTo>
                  <a:lnTo>
                    <a:pt x="10706" y="2755"/>
                  </a:lnTo>
                  <a:lnTo>
                    <a:pt x="10706" y="1574"/>
                  </a:lnTo>
                  <a:close/>
                </a:path>
                <a:path w="43815" h="31750" extrusionOk="0">
                  <a:moveTo>
                    <a:pt x="43611" y="15875"/>
                  </a:moveTo>
                  <a:lnTo>
                    <a:pt x="42189" y="14986"/>
                  </a:lnTo>
                  <a:lnTo>
                    <a:pt x="38684" y="14986"/>
                  </a:lnTo>
                  <a:lnTo>
                    <a:pt x="37261" y="15875"/>
                  </a:lnTo>
                  <a:lnTo>
                    <a:pt x="37261" y="18046"/>
                  </a:lnTo>
                  <a:lnTo>
                    <a:pt x="38684" y="18935"/>
                  </a:lnTo>
                  <a:lnTo>
                    <a:pt x="40436" y="18935"/>
                  </a:lnTo>
                  <a:lnTo>
                    <a:pt x="42189" y="18935"/>
                  </a:lnTo>
                  <a:lnTo>
                    <a:pt x="43611" y="18046"/>
                  </a:lnTo>
                  <a:lnTo>
                    <a:pt x="43611" y="15875"/>
                  </a:lnTo>
                  <a:close/>
                </a:path>
              </a:pathLst>
            </a:custGeom>
            <a:solidFill>
              <a:srgbClr val="F7F8F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53" name="Google Shape;853;p5"/>
            <p:cNvSpPr/>
            <p:nvPr/>
          </p:nvSpPr>
          <p:spPr>
            <a:xfrm>
              <a:off x="1314348" y="3798201"/>
              <a:ext cx="78740" cy="45720"/>
            </a:xfrm>
            <a:custGeom>
              <a:avLst/>
              <a:gdLst/>
              <a:ahLst/>
              <a:cxnLst/>
              <a:rect l="l" t="t" r="r" b="b"/>
              <a:pathLst>
                <a:path w="78740" h="45720" extrusionOk="0">
                  <a:moveTo>
                    <a:pt x="1193" y="0"/>
                  </a:moveTo>
                  <a:lnTo>
                    <a:pt x="393" y="0"/>
                  </a:lnTo>
                  <a:lnTo>
                    <a:pt x="0" y="393"/>
                  </a:lnTo>
                  <a:lnTo>
                    <a:pt x="0" y="1181"/>
                  </a:lnTo>
                  <a:lnTo>
                    <a:pt x="406" y="1574"/>
                  </a:lnTo>
                  <a:lnTo>
                    <a:pt x="77330" y="45377"/>
                  </a:lnTo>
                  <a:lnTo>
                    <a:pt x="77723" y="45377"/>
                  </a:lnTo>
                  <a:lnTo>
                    <a:pt x="78117" y="44983"/>
                  </a:lnTo>
                  <a:lnTo>
                    <a:pt x="78117" y="44195"/>
                  </a:lnTo>
                  <a:lnTo>
                    <a:pt x="77723" y="43802"/>
                  </a:lnTo>
                  <a:lnTo>
                    <a:pt x="1193" y="0"/>
                  </a:lnTo>
                  <a:close/>
                </a:path>
              </a:pathLst>
            </a:custGeom>
            <a:solidFill>
              <a:srgbClr val="BECCD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54" name="Google Shape;854;p5"/>
            <p:cNvSpPr/>
            <p:nvPr/>
          </p:nvSpPr>
          <p:spPr>
            <a:xfrm>
              <a:off x="1377003" y="3834504"/>
              <a:ext cx="6350" cy="4445"/>
            </a:xfrm>
            <a:custGeom>
              <a:avLst/>
              <a:gdLst/>
              <a:ahLst/>
              <a:cxnLst/>
              <a:rect l="l" t="t" r="r" b="b"/>
              <a:pathLst>
                <a:path w="6350" h="4445" extrusionOk="0">
                  <a:moveTo>
                    <a:pt x="3568" y="0"/>
                  </a:moveTo>
                  <a:lnTo>
                    <a:pt x="1981" y="0"/>
                  </a:lnTo>
                  <a:lnTo>
                    <a:pt x="787" y="787"/>
                  </a:lnTo>
                  <a:lnTo>
                    <a:pt x="0" y="1181"/>
                  </a:lnTo>
                  <a:lnTo>
                    <a:pt x="0" y="2362"/>
                  </a:lnTo>
                  <a:lnTo>
                    <a:pt x="787" y="3149"/>
                  </a:lnTo>
                  <a:lnTo>
                    <a:pt x="1981" y="3936"/>
                  </a:lnTo>
                  <a:lnTo>
                    <a:pt x="3568" y="3936"/>
                  </a:lnTo>
                  <a:lnTo>
                    <a:pt x="5943" y="2362"/>
                  </a:lnTo>
                  <a:lnTo>
                    <a:pt x="5943" y="1574"/>
                  </a:lnTo>
                  <a:lnTo>
                    <a:pt x="3568" y="0"/>
                  </a:lnTo>
                  <a:close/>
                </a:path>
              </a:pathLst>
            </a:custGeom>
            <a:solidFill>
              <a:srgbClr val="3AB4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55" name="Google Shape;855;p5"/>
            <p:cNvSpPr/>
            <p:nvPr/>
          </p:nvSpPr>
          <p:spPr>
            <a:xfrm>
              <a:off x="1378591" y="3835297"/>
              <a:ext cx="2540" cy="1905"/>
            </a:xfrm>
            <a:custGeom>
              <a:avLst/>
              <a:gdLst/>
              <a:ahLst/>
              <a:cxnLst/>
              <a:rect l="l" t="t" r="r" b="b"/>
              <a:pathLst>
                <a:path w="2540" h="1904" extrusionOk="0">
                  <a:moveTo>
                    <a:pt x="1587" y="0"/>
                  </a:moveTo>
                  <a:lnTo>
                    <a:pt x="787" y="0"/>
                  </a:lnTo>
                  <a:lnTo>
                    <a:pt x="393" y="393"/>
                  </a:lnTo>
                  <a:lnTo>
                    <a:pt x="0" y="787"/>
                  </a:lnTo>
                  <a:lnTo>
                    <a:pt x="787" y="1574"/>
                  </a:lnTo>
                  <a:lnTo>
                    <a:pt x="1587" y="1574"/>
                  </a:lnTo>
                  <a:lnTo>
                    <a:pt x="1981" y="1181"/>
                  </a:lnTo>
                  <a:lnTo>
                    <a:pt x="2374" y="1181"/>
                  </a:lnTo>
                  <a:lnTo>
                    <a:pt x="2374" y="787"/>
                  </a:lnTo>
                  <a:lnTo>
                    <a:pt x="1587" y="0"/>
                  </a:lnTo>
                  <a:close/>
                </a:path>
              </a:pathLst>
            </a:custGeom>
            <a:solidFill>
              <a:srgbClr val="E6ECF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56" name="Google Shape;856;p5"/>
            <p:cNvSpPr/>
            <p:nvPr/>
          </p:nvSpPr>
          <p:spPr>
            <a:xfrm>
              <a:off x="1349640" y="3818723"/>
              <a:ext cx="6350" cy="4445"/>
            </a:xfrm>
            <a:custGeom>
              <a:avLst/>
              <a:gdLst/>
              <a:ahLst/>
              <a:cxnLst/>
              <a:rect l="l" t="t" r="r" b="b"/>
              <a:pathLst>
                <a:path w="6350" h="4445" extrusionOk="0">
                  <a:moveTo>
                    <a:pt x="3568" y="0"/>
                  </a:moveTo>
                  <a:lnTo>
                    <a:pt x="1981" y="0"/>
                  </a:lnTo>
                  <a:lnTo>
                    <a:pt x="787" y="787"/>
                  </a:lnTo>
                  <a:lnTo>
                    <a:pt x="0" y="1574"/>
                  </a:lnTo>
                  <a:lnTo>
                    <a:pt x="0" y="2362"/>
                  </a:lnTo>
                  <a:lnTo>
                    <a:pt x="787" y="3149"/>
                  </a:lnTo>
                  <a:lnTo>
                    <a:pt x="1981" y="3949"/>
                  </a:lnTo>
                  <a:lnTo>
                    <a:pt x="3568" y="3949"/>
                  </a:lnTo>
                  <a:lnTo>
                    <a:pt x="4749" y="3149"/>
                  </a:lnTo>
                  <a:lnTo>
                    <a:pt x="5943" y="2362"/>
                  </a:lnTo>
                  <a:lnTo>
                    <a:pt x="5943" y="1574"/>
                  </a:lnTo>
                  <a:lnTo>
                    <a:pt x="3568" y="0"/>
                  </a:lnTo>
                  <a:close/>
                </a:path>
              </a:pathLst>
            </a:custGeom>
            <a:solidFill>
              <a:srgbClr val="0F97E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57" name="Google Shape;857;p5"/>
            <p:cNvSpPr/>
            <p:nvPr/>
          </p:nvSpPr>
          <p:spPr>
            <a:xfrm>
              <a:off x="1351239" y="3819908"/>
              <a:ext cx="2540" cy="1905"/>
            </a:xfrm>
            <a:custGeom>
              <a:avLst/>
              <a:gdLst/>
              <a:ahLst/>
              <a:cxnLst/>
              <a:rect l="l" t="t" r="r" b="b"/>
              <a:pathLst>
                <a:path w="2540" h="1904" extrusionOk="0">
                  <a:moveTo>
                    <a:pt x="1587" y="0"/>
                  </a:moveTo>
                  <a:lnTo>
                    <a:pt x="787" y="0"/>
                  </a:lnTo>
                  <a:lnTo>
                    <a:pt x="393" y="393"/>
                  </a:lnTo>
                  <a:lnTo>
                    <a:pt x="0" y="393"/>
                  </a:lnTo>
                  <a:lnTo>
                    <a:pt x="0" y="787"/>
                  </a:lnTo>
                  <a:lnTo>
                    <a:pt x="787" y="1574"/>
                  </a:lnTo>
                  <a:lnTo>
                    <a:pt x="1587" y="1574"/>
                  </a:lnTo>
                  <a:lnTo>
                    <a:pt x="1981" y="1181"/>
                  </a:lnTo>
                  <a:lnTo>
                    <a:pt x="2374" y="1181"/>
                  </a:lnTo>
                  <a:lnTo>
                    <a:pt x="2374" y="787"/>
                  </a:lnTo>
                  <a:lnTo>
                    <a:pt x="1587" y="0"/>
                  </a:lnTo>
                  <a:close/>
                </a:path>
              </a:pathLst>
            </a:custGeom>
            <a:solidFill>
              <a:srgbClr val="E6ECF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58" name="Google Shape;858;p5"/>
            <p:cNvSpPr/>
            <p:nvPr/>
          </p:nvSpPr>
          <p:spPr>
            <a:xfrm>
              <a:off x="1322288" y="3803334"/>
              <a:ext cx="6350" cy="4445"/>
            </a:xfrm>
            <a:custGeom>
              <a:avLst/>
              <a:gdLst/>
              <a:ahLst/>
              <a:cxnLst/>
              <a:rect l="l" t="t" r="r" b="b"/>
              <a:pathLst>
                <a:path w="6350" h="4445" extrusionOk="0">
                  <a:moveTo>
                    <a:pt x="3568" y="0"/>
                  </a:moveTo>
                  <a:lnTo>
                    <a:pt x="1981" y="0"/>
                  </a:lnTo>
                  <a:lnTo>
                    <a:pt x="787" y="787"/>
                  </a:lnTo>
                  <a:lnTo>
                    <a:pt x="0" y="1181"/>
                  </a:lnTo>
                  <a:lnTo>
                    <a:pt x="0" y="1968"/>
                  </a:lnTo>
                  <a:lnTo>
                    <a:pt x="787" y="3162"/>
                  </a:lnTo>
                  <a:lnTo>
                    <a:pt x="1981" y="3949"/>
                  </a:lnTo>
                  <a:lnTo>
                    <a:pt x="3568" y="3949"/>
                  </a:lnTo>
                  <a:lnTo>
                    <a:pt x="5943" y="2362"/>
                  </a:lnTo>
                  <a:lnTo>
                    <a:pt x="5943" y="1574"/>
                  </a:lnTo>
                  <a:lnTo>
                    <a:pt x="3568" y="0"/>
                  </a:lnTo>
                  <a:close/>
                </a:path>
              </a:pathLst>
            </a:custGeom>
            <a:solidFill>
              <a:srgbClr val="005EA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59" name="Google Shape;859;p5"/>
            <p:cNvSpPr/>
            <p:nvPr/>
          </p:nvSpPr>
          <p:spPr>
            <a:xfrm>
              <a:off x="1323873" y="3804132"/>
              <a:ext cx="19050" cy="17780"/>
            </a:xfrm>
            <a:custGeom>
              <a:avLst/>
              <a:gdLst/>
              <a:ahLst/>
              <a:cxnLst/>
              <a:rect l="l" t="t" r="r" b="b"/>
              <a:pathLst>
                <a:path w="19050" h="17779" extrusionOk="0">
                  <a:moveTo>
                    <a:pt x="2374" y="787"/>
                  </a:moveTo>
                  <a:lnTo>
                    <a:pt x="1587" y="0"/>
                  </a:lnTo>
                  <a:lnTo>
                    <a:pt x="787" y="0"/>
                  </a:lnTo>
                  <a:lnTo>
                    <a:pt x="393" y="393"/>
                  </a:lnTo>
                  <a:lnTo>
                    <a:pt x="0" y="787"/>
                  </a:lnTo>
                  <a:lnTo>
                    <a:pt x="0" y="1181"/>
                  </a:lnTo>
                  <a:lnTo>
                    <a:pt x="393" y="1181"/>
                  </a:lnTo>
                  <a:lnTo>
                    <a:pt x="787" y="1574"/>
                  </a:lnTo>
                  <a:lnTo>
                    <a:pt x="1587" y="1574"/>
                  </a:lnTo>
                  <a:lnTo>
                    <a:pt x="1981" y="1181"/>
                  </a:lnTo>
                  <a:lnTo>
                    <a:pt x="2374" y="1181"/>
                  </a:lnTo>
                  <a:lnTo>
                    <a:pt x="2374" y="787"/>
                  </a:lnTo>
                  <a:close/>
                </a:path>
                <a:path w="19050" h="17779" extrusionOk="0">
                  <a:moveTo>
                    <a:pt x="19024" y="14998"/>
                  </a:moveTo>
                  <a:lnTo>
                    <a:pt x="15455" y="14998"/>
                  </a:lnTo>
                  <a:lnTo>
                    <a:pt x="9512" y="11442"/>
                  </a:lnTo>
                  <a:lnTo>
                    <a:pt x="8318" y="11442"/>
                  </a:lnTo>
                  <a:lnTo>
                    <a:pt x="7924" y="11836"/>
                  </a:lnTo>
                  <a:lnTo>
                    <a:pt x="6337" y="12623"/>
                  </a:lnTo>
                  <a:lnTo>
                    <a:pt x="5943" y="12623"/>
                  </a:lnTo>
                  <a:lnTo>
                    <a:pt x="5943" y="13017"/>
                  </a:lnTo>
                  <a:lnTo>
                    <a:pt x="6337" y="13411"/>
                  </a:lnTo>
                  <a:lnTo>
                    <a:pt x="13081" y="17360"/>
                  </a:lnTo>
                  <a:lnTo>
                    <a:pt x="13474" y="17754"/>
                  </a:lnTo>
                  <a:lnTo>
                    <a:pt x="14274" y="17754"/>
                  </a:lnTo>
                  <a:lnTo>
                    <a:pt x="14668" y="17360"/>
                  </a:lnTo>
                  <a:lnTo>
                    <a:pt x="19024" y="14998"/>
                  </a:lnTo>
                  <a:close/>
                </a:path>
              </a:pathLst>
            </a:custGeom>
            <a:solidFill>
              <a:srgbClr val="E6ECF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60" name="Google Shape;860;p5"/>
            <p:cNvSpPr/>
            <p:nvPr/>
          </p:nvSpPr>
          <p:spPr>
            <a:xfrm>
              <a:off x="1332195" y="3816750"/>
              <a:ext cx="5715" cy="3175"/>
            </a:xfrm>
            <a:custGeom>
              <a:avLst/>
              <a:gdLst/>
              <a:ahLst/>
              <a:cxnLst/>
              <a:rect l="l" t="t" r="r" b="b"/>
              <a:pathLst>
                <a:path w="5715" h="3175" extrusionOk="0">
                  <a:moveTo>
                    <a:pt x="1193" y="0"/>
                  </a:moveTo>
                  <a:lnTo>
                    <a:pt x="787" y="0"/>
                  </a:lnTo>
                  <a:lnTo>
                    <a:pt x="0" y="787"/>
                  </a:lnTo>
                  <a:lnTo>
                    <a:pt x="0" y="1181"/>
                  </a:lnTo>
                  <a:lnTo>
                    <a:pt x="393" y="1181"/>
                  </a:lnTo>
                  <a:lnTo>
                    <a:pt x="3962" y="3149"/>
                  </a:lnTo>
                  <a:lnTo>
                    <a:pt x="5156" y="3149"/>
                  </a:lnTo>
                  <a:lnTo>
                    <a:pt x="5549" y="2755"/>
                  </a:lnTo>
                  <a:lnTo>
                    <a:pt x="5549" y="2362"/>
                  </a:lnTo>
                  <a:lnTo>
                    <a:pt x="5156" y="2362"/>
                  </a:lnTo>
                  <a:lnTo>
                    <a:pt x="1587" y="393"/>
                  </a:lnTo>
                  <a:lnTo>
                    <a:pt x="1193" y="0"/>
                  </a:lnTo>
                  <a:close/>
                </a:path>
              </a:pathLst>
            </a:custGeom>
            <a:solidFill>
              <a:srgbClr val="BECCD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61" name="Google Shape;861;p5"/>
            <p:cNvSpPr/>
            <p:nvPr/>
          </p:nvSpPr>
          <p:spPr>
            <a:xfrm>
              <a:off x="1371851" y="3840026"/>
              <a:ext cx="13335" cy="6985"/>
            </a:xfrm>
            <a:custGeom>
              <a:avLst/>
              <a:gdLst/>
              <a:ahLst/>
              <a:cxnLst/>
              <a:rect l="l" t="t" r="r" b="b"/>
              <a:pathLst>
                <a:path w="13334" h="6985" extrusionOk="0">
                  <a:moveTo>
                    <a:pt x="3175" y="0"/>
                  </a:moveTo>
                  <a:lnTo>
                    <a:pt x="2374" y="0"/>
                  </a:lnTo>
                  <a:lnTo>
                    <a:pt x="1981" y="787"/>
                  </a:lnTo>
                  <a:lnTo>
                    <a:pt x="393" y="1574"/>
                  </a:lnTo>
                  <a:lnTo>
                    <a:pt x="0" y="1574"/>
                  </a:lnTo>
                  <a:lnTo>
                    <a:pt x="0" y="1968"/>
                  </a:lnTo>
                  <a:lnTo>
                    <a:pt x="393" y="2362"/>
                  </a:lnTo>
                  <a:lnTo>
                    <a:pt x="7137" y="6311"/>
                  </a:lnTo>
                  <a:lnTo>
                    <a:pt x="7531" y="6705"/>
                  </a:lnTo>
                  <a:lnTo>
                    <a:pt x="8331" y="6705"/>
                  </a:lnTo>
                  <a:lnTo>
                    <a:pt x="8724" y="6311"/>
                  </a:lnTo>
                  <a:lnTo>
                    <a:pt x="13081" y="3949"/>
                  </a:lnTo>
                  <a:lnTo>
                    <a:pt x="9512" y="3949"/>
                  </a:lnTo>
                  <a:lnTo>
                    <a:pt x="3568" y="393"/>
                  </a:lnTo>
                  <a:lnTo>
                    <a:pt x="3175" y="0"/>
                  </a:lnTo>
                  <a:close/>
                </a:path>
              </a:pathLst>
            </a:custGeom>
            <a:solidFill>
              <a:srgbClr val="E6ECF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62" name="Google Shape;862;p5"/>
            <p:cNvSpPr/>
            <p:nvPr/>
          </p:nvSpPr>
          <p:spPr>
            <a:xfrm>
              <a:off x="1270711" y="3800576"/>
              <a:ext cx="180340" cy="250190"/>
            </a:xfrm>
            <a:custGeom>
              <a:avLst/>
              <a:gdLst/>
              <a:ahLst/>
              <a:cxnLst/>
              <a:rect l="l" t="t" r="r" b="b"/>
              <a:pathLst>
                <a:path w="180340" h="250189" extrusionOk="0">
                  <a:moveTo>
                    <a:pt x="60286" y="1968"/>
                  </a:moveTo>
                  <a:lnTo>
                    <a:pt x="59893" y="1968"/>
                  </a:lnTo>
                  <a:lnTo>
                    <a:pt x="56324" y="0"/>
                  </a:lnTo>
                  <a:lnTo>
                    <a:pt x="55130" y="0"/>
                  </a:lnTo>
                  <a:lnTo>
                    <a:pt x="54737" y="393"/>
                  </a:lnTo>
                  <a:lnTo>
                    <a:pt x="54737" y="787"/>
                  </a:lnTo>
                  <a:lnTo>
                    <a:pt x="55130" y="787"/>
                  </a:lnTo>
                  <a:lnTo>
                    <a:pt x="58699" y="2755"/>
                  </a:lnTo>
                  <a:lnTo>
                    <a:pt x="59093" y="2755"/>
                  </a:lnTo>
                  <a:lnTo>
                    <a:pt x="59499" y="3149"/>
                  </a:lnTo>
                  <a:lnTo>
                    <a:pt x="60286" y="2362"/>
                  </a:lnTo>
                  <a:lnTo>
                    <a:pt x="60286" y="1968"/>
                  </a:lnTo>
                  <a:close/>
                </a:path>
                <a:path w="180340" h="250189" extrusionOk="0">
                  <a:moveTo>
                    <a:pt x="87236" y="17754"/>
                  </a:moveTo>
                  <a:lnTo>
                    <a:pt x="86842" y="17754"/>
                  </a:lnTo>
                  <a:lnTo>
                    <a:pt x="83273" y="15786"/>
                  </a:lnTo>
                  <a:lnTo>
                    <a:pt x="82080" y="15786"/>
                  </a:lnTo>
                  <a:lnTo>
                    <a:pt x="81686" y="16179"/>
                  </a:lnTo>
                  <a:lnTo>
                    <a:pt x="81686" y="16573"/>
                  </a:lnTo>
                  <a:lnTo>
                    <a:pt x="82080" y="16573"/>
                  </a:lnTo>
                  <a:lnTo>
                    <a:pt x="85648" y="18554"/>
                  </a:lnTo>
                  <a:lnTo>
                    <a:pt x="86842" y="18554"/>
                  </a:lnTo>
                  <a:lnTo>
                    <a:pt x="87236" y="18161"/>
                  </a:lnTo>
                  <a:lnTo>
                    <a:pt x="87236" y="17754"/>
                  </a:lnTo>
                  <a:close/>
                </a:path>
                <a:path w="180340" h="250189" extrusionOk="0">
                  <a:moveTo>
                    <a:pt x="108661" y="43002"/>
                  </a:moveTo>
                  <a:lnTo>
                    <a:pt x="108267" y="43002"/>
                  </a:lnTo>
                  <a:lnTo>
                    <a:pt x="104698" y="41033"/>
                  </a:lnTo>
                  <a:lnTo>
                    <a:pt x="104698" y="40640"/>
                  </a:lnTo>
                  <a:lnTo>
                    <a:pt x="103898" y="40640"/>
                  </a:lnTo>
                  <a:lnTo>
                    <a:pt x="103111" y="41427"/>
                  </a:lnTo>
                  <a:lnTo>
                    <a:pt x="103111" y="41821"/>
                  </a:lnTo>
                  <a:lnTo>
                    <a:pt x="103505" y="41821"/>
                  </a:lnTo>
                  <a:lnTo>
                    <a:pt x="107073" y="43802"/>
                  </a:lnTo>
                  <a:lnTo>
                    <a:pt x="108267" y="43802"/>
                  </a:lnTo>
                  <a:lnTo>
                    <a:pt x="108661" y="43395"/>
                  </a:lnTo>
                  <a:lnTo>
                    <a:pt x="108661" y="43002"/>
                  </a:lnTo>
                  <a:close/>
                </a:path>
                <a:path w="180340" h="250189" extrusionOk="0">
                  <a:moveTo>
                    <a:pt x="114617" y="33134"/>
                  </a:moveTo>
                  <a:lnTo>
                    <a:pt x="114223" y="33134"/>
                  </a:lnTo>
                  <a:lnTo>
                    <a:pt x="110655" y="31165"/>
                  </a:lnTo>
                  <a:lnTo>
                    <a:pt x="109461" y="31165"/>
                  </a:lnTo>
                  <a:lnTo>
                    <a:pt x="109067" y="31559"/>
                  </a:lnTo>
                  <a:lnTo>
                    <a:pt x="109067" y="31953"/>
                  </a:lnTo>
                  <a:lnTo>
                    <a:pt x="109461" y="31953"/>
                  </a:lnTo>
                  <a:lnTo>
                    <a:pt x="113030" y="33934"/>
                  </a:lnTo>
                  <a:lnTo>
                    <a:pt x="114223" y="33934"/>
                  </a:lnTo>
                  <a:lnTo>
                    <a:pt x="114617" y="33528"/>
                  </a:lnTo>
                  <a:lnTo>
                    <a:pt x="114617" y="33134"/>
                  </a:lnTo>
                  <a:close/>
                </a:path>
                <a:path w="180340" h="250189" extrusionOk="0">
                  <a:moveTo>
                    <a:pt x="180022" y="205955"/>
                  </a:moveTo>
                  <a:lnTo>
                    <a:pt x="76123" y="146380"/>
                  </a:lnTo>
                  <a:lnTo>
                    <a:pt x="0" y="190563"/>
                  </a:lnTo>
                  <a:lnTo>
                    <a:pt x="103886" y="250151"/>
                  </a:lnTo>
                  <a:lnTo>
                    <a:pt x="180022" y="205955"/>
                  </a:lnTo>
                  <a:close/>
                </a:path>
              </a:pathLst>
            </a:custGeom>
            <a:solidFill>
              <a:srgbClr val="BECCD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63" name="Google Shape;863;p5"/>
            <p:cNvSpPr/>
            <p:nvPr/>
          </p:nvSpPr>
          <p:spPr>
            <a:xfrm>
              <a:off x="1271122" y="3943005"/>
              <a:ext cx="180975" cy="104139"/>
            </a:xfrm>
            <a:custGeom>
              <a:avLst/>
              <a:gdLst/>
              <a:ahLst/>
              <a:cxnLst/>
              <a:rect l="l" t="t" r="r" b="b"/>
              <a:pathLst>
                <a:path w="180975" h="104139" extrusionOk="0">
                  <a:moveTo>
                    <a:pt x="76123" y="0"/>
                  </a:moveTo>
                  <a:lnTo>
                    <a:pt x="0" y="44183"/>
                  </a:lnTo>
                  <a:lnTo>
                    <a:pt x="104279" y="103771"/>
                  </a:lnTo>
                  <a:lnTo>
                    <a:pt x="180416" y="59969"/>
                  </a:lnTo>
                  <a:lnTo>
                    <a:pt x="76123" y="0"/>
                  </a:lnTo>
                  <a:close/>
                </a:path>
              </a:pathLst>
            </a:custGeom>
            <a:solidFill>
              <a:srgbClr val="E6ECF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64" name="Google Shape;864;p5"/>
            <p:cNvSpPr/>
            <p:nvPr/>
          </p:nvSpPr>
          <p:spPr>
            <a:xfrm>
              <a:off x="1363103" y="3958005"/>
              <a:ext cx="57785" cy="47625"/>
            </a:xfrm>
            <a:custGeom>
              <a:avLst/>
              <a:gdLst/>
              <a:ahLst/>
              <a:cxnLst/>
              <a:rect l="l" t="t" r="r" b="b"/>
              <a:pathLst>
                <a:path w="57784" h="47625" extrusionOk="0">
                  <a:moveTo>
                    <a:pt x="31724" y="17360"/>
                  </a:moveTo>
                  <a:lnTo>
                    <a:pt x="31330" y="16967"/>
                  </a:lnTo>
                  <a:lnTo>
                    <a:pt x="2387" y="393"/>
                  </a:lnTo>
                  <a:lnTo>
                    <a:pt x="1587" y="0"/>
                  </a:lnTo>
                  <a:lnTo>
                    <a:pt x="800" y="0"/>
                  </a:lnTo>
                  <a:lnTo>
                    <a:pt x="0" y="787"/>
                  </a:lnTo>
                  <a:lnTo>
                    <a:pt x="0" y="1181"/>
                  </a:lnTo>
                  <a:lnTo>
                    <a:pt x="406" y="1574"/>
                  </a:lnTo>
                  <a:lnTo>
                    <a:pt x="29349" y="18148"/>
                  </a:lnTo>
                  <a:lnTo>
                    <a:pt x="31330" y="18148"/>
                  </a:lnTo>
                  <a:lnTo>
                    <a:pt x="31724" y="17754"/>
                  </a:lnTo>
                  <a:lnTo>
                    <a:pt x="31724" y="17360"/>
                  </a:lnTo>
                  <a:close/>
                </a:path>
                <a:path w="57784" h="47625" extrusionOk="0">
                  <a:moveTo>
                    <a:pt x="50342" y="46164"/>
                  </a:moveTo>
                  <a:lnTo>
                    <a:pt x="49949" y="45770"/>
                  </a:lnTo>
                  <a:lnTo>
                    <a:pt x="42024" y="41427"/>
                  </a:lnTo>
                  <a:lnTo>
                    <a:pt x="41224" y="41033"/>
                  </a:lnTo>
                  <a:lnTo>
                    <a:pt x="40436" y="41033"/>
                  </a:lnTo>
                  <a:lnTo>
                    <a:pt x="39649" y="41821"/>
                  </a:lnTo>
                  <a:lnTo>
                    <a:pt x="39649" y="42214"/>
                  </a:lnTo>
                  <a:lnTo>
                    <a:pt x="40043" y="42608"/>
                  </a:lnTo>
                  <a:lnTo>
                    <a:pt x="47967" y="46951"/>
                  </a:lnTo>
                  <a:lnTo>
                    <a:pt x="48361" y="47345"/>
                  </a:lnTo>
                  <a:lnTo>
                    <a:pt x="49161" y="47345"/>
                  </a:lnTo>
                  <a:lnTo>
                    <a:pt x="49949" y="46951"/>
                  </a:lnTo>
                  <a:lnTo>
                    <a:pt x="50342" y="46558"/>
                  </a:lnTo>
                  <a:lnTo>
                    <a:pt x="50342" y="46164"/>
                  </a:lnTo>
                  <a:close/>
                </a:path>
                <a:path w="57784" h="47625" extrusionOk="0">
                  <a:moveTo>
                    <a:pt x="53924" y="44196"/>
                  </a:moveTo>
                  <a:lnTo>
                    <a:pt x="53530" y="43802"/>
                  </a:lnTo>
                  <a:lnTo>
                    <a:pt x="45605" y="39458"/>
                  </a:lnTo>
                  <a:lnTo>
                    <a:pt x="44805" y="39065"/>
                  </a:lnTo>
                  <a:lnTo>
                    <a:pt x="44018" y="39065"/>
                  </a:lnTo>
                  <a:lnTo>
                    <a:pt x="43218" y="39852"/>
                  </a:lnTo>
                  <a:lnTo>
                    <a:pt x="43218" y="40246"/>
                  </a:lnTo>
                  <a:lnTo>
                    <a:pt x="43624" y="40640"/>
                  </a:lnTo>
                  <a:lnTo>
                    <a:pt x="51549" y="44983"/>
                  </a:lnTo>
                  <a:lnTo>
                    <a:pt x="53530" y="44983"/>
                  </a:lnTo>
                  <a:lnTo>
                    <a:pt x="53924" y="44589"/>
                  </a:lnTo>
                  <a:lnTo>
                    <a:pt x="53924" y="44196"/>
                  </a:lnTo>
                  <a:close/>
                </a:path>
                <a:path w="57784" h="47625" extrusionOk="0">
                  <a:moveTo>
                    <a:pt x="57480" y="41821"/>
                  </a:moveTo>
                  <a:lnTo>
                    <a:pt x="57086" y="41427"/>
                  </a:lnTo>
                  <a:lnTo>
                    <a:pt x="49161" y="37084"/>
                  </a:lnTo>
                  <a:lnTo>
                    <a:pt x="48361" y="36690"/>
                  </a:lnTo>
                  <a:lnTo>
                    <a:pt x="47574" y="36690"/>
                  </a:lnTo>
                  <a:lnTo>
                    <a:pt x="46774" y="37477"/>
                  </a:lnTo>
                  <a:lnTo>
                    <a:pt x="46774" y="37871"/>
                  </a:lnTo>
                  <a:lnTo>
                    <a:pt x="47180" y="38265"/>
                  </a:lnTo>
                  <a:lnTo>
                    <a:pt x="55105" y="42608"/>
                  </a:lnTo>
                  <a:lnTo>
                    <a:pt x="55892" y="43002"/>
                  </a:lnTo>
                  <a:lnTo>
                    <a:pt x="56692" y="43002"/>
                  </a:lnTo>
                  <a:lnTo>
                    <a:pt x="57480" y="42214"/>
                  </a:lnTo>
                  <a:lnTo>
                    <a:pt x="57480" y="41821"/>
                  </a:lnTo>
                  <a:close/>
                </a:path>
              </a:pathLst>
            </a:custGeom>
            <a:solidFill>
              <a:srgbClr val="BECCD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65" name="Google Shape;865;p5"/>
            <p:cNvSpPr/>
            <p:nvPr/>
          </p:nvSpPr>
          <p:spPr>
            <a:xfrm>
              <a:off x="1399978" y="3988384"/>
              <a:ext cx="6985" cy="4445"/>
            </a:xfrm>
            <a:custGeom>
              <a:avLst/>
              <a:gdLst/>
              <a:ahLst/>
              <a:cxnLst/>
              <a:rect l="l" t="t" r="r" b="b"/>
              <a:pathLst>
                <a:path w="6984" h="4445" extrusionOk="0">
                  <a:moveTo>
                    <a:pt x="4356" y="0"/>
                  </a:moveTo>
                  <a:lnTo>
                    <a:pt x="2374" y="0"/>
                  </a:lnTo>
                  <a:lnTo>
                    <a:pt x="0" y="1574"/>
                  </a:lnTo>
                  <a:lnTo>
                    <a:pt x="0" y="2755"/>
                  </a:lnTo>
                  <a:lnTo>
                    <a:pt x="2374" y="4330"/>
                  </a:lnTo>
                  <a:lnTo>
                    <a:pt x="4356" y="4330"/>
                  </a:lnTo>
                  <a:lnTo>
                    <a:pt x="5549" y="3543"/>
                  </a:lnTo>
                  <a:lnTo>
                    <a:pt x="6743" y="3149"/>
                  </a:lnTo>
                  <a:lnTo>
                    <a:pt x="6743" y="1968"/>
                  </a:lnTo>
                  <a:lnTo>
                    <a:pt x="5549" y="787"/>
                  </a:lnTo>
                  <a:lnTo>
                    <a:pt x="4356" y="0"/>
                  </a:lnTo>
                  <a:close/>
                </a:path>
              </a:pathLst>
            </a:custGeom>
            <a:solidFill>
              <a:srgbClr val="3AB4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66" name="Google Shape;866;p5"/>
            <p:cNvSpPr/>
            <p:nvPr/>
          </p:nvSpPr>
          <p:spPr>
            <a:xfrm>
              <a:off x="1387271" y="4003370"/>
              <a:ext cx="18415" cy="10795"/>
            </a:xfrm>
            <a:custGeom>
              <a:avLst/>
              <a:gdLst/>
              <a:ahLst/>
              <a:cxnLst/>
              <a:rect l="l" t="t" r="r" b="b"/>
              <a:pathLst>
                <a:path w="18415" h="10795" extrusionOk="0">
                  <a:moveTo>
                    <a:pt x="10706" y="9474"/>
                  </a:moveTo>
                  <a:lnTo>
                    <a:pt x="10312" y="9080"/>
                  </a:lnTo>
                  <a:lnTo>
                    <a:pt x="2387" y="4737"/>
                  </a:lnTo>
                  <a:lnTo>
                    <a:pt x="1587" y="4343"/>
                  </a:lnTo>
                  <a:lnTo>
                    <a:pt x="800" y="4343"/>
                  </a:lnTo>
                  <a:lnTo>
                    <a:pt x="0" y="5130"/>
                  </a:lnTo>
                  <a:lnTo>
                    <a:pt x="0" y="5524"/>
                  </a:lnTo>
                  <a:lnTo>
                    <a:pt x="406" y="5918"/>
                  </a:lnTo>
                  <a:lnTo>
                    <a:pt x="8331" y="10261"/>
                  </a:lnTo>
                  <a:lnTo>
                    <a:pt x="8724" y="10655"/>
                  </a:lnTo>
                  <a:lnTo>
                    <a:pt x="9918" y="10655"/>
                  </a:lnTo>
                  <a:lnTo>
                    <a:pt x="10706" y="9867"/>
                  </a:lnTo>
                  <a:lnTo>
                    <a:pt x="10706" y="9474"/>
                  </a:lnTo>
                  <a:close/>
                </a:path>
                <a:path w="18415" h="10795" extrusionOk="0">
                  <a:moveTo>
                    <a:pt x="14655" y="7505"/>
                  </a:moveTo>
                  <a:lnTo>
                    <a:pt x="14262" y="7112"/>
                  </a:lnTo>
                  <a:lnTo>
                    <a:pt x="6337" y="2768"/>
                  </a:lnTo>
                  <a:lnTo>
                    <a:pt x="5537" y="2374"/>
                  </a:lnTo>
                  <a:lnTo>
                    <a:pt x="4749" y="2374"/>
                  </a:lnTo>
                  <a:lnTo>
                    <a:pt x="3949" y="3162"/>
                  </a:lnTo>
                  <a:lnTo>
                    <a:pt x="3949" y="3556"/>
                  </a:lnTo>
                  <a:lnTo>
                    <a:pt x="4356" y="3949"/>
                  </a:lnTo>
                  <a:lnTo>
                    <a:pt x="12280" y="8293"/>
                  </a:lnTo>
                  <a:lnTo>
                    <a:pt x="12674" y="8686"/>
                  </a:lnTo>
                  <a:lnTo>
                    <a:pt x="13474" y="8686"/>
                  </a:lnTo>
                  <a:lnTo>
                    <a:pt x="14262" y="8293"/>
                  </a:lnTo>
                  <a:lnTo>
                    <a:pt x="14655" y="7899"/>
                  </a:lnTo>
                  <a:lnTo>
                    <a:pt x="14655" y="7505"/>
                  </a:lnTo>
                  <a:close/>
                </a:path>
                <a:path w="18415" h="10795" extrusionOk="0">
                  <a:moveTo>
                    <a:pt x="18249" y="5130"/>
                  </a:moveTo>
                  <a:lnTo>
                    <a:pt x="17856" y="4737"/>
                  </a:lnTo>
                  <a:lnTo>
                    <a:pt x="9931" y="393"/>
                  </a:lnTo>
                  <a:lnTo>
                    <a:pt x="9131" y="0"/>
                  </a:lnTo>
                  <a:lnTo>
                    <a:pt x="8343" y="0"/>
                  </a:lnTo>
                  <a:lnTo>
                    <a:pt x="7543" y="787"/>
                  </a:lnTo>
                  <a:lnTo>
                    <a:pt x="7543" y="1181"/>
                  </a:lnTo>
                  <a:lnTo>
                    <a:pt x="7950" y="1574"/>
                  </a:lnTo>
                  <a:lnTo>
                    <a:pt x="15875" y="5918"/>
                  </a:lnTo>
                  <a:lnTo>
                    <a:pt x="16268" y="6311"/>
                  </a:lnTo>
                  <a:lnTo>
                    <a:pt x="17068" y="6311"/>
                  </a:lnTo>
                  <a:lnTo>
                    <a:pt x="17856" y="5918"/>
                  </a:lnTo>
                  <a:lnTo>
                    <a:pt x="18249" y="5524"/>
                  </a:lnTo>
                  <a:lnTo>
                    <a:pt x="18249" y="5130"/>
                  </a:lnTo>
                  <a:close/>
                </a:path>
              </a:pathLst>
            </a:custGeom>
            <a:solidFill>
              <a:srgbClr val="BECCD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67" name="Google Shape;867;p5"/>
            <p:cNvSpPr/>
            <p:nvPr/>
          </p:nvSpPr>
          <p:spPr>
            <a:xfrm>
              <a:off x="1384528" y="3997450"/>
              <a:ext cx="6985" cy="4445"/>
            </a:xfrm>
            <a:custGeom>
              <a:avLst/>
              <a:gdLst/>
              <a:ahLst/>
              <a:cxnLst/>
              <a:rect l="l" t="t" r="r" b="b"/>
              <a:pathLst>
                <a:path w="6984" h="4445" extrusionOk="0">
                  <a:moveTo>
                    <a:pt x="4356" y="0"/>
                  </a:moveTo>
                  <a:lnTo>
                    <a:pt x="2374" y="0"/>
                  </a:lnTo>
                  <a:lnTo>
                    <a:pt x="1193" y="800"/>
                  </a:lnTo>
                  <a:lnTo>
                    <a:pt x="0" y="1587"/>
                  </a:lnTo>
                  <a:lnTo>
                    <a:pt x="0" y="2768"/>
                  </a:lnTo>
                  <a:lnTo>
                    <a:pt x="2374" y="4343"/>
                  </a:lnTo>
                  <a:lnTo>
                    <a:pt x="4356" y="4343"/>
                  </a:lnTo>
                  <a:lnTo>
                    <a:pt x="5549" y="3555"/>
                  </a:lnTo>
                  <a:lnTo>
                    <a:pt x="6743" y="2768"/>
                  </a:lnTo>
                  <a:lnTo>
                    <a:pt x="6743" y="1587"/>
                  </a:lnTo>
                  <a:lnTo>
                    <a:pt x="4356" y="0"/>
                  </a:lnTo>
                  <a:close/>
                </a:path>
              </a:pathLst>
            </a:custGeom>
            <a:solidFill>
              <a:srgbClr val="0F97E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68" name="Google Shape;868;p5"/>
            <p:cNvSpPr/>
            <p:nvPr/>
          </p:nvSpPr>
          <p:spPr>
            <a:xfrm>
              <a:off x="1372603" y="4012056"/>
              <a:ext cx="18415" cy="10795"/>
            </a:xfrm>
            <a:custGeom>
              <a:avLst/>
              <a:gdLst/>
              <a:ahLst/>
              <a:cxnLst/>
              <a:rect l="l" t="t" r="r" b="b"/>
              <a:pathLst>
                <a:path w="18415" h="10795" extrusionOk="0">
                  <a:moveTo>
                    <a:pt x="10706" y="9474"/>
                  </a:moveTo>
                  <a:lnTo>
                    <a:pt x="10312" y="9080"/>
                  </a:lnTo>
                  <a:lnTo>
                    <a:pt x="2387" y="4737"/>
                  </a:lnTo>
                  <a:lnTo>
                    <a:pt x="1587" y="4343"/>
                  </a:lnTo>
                  <a:lnTo>
                    <a:pt x="800" y="4343"/>
                  </a:lnTo>
                  <a:lnTo>
                    <a:pt x="0" y="5130"/>
                  </a:lnTo>
                  <a:lnTo>
                    <a:pt x="0" y="5524"/>
                  </a:lnTo>
                  <a:lnTo>
                    <a:pt x="406" y="5918"/>
                  </a:lnTo>
                  <a:lnTo>
                    <a:pt x="8331" y="10261"/>
                  </a:lnTo>
                  <a:lnTo>
                    <a:pt x="10312" y="10261"/>
                  </a:lnTo>
                  <a:lnTo>
                    <a:pt x="10706" y="9867"/>
                  </a:lnTo>
                  <a:lnTo>
                    <a:pt x="10706" y="9474"/>
                  </a:lnTo>
                  <a:close/>
                </a:path>
                <a:path w="18415" h="10795" extrusionOk="0">
                  <a:moveTo>
                    <a:pt x="14287" y="7099"/>
                  </a:moveTo>
                  <a:lnTo>
                    <a:pt x="13893" y="6705"/>
                  </a:lnTo>
                  <a:lnTo>
                    <a:pt x="5969" y="2362"/>
                  </a:lnTo>
                  <a:lnTo>
                    <a:pt x="5168" y="1968"/>
                  </a:lnTo>
                  <a:lnTo>
                    <a:pt x="4381" y="1968"/>
                  </a:lnTo>
                  <a:lnTo>
                    <a:pt x="3581" y="2755"/>
                  </a:lnTo>
                  <a:lnTo>
                    <a:pt x="3581" y="3149"/>
                  </a:lnTo>
                  <a:lnTo>
                    <a:pt x="3987" y="3543"/>
                  </a:lnTo>
                  <a:lnTo>
                    <a:pt x="11912" y="7886"/>
                  </a:lnTo>
                  <a:lnTo>
                    <a:pt x="12700" y="8280"/>
                  </a:lnTo>
                  <a:lnTo>
                    <a:pt x="13500" y="8280"/>
                  </a:lnTo>
                  <a:lnTo>
                    <a:pt x="14287" y="7493"/>
                  </a:lnTo>
                  <a:lnTo>
                    <a:pt x="14287" y="7099"/>
                  </a:lnTo>
                  <a:close/>
                </a:path>
                <a:path w="18415" h="10795" extrusionOk="0">
                  <a:moveTo>
                    <a:pt x="18237" y="5130"/>
                  </a:moveTo>
                  <a:lnTo>
                    <a:pt x="17843" y="4737"/>
                  </a:lnTo>
                  <a:lnTo>
                    <a:pt x="9918" y="393"/>
                  </a:lnTo>
                  <a:lnTo>
                    <a:pt x="9118" y="0"/>
                  </a:lnTo>
                  <a:lnTo>
                    <a:pt x="8331" y="0"/>
                  </a:lnTo>
                  <a:lnTo>
                    <a:pt x="7531" y="787"/>
                  </a:lnTo>
                  <a:lnTo>
                    <a:pt x="7531" y="1181"/>
                  </a:lnTo>
                  <a:lnTo>
                    <a:pt x="7937" y="1574"/>
                  </a:lnTo>
                  <a:lnTo>
                    <a:pt x="15862" y="5918"/>
                  </a:lnTo>
                  <a:lnTo>
                    <a:pt x="16256" y="6311"/>
                  </a:lnTo>
                  <a:lnTo>
                    <a:pt x="17056" y="6311"/>
                  </a:lnTo>
                  <a:lnTo>
                    <a:pt x="17843" y="5918"/>
                  </a:lnTo>
                  <a:lnTo>
                    <a:pt x="18237" y="5524"/>
                  </a:lnTo>
                  <a:lnTo>
                    <a:pt x="18237" y="5130"/>
                  </a:lnTo>
                  <a:close/>
                </a:path>
              </a:pathLst>
            </a:custGeom>
            <a:solidFill>
              <a:srgbClr val="BECCD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69" name="Google Shape;869;p5"/>
            <p:cNvSpPr/>
            <p:nvPr/>
          </p:nvSpPr>
          <p:spPr>
            <a:xfrm>
              <a:off x="1369841" y="4005732"/>
              <a:ext cx="6985" cy="4445"/>
            </a:xfrm>
            <a:custGeom>
              <a:avLst/>
              <a:gdLst/>
              <a:ahLst/>
              <a:cxnLst/>
              <a:rect l="l" t="t" r="r" b="b"/>
              <a:pathLst>
                <a:path w="6984" h="4445" extrusionOk="0">
                  <a:moveTo>
                    <a:pt x="4356" y="0"/>
                  </a:moveTo>
                  <a:lnTo>
                    <a:pt x="2374" y="0"/>
                  </a:lnTo>
                  <a:lnTo>
                    <a:pt x="1193" y="800"/>
                  </a:lnTo>
                  <a:lnTo>
                    <a:pt x="0" y="1587"/>
                  </a:lnTo>
                  <a:lnTo>
                    <a:pt x="0" y="2768"/>
                  </a:lnTo>
                  <a:lnTo>
                    <a:pt x="2374" y="4343"/>
                  </a:lnTo>
                  <a:lnTo>
                    <a:pt x="4356" y="4343"/>
                  </a:lnTo>
                  <a:lnTo>
                    <a:pt x="5549" y="3556"/>
                  </a:lnTo>
                  <a:lnTo>
                    <a:pt x="6743" y="2768"/>
                  </a:lnTo>
                  <a:lnTo>
                    <a:pt x="6743" y="1587"/>
                  </a:lnTo>
                  <a:lnTo>
                    <a:pt x="4356" y="0"/>
                  </a:lnTo>
                  <a:close/>
                </a:path>
              </a:pathLst>
            </a:custGeom>
            <a:solidFill>
              <a:srgbClr val="005EA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70" name="Google Shape;870;p5"/>
            <p:cNvSpPr/>
            <p:nvPr/>
          </p:nvSpPr>
          <p:spPr>
            <a:xfrm>
              <a:off x="1329020" y="3983640"/>
              <a:ext cx="53340" cy="17145"/>
            </a:xfrm>
            <a:custGeom>
              <a:avLst/>
              <a:gdLst/>
              <a:ahLst/>
              <a:cxnLst/>
              <a:rect l="l" t="t" r="r" b="b"/>
              <a:pathLst>
                <a:path w="53340" h="17145" extrusionOk="0">
                  <a:moveTo>
                    <a:pt x="34899" y="0"/>
                  </a:moveTo>
                  <a:lnTo>
                    <a:pt x="34505" y="1574"/>
                  </a:lnTo>
                  <a:lnTo>
                    <a:pt x="33312" y="3149"/>
                  </a:lnTo>
                  <a:lnTo>
                    <a:pt x="30937" y="4343"/>
                  </a:lnTo>
                  <a:lnTo>
                    <a:pt x="25781" y="7492"/>
                  </a:lnTo>
                  <a:lnTo>
                    <a:pt x="17449" y="7492"/>
                  </a:lnTo>
                  <a:lnTo>
                    <a:pt x="11899" y="4737"/>
                  </a:lnTo>
                  <a:lnTo>
                    <a:pt x="0" y="12623"/>
                  </a:lnTo>
                  <a:lnTo>
                    <a:pt x="10495" y="16106"/>
                  </a:lnTo>
                  <a:lnTo>
                    <a:pt x="22107" y="17111"/>
                  </a:lnTo>
                  <a:lnTo>
                    <a:pt x="33572" y="15675"/>
                  </a:lnTo>
                  <a:lnTo>
                    <a:pt x="43624" y="11836"/>
                  </a:lnTo>
                  <a:lnTo>
                    <a:pt x="48374" y="9080"/>
                  </a:lnTo>
                  <a:lnTo>
                    <a:pt x="51549" y="5524"/>
                  </a:lnTo>
                  <a:lnTo>
                    <a:pt x="52743" y="1968"/>
                  </a:lnTo>
                  <a:lnTo>
                    <a:pt x="34899" y="0"/>
                  </a:lnTo>
                  <a:close/>
                </a:path>
              </a:pathLst>
            </a:custGeom>
            <a:solidFill>
              <a:srgbClr val="3AB4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71" name="Google Shape;871;p5"/>
            <p:cNvSpPr/>
            <p:nvPr/>
          </p:nvSpPr>
          <p:spPr>
            <a:xfrm>
              <a:off x="1338533" y="3964168"/>
              <a:ext cx="45720" cy="21590"/>
            </a:xfrm>
            <a:custGeom>
              <a:avLst/>
              <a:gdLst/>
              <a:ahLst/>
              <a:cxnLst/>
              <a:rect l="l" t="t" r="r" b="b"/>
              <a:pathLst>
                <a:path w="45719" h="21589" extrusionOk="0">
                  <a:moveTo>
                    <a:pt x="8900" y="0"/>
                  </a:moveTo>
                  <a:lnTo>
                    <a:pt x="0" y="1322"/>
                  </a:lnTo>
                  <a:lnTo>
                    <a:pt x="7137" y="10796"/>
                  </a:lnTo>
                  <a:lnTo>
                    <a:pt x="11899" y="9615"/>
                  </a:lnTo>
                  <a:lnTo>
                    <a:pt x="17449" y="10402"/>
                  </a:lnTo>
                  <a:lnTo>
                    <a:pt x="21805" y="12765"/>
                  </a:lnTo>
                  <a:lnTo>
                    <a:pt x="24980" y="14733"/>
                  </a:lnTo>
                  <a:lnTo>
                    <a:pt x="26161" y="17108"/>
                  </a:lnTo>
                  <a:lnTo>
                    <a:pt x="25768" y="19470"/>
                  </a:lnTo>
                  <a:lnTo>
                    <a:pt x="43611" y="21451"/>
                  </a:lnTo>
                  <a:lnTo>
                    <a:pt x="17989" y="192"/>
                  </a:lnTo>
                  <a:lnTo>
                    <a:pt x="8900" y="0"/>
                  </a:lnTo>
                  <a:close/>
                </a:path>
              </a:pathLst>
            </a:custGeom>
            <a:solidFill>
              <a:srgbClr val="0F97E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72" name="Google Shape;872;p5"/>
            <p:cNvSpPr/>
            <p:nvPr/>
          </p:nvSpPr>
          <p:spPr>
            <a:xfrm>
              <a:off x="1317913" y="3965096"/>
              <a:ext cx="27940" cy="31115"/>
            </a:xfrm>
            <a:custGeom>
              <a:avLst/>
              <a:gdLst/>
              <a:ahLst/>
              <a:cxnLst/>
              <a:rect l="l" t="t" r="r" b="b"/>
              <a:pathLst>
                <a:path w="27940" h="31114" extrusionOk="0">
                  <a:moveTo>
                    <a:pt x="20231" y="0"/>
                  </a:moveTo>
                  <a:lnTo>
                    <a:pt x="0" y="16967"/>
                  </a:lnTo>
                  <a:lnTo>
                    <a:pt x="2381" y="23920"/>
                  </a:lnTo>
                  <a:lnTo>
                    <a:pt x="9525" y="29984"/>
                  </a:lnTo>
                  <a:lnTo>
                    <a:pt x="9918" y="30378"/>
                  </a:lnTo>
                  <a:lnTo>
                    <a:pt x="10706" y="30378"/>
                  </a:lnTo>
                  <a:lnTo>
                    <a:pt x="11112" y="30772"/>
                  </a:lnTo>
                  <a:lnTo>
                    <a:pt x="22999" y="22885"/>
                  </a:lnTo>
                  <a:lnTo>
                    <a:pt x="22999" y="23279"/>
                  </a:lnTo>
                  <a:lnTo>
                    <a:pt x="22606" y="22885"/>
                  </a:lnTo>
                  <a:lnTo>
                    <a:pt x="17056" y="19723"/>
                  </a:lnTo>
                  <a:lnTo>
                    <a:pt x="17056" y="14604"/>
                  </a:lnTo>
                  <a:lnTo>
                    <a:pt x="22606" y="11442"/>
                  </a:lnTo>
                  <a:lnTo>
                    <a:pt x="25781" y="9867"/>
                  </a:lnTo>
                  <a:lnTo>
                    <a:pt x="27355" y="9474"/>
                  </a:lnTo>
                  <a:lnTo>
                    <a:pt x="20231" y="0"/>
                  </a:lnTo>
                  <a:close/>
                </a:path>
              </a:pathLst>
            </a:custGeom>
            <a:solidFill>
              <a:srgbClr val="005EA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73" name="Google Shape;873;p5"/>
            <p:cNvSpPr/>
            <p:nvPr/>
          </p:nvSpPr>
          <p:spPr>
            <a:xfrm>
              <a:off x="1329415" y="3971810"/>
              <a:ext cx="15240" cy="20320"/>
            </a:xfrm>
            <a:custGeom>
              <a:avLst/>
              <a:gdLst/>
              <a:ahLst/>
              <a:cxnLst/>
              <a:rect l="l" t="t" r="r" b="b"/>
              <a:pathLst>
                <a:path w="15240" h="20320" extrusionOk="0">
                  <a:moveTo>
                    <a:pt x="12687" y="0"/>
                  </a:moveTo>
                  <a:lnTo>
                    <a:pt x="9118" y="787"/>
                  </a:lnTo>
                  <a:lnTo>
                    <a:pt x="5549" y="2362"/>
                  </a:lnTo>
                  <a:lnTo>
                    <a:pt x="3568" y="4330"/>
                  </a:lnTo>
                  <a:lnTo>
                    <a:pt x="1193" y="6311"/>
                  </a:lnTo>
                  <a:lnTo>
                    <a:pt x="0" y="8280"/>
                  </a:lnTo>
                  <a:lnTo>
                    <a:pt x="0" y="13017"/>
                  </a:lnTo>
                  <a:lnTo>
                    <a:pt x="787" y="14986"/>
                  </a:lnTo>
                  <a:lnTo>
                    <a:pt x="2768" y="16967"/>
                  </a:lnTo>
                  <a:lnTo>
                    <a:pt x="5943" y="18542"/>
                  </a:lnTo>
                  <a:lnTo>
                    <a:pt x="7531" y="19723"/>
                  </a:lnTo>
                  <a:lnTo>
                    <a:pt x="11887" y="16967"/>
                  </a:lnTo>
                  <a:lnTo>
                    <a:pt x="11493" y="16967"/>
                  </a:lnTo>
                  <a:lnTo>
                    <a:pt x="11493" y="16573"/>
                  </a:lnTo>
                  <a:lnTo>
                    <a:pt x="10706" y="16573"/>
                  </a:lnTo>
                  <a:lnTo>
                    <a:pt x="10706" y="16179"/>
                  </a:lnTo>
                  <a:lnTo>
                    <a:pt x="10312" y="16179"/>
                  </a:lnTo>
                  <a:lnTo>
                    <a:pt x="10312" y="15786"/>
                  </a:lnTo>
                  <a:lnTo>
                    <a:pt x="7531" y="13804"/>
                  </a:lnTo>
                  <a:lnTo>
                    <a:pt x="6743" y="11442"/>
                  </a:lnTo>
                  <a:lnTo>
                    <a:pt x="7137" y="9461"/>
                  </a:lnTo>
                  <a:lnTo>
                    <a:pt x="7137" y="7886"/>
                  </a:lnTo>
                  <a:lnTo>
                    <a:pt x="7531" y="7886"/>
                  </a:lnTo>
                  <a:lnTo>
                    <a:pt x="7531" y="7493"/>
                  </a:lnTo>
                  <a:lnTo>
                    <a:pt x="7924" y="7493"/>
                  </a:lnTo>
                  <a:lnTo>
                    <a:pt x="8724" y="6705"/>
                  </a:lnTo>
                  <a:lnTo>
                    <a:pt x="9512" y="6311"/>
                  </a:lnTo>
                  <a:lnTo>
                    <a:pt x="10312" y="5524"/>
                  </a:lnTo>
                  <a:lnTo>
                    <a:pt x="13474" y="3937"/>
                  </a:lnTo>
                  <a:lnTo>
                    <a:pt x="15062" y="3543"/>
                  </a:lnTo>
                  <a:lnTo>
                    <a:pt x="12687" y="0"/>
                  </a:lnTo>
                  <a:close/>
                </a:path>
              </a:pathLst>
            </a:custGeom>
            <a:solidFill>
              <a:srgbClr val="004685"/>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74" name="Google Shape;874;p5"/>
            <p:cNvSpPr/>
            <p:nvPr/>
          </p:nvSpPr>
          <p:spPr>
            <a:xfrm>
              <a:off x="1336941" y="3983645"/>
              <a:ext cx="34290" cy="10795"/>
            </a:xfrm>
            <a:custGeom>
              <a:avLst/>
              <a:gdLst/>
              <a:ahLst/>
              <a:cxnLst/>
              <a:rect l="l" t="t" r="r" b="b"/>
              <a:pathLst>
                <a:path w="34290" h="10795" extrusionOk="0">
                  <a:moveTo>
                    <a:pt x="4762" y="4724"/>
                  </a:moveTo>
                  <a:lnTo>
                    <a:pt x="4356" y="4724"/>
                  </a:lnTo>
                  <a:lnTo>
                    <a:pt x="0" y="7492"/>
                  </a:lnTo>
                  <a:lnTo>
                    <a:pt x="1587" y="8280"/>
                  </a:lnTo>
                  <a:lnTo>
                    <a:pt x="3174" y="8674"/>
                  </a:lnTo>
                  <a:lnTo>
                    <a:pt x="4762" y="9461"/>
                  </a:lnTo>
                  <a:lnTo>
                    <a:pt x="8331" y="10655"/>
                  </a:lnTo>
                  <a:lnTo>
                    <a:pt x="12687" y="10655"/>
                  </a:lnTo>
                  <a:lnTo>
                    <a:pt x="16662" y="10261"/>
                  </a:lnTo>
                  <a:lnTo>
                    <a:pt x="21412" y="9855"/>
                  </a:lnTo>
                  <a:lnTo>
                    <a:pt x="25374" y="8674"/>
                  </a:lnTo>
                  <a:lnTo>
                    <a:pt x="27279" y="7492"/>
                  </a:lnTo>
                  <a:lnTo>
                    <a:pt x="12687" y="7492"/>
                  </a:lnTo>
                  <a:lnTo>
                    <a:pt x="7531" y="5918"/>
                  </a:lnTo>
                  <a:lnTo>
                    <a:pt x="6349" y="5918"/>
                  </a:lnTo>
                  <a:lnTo>
                    <a:pt x="5943" y="5511"/>
                  </a:lnTo>
                  <a:lnTo>
                    <a:pt x="5156" y="5118"/>
                  </a:lnTo>
                  <a:lnTo>
                    <a:pt x="4762" y="5118"/>
                  </a:lnTo>
                  <a:lnTo>
                    <a:pt x="4762" y="4724"/>
                  </a:lnTo>
                  <a:close/>
                </a:path>
                <a:path w="34290" h="10795" extrusionOk="0">
                  <a:moveTo>
                    <a:pt x="27355" y="0"/>
                  </a:moveTo>
                  <a:lnTo>
                    <a:pt x="26962" y="393"/>
                  </a:lnTo>
                  <a:lnTo>
                    <a:pt x="26962" y="787"/>
                  </a:lnTo>
                  <a:lnTo>
                    <a:pt x="26568" y="1181"/>
                  </a:lnTo>
                  <a:lnTo>
                    <a:pt x="26568" y="1574"/>
                  </a:lnTo>
                  <a:lnTo>
                    <a:pt x="26174" y="1574"/>
                  </a:lnTo>
                  <a:lnTo>
                    <a:pt x="26174" y="1968"/>
                  </a:lnTo>
                  <a:lnTo>
                    <a:pt x="24587" y="3543"/>
                  </a:lnTo>
                  <a:lnTo>
                    <a:pt x="23393" y="4330"/>
                  </a:lnTo>
                  <a:lnTo>
                    <a:pt x="19037" y="6705"/>
                  </a:lnTo>
                  <a:lnTo>
                    <a:pt x="12687" y="7492"/>
                  </a:lnTo>
                  <a:lnTo>
                    <a:pt x="27279" y="7492"/>
                  </a:lnTo>
                  <a:lnTo>
                    <a:pt x="28549" y="6705"/>
                  </a:lnTo>
                  <a:lnTo>
                    <a:pt x="31330" y="5118"/>
                  </a:lnTo>
                  <a:lnTo>
                    <a:pt x="32905" y="2755"/>
                  </a:lnTo>
                  <a:lnTo>
                    <a:pt x="33385" y="1574"/>
                  </a:lnTo>
                  <a:lnTo>
                    <a:pt x="26568" y="1574"/>
                  </a:lnTo>
                  <a:lnTo>
                    <a:pt x="26568" y="1181"/>
                  </a:lnTo>
                  <a:lnTo>
                    <a:pt x="33545" y="1181"/>
                  </a:lnTo>
                  <a:lnTo>
                    <a:pt x="33705" y="787"/>
                  </a:lnTo>
                  <a:lnTo>
                    <a:pt x="27355" y="0"/>
                  </a:lnTo>
                  <a:close/>
                </a:path>
              </a:pathLst>
            </a:custGeom>
            <a:solidFill>
              <a:srgbClr val="0F97E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75" name="Google Shape;875;p5"/>
            <p:cNvSpPr/>
            <p:nvPr/>
          </p:nvSpPr>
          <p:spPr>
            <a:xfrm>
              <a:off x="1342882" y="3970229"/>
              <a:ext cx="27940" cy="13970"/>
            </a:xfrm>
            <a:custGeom>
              <a:avLst/>
              <a:gdLst/>
              <a:ahLst/>
              <a:cxnLst/>
              <a:rect l="l" t="t" r="r" b="b"/>
              <a:pathLst>
                <a:path w="27940" h="13970" extrusionOk="0">
                  <a:moveTo>
                    <a:pt x="7531" y="0"/>
                  </a:moveTo>
                  <a:lnTo>
                    <a:pt x="3568" y="0"/>
                  </a:lnTo>
                  <a:lnTo>
                    <a:pt x="0" y="787"/>
                  </a:lnTo>
                  <a:lnTo>
                    <a:pt x="2387" y="4330"/>
                  </a:lnTo>
                  <a:lnTo>
                    <a:pt x="3175" y="4330"/>
                  </a:lnTo>
                  <a:lnTo>
                    <a:pt x="3568" y="3937"/>
                  </a:lnTo>
                  <a:lnTo>
                    <a:pt x="11099" y="3937"/>
                  </a:lnTo>
                  <a:lnTo>
                    <a:pt x="14681" y="4737"/>
                  </a:lnTo>
                  <a:lnTo>
                    <a:pt x="17056" y="6311"/>
                  </a:lnTo>
                  <a:lnTo>
                    <a:pt x="20231" y="8280"/>
                  </a:lnTo>
                  <a:lnTo>
                    <a:pt x="21412" y="10655"/>
                  </a:lnTo>
                  <a:lnTo>
                    <a:pt x="21018" y="13017"/>
                  </a:lnTo>
                  <a:lnTo>
                    <a:pt x="27368" y="13804"/>
                  </a:lnTo>
                  <a:lnTo>
                    <a:pt x="27762" y="13804"/>
                  </a:lnTo>
                  <a:lnTo>
                    <a:pt x="27762" y="13017"/>
                  </a:lnTo>
                  <a:lnTo>
                    <a:pt x="27762" y="11049"/>
                  </a:lnTo>
                  <a:lnTo>
                    <a:pt x="27368" y="8280"/>
                  </a:lnTo>
                  <a:lnTo>
                    <a:pt x="25387" y="5524"/>
                  </a:lnTo>
                  <a:lnTo>
                    <a:pt x="19037" y="1968"/>
                  </a:lnTo>
                  <a:lnTo>
                    <a:pt x="15468" y="787"/>
                  </a:lnTo>
                  <a:lnTo>
                    <a:pt x="7531" y="0"/>
                  </a:lnTo>
                  <a:close/>
                </a:path>
              </a:pathLst>
            </a:custGeom>
            <a:solidFill>
              <a:srgbClr val="005EA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76" name="Google Shape;876;p5"/>
            <p:cNvSpPr/>
            <p:nvPr/>
          </p:nvSpPr>
          <p:spPr>
            <a:xfrm>
              <a:off x="1344484" y="3979696"/>
              <a:ext cx="10795" cy="6350"/>
            </a:xfrm>
            <a:custGeom>
              <a:avLst/>
              <a:gdLst/>
              <a:ahLst/>
              <a:cxnLst/>
              <a:rect l="l" t="t" r="r" b="b"/>
              <a:pathLst>
                <a:path w="10794" h="6350" extrusionOk="0">
                  <a:moveTo>
                    <a:pt x="1587" y="0"/>
                  </a:moveTo>
                  <a:lnTo>
                    <a:pt x="800" y="0"/>
                  </a:lnTo>
                  <a:lnTo>
                    <a:pt x="0" y="787"/>
                  </a:lnTo>
                  <a:lnTo>
                    <a:pt x="0" y="1181"/>
                  </a:lnTo>
                  <a:lnTo>
                    <a:pt x="406" y="1574"/>
                  </a:lnTo>
                  <a:lnTo>
                    <a:pt x="8331" y="5918"/>
                  </a:lnTo>
                  <a:lnTo>
                    <a:pt x="8724" y="6311"/>
                  </a:lnTo>
                  <a:lnTo>
                    <a:pt x="9525" y="6311"/>
                  </a:lnTo>
                  <a:lnTo>
                    <a:pt x="10312" y="5918"/>
                  </a:lnTo>
                  <a:lnTo>
                    <a:pt x="10706" y="5524"/>
                  </a:lnTo>
                  <a:lnTo>
                    <a:pt x="10706" y="5130"/>
                  </a:lnTo>
                  <a:lnTo>
                    <a:pt x="10312" y="4737"/>
                  </a:lnTo>
                  <a:lnTo>
                    <a:pt x="2387" y="393"/>
                  </a:lnTo>
                  <a:lnTo>
                    <a:pt x="1587" y="0"/>
                  </a:lnTo>
                  <a:close/>
                </a:path>
              </a:pathLst>
            </a:custGeom>
            <a:solidFill>
              <a:srgbClr val="BECCD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77" name="Google Shape;877;p5"/>
            <p:cNvSpPr/>
            <p:nvPr/>
          </p:nvSpPr>
          <p:spPr>
            <a:xfrm>
              <a:off x="1321092" y="3967480"/>
              <a:ext cx="43815" cy="31750"/>
            </a:xfrm>
            <a:custGeom>
              <a:avLst/>
              <a:gdLst/>
              <a:ahLst/>
              <a:cxnLst/>
              <a:rect l="l" t="t" r="r" b="b"/>
              <a:pathLst>
                <a:path w="43815" h="31750" extrusionOk="0">
                  <a:moveTo>
                    <a:pt x="6731" y="13804"/>
                  </a:moveTo>
                  <a:lnTo>
                    <a:pt x="5549" y="12623"/>
                  </a:lnTo>
                  <a:lnTo>
                    <a:pt x="4356" y="11823"/>
                  </a:lnTo>
                  <a:lnTo>
                    <a:pt x="2374" y="11823"/>
                  </a:lnTo>
                  <a:lnTo>
                    <a:pt x="0" y="13411"/>
                  </a:lnTo>
                  <a:lnTo>
                    <a:pt x="0" y="14592"/>
                  </a:lnTo>
                  <a:lnTo>
                    <a:pt x="2374" y="16167"/>
                  </a:lnTo>
                  <a:lnTo>
                    <a:pt x="4356" y="16167"/>
                  </a:lnTo>
                  <a:lnTo>
                    <a:pt x="5549" y="15379"/>
                  </a:lnTo>
                  <a:lnTo>
                    <a:pt x="6731" y="14986"/>
                  </a:lnTo>
                  <a:lnTo>
                    <a:pt x="6731" y="13804"/>
                  </a:lnTo>
                  <a:close/>
                </a:path>
                <a:path w="43815" h="31750" extrusionOk="0">
                  <a:moveTo>
                    <a:pt x="39636" y="28803"/>
                  </a:moveTo>
                  <a:lnTo>
                    <a:pt x="38049" y="28016"/>
                  </a:lnTo>
                  <a:lnTo>
                    <a:pt x="36855" y="27216"/>
                  </a:lnTo>
                  <a:lnTo>
                    <a:pt x="34874" y="27216"/>
                  </a:lnTo>
                  <a:lnTo>
                    <a:pt x="33693" y="28016"/>
                  </a:lnTo>
                  <a:lnTo>
                    <a:pt x="32499" y="28803"/>
                  </a:lnTo>
                  <a:lnTo>
                    <a:pt x="32499" y="29984"/>
                  </a:lnTo>
                  <a:lnTo>
                    <a:pt x="34874" y="31559"/>
                  </a:lnTo>
                  <a:lnTo>
                    <a:pt x="36855" y="31559"/>
                  </a:lnTo>
                  <a:lnTo>
                    <a:pt x="38049" y="30772"/>
                  </a:lnTo>
                  <a:lnTo>
                    <a:pt x="39636" y="29984"/>
                  </a:lnTo>
                  <a:lnTo>
                    <a:pt x="39636" y="28803"/>
                  </a:lnTo>
                  <a:close/>
                </a:path>
                <a:path w="43815" h="31750" extrusionOk="0">
                  <a:moveTo>
                    <a:pt x="43611" y="876"/>
                  </a:moveTo>
                  <a:lnTo>
                    <a:pt x="42189" y="0"/>
                  </a:lnTo>
                  <a:lnTo>
                    <a:pt x="38684" y="0"/>
                  </a:lnTo>
                  <a:lnTo>
                    <a:pt x="37261" y="876"/>
                  </a:lnTo>
                  <a:lnTo>
                    <a:pt x="37261" y="3048"/>
                  </a:lnTo>
                  <a:lnTo>
                    <a:pt x="38684" y="3937"/>
                  </a:lnTo>
                  <a:lnTo>
                    <a:pt x="40436" y="3937"/>
                  </a:lnTo>
                  <a:lnTo>
                    <a:pt x="42189" y="3937"/>
                  </a:lnTo>
                  <a:lnTo>
                    <a:pt x="43611" y="3048"/>
                  </a:lnTo>
                  <a:lnTo>
                    <a:pt x="43611" y="876"/>
                  </a:lnTo>
                  <a:close/>
                </a:path>
              </a:pathLst>
            </a:custGeom>
            <a:solidFill>
              <a:srgbClr val="F7F8F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78" name="Google Shape;878;p5"/>
            <p:cNvSpPr/>
            <p:nvPr/>
          </p:nvSpPr>
          <p:spPr>
            <a:xfrm>
              <a:off x="1296083" y="3991138"/>
              <a:ext cx="78740" cy="46355"/>
            </a:xfrm>
            <a:custGeom>
              <a:avLst/>
              <a:gdLst/>
              <a:ahLst/>
              <a:cxnLst/>
              <a:rect l="l" t="t" r="r" b="b"/>
              <a:pathLst>
                <a:path w="78740" h="46354" extrusionOk="0">
                  <a:moveTo>
                    <a:pt x="1193" y="0"/>
                  </a:moveTo>
                  <a:lnTo>
                    <a:pt x="393" y="0"/>
                  </a:lnTo>
                  <a:lnTo>
                    <a:pt x="0" y="393"/>
                  </a:lnTo>
                  <a:lnTo>
                    <a:pt x="0" y="1181"/>
                  </a:lnTo>
                  <a:lnTo>
                    <a:pt x="393" y="1574"/>
                  </a:lnTo>
                  <a:lnTo>
                    <a:pt x="77724" y="45770"/>
                  </a:lnTo>
                  <a:lnTo>
                    <a:pt x="78511" y="44983"/>
                  </a:lnTo>
                  <a:lnTo>
                    <a:pt x="78511" y="44195"/>
                  </a:lnTo>
                  <a:lnTo>
                    <a:pt x="78117" y="43802"/>
                  </a:lnTo>
                  <a:lnTo>
                    <a:pt x="1193" y="0"/>
                  </a:lnTo>
                  <a:close/>
                </a:path>
              </a:pathLst>
            </a:custGeom>
            <a:solidFill>
              <a:srgbClr val="BECCD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79" name="Google Shape;879;p5"/>
            <p:cNvSpPr/>
            <p:nvPr/>
          </p:nvSpPr>
          <p:spPr>
            <a:xfrm>
              <a:off x="1305993" y="3997055"/>
              <a:ext cx="5715" cy="3175"/>
            </a:xfrm>
            <a:custGeom>
              <a:avLst/>
              <a:gdLst/>
              <a:ahLst/>
              <a:cxnLst/>
              <a:rect l="l" t="t" r="r" b="b"/>
              <a:pathLst>
                <a:path w="5715" h="3175" extrusionOk="0">
                  <a:moveTo>
                    <a:pt x="4317" y="0"/>
                  </a:moveTo>
                  <a:lnTo>
                    <a:pt x="1244" y="0"/>
                  </a:lnTo>
                  <a:lnTo>
                    <a:pt x="0" y="711"/>
                  </a:lnTo>
                  <a:lnTo>
                    <a:pt x="0" y="2451"/>
                  </a:lnTo>
                  <a:lnTo>
                    <a:pt x="1244" y="3162"/>
                  </a:lnTo>
                  <a:lnTo>
                    <a:pt x="2781" y="3162"/>
                  </a:lnTo>
                  <a:lnTo>
                    <a:pt x="4317" y="3162"/>
                  </a:lnTo>
                  <a:lnTo>
                    <a:pt x="5549" y="2451"/>
                  </a:lnTo>
                  <a:lnTo>
                    <a:pt x="5549" y="711"/>
                  </a:lnTo>
                  <a:lnTo>
                    <a:pt x="4317" y="0"/>
                  </a:lnTo>
                  <a:close/>
                </a:path>
              </a:pathLst>
            </a:custGeom>
            <a:solidFill>
              <a:srgbClr val="3AB4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80" name="Google Shape;880;p5"/>
            <p:cNvSpPr/>
            <p:nvPr/>
          </p:nvSpPr>
          <p:spPr>
            <a:xfrm>
              <a:off x="1307600" y="3998245"/>
              <a:ext cx="2540" cy="1905"/>
            </a:xfrm>
            <a:custGeom>
              <a:avLst/>
              <a:gdLst/>
              <a:ahLst/>
              <a:cxnLst/>
              <a:rect l="l" t="t" r="r" b="b"/>
              <a:pathLst>
                <a:path w="2540" h="1904" extrusionOk="0">
                  <a:moveTo>
                    <a:pt x="1587" y="0"/>
                  </a:moveTo>
                  <a:lnTo>
                    <a:pt x="787" y="0"/>
                  </a:lnTo>
                  <a:lnTo>
                    <a:pt x="393" y="393"/>
                  </a:lnTo>
                  <a:lnTo>
                    <a:pt x="0" y="393"/>
                  </a:lnTo>
                  <a:lnTo>
                    <a:pt x="0" y="787"/>
                  </a:lnTo>
                  <a:lnTo>
                    <a:pt x="787" y="1574"/>
                  </a:lnTo>
                  <a:lnTo>
                    <a:pt x="1587" y="1574"/>
                  </a:lnTo>
                  <a:lnTo>
                    <a:pt x="1981" y="1181"/>
                  </a:lnTo>
                  <a:lnTo>
                    <a:pt x="2374" y="787"/>
                  </a:lnTo>
                  <a:lnTo>
                    <a:pt x="2374" y="393"/>
                  </a:lnTo>
                  <a:lnTo>
                    <a:pt x="1981" y="393"/>
                  </a:lnTo>
                  <a:lnTo>
                    <a:pt x="1587" y="0"/>
                  </a:lnTo>
                  <a:close/>
                </a:path>
              </a:pathLst>
            </a:custGeom>
            <a:solidFill>
              <a:srgbClr val="E6ECF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81" name="Google Shape;881;p5"/>
            <p:cNvSpPr/>
            <p:nvPr/>
          </p:nvSpPr>
          <p:spPr>
            <a:xfrm>
              <a:off x="1332561" y="4012444"/>
              <a:ext cx="6350" cy="4445"/>
            </a:xfrm>
            <a:custGeom>
              <a:avLst/>
              <a:gdLst/>
              <a:ahLst/>
              <a:cxnLst/>
              <a:rect l="l" t="t" r="r" b="b"/>
              <a:pathLst>
                <a:path w="6350" h="4445" extrusionOk="0">
                  <a:moveTo>
                    <a:pt x="3975" y="0"/>
                  </a:moveTo>
                  <a:lnTo>
                    <a:pt x="2387" y="0"/>
                  </a:lnTo>
                  <a:lnTo>
                    <a:pt x="0" y="1587"/>
                  </a:lnTo>
                  <a:lnTo>
                    <a:pt x="0" y="2374"/>
                  </a:lnTo>
                  <a:lnTo>
                    <a:pt x="2387" y="3949"/>
                  </a:lnTo>
                  <a:lnTo>
                    <a:pt x="3975" y="3949"/>
                  </a:lnTo>
                  <a:lnTo>
                    <a:pt x="5156" y="3162"/>
                  </a:lnTo>
                  <a:lnTo>
                    <a:pt x="6350" y="2374"/>
                  </a:lnTo>
                  <a:lnTo>
                    <a:pt x="6350" y="1587"/>
                  </a:lnTo>
                  <a:lnTo>
                    <a:pt x="5156" y="800"/>
                  </a:lnTo>
                  <a:lnTo>
                    <a:pt x="3975" y="0"/>
                  </a:lnTo>
                  <a:close/>
                </a:path>
              </a:pathLst>
            </a:custGeom>
            <a:solidFill>
              <a:srgbClr val="0F97E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82" name="Google Shape;882;p5"/>
            <p:cNvSpPr/>
            <p:nvPr/>
          </p:nvSpPr>
          <p:spPr>
            <a:xfrm>
              <a:off x="1334949" y="4013633"/>
              <a:ext cx="2540" cy="1905"/>
            </a:xfrm>
            <a:custGeom>
              <a:avLst/>
              <a:gdLst/>
              <a:ahLst/>
              <a:cxnLst/>
              <a:rect l="l" t="t" r="r" b="b"/>
              <a:pathLst>
                <a:path w="2540" h="1904" extrusionOk="0">
                  <a:moveTo>
                    <a:pt x="1587" y="0"/>
                  </a:moveTo>
                  <a:lnTo>
                    <a:pt x="787" y="0"/>
                  </a:lnTo>
                  <a:lnTo>
                    <a:pt x="393" y="393"/>
                  </a:lnTo>
                  <a:lnTo>
                    <a:pt x="0" y="393"/>
                  </a:lnTo>
                  <a:lnTo>
                    <a:pt x="0" y="787"/>
                  </a:lnTo>
                  <a:lnTo>
                    <a:pt x="787" y="1574"/>
                  </a:lnTo>
                  <a:lnTo>
                    <a:pt x="1587" y="1574"/>
                  </a:lnTo>
                  <a:lnTo>
                    <a:pt x="1981" y="1181"/>
                  </a:lnTo>
                  <a:lnTo>
                    <a:pt x="2374" y="1181"/>
                  </a:lnTo>
                  <a:lnTo>
                    <a:pt x="2374" y="787"/>
                  </a:lnTo>
                  <a:lnTo>
                    <a:pt x="1587" y="0"/>
                  </a:lnTo>
                  <a:close/>
                </a:path>
              </a:pathLst>
            </a:custGeom>
            <a:solidFill>
              <a:srgbClr val="E6ECF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83" name="Google Shape;883;p5"/>
            <p:cNvSpPr/>
            <p:nvPr/>
          </p:nvSpPr>
          <p:spPr>
            <a:xfrm>
              <a:off x="1360318" y="4027831"/>
              <a:ext cx="6350" cy="4445"/>
            </a:xfrm>
            <a:custGeom>
              <a:avLst/>
              <a:gdLst/>
              <a:ahLst/>
              <a:cxnLst/>
              <a:rect l="l" t="t" r="r" b="b"/>
              <a:pathLst>
                <a:path w="6350" h="4445" extrusionOk="0">
                  <a:moveTo>
                    <a:pt x="3962" y="0"/>
                  </a:moveTo>
                  <a:lnTo>
                    <a:pt x="2374" y="0"/>
                  </a:lnTo>
                  <a:lnTo>
                    <a:pt x="1193" y="800"/>
                  </a:lnTo>
                  <a:lnTo>
                    <a:pt x="0" y="1587"/>
                  </a:lnTo>
                  <a:lnTo>
                    <a:pt x="0" y="2374"/>
                  </a:lnTo>
                  <a:lnTo>
                    <a:pt x="2374" y="3949"/>
                  </a:lnTo>
                  <a:lnTo>
                    <a:pt x="3962" y="3949"/>
                  </a:lnTo>
                  <a:lnTo>
                    <a:pt x="5156" y="3162"/>
                  </a:lnTo>
                  <a:lnTo>
                    <a:pt x="5943" y="2768"/>
                  </a:lnTo>
                  <a:lnTo>
                    <a:pt x="5943" y="1587"/>
                  </a:lnTo>
                  <a:lnTo>
                    <a:pt x="5156" y="800"/>
                  </a:lnTo>
                  <a:lnTo>
                    <a:pt x="3962" y="0"/>
                  </a:lnTo>
                  <a:close/>
                </a:path>
              </a:pathLst>
            </a:custGeom>
            <a:solidFill>
              <a:srgbClr val="005EA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84" name="Google Shape;884;p5"/>
            <p:cNvSpPr/>
            <p:nvPr/>
          </p:nvSpPr>
          <p:spPr>
            <a:xfrm>
              <a:off x="1345653" y="4013238"/>
              <a:ext cx="19050" cy="17780"/>
            </a:xfrm>
            <a:custGeom>
              <a:avLst/>
              <a:gdLst/>
              <a:ahLst/>
              <a:cxnLst/>
              <a:rect l="l" t="t" r="r" b="b"/>
              <a:pathLst>
                <a:path w="19050" h="17779" extrusionOk="0">
                  <a:moveTo>
                    <a:pt x="13081" y="4737"/>
                  </a:moveTo>
                  <a:lnTo>
                    <a:pt x="12687" y="4343"/>
                  </a:lnTo>
                  <a:lnTo>
                    <a:pt x="5943" y="393"/>
                  </a:lnTo>
                  <a:lnTo>
                    <a:pt x="5549" y="0"/>
                  </a:lnTo>
                  <a:lnTo>
                    <a:pt x="4749" y="0"/>
                  </a:lnTo>
                  <a:lnTo>
                    <a:pt x="4356" y="393"/>
                  </a:lnTo>
                  <a:lnTo>
                    <a:pt x="0" y="2755"/>
                  </a:lnTo>
                  <a:lnTo>
                    <a:pt x="3568" y="2755"/>
                  </a:lnTo>
                  <a:lnTo>
                    <a:pt x="9512" y="6311"/>
                  </a:lnTo>
                  <a:lnTo>
                    <a:pt x="10706" y="6311"/>
                  </a:lnTo>
                  <a:lnTo>
                    <a:pt x="11099" y="5918"/>
                  </a:lnTo>
                  <a:lnTo>
                    <a:pt x="12687" y="5130"/>
                  </a:lnTo>
                  <a:lnTo>
                    <a:pt x="13081" y="5130"/>
                  </a:lnTo>
                  <a:lnTo>
                    <a:pt x="13081" y="4737"/>
                  </a:lnTo>
                  <a:close/>
                </a:path>
                <a:path w="19050" h="17779" extrusionOk="0">
                  <a:moveTo>
                    <a:pt x="19037" y="16573"/>
                  </a:moveTo>
                  <a:lnTo>
                    <a:pt x="18643" y="16573"/>
                  </a:lnTo>
                  <a:lnTo>
                    <a:pt x="18249" y="16179"/>
                  </a:lnTo>
                  <a:lnTo>
                    <a:pt x="17449" y="16179"/>
                  </a:lnTo>
                  <a:lnTo>
                    <a:pt x="17056" y="16573"/>
                  </a:lnTo>
                  <a:lnTo>
                    <a:pt x="16662" y="16573"/>
                  </a:lnTo>
                  <a:lnTo>
                    <a:pt x="16662" y="16967"/>
                  </a:lnTo>
                  <a:lnTo>
                    <a:pt x="17449" y="17754"/>
                  </a:lnTo>
                  <a:lnTo>
                    <a:pt x="18249" y="17754"/>
                  </a:lnTo>
                  <a:lnTo>
                    <a:pt x="18643" y="17360"/>
                  </a:lnTo>
                  <a:lnTo>
                    <a:pt x="19037" y="16967"/>
                  </a:lnTo>
                  <a:lnTo>
                    <a:pt x="19037" y="16573"/>
                  </a:lnTo>
                  <a:close/>
                </a:path>
              </a:pathLst>
            </a:custGeom>
            <a:solidFill>
              <a:srgbClr val="E6ECF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85" name="Google Shape;885;p5"/>
            <p:cNvSpPr/>
            <p:nvPr/>
          </p:nvSpPr>
          <p:spPr>
            <a:xfrm>
              <a:off x="1350804" y="4015212"/>
              <a:ext cx="5715" cy="3175"/>
            </a:xfrm>
            <a:custGeom>
              <a:avLst/>
              <a:gdLst/>
              <a:ahLst/>
              <a:cxnLst/>
              <a:rect l="l" t="t" r="r" b="b"/>
              <a:pathLst>
                <a:path w="5715" h="3175" extrusionOk="0">
                  <a:moveTo>
                    <a:pt x="1587" y="0"/>
                  </a:moveTo>
                  <a:lnTo>
                    <a:pt x="393" y="0"/>
                  </a:lnTo>
                  <a:lnTo>
                    <a:pt x="0" y="393"/>
                  </a:lnTo>
                  <a:lnTo>
                    <a:pt x="0" y="787"/>
                  </a:lnTo>
                  <a:lnTo>
                    <a:pt x="393" y="787"/>
                  </a:lnTo>
                  <a:lnTo>
                    <a:pt x="3962" y="2755"/>
                  </a:lnTo>
                  <a:lnTo>
                    <a:pt x="4356" y="3149"/>
                  </a:lnTo>
                  <a:lnTo>
                    <a:pt x="4749" y="3149"/>
                  </a:lnTo>
                  <a:lnTo>
                    <a:pt x="5549" y="2362"/>
                  </a:lnTo>
                  <a:lnTo>
                    <a:pt x="5549" y="1968"/>
                  </a:lnTo>
                  <a:lnTo>
                    <a:pt x="5156" y="1968"/>
                  </a:lnTo>
                  <a:lnTo>
                    <a:pt x="1587" y="0"/>
                  </a:lnTo>
                  <a:close/>
                </a:path>
              </a:pathLst>
            </a:custGeom>
            <a:solidFill>
              <a:srgbClr val="BECCD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86" name="Google Shape;886;p5"/>
            <p:cNvSpPr/>
            <p:nvPr/>
          </p:nvSpPr>
          <p:spPr>
            <a:xfrm>
              <a:off x="1303639" y="3988380"/>
              <a:ext cx="13335" cy="6985"/>
            </a:xfrm>
            <a:custGeom>
              <a:avLst/>
              <a:gdLst/>
              <a:ahLst/>
              <a:cxnLst/>
              <a:rect l="l" t="t" r="r" b="b"/>
              <a:pathLst>
                <a:path w="13334" h="6985" extrusionOk="0">
                  <a:moveTo>
                    <a:pt x="5549" y="0"/>
                  </a:moveTo>
                  <a:lnTo>
                    <a:pt x="4749" y="0"/>
                  </a:lnTo>
                  <a:lnTo>
                    <a:pt x="4356" y="393"/>
                  </a:lnTo>
                  <a:lnTo>
                    <a:pt x="0" y="2755"/>
                  </a:lnTo>
                  <a:lnTo>
                    <a:pt x="3568" y="2755"/>
                  </a:lnTo>
                  <a:lnTo>
                    <a:pt x="9512" y="6311"/>
                  </a:lnTo>
                  <a:lnTo>
                    <a:pt x="9905" y="6705"/>
                  </a:lnTo>
                  <a:lnTo>
                    <a:pt x="10706" y="6705"/>
                  </a:lnTo>
                  <a:lnTo>
                    <a:pt x="11099" y="5918"/>
                  </a:lnTo>
                  <a:lnTo>
                    <a:pt x="12687" y="5130"/>
                  </a:lnTo>
                  <a:lnTo>
                    <a:pt x="13080" y="5130"/>
                  </a:lnTo>
                  <a:lnTo>
                    <a:pt x="13080" y="4737"/>
                  </a:lnTo>
                  <a:lnTo>
                    <a:pt x="12687" y="4343"/>
                  </a:lnTo>
                  <a:lnTo>
                    <a:pt x="5943" y="393"/>
                  </a:lnTo>
                  <a:lnTo>
                    <a:pt x="5549" y="0"/>
                  </a:lnTo>
                  <a:close/>
                </a:path>
              </a:pathLst>
            </a:custGeom>
            <a:solidFill>
              <a:srgbClr val="E6ECF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87" name="Google Shape;887;p5"/>
            <p:cNvSpPr/>
            <p:nvPr/>
          </p:nvSpPr>
          <p:spPr>
            <a:xfrm>
              <a:off x="1029601" y="3990759"/>
              <a:ext cx="334010" cy="408305"/>
            </a:xfrm>
            <a:custGeom>
              <a:avLst/>
              <a:gdLst/>
              <a:ahLst/>
              <a:cxnLst/>
              <a:rect l="l" t="t" r="r" b="b"/>
              <a:pathLst>
                <a:path w="334009" h="408304" extrusionOk="0">
                  <a:moveTo>
                    <a:pt x="222846" y="350748"/>
                  </a:moveTo>
                  <a:lnTo>
                    <a:pt x="214439" y="326199"/>
                  </a:lnTo>
                  <a:lnTo>
                    <a:pt x="191287" y="305269"/>
                  </a:lnTo>
                  <a:lnTo>
                    <a:pt x="156451" y="290715"/>
                  </a:lnTo>
                  <a:lnTo>
                    <a:pt x="113017" y="285242"/>
                  </a:lnTo>
                  <a:lnTo>
                    <a:pt x="69100" y="289864"/>
                  </a:lnTo>
                  <a:lnTo>
                    <a:pt x="33172" y="302958"/>
                  </a:lnTo>
                  <a:lnTo>
                    <a:pt x="8915" y="322478"/>
                  </a:lnTo>
                  <a:lnTo>
                    <a:pt x="0" y="346405"/>
                  </a:lnTo>
                  <a:lnTo>
                    <a:pt x="8915" y="370344"/>
                  </a:lnTo>
                  <a:lnTo>
                    <a:pt x="33172" y="389915"/>
                  </a:lnTo>
                  <a:lnTo>
                    <a:pt x="69100" y="403123"/>
                  </a:lnTo>
                  <a:lnTo>
                    <a:pt x="113017" y="407962"/>
                  </a:lnTo>
                  <a:lnTo>
                    <a:pt x="156451" y="403796"/>
                  </a:lnTo>
                  <a:lnTo>
                    <a:pt x="191287" y="392087"/>
                  </a:lnTo>
                  <a:lnTo>
                    <a:pt x="214439" y="374002"/>
                  </a:lnTo>
                  <a:lnTo>
                    <a:pt x="222846" y="350748"/>
                  </a:lnTo>
                  <a:close/>
                </a:path>
                <a:path w="334009" h="408304" extrusionOk="0">
                  <a:moveTo>
                    <a:pt x="279171" y="11836"/>
                  </a:moveTo>
                  <a:lnTo>
                    <a:pt x="278777" y="11836"/>
                  </a:lnTo>
                  <a:lnTo>
                    <a:pt x="275209" y="9867"/>
                  </a:lnTo>
                  <a:lnTo>
                    <a:pt x="274015" y="9867"/>
                  </a:lnTo>
                  <a:lnTo>
                    <a:pt x="273621" y="10261"/>
                  </a:lnTo>
                  <a:lnTo>
                    <a:pt x="273621" y="10655"/>
                  </a:lnTo>
                  <a:lnTo>
                    <a:pt x="274015" y="10655"/>
                  </a:lnTo>
                  <a:lnTo>
                    <a:pt x="277583" y="12623"/>
                  </a:lnTo>
                  <a:lnTo>
                    <a:pt x="278777" y="12623"/>
                  </a:lnTo>
                  <a:lnTo>
                    <a:pt x="279171" y="12230"/>
                  </a:lnTo>
                  <a:lnTo>
                    <a:pt x="279171" y="11836"/>
                  </a:lnTo>
                  <a:close/>
                </a:path>
                <a:path w="334009" h="408304" extrusionOk="0">
                  <a:moveTo>
                    <a:pt x="284721" y="1968"/>
                  </a:moveTo>
                  <a:lnTo>
                    <a:pt x="284327" y="1968"/>
                  </a:lnTo>
                  <a:lnTo>
                    <a:pt x="280758" y="0"/>
                  </a:lnTo>
                  <a:lnTo>
                    <a:pt x="279565" y="0"/>
                  </a:lnTo>
                  <a:lnTo>
                    <a:pt x="279171" y="393"/>
                  </a:lnTo>
                  <a:lnTo>
                    <a:pt x="279171" y="787"/>
                  </a:lnTo>
                  <a:lnTo>
                    <a:pt x="279565" y="787"/>
                  </a:lnTo>
                  <a:lnTo>
                    <a:pt x="283133" y="2755"/>
                  </a:lnTo>
                  <a:lnTo>
                    <a:pt x="284327" y="2755"/>
                  </a:lnTo>
                  <a:lnTo>
                    <a:pt x="284721" y="2362"/>
                  </a:lnTo>
                  <a:lnTo>
                    <a:pt x="284721" y="1968"/>
                  </a:lnTo>
                  <a:close/>
                </a:path>
                <a:path w="334009" h="408304" extrusionOk="0">
                  <a:moveTo>
                    <a:pt x="306133" y="27216"/>
                  </a:moveTo>
                  <a:lnTo>
                    <a:pt x="305739" y="27216"/>
                  </a:lnTo>
                  <a:lnTo>
                    <a:pt x="302171" y="25247"/>
                  </a:lnTo>
                  <a:lnTo>
                    <a:pt x="300977" y="25247"/>
                  </a:lnTo>
                  <a:lnTo>
                    <a:pt x="300583" y="25641"/>
                  </a:lnTo>
                  <a:lnTo>
                    <a:pt x="300583" y="26035"/>
                  </a:lnTo>
                  <a:lnTo>
                    <a:pt x="300977" y="26035"/>
                  </a:lnTo>
                  <a:lnTo>
                    <a:pt x="304546" y="28003"/>
                  </a:lnTo>
                  <a:lnTo>
                    <a:pt x="305739" y="28003"/>
                  </a:lnTo>
                  <a:lnTo>
                    <a:pt x="306133" y="27609"/>
                  </a:lnTo>
                  <a:lnTo>
                    <a:pt x="306133" y="27216"/>
                  </a:lnTo>
                  <a:close/>
                </a:path>
                <a:path w="334009" h="408304" extrusionOk="0">
                  <a:moveTo>
                    <a:pt x="333489" y="43002"/>
                  </a:moveTo>
                  <a:lnTo>
                    <a:pt x="333095" y="43002"/>
                  </a:lnTo>
                  <a:lnTo>
                    <a:pt x="329526" y="41021"/>
                  </a:lnTo>
                  <a:lnTo>
                    <a:pt x="328333" y="41021"/>
                  </a:lnTo>
                  <a:lnTo>
                    <a:pt x="327939" y="41414"/>
                  </a:lnTo>
                  <a:lnTo>
                    <a:pt x="327939" y="41821"/>
                  </a:lnTo>
                  <a:lnTo>
                    <a:pt x="328333" y="41821"/>
                  </a:lnTo>
                  <a:lnTo>
                    <a:pt x="331901" y="43789"/>
                  </a:lnTo>
                  <a:lnTo>
                    <a:pt x="333095" y="43789"/>
                  </a:lnTo>
                  <a:lnTo>
                    <a:pt x="333489" y="43395"/>
                  </a:lnTo>
                  <a:lnTo>
                    <a:pt x="333489" y="43002"/>
                  </a:lnTo>
                  <a:close/>
                </a:path>
              </a:pathLst>
            </a:custGeom>
            <a:solidFill>
              <a:srgbClr val="BECCD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88" name="Google Shape;888;p5"/>
            <p:cNvSpPr/>
            <p:nvPr/>
          </p:nvSpPr>
          <p:spPr>
            <a:xfrm>
              <a:off x="1065288" y="4079138"/>
              <a:ext cx="97155" cy="92710"/>
            </a:xfrm>
            <a:custGeom>
              <a:avLst/>
              <a:gdLst/>
              <a:ahLst/>
              <a:cxnLst/>
              <a:rect l="l" t="t" r="r" b="b"/>
              <a:pathLst>
                <a:path w="97155" h="92710" extrusionOk="0">
                  <a:moveTo>
                    <a:pt x="96748" y="6311"/>
                  </a:moveTo>
                  <a:lnTo>
                    <a:pt x="96354" y="2362"/>
                  </a:lnTo>
                  <a:lnTo>
                    <a:pt x="96354" y="1968"/>
                  </a:lnTo>
                  <a:lnTo>
                    <a:pt x="86042" y="0"/>
                  </a:lnTo>
                  <a:lnTo>
                    <a:pt x="83667" y="787"/>
                  </a:lnTo>
                  <a:lnTo>
                    <a:pt x="3175" y="35509"/>
                  </a:lnTo>
                  <a:lnTo>
                    <a:pt x="0" y="36690"/>
                  </a:lnTo>
                  <a:lnTo>
                    <a:pt x="393" y="46951"/>
                  </a:lnTo>
                  <a:lnTo>
                    <a:pt x="14274" y="55232"/>
                  </a:lnTo>
                  <a:lnTo>
                    <a:pt x="23393" y="53657"/>
                  </a:lnTo>
                  <a:lnTo>
                    <a:pt x="25882" y="52057"/>
                  </a:lnTo>
                  <a:lnTo>
                    <a:pt x="19862" y="65735"/>
                  </a:lnTo>
                  <a:lnTo>
                    <a:pt x="15468" y="78511"/>
                  </a:lnTo>
                  <a:lnTo>
                    <a:pt x="14681" y="81661"/>
                  </a:lnTo>
                  <a:lnTo>
                    <a:pt x="15074" y="88760"/>
                  </a:lnTo>
                  <a:lnTo>
                    <a:pt x="18249" y="90741"/>
                  </a:lnTo>
                  <a:lnTo>
                    <a:pt x="21818" y="92710"/>
                  </a:lnTo>
                  <a:lnTo>
                    <a:pt x="31724" y="87972"/>
                  </a:lnTo>
                  <a:lnTo>
                    <a:pt x="34505" y="80873"/>
                  </a:lnTo>
                  <a:lnTo>
                    <a:pt x="34899" y="79692"/>
                  </a:lnTo>
                  <a:lnTo>
                    <a:pt x="37287" y="67856"/>
                  </a:lnTo>
                  <a:lnTo>
                    <a:pt x="38074" y="65087"/>
                  </a:lnTo>
                  <a:lnTo>
                    <a:pt x="39700" y="56603"/>
                  </a:lnTo>
                  <a:lnTo>
                    <a:pt x="42176" y="48971"/>
                  </a:lnTo>
                  <a:lnTo>
                    <a:pt x="47028" y="38366"/>
                  </a:lnTo>
                  <a:lnTo>
                    <a:pt x="94767" y="7493"/>
                  </a:lnTo>
                  <a:lnTo>
                    <a:pt x="96748" y="6311"/>
                  </a:lnTo>
                  <a:close/>
                </a:path>
              </a:pathLst>
            </a:custGeom>
            <a:solidFill>
              <a:srgbClr val="EBEDF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89" name="Google Shape;889;p5"/>
            <p:cNvSpPr/>
            <p:nvPr/>
          </p:nvSpPr>
          <p:spPr>
            <a:xfrm>
              <a:off x="1064503" y="4075583"/>
              <a:ext cx="97790" cy="51435"/>
            </a:xfrm>
            <a:custGeom>
              <a:avLst/>
              <a:gdLst/>
              <a:ahLst/>
              <a:cxnLst/>
              <a:rect l="l" t="t" r="r" b="b"/>
              <a:pathLst>
                <a:path w="97790" h="51435" extrusionOk="0">
                  <a:moveTo>
                    <a:pt x="90017" y="0"/>
                  </a:moveTo>
                  <a:lnTo>
                    <a:pt x="86448" y="0"/>
                  </a:lnTo>
                  <a:lnTo>
                    <a:pt x="84074" y="1181"/>
                  </a:lnTo>
                  <a:lnTo>
                    <a:pt x="10312" y="33921"/>
                  </a:lnTo>
                  <a:lnTo>
                    <a:pt x="3175" y="37871"/>
                  </a:lnTo>
                  <a:lnTo>
                    <a:pt x="0" y="43002"/>
                  </a:lnTo>
                  <a:lnTo>
                    <a:pt x="13881" y="51282"/>
                  </a:lnTo>
                  <a:lnTo>
                    <a:pt x="22999" y="49707"/>
                  </a:lnTo>
                  <a:lnTo>
                    <a:pt x="29743" y="45364"/>
                  </a:lnTo>
                  <a:lnTo>
                    <a:pt x="95567" y="7886"/>
                  </a:lnTo>
                  <a:lnTo>
                    <a:pt x="97548" y="6299"/>
                  </a:lnTo>
                  <a:lnTo>
                    <a:pt x="97548" y="4330"/>
                  </a:lnTo>
                  <a:lnTo>
                    <a:pt x="95567" y="3149"/>
                  </a:lnTo>
                  <a:lnTo>
                    <a:pt x="92392" y="1181"/>
                  </a:lnTo>
                  <a:lnTo>
                    <a:pt x="90017"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90" name="Google Shape;890;p5"/>
            <p:cNvSpPr/>
            <p:nvPr/>
          </p:nvSpPr>
          <p:spPr>
            <a:xfrm>
              <a:off x="1290935" y="4238523"/>
              <a:ext cx="78740" cy="40005"/>
            </a:xfrm>
            <a:custGeom>
              <a:avLst/>
              <a:gdLst/>
              <a:ahLst/>
              <a:cxnLst/>
              <a:rect l="l" t="t" r="r" b="b"/>
              <a:pathLst>
                <a:path w="78740" h="40004" extrusionOk="0">
                  <a:moveTo>
                    <a:pt x="67805" y="0"/>
                  </a:moveTo>
                  <a:lnTo>
                    <a:pt x="55511" y="3949"/>
                  </a:lnTo>
                  <a:lnTo>
                    <a:pt x="51549" y="4737"/>
                  </a:lnTo>
                  <a:lnTo>
                    <a:pt x="43472" y="7242"/>
                  </a:lnTo>
                  <a:lnTo>
                    <a:pt x="37814" y="9671"/>
                  </a:lnTo>
                  <a:lnTo>
                    <a:pt x="32975" y="12395"/>
                  </a:lnTo>
                  <a:lnTo>
                    <a:pt x="27355" y="15786"/>
                  </a:lnTo>
                  <a:lnTo>
                    <a:pt x="20612" y="19735"/>
                  </a:lnTo>
                  <a:lnTo>
                    <a:pt x="13474" y="17754"/>
                  </a:lnTo>
                  <a:lnTo>
                    <a:pt x="9905" y="18948"/>
                  </a:lnTo>
                  <a:lnTo>
                    <a:pt x="5943" y="20523"/>
                  </a:lnTo>
                  <a:lnTo>
                    <a:pt x="0" y="28016"/>
                  </a:lnTo>
                  <a:lnTo>
                    <a:pt x="14668" y="39852"/>
                  </a:lnTo>
                  <a:lnTo>
                    <a:pt x="36080" y="34721"/>
                  </a:lnTo>
                  <a:lnTo>
                    <a:pt x="39255" y="30784"/>
                  </a:lnTo>
                  <a:lnTo>
                    <a:pt x="41236" y="29997"/>
                  </a:lnTo>
                  <a:lnTo>
                    <a:pt x="54765" y="25949"/>
                  </a:lnTo>
                  <a:lnTo>
                    <a:pt x="60803" y="23668"/>
                  </a:lnTo>
                  <a:lnTo>
                    <a:pt x="70180" y="18541"/>
                  </a:lnTo>
                  <a:lnTo>
                    <a:pt x="78117" y="10655"/>
                  </a:lnTo>
                  <a:lnTo>
                    <a:pt x="73355" y="5524"/>
                  </a:lnTo>
                  <a:lnTo>
                    <a:pt x="67805" y="0"/>
                  </a:lnTo>
                  <a:close/>
                </a:path>
              </a:pathLst>
            </a:custGeom>
            <a:solidFill>
              <a:srgbClr val="606B8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91" name="Google Shape;891;p5"/>
            <p:cNvSpPr/>
            <p:nvPr/>
          </p:nvSpPr>
          <p:spPr>
            <a:xfrm>
              <a:off x="1295280" y="4230637"/>
              <a:ext cx="71120" cy="40640"/>
            </a:xfrm>
            <a:custGeom>
              <a:avLst/>
              <a:gdLst/>
              <a:ahLst/>
              <a:cxnLst/>
              <a:rect l="l" t="t" r="r" b="b"/>
              <a:pathLst>
                <a:path w="71119" h="40639" extrusionOk="0">
                  <a:moveTo>
                    <a:pt x="47384" y="29984"/>
                  </a:moveTo>
                  <a:lnTo>
                    <a:pt x="1193" y="29984"/>
                  </a:lnTo>
                  <a:lnTo>
                    <a:pt x="878" y="30931"/>
                  </a:lnTo>
                  <a:lnTo>
                    <a:pt x="800" y="31165"/>
                  </a:lnTo>
                  <a:lnTo>
                    <a:pt x="1193" y="33134"/>
                  </a:lnTo>
                  <a:lnTo>
                    <a:pt x="3975" y="35115"/>
                  </a:lnTo>
                  <a:lnTo>
                    <a:pt x="10706" y="40639"/>
                  </a:lnTo>
                  <a:lnTo>
                    <a:pt x="16662" y="39065"/>
                  </a:lnTo>
                  <a:lnTo>
                    <a:pt x="19837" y="38671"/>
                  </a:lnTo>
                  <a:lnTo>
                    <a:pt x="24587" y="37871"/>
                  </a:lnTo>
                  <a:lnTo>
                    <a:pt x="34899" y="33934"/>
                  </a:lnTo>
                  <a:lnTo>
                    <a:pt x="36880" y="33134"/>
                  </a:lnTo>
                  <a:lnTo>
                    <a:pt x="44149" y="30931"/>
                  </a:lnTo>
                  <a:lnTo>
                    <a:pt x="47384" y="29984"/>
                  </a:lnTo>
                  <a:close/>
                </a:path>
                <a:path w="71119" h="40639" extrusionOk="0">
                  <a:moveTo>
                    <a:pt x="30137" y="0"/>
                  </a:moveTo>
                  <a:lnTo>
                    <a:pt x="25781" y="1181"/>
                  </a:lnTo>
                  <a:lnTo>
                    <a:pt x="18249" y="3543"/>
                  </a:lnTo>
                  <a:lnTo>
                    <a:pt x="13881" y="5524"/>
                  </a:lnTo>
                  <a:lnTo>
                    <a:pt x="10312" y="7099"/>
                  </a:lnTo>
                  <a:lnTo>
                    <a:pt x="7531" y="7886"/>
                  </a:lnTo>
                  <a:lnTo>
                    <a:pt x="4368" y="9867"/>
                  </a:lnTo>
                  <a:lnTo>
                    <a:pt x="3175" y="12623"/>
                  </a:lnTo>
                  <a:lnTo>
                    <a:pt x="0" y="19329"/>
                  </a:lnTo>
                  <a:lnTo>
                    <a:pt x="707" y="29097"/>
                  </a:lnTo>
                  <a:lnTo>
                    <a:pt x="800" y="30378"/>
                  </a:lnTo>
                  <a:lnTo>
                    <a:pt x="1193" y="29984"/>
                  </a:lnTo>
                  <a:lnTo>
                    <a:pt x="47384" y="29984"/>
                  </a:lnTo>
                  <a:lnTo>
                    <a:pt x="50415" y="29097"/>
                  </a:lnTo>
                  <a:lnTo>
                    <a:pt x="56458" y="26817"/>
                  </a:lnTo>
                  <a:lnTo>
                    <a:pt x="63055" y="23279"/>
                  </a:lnTo>
                  <a:lnTo>
                    <a:pt x="70192" y="18541"/>
                  </a:lnTo>
                  <a:lnTo>
                    <a:pt x="70980" y="14985"/>
                  </a:lnTo>
                  <a:lnTo>
                    <a:pt x="70685" y="12623"/>
                  </a:lnTo>
                  <a:lnTo>
                    <a:pt x="70586" y="11442"/>
                  </a:lnTo>
                  <a:lnTo>
                    <a:pt x="70192" y="9867"/>
                  </a:lnTo>
                  <a:lnTo>
                    <a:pt x="69392" y="7886"/>
                  </a:lnTo>
                  <a:lnTo>
                    <a:pt x="68995" y="7492"/>
                  </a:lnTo>
                  <a:lnTo>
                    <a:pt x="34099" y="7492"/>
                  </a:lnTo>
                  <a:lnTo>
                    <a:pt x="30137" y="0"/>
                  </a:lnTo>
                  <a:close/>
                </a:path>
                <a:path w="71119" h="40639" extrusionOk="0">
                  <a:moveTo>
                    <a:pt x="63055" y="1181"/>
                  </a:moveTo>
                  <a:lnTo>
                    <a:pt x="51155" y="3149"/>
                  </a:lnTo>
                  <a:lnTo>
                    <a:pt x="47193" y="3936"/>
                  </a:lnTo>
                  <a:lnTo>
                    <a:pt x="34099" y="7492"/>
                  </a:lnTo>
                  <a:lnTo>
                    <a:pt x="68995" y="7492"/>
                  </a:lnTo>
                  <a:lnTo>
                    <a:pt x="67805" y="6311"/>
                  </a:lnTo>
                  <a:lnTo>
                    <a:pt x="63055" y="1181"/>
                  </a:lnTo>
                  <a:close/>
                </a:path>
              </a:pathLst>
            </a:custGeom>
            <a:solidFill>
              <a:srgbClr val="2E384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92" name="Google Shape;892;p5"/>
            <p:cNvSpPr/>
            <p:nvPr/>
          </p:nvSpPr>
          <p:spPr>
            <a:xfrm>
              <a:off x="1248892" y="4209157"/>
              <a:ext cx="73025" cy="40640"/>
            </a:xfrm>
            <a:custGeom>
              <a:avLst/>
              <a:gdLst/>
              <a:ahLst/>
              <a:cxnLst/>
              <a:rect l="l" t="t" r="r" b="b"/>
              <a:pathLst>
                <a:path w="73025" h="40639" extrusionOk="0">
                  <a:moveTo>
                    <a:pt x="63061" y="0"/>
                  </a:moveTo>
                  <a:lnTo>
                    <a:pt x="22212" y="15557"/>
                  </a:lnTo>
                  <a:lnTo>
                    <a:pt x="15468" y="19900"/>
                  </a:lnTo>
                  <a:lnTo>
                    <a:pt x="6349" y="21475"/>
                  </a:lnTo>
                  <a:lnTo>
                    <a:pt x="2387" y="22656"/>
                  </a:lnTo>
                  <a:lnTo>
                    <a:pt x="0" y="32130"/>
                  </a:lnTo>
                  <a:lnTo>
                    <a:pt x="3975" y="35686"/>
                  </a:lnTo>
                  <a:lnTo>
                    <a:pt x="9131" y="40017"/>
                  </a:lnTo>
                  <a:lnTo>
                    <a:pt x="19037" y="39623"/>
                  </a:lnTo>
                  <a:lnTo>
                    <a:pt x="31330" y="34099"/>
                  </a:lnTo>
                  <a:lnTo>
                    <a:pt x="34505" y="31343"/>
                  </a:lnTo>
                  <a:lnTo>
                    <a:pt x="36487" y="30556"/>
                  </a:lnTo>
                  <a:lnTo>
                    <a:pt x="43364" y="27083"/>
                  </a:lnTo>
                  <a:lnTo>
                    <a:pt x="55334" y="21619"/>
                  </a:lnTo>
                  <a:lnTo>
                    <a:pt x="62661" y="17932"/>
                  </a:lnTo>
                  <a:lnTo>
                    <a:pt x="65430" y="16344"/>
                  </a:lnTo>
                  <a:lnTo>
                    <a:pt x="72567" y="10032"/>
                  </a:lnTo>
                  <a:lnTo>
                    <a:pt x="67817" y="2933"/>
                  </a:lnTo>
                  <a:lnTo>
                    <a:pt x="63061" y="0"/>
                  </a:lnTo>
                  <a:close/>
                </a:path>
              </a:pathLst>
            </a:custGeom>
            <a:solidFill>
              <a:srgbClr val="606B8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93" name="Google Shape;893;p5"/>
            <p:cNvSpPr/>
            <p:nvPr/>
          </p:nvSpPr>
          <p:spPr>
            <a:xfrm>
              <a:off x="1250488" y="4200248"/>
              <a:ext cx="67945" cy="43180"/>
            </a:xfrm>
            <a:custGeom>
              <a:avLst/>
              <a:gdLst/>
              <a:ahLst/>
              <a:cxnLst/>
              <a:rect l="l" t="t" r="r" b="b"/>
              <a:pathLst>
                <a:path w="67944" h="43179" extrusionOk="0">
                  <a:moveTo>
                    <a:pt x="26568" y="406"/>
                  </a:moveTo>
                  <a:lnTo>
                    <a:pt x="393" y="22491"/>
                  </a:lnTo>
                  <a:lnTo>
                    <a:pt x="393" y="31965"/>
                  </a:lnTo>
                  <a:lnTo>
                    <a:pt x="108" y="35115"/>
                  </a:lnTo>
                  <a:lnTo>
                    <a:pt x="0" y="36309"/>
                  </a:lnTo>
                  <a:lnTo>
                    <a:pt x="2374" y="38277"/>
                  </a:lnTo>
                  <a:lnTo>
                    <a:pt x="7531" y="42621"/>
                  </a:lnTo>
                  <a:lnTo>
                    <a:pt x="14668" y="41440"/>
                  </a:lnTo>
                  <a:lnTo>
                    <a:pt x="22606" y="39458"/>
                  </a:lnTo>
                  <a:lnTo>
                    <a:pt x="32512" y="35115"/>
                  </a:lnTo>
                  <a:lnTo>
                    <a:pt x="41589" y="31539"/>
                  </a:lnTo>
                  <a:lnTo>
                    <a:pt x="67805" y="13817"/>
                  </a:lnTo>
                  <a:lnTo>
                    <a:pt x="67411" y="10655"/>
                  </a:lnTo>
                  <a:lnTo>
                    <a:pt x="67411" y="10261"/>
                  </a:lnTo>
                  <a:lnTo>
                    <a:pt x="67067" y="8885"/>
                  </a:lnTo>
                  <a:lnTo>
                    <a:pt x="67017" y="8686"/>
                  </a:lnTo>
                  <a:lnTo>
                    <a:pt x="66699" y="7899"/>
                  </a:lnTo>
                  <a:lnTo>
                    <a:pt x="30924" y="7899"/>
                  </a:lnTo>
                  <a:lnTo>
                    <a:pt x="26568" y="406"/>
                  </a:lnTo>
                  <a:close/>
                </a:path>
                <a:path w="67944" h="43179" extrusionOk="0">
                  <a:moveTo>
                    <a:pt x="59474" y="0"/>
                  </a:moveTo>
                  <a:lnTo>
                    <a:pt x="47586" y="2768"/>
                  </a:lnTo>
                  <a:lnTo>
                    <a:pt x="43611" y="3949"/>
                  </a:lnTo>
                  <a:lnTo>
                    <a:pt x="30924" y="7899"/>
                  </a:lnTo>
                  <a:lnTo>
                    <a:pt x="66699" y="7899"/>
                  </a:lnTo>
                  <a:lnTo>
                    <a:pt x="66217" y="6705"/>
                  </a:lnTo>
                  <a:lnTo>
                    <a:pt x="59474" y="0"/>
                  </a:lnTo>
                  <a:close/>
                </a:path>
              </a:pathLst>
            </a:custGeom>
            <a:solidFill>
              <a:srgbClr val="2E384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94" name="Google Shape;894;p5"/>
            <p:cNvSpPr/>
            <p:nvPr/>
          </p:nvSpPr>
          <p:spPr>
            <a:xfrm>
              <a:off x="1248105" y="4088994"/>
              <a:ext cx="44450" cy="135255"/>
            </a:xfrm>
            <a:custGeom>
              <a:avLst/>
              <a:gdLst/>
              <a:ahLst/>
              <a:cxnLst/>
              <a:rect l="l" t="t" r="r" b="b"/>
              <a:pathLst>
                <a:path w="44450" h="135254" extrusionOk="0">
                  <a:moveTo>
                    <a:pt x="44411" y="0"/>
                  </a:moveTo>
                  <a:lnTo>
                    <a:pt x="0" y="7099"/>
                  </a:lnTo>
                  <a:lnTo>
                    <a:pt x="5020" y="120229"/>
                  </a:lnTo>
                  <a:lnTo>
                    <a:pt x="5943" y="130200"/>
                  </a:lnTo>
                  <a:lnTo>
                    <a:pt x="15862" y="134937"/>
                  </a:lnTo>
                  <a:lnTo>
                    <a:pt x="24587" y="133362"/>
                  </a:lnTo>
                  <a:lnTo>
                    <a:pt x="38515" y="73236"/>
                  </a:lnTo>
                  <a:lnTo>
                    <a:pt x="38064" y="50199"/>
                  </a:lnTo>
                  <a:lnTo>
                    <a:pt x="38468" y="35115"/>
                  </a:lnTo>
                  <a:lnTo>
                    <a:pt x="42035" y="12971"/>
                  </a:lnTo>
                  <a:lnTo>
                    <a:pt x="44411" y="0"/>
                  </a:lnTo>
                  <a:close/>
                </a:path>
              </a:pathLst>
            </a:custGeom>
            <a:solidFill>
              <a:srgbClr val="37415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95" name="Google Shape;895;p5"/>
            <p:cNvSpPr/>
            <p:nvPr/>
          </p:nvSpPr>
          <p:spPr>
            <a:xfrm>
              <a:off x="1285384" y="4117400"/>
              <a:ext cx="45085" cy="136525"/>
            </a:xfrm>
            <a:custGeom>
              <a:avLst/>
              <a:gdLst/>
              <a:ahLst/>
              <a:cxnLst/>
              <a:rect l="l" t="t" r="r" b="b"/>
              <a:pathLst>
                <a:path w="45084" h="136525" extrusionOk="0">
                  <a:moveTo>
                    <a:pt x="41236" y="0"/>
                  </a:moveTo>
                  <a:lnTo>
                    <a:pt x="0" y="11442"/>
                  </a:lnTo>
                  <a:lnTo>
                    <a:pt x="13881" y="123888"/>
                  </a:lnTo>
                  <a:lnTo>
                    <a:pt x="14639" y="132245"/>
                  </a:lnTo>
                  <a:lnTo>
                    <a:pt x="16998" y="135975"/>
                  </a:lnTo>
                  <a:lnTo>
                    <a:pt x="22853" y="135929"/>
                  </a:lnTo>
                  <a:lnTo>
                    <a:pt x="34099" y="132956"/>
                  </a:lnTo>
                  <a:lnTo>
                    <a:pt x="42236" y="128480"/>
                  </a:lnTo>
                  <a:lnTo>
                    <a:pt x="45056" y="122855"/>
                  </a:lnTo>
                  <a:lnTo>
                    <a:pt x="44975" y="118041"/>
                  </a:lnTo>
                  <a:lnTo>
                    <a:pt x="44411" y="116001"/>
                  </a:lnTo>
                  <a:lnTo>
                    <a:pt x="41795" y="86332"/>
                  </a:lnTo>
                  <a:lnTo>
                    <a:pt x="42229" y="50009"/>
                  </a:lnTo>
                  <a:lnTo>
                    <a:pt x="42959" y="17682"/>
                  </a:lnTo>
                  <a:lnTo>
                    <a:pt x="41236" y="0"/>
                  </a:lnTo>
                  <a:close/>
                </a:path>
              </a:pathLst>
            </a:custGeom>
            <a:solidFill>
              <a:srgbClr val="606B8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96" name="Google Shape;896;p5"/>
            <p:cNvSpPr/>
            <p:nvPr/>
          </p:nvSpPr>
          <p:spPr>
            <a:xfrm>
              <a:off x="1118654" y="4305793"/>
              <a:ext cx="49530" cy="32384"/>
            </a:xfrm>
            <a:custGeom>
              <a:avLst/>
              <a:gdLst/>
              <a:ahLst/>
              <a:cxnLst/>
              <a:rect l="l" t="t" r="r" b="b"/>
              <a:pathLst>
                <a:path w="49530" h="32385" extrusionOk="0">
                  <a:moveTo>
                    <a:pt x="24112" y="0"/>
                  </a:moveTo>
                  <a:lnTo>
                    <a:pt x="10338" y="1035"/>
                  </a:lnTo>
                  <a:lnTo>
                    <a:pt x="167" y="4143"/>
                  </a:lnTo>
                  <a:lnTo>
                    <a:pt x="0" y="7182"/>
                  </a:lnTo>
                  <a:lnTo>
                    <a:pt x="316" y="14252"/>
                  </a:lnTo>
                  <a:lnTo>
                    <a:pt x="2342" y="22284"/>
                  </a:lnTo>
                  <a:lnTo>
                    <a:pt x="7304" y="28209"/>
                  </a:lnTo>
                  <a:lnTo>
                    <a:pt x="15307" y="31095"/>
                  </a:lnTo>
                  <a:lnTo>
                    <a:pt x="24309" y="32057"/>
                  </a:lnTo>
                  <a:lnTo>
                    <a:pt x="33236" y="31095"/>
                  </a:lnTo>
                  <a:lnTo>
                    <a:pt x="41010" y="28209"/>
                  </a:lnTo>
                  <a:lnTo>
                    <a:pt x="46244" y="24726"/>
                  </a:lnTo>
                  <a:lnTo>
                    <a:pt x="48692" y="21058"/>
                  </a:lnTo>
                  <a:lnTo>
                    <a:pt x="48984" y="14949"/>
                  </a:lnTo>
                  <a:lnTo>
                    <a:pt x="47753" y="4143"/>
                  </a:lnTo>
                  <a:lnTo>
                    <a:pt x="37811" y="1035"/>
                  </a:lnTo>
                  <a:lnTo>
                    <a:pt x="24112" y="0"/>
                  </a:lnTo>
                  <a:close/>
                </a:path>
              </a:pathLst>
            </a:custGeom>
            <a:solidFill>
              <a:srgbClr val="C9CD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97" name="Google Shape;897;p5"/>
            <p:cNvSpPr/>
            <p:nvPr/>
          </p:nvSpPr>
          <p:spPr>
            <a:xfrm>
              <a:off x="1198934" y="4279949"/>
              <a:ext cx="17780" cy="23495"/>
            </a:xfrm>
            <a:custGeom>
              <a:avLst/>
              <a:gdLst/>
              <a:ahLst/>
              <a:cxnLst/>
              <a:rect l="l" t="t" r="r" b="b"/>
              <a:pathLst>
                <a:path w="17780" h="23495" extrusionOk="0">
                  <a:moveTo>
                    <a:pt x="12293" y="0"/>
                  </a:moveTo>
                  <a:lnTo>
                    <a:pt x="7937" y="2374"/>
                  </a:lnTo>
                  <a:lnTo>
                    <a:pt x="3568" y="4343"/>
                  </a:lnTo>
                  <a:lnTo>
                    <a:pt x="787" y="10655"/>
                  </a:lnTo>
                  <a:lnTo>
                    <a:pt x="393" y="15392"/>
                  </a:lnTo>
                  <a:lnTo>
                    <a:pt x="49" y="20916"/>
                  </a:lnTo>
                  <a:lnTo>
                    <a:pt x="0" y="21704"/>
                  </a:lnTo>
                  <a:lnTo>
                    <a:pt x="7531" y="23279"/>
                  </a:lnTo>
                  <a:lnTo>
                    <a:pt x="11899" y="20916"/>
                  </a:lnTo>
                  <a:lnTo>
                    <a:pt x="17449" y="9080"/>
                  </a:lnTo>
                  <a:lnTo>
                    <a:pt x="17449" y="4343"/>
                  </a:lnTo>
                  <a:lnTo>
                    <a:pt x="12293" y="0"/>
                  </a:lnTo>
                  <a:close/>
                </a:path>
              </a:pathLst>
            </a:custGeom>
            <a:solidFill>
              <a:srgbClr val="1B1B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98" name="Google Shape;898;p5"/>
            <p:cNvSpPr/>
            <p:nvPr/>
          </p:nvSpPr>
          <p:spPr>
            <a:xfrm>
              <a:off x="1203697" y="4282325"/>
              <a:ext cx="15240" cy="22860"/>
            </a:xfrm>
            <a:custGeom>
              <a:avLst/>
              <a:gdLst/>
              <a:ahLst/>
              <a:cxnLst/>
              <a:rect l="l" t="t" r="r" b="b"/>
              <a:pathLst>
                <a:path w="15240" h="22860" extrusionOk="0">
                  <a:moveTo>
                    <a:pt x="11506" y="0"/>
                  </a:moveTo>
                  <a:lnTo>
                    <a:pt x="7543" y="2755"/>
                  </a:lnTo>
                  <a:lnTo>
                    <a:pt x="3581" y="5130"/>
                  </a:lnTo>
                  <a:lnTo>
                    <a:pt x="0" y="11048"/>
                  </a:lnTo>
                  <a:lnTo>
                    <a:pt x="0" y="20510"/>
                  </a:lnTo>
                  <a:lnTo>
                    <a:pt x="3187" y="22491"/>
                  </a:lnTo>
                  <a:lnTo>
                    <a:pt x="7543" y="20116"/>
                  </a:lnTo>
                  <a:lnTo>
                    <a:pt x="11506" y="17754"/>
                  </a:lnTo>
                  <a:lnTo>
                    <a:pt x="15074" y="11836"/>
                  </a:lnTo>
                  <a:lnTo>
                    <a:pt x="15074" y="7099"/>
                  </a:lnTo>
                  <a:lnTo>
                    <a:pt x="15074" y="1968"/>
                  </a:lnTo>
                  <a:lnTo>
                    <a:pt x="11506" y="0"/>
                  </a:lnTo>
                  <a:close/>
                </a:path>
              </a:pathLst>
            </a:custGeom>
            <a:solidFill>
              <a:srgbClr val="46465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899" name="Google Shape;899;p5"/>
            <p:cNvSpPr/>
            <p:nvPr/>
          </p:nvSpPr>
          <p:spPr>
            <a:xfrm>
              <a:off x="1204480" y="4281931"/>
              <a:ext cx="21590" cy="26670"/>
            </a:xfrm>
            <a:custGeom>
              <a:avLst/>
              <a:gdLst/>
              <a:ahLst/>
              <a:cxnLst/>
              <a:rect l="l" t="t" r="r" b="b"/>
              <a:pathLst>
                <a:path w="21590" h="26670" extrusionOk="0">
                  <a:moveTo>
                    <a:pt x="21018" y="7493"/>
                  </a:moveTo>
                  <a:lnTo>
                    <a:pt x="16662" y="3149"/>
                  </a:lnTo>
                  <a:lnTo>
                    <a:pt x="15671" y="3606"/>
                  </a:lnTo>
                  <a:lnTo>
                    <a:pt x="12293" y="0"/>
                  </a:lnTo>
                  <a:lnTo>
                    <a:pt x="7137" y="2768"/>
                  </a:lnTo>
                  <a:lnTo>
                    <a:pt x="3175" y="4343"/>
                  </a:lnTo>
                  <a:lnTo>
                    <a:pt x="1193" y="7886"/>
                  </a:lnTo>
                  <a:lnTo>
                    <a:pt x="0" y="11049"/>
                  </a:lnTo>
                  <a:lnTo>
                    <a:pt x="4508" y="13449"/>
                  </a:lnTo>
                  <a:lnTo>
                    <a:pt x="4356" y="13804"/>
                  </a:lnTo>
                  <a:lnTo>
                    <a:pt x="3962" y="18542"/>
                  </a:lnTo>
                  <a:lnTo>
                    <a:pt x="3606" y="24066"/>
                  </a:lnTo>
                  <a:lnTo>
                    <a:pt x="3568" y="24853"/>
                  </a:lnTo>
                  <a:lnTo>
                    <a:pt x="11112" y="26428"/>
                  </a:lnTo>
                  <a:lnTo>
                    <a:pt x="15468" y="24066"/>
                  </a:lnTo>
                  <a:lnTo>
                    <a:pt x="21018" y="12230"/>
                  </a:lnTo>
                  <a:lnTo>
                    <a:pt x="21018" y="7493"/>
                  </a:lnTo>
                  <a:close/>
                </a:path>
              </a:pathLst>
            </a:custGeom>
            <a:solidFill>
              <a:srgbClr val="1B1B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00" name="Google Shape;900;p5"/>
            <p:cNvSpPr/>
            <p:nvPr/>
          </p:nvSpPr>
          <p:spPr>
            <a:xfrm>
              <a:off x="1212816" y="4287453"/>
              <a:ext cx="15240" cy="22860"/>
            </a:xfrm>
            <a:custGeom>
              <a:avLst/>
              <a:gdLst/>
              <a:ahLst/>
              <a:cxnLst/>
              <a:rect l="l" t="t" r="r" b="b"/>
              <a:pathLst>
                <a:path w="15240" h="22860" extrusionOk="0">
                  <a:moveTo>
                    <a:pt x="11506" y="0"/>
                  </a:moveTo>
                  <a:lnTo>
                    <a:pt x="7543" y="2755"/>
                  </a:lnTo>
                  <a:lnTo>
                    <a:pt x="3581" y="5130"/>
                  </a:lnTo>
                  <a:lnTo>
                    <a:pt x="0" y="11048"/>
                  </a:lnTo>
                  <a:lnTo>
                    <a:pt x="0" y="20510"/>
                  </a:lnTo>
                  <a:lnTo>
                    <a:pt x="3174" y="22491"/>
                  </a:lnTo>
                  <a:lnTo>
                    <a:pt x="7543" y="20116"/>
                  </a:lnTo>
                  <a:lnTo>
                    <a:pt x="11506" y="17754"/>
                  </a:lnTo>
                  <a:lnTo>
                    <a:pt x="15074" y="11836"/>
                  </a:lnTo>
                  <a:lnTo>
                    <a:pt x="15074" y="7099"/>
                  </a:lnTo>
                  <a:lnTo>
                    <a:pt x="15074" y="1968"/>
                  </a:lnTo>
                  <a:lnTo>
                    <a:pt x="11506" y="0"/>
                  </a:lnTo>
                  <a:close/>
                </a:path>
              </a:pathLst>
            </a:custGeom>
            <a:solidFill>
              <a:srgbClr val="46465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01" name="Google Shape;901;p5"/>
            <p:cNvSpPr/>
            <p:nvPr/>
          </p:nvSpPr>
          <p:spPr>
            <a:xfrm>
              <a:off x="1217180" y="4294952"/>
              <a:ext cx="5715" cy="8255"/>
            </a:xfrm>
            <a:custGeom>
              <a:avLst/>
              <a:gdLst/>
              <a:ahLst/>
              <a:cxnLst/>
              <a:rect l="l" t="t" r="r" b="b"/>
              <a:pathLst>
                <a:path w="5715" h="8254" extrusionOk="0">
                  <a:moveTo>
                    <a:pt x="4356" y="0"/>
                  </a:moveTo>
                  <a:lnTo>
                    <a:pt x="1181" y="1574"/>
                  </a:lnTo>
                  <a:lnTo>
                    <a:pt x="0" y="3936"/>
                  </a:lnTo>
                  <a:lnTo>
                    <a:pt x="0" y="7099"/>
                  </a:lnTo>
                  <a:lnTo>
                    <a:pt x="1181" y="7886"/>
                  </a:lnTo>
                  <a:lnTo>
                    <a:pt x="4356" y="6311"/>
                  </a:lnTo>
                  <a:lnTo>
                    <a:pt x="5549" y="3936"/>
                  </a:lnTo>
                  <a:lnTo>
                    <a:pt x="5549" y="2362"/>
                  </a:lnTo>
                  <a:lnTo>
                    <a:pt x="5549" y="787"/>
                  </a:lnTo>
                  <a:lnTo>
                    <a:pt x="4356" y="0"/>
                  </a:lnTo>
                  <a:close/>
                </a:path>
              </a:pathLst>
            </a:custGeom>
            <a:solidFill>
              <a:srgbClr val="1B1B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02" name="Google Shape;902;p5"/>
            <p:cNvSpPr/>
            <p:nvPr/>
          </p:nvSpPr>
          <p:spPr>
            <a:xfrm>
              <a:off x="1218742" y="4296519"/>
              <a:ext cx="5080" cy="6350"/>
            </a:xfrm>
            <a:custGeom>
              <a:avLst/>
              <a:gdLst/>
              <a:ahLst/>
              <a:cxnLst/>
              <a:rect l="l" t="t" r="r" b="b"/>
              <a:pathLst>
                <a:path w="5080" h="6350" extrusionOk="0">
                  <a:moveTo>
                    <a:pt x="3568" y="0"/>
                  </a:moveTo>
                  <a:lnTo>
                    <a:pt x="1193" y="1574"/>
                  </a:lnTo>
                  <a:lnTo>
                    <a:pt x="0" y="4343"/>
                  </a:lnTo>
                  <a:lnTo>
                    <a:pt x="1193" y="5918"/>
                  </a:lnTo>
                  <a:lnTo>
                    <a:pt x="3568" y="4343"/>
                  </a:lnTo>
                  <a:lnTo>
                    <a:pt x="4762" y="1574"/>
                  </a:lnTo>
                  <a:lnTo>
                    <a:pt x="3568" y="0"/>
                  </a:lnTo>
                  <a:close/>
                </a:path>
              </a:pathLst>
            </a:custGeom>
            <a:solidFill>
              <a:srgbClr val="C9CD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03" name="Google Shape;903;p5"/>
            <p:cNvSpPr/>
            <p:nvPr/>
          </p:nvSpPr>
          <p:spPr>
            <a:xfrm>
              <a:off x="1217176" y="4297306"/>
              <a:ext cx="3175" cy="3810"/>
            </a:xfrm>
            <a:custGeom>
              <a:avLst/>
              <a:gdLst/>
              <a:ahLst/>
              <a:cxnLst/>
              <a:rect l="l" t="t" r="r" b="b"/>
              <a:pathLst>
                <a:path w="3175" h="3810" extrusionOk="0">
                  <a:moveTo>
                    <a:pt x="1193" y="0"/>
                  </a:moveTo>
                  <a:lnTo>
                    <a:pt x="0" y="2768"/>
                  </a:lnTo>
                  <a:lnTo>
                    <a:pt x="1587" y="3556"/>
                  </a:lnTo>
                  <a:lnTo>
                    <a:pt x="2781" y="787"/>
                  </a:lnTo>
                  <a:lnTo>
                    <a:pt x="1193" y="0"/>
                  </a:lnTo>
                  <a:close/>
                </a:path>
              </a:pathLst>
            </a:custGeom>
            <a:solidFill>
              <a:srgbClr val="CCD0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04" name="Google Shape;904;p5"/>
            <p:cNvSpPr/>
            <p:nvPr/>
          </p:nvSpPr>
          <p:spPr>
            <a:xfrm>
              <a:off x="1217173" y="4300079"/>
              <a:ext cx="3175" cy="2540"/>
            </a:xfrm>
            <a:custGeom>
              <a:avLst/>
              <a:gdLst/>
              <a:ahLst/>
              <a:cxnLst/>
              <a:rect l="l" t="t" r="r" b="b"/>
              <a:pathLst>
                <a:path w="3175" h="2539" extrusionOk="0">
                  <a:moveTo>
                    <a:pt x="0" y="0"/>
                  </a:moveTo>
                  <a:lnTo>
                    <a:pt x="1193" y="1574"/>
                  </a:lnTo>
                  <a:lnTo>
                    <a:pt x="2781" y="2362"/>
                  </a:lnTo>
                  <a:lnTo>
                    <a:pt x="1587" y="787"/>
                  </a:lnTo>
                  <a:lnTo>
                    <a:pt x="0" y="0"/>
                  </a:lnTo>
                  <a:close/>
                </a:path>
              </a:pathLst>
            </a:custGeom>
            <a:solidFill>
              <a:srgbClr val="A2A8C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05" name="Google Shape;905;p5"/>
            <p:cNvSpPr/>
            <p:nvPr/>
          </p:nvSpPr>
          <p:spPr>
            <a:xfrm>
              <a:off x="1218363" y="4296128"/>
              <a:ext cx="4445" cy="2540"/>
            </a:xfrm>
            <a:custGeom>
              <a:avLst/>
              <a:gdLst/>
              <a:ahLst/>
              <a:cxnLst/>
              <a:rect l="l" t="t" r="r" b="b"/>
              <a:pathLst>
                <a:path w="4444" h="2539" extrusionOk="0">
                  <a:moveTo>
                    <a:pt x="2374" y="0"/>
                  </a:moveTo>
                  <a:lnTo>
                    <a:pt x="0" y="1181"/>
                  </a:lnTo>
                  <a:lnTo>
                    <a:pt x="1587" y="1968"/>
                  </a:lnTo>
                  <a:lnTo>
                    <a:pt x="3962" y="393"/>
                  </a:lnTo>
                  <a:lnTo>
                    <a:pt x="2374" y="0"/>
                  </a:lnTo>
                  <a:close/>
                </a:path>
              </a:pathLst>
            </a:custGeom>
            <a:solidFill>
              <a:srgbClr val="EBEDF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06" name="Google Shape;906;p5"/>
            <p:cNvSpPr/>
            <p:nvPr/>
          </p:nvSpPr>
          <p:spPr>
            <a:xfrm>
              <a:off x="1144211" y="4280348"/>
              <a:ext cx="78105" cy="53340"/>
            </a:xfrm>
            <a:custGeom>
              <a:avLst/>
              <a:gdLst/>
              <a:ahLst/>
              <a:cxnLst/>
              <a:rect l="l" t="t" r="r" b="b"/>
              <a:pathLst>
                <a:path w="78105" h="53339" extrusionOk="0">
                  <a:moveTo>
                    <a:pt x="74155" y="0"/>
                  </a:moveTo>
                  <a:lnTo>
                    <a:pt x="72174" y="787"/>
                  </a:lnTo>
                  <a:lnTo>
                    <a:pt x="7924" y="38277"/>
                  </a:lnTo>
                  <a:lnTo>
                    <a:pt x="2374" y="41033"/>
                  </a:lnTo>
                  <a:lnTo>
                    <a:pt x="0" y="44983"/>
                  </a:lnTo>
                  <a:lnTo>
                    <a:pt x="3174" y="46951"/>
                  </a:lnTo>
                  <a:lnTo>
                    <a:pt x="13474" y="52870"/>
                  </a:lnTo>
                  <a:lnTo>
                    <a:pt x="17449" y="49720"/>
                  </a:lnTo>
                  <a:lnTo>
                    <a:pt x="22605" y="46558"/>
                  </a:lnTo>
                  <a:lnTo>
                    <a:pt x="76530" y="5918"/>
                  </a:lnTo>
                  <a:lnTo>
                    <a:pt x="77723" y="5130"/>
                  </a:lnTo>
                  <a:lnTo>
                    <a:pt x="76923" y="1574"/>
                  </a:lnTo>
                  <a:lnTo>
                    <a:pt x="76923" y="1981"/>
                  </a:lnTo>
                  <a:lnTo>
                    <a:pt x="76136" y="1181"/>
                  </a:lnTo>
                  <a:lnTo>
                    <a:pt x="74155" y="0"/>
                  </a:lnTo>
                  <a:close/>
                </a:path>
              </a:pathLst>
            </a:custGeom>
            <a:solidFill>
              <a:srgbClr val="C9CD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07" name="Google Shape;907;p5"/>
            <p:cNvSpPr/>
            <p:nvPr/>
          </p:nvSpPr>
          <p:spPr>
            <a:xfrm>
              <a:off x="1140236" y="4277983"/>
              <a:ext cx="81915" cy="47625"/>
            </a:xfrm>
            <a:custGeom>
              <a:avLst/>
              <a:gdLst/>
              <a:ahLst/>
              <a:cxnLst/>
              <a:rect l="l" t="t" r="r" b="b"/>
              <a:pathLst>
                <a:path w="81915" h="47625" extrusionOk="0">
                  <a:moveTo>
                    <a:pt x="75742" y="0"/>
                  </a:moveTo>
                  <a:lnTo>
                    <a:pt x="72961" y="0"/>
                  </a:lnTo>
                  <a:lnTo>
                    <a:pt x="70980" y="787"/>
                  </a:lnTo>
                  <a:lnTo>
                    <a:pt x="13487" y="27622"/>
                  </a:lnTo>
                  <a:lnTo>
                    <a:pt x="5549" y="31559"/>
                  </a:lnTo>
                  <a:lnTo>
                    <a:pt x="0" y="34721"/>
                  </a:lnTo>
                  <a:lnTo>
                    <a:pt x="800" y="37083"/>
                  </a:lnTo>
                  <a:lnTo>
                    <a:pt x="29413" y="47091"/>
                  </a:lnTo>
                  <a:lnTo>
                    <a:pt x="30530" y="45770"/>
                  </a:lnTo>
                  <a:lnTo>
                    <a:pt x="23799" y="39839"/>
                  </a:lnTo>
                  <a:lnTo>
                    <a:pt x="30137" y="35509"/>
                  </a:lnTo>
                  <a:lnTo>
                    <a:pt x="79705" y="5918"/>
                  </a:lnTo>
                  <a:lnTo>
                    <a:pt x="81292" y="4724"/>
                  </a:lnTo>
                  <a:lnTo>
                    <a:pt x="81292" y="3149"/>
                  </a:lnTo>
                  <a:lnTo>
                    <a:pt x="79705" y="2362"/>
                  </a:lnTo>
                  <a:lnTo>
                    <a:pt x="77330" y="787"/>
                  </a:lnTo>
                  <a:lnTo>
                    <a:pt x="75742"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08" name="Google Shape;908;p5"/>
            <p:cNvSpPr/>
            <p:nvPr/>
          </p:nvSpPr>
          <p:spPr>
            <a:xfrm>
              <a:off x="1067278" y="4279555"/>
              <a:ext cx="17780" cy="23495"/>
            </a:xfrm>
            <a:custGeom>
              <a:avLst/>
              <a:gdLst/>
              <a:ahLst/>
              <a:cxnLst/>
              <a:rect l="l" t="t" r="r" b="b"/>
              <a:pathLst>
                <a:path w="17780" h="23495" extrusionOk="0">
                  <a:moveTo>
                    <a:pt x="5156" y="0"/>
                  </a:moveTo>
                  <a:lnTo>
                    <a:pt x="0" y="3949"/>
                  </a:lnTo>
                  <a:lnTo>
                    <a:pt x="0" y="8686"/>
                  </a:lnTo>
                  <a:lnTo>
                    <a:pt x="5549" y="20523"/>
                  </a:lnTo>
                  <a:lnTo>
                    <a:pt x="9918" y="22885"/>
                  </a:lnTo>
                  <a:lnTo>
                    <a:pt x="17449" y="21310"/>
                  </a:lnTo>
                  <a:lnTo>
                    <a:pt x="17056" y="14998"/>
                  </a:lnTo>
                  <a:lnTo>
                    <a:pt x="16649" y="10261"/>
                  </a:lnTo>
                  <a:lnTo>
                    <a:pt x="13881" y="3949"/>
                  </a:lnTo>
                  <a:lnTo>
                    <a:pt x="5156" y="0"/>
                  </a:lnTo>
                  <a:close/>
                </a:path>
              </a:pathLst>
            </a:custGeom>
            <a:solidFill>
              <a:srgbClr val="1B1B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09" name="Google Shape;909;p5"/>
            <p:cNvSpPr/>
            <p:nvPr/>
          </p:nvSpPr>
          <p:spPr>
            <a:xfrm>
              <a:off x="1064898" y="4281529"/>
              <a:ext cx="15240" cy="22860"/>
            </a:xfrm>
            <a:custGeom>
              <a:avLst/>
              <a:gdLst/>
              <a:ahLst/>
              <a:cxnLst/>
              <a:rect l="l" t="t" r="r" b="b"/>
              <a:pathLst>
                <a:path w="15240" h="22860" extrusionOk="0">
                  <a:moveTo>
                    <a:pt x="3568" y="0"/>
                  </a:moveTo>
                  <a:lnTo>
                    <a:pt x="0" y="1968"/>
                  </a:lnTo>
                  <a:lnTo>
                    <a:pt x="0" y="7099"/>
                  </a:lnTo>
                  <a:lnTo>
                    <a:pt x="0" y="11836"/>
                  </a:lnTo>
                  <a:lnTo>
                    <a:pt x="3568" y="17754"/>
                  </a:lnTo>
                  <a:lnTo>
                    <a:pt x="7531" y="20116"/>
                  </a:lnTo>
                  <a:lnTo>
                    <a:pt x="11899" y="22491"/>
                  </a:lnTo>
                  <a:lnTo>
                    <a:pt x="15062" y="20523"/>
                  </a:lnTo>
                  <a:lnTo>
                    <a:pt x="15062" y="11049"/>
                  </a:lnTo>
                  <a:lnTo>
                    <a:pt x="11493" y="5130"/>
                  </a:lnTo>
                  <a:lnTo>
                    <a:pt x="7531" y="2768"/>
                  </a:lnTo>
                  <a:lnTo>
                    <a:pt x="3568" y="0"/>
                  </a:lnTo>
                  <a:close/>
                </a:path>
              </a:pathLst>
            </a:custGeom>
            <a:solidFill>
              <a:srgbClr val="46465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10" name="Google Shape;910;p5"/>
            <p:cNvSpPr/>
            <p:nvPr/>
          </p:nvSpPr>
          <p:spPr>
            <a:xfrm>
              <a:off x="1058151" y="4281144"/>
              <a:ext cx="21590" cy="26670"/>
            </a:xfrm>
            <a:custGeom>
              <a:avLst/>
              <a:gdLst/>
              <a:ahLst/>
              <a:cxnLst/>
              <a:rect l="l" t="t" r="r" b="b"/>
              <a:pathLst>
                <a:path w="21590" h="26670" extrusionOk="0">
                  <a:moveTo>
                    <a:pt x="21018" y="11049"/>
                  </a:moveTo>
                  <a:lnTo>
                    <a:pt x="19824" y="7886"/>
                  </a:lnTo>
                  <a:lnTo>
                    <a:pt x="17843" y="4343"/>
                  </a:lnTo>
                  <a:lnTo>
                    <a:pt x="13881" y="2755"/>
                  </a:lnTo>
                  <a:lnTo>
                    <a:pt x="8724" y="0"/>
                  </a:lnTo>
                  <a:lnTo>
                    <a:pt x="5334" y="3606"/>
                  </a:lnTo>
                  <a:lnTo>
                    <a:pt x="4356" y="3149"/>
                  </a:lnTo>
                  <a:lnTo>
                    <a:pt x="0" y="7493"/>
                  </a:lnTo>
                  <a:lnTo>
                    <a:pt x="0" y="12230"/>
                  </a:lnTo>
                  <a:lnTo>
                    <a:pt x="5549" y="24066"/>
                  </a:lnTo>
                  <a:lnTo>
                    <a:pt x="9918" y="26428"/>
                  </a:lnTo>
                  <a:lnTo>
                    <a:pt x="17449" y="24853"/>
                  </a:lnTo>
                  <a:lnTo>
                    <a:pt x="17056" y="18542"/>
                  </a:lnTo>
                  <a:lnTo>
                    <a:pt x="16649" y="13804"/>
                  </a:lnTo>
                  <a:lnTo>
                    <a:pt x="16484" y="13449"/>
                  </a:lnTo>
                  <a:lnTo>
                    <a:pt x="21018" y="11049"/>
                  </a:lnTo>
                  <a:close/>
                </a:path>
              </a:pathLst>
            </a:custGeom>
            <a:solidFill>
              <a:srgbClr val="1B1B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11" name="Google Shape;911;p5"/>
            <p:cNvSpPr/>
            <p:nvPr/>
          </p:nvSpPr>
          <p:spPr>
            <a:xfrm>
              <a:off x="1055781" y="4287060"/>
              <a:ext cx="15240" cy="22225"/>
            </a:xfrm>
            <a:custGeom>
              <a:avLst/>
              <a:gdLst/>
              <a:ahLst/>
              <a:cxnLst/>
              <a:rect l="l" t="t" r="r" b="b"/>
              <a:pathLst>
                <a:path w="15240" h="22225" extrusionOk="0">
                  <a:moveTo>
                    <a:pt x="3568" y="0"/>
                  </a:moveTo>
                  <a:lnTo>
                    <a:pt x="0" y="1968"/>
                  </a:lnTo>
                  <a:lnTo>
                    <a:pt x="0" y="6705"/>
                  </a:lnTo>
                  <a:lnTo>
                    <a:pt x="0" y="11442"/>
                  </a:lnTo>
                  <a:lnTo>
                    <a:pt x="3568" y="17360"/>
                  </a:lnTo>
                  <a:lnTo>
                    <a:pt x="7531" y="19723"/>
                  </a:lnTo>
                  <a:lnTo>
                    <a:pt x="11899" y="22085"/>
                  </a:lnTo>
                  <a:lnTo>
                    <a:pt x="15074" y="20116"/>
                  </a:lnTo>
                  <a:lnTo>
                    <a:pt x="15074" y="10642"/>
                  </a:lnTo>
                  <a:lnTo>
                    <a:pt x="11506" y="4737"/>
                  </a:lnTo>
                  <a:lnTo>
                    <a:pt x="3568" y="0"/>
                  </a:lnTo>
                  <a:close/>
                </a:path>
              </a:pathLst>
            </a:custGeom>
            <a:solidFill>
              <a:srgbClr val="46465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12" name="Google Shape;912;p5"/>
            <p:cNvSpPr/>
            <p:nvPr/>
          </p:nvSpPr>
          <p:spPr>
            <a:xfrm>
              <a:off x="1060946" y="4294150"/>
              <a:ext cx="5715" cy="8890"/>
            </a:xfrm>
            <a:custGeom>
              <a:avLst/>
              <a:gdLst/>
              <a:ahLst/>
              <a:cxnLst/>
              <a:rect l="l" t="t" r="r" b="b"/>
              <a:pathLst>
                <a:path w="5715" h="8889" extrusionOk="0">
                  <a:moveTo>
                    <a:pt x="1193" y="0"/>
                  </a:moveTo>
                  <a:lnTo>
                    <a:pt x="0" y="800"/>
                  </a:lnTo>
                  <a:lnTo>
                    <a:pt x="0" y="2768"/>
                  </a:lnTo>
                  <a:lnTo>
                    <a:pt x="0" y="4343"/>
                  </a:lnTo>
                  <a:lnTo>
                    <a:pt x="1193" y="6718"/>
                  </a:lnTo>
                  <a:lnTo>
                    <a:pt x="4356" y="8293"/>
                  </a:lnTo>
                  <a:lnTo>
                    <a:pt x="5549" y="7505"/>
                  </a:lnTo>
                  <a:lnTo>
                    <a:pt x="5549" y="4343"/>
                  </a:lnTo>
                  <a:lnTo>
                    <a:pt x="4356" y="1981"/>
                  </a:lnTo>
                  <a:lnTo>
                    <a:pt x="2781" y="1193"/>
                  </a:lnTo>
                  <a:lnTo>
                    <a:pt x="1193" y="0"/>
                  </a:lnTo>
                  <a:close/>
                </a:path>
              </a:pathLst>
            </a:custGeom>
            <a:solidFill>
              <a:srgbClr val="1B1B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13" name="Google Shape;913;p5"/>
            <p:cNvSpPr/>
            <p:nvPr/>
          </p:nvSpPr>
          <p:spPr>
            <a:xfrm>
              <a:off x="1060538" y="4296129"/>
              <a:ext cx="4445" cy="5715"/>
            </a:xfrm>
            <a:custGeom>
              <a:avLst/>
              <a:gdLst/>
              <a:ahLst/>
              <a:cxnLst/>
              <a:rect l="l" t="t" r="r" b="b"/>
              <a:pathLst>
                <a:path w="4444" h="5714" extrusionOk="0">
                  <a:moveTo>
                    <a:pt x="800" y="0"/>
                  </a:moveTo>
                  <a:lnTo>
                    <a:pt x="0" y="1574"/>
                  </a:lnTo>
                  <a:lnTo>
                    <a:pt x="800" y="4343"/>
                  </a:lnTo>
                  <a:lnTo>
                    <a:pt x="3175" y="5524"/>
                  </a:lnTo>
                  <a:lnTo>
                    <a:pt x="4368" y="3949"/>
                  </a:lnTo>
                  <a:lnTo>
                    <a:pt x="3175" y="1181"/>
                  </a:lnTo>
                  <a:lnTo>
                    <a:pt x="800" y="0"/>
                  </a:lnTo>
                  <a:close/>
                </a:path>
              </a:pathLst>
            </a:custGeom>
            <a:solidFill>
              <a:srgbClr val="C9CD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14" name="Google Shape;914;p5"/>
            <p:cNvSpPr/>
            <p:nvPr/>
          </p:nvSpPr>
          <p:spPr>
            <a:xfrm>
              <a:off x="1063727" y="4296530"/>
              <a:ext cx="3175" cy="3810"/>
            </a:xfrm>
            <a:custGeom>
              <a:avLst/>
              <a:gdLst/>
              <a:ahLst/>
              <a:cxnLst/>
              <a:rect l="l" t="t" r="r" b="b"/>
              <a:pathLst>
                <a:path w="3175" h="3810" extrusionOk="0">
                  <a:moveTo>
                    <a:pt x="1587" y="0"/>
                  </a:moveTo>
                  <a:lnTo>
                    <a:pt x="0" y="787"/>
                  </a:lnTo>
                  <a:lnTo>
                    <a:pt x="1193" y="3543"/>
                  </a:lnTo>
                  <a:lnTo>
                    <a:pt x="2781" y="2755"/>
                  </a:lnTo>
                  <a:lnTo>
                    <a:pt x="1587" y="0"/>
                  </a:lnTo>
                  <a:close/>
                </a:path>
              </a:pathLst>
            </a:custGeom>
            <a:solidFill>
              <a:srgbClr val="CCD0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15" name="Google Shape;915;p5"/>
            <p:cNvSpPr/>
            <p:nvPr/>
          </p:nvSpPr>
          <p:spPr>
            <a:xfrm>
              <a:off x="1063731" y="4299287"/>
              <a:ext cx="3175" cy="2540"/>
            </a:xfrm>
            <a:custGeom>
              <a:avLst/>
              <a:gdLst/>
              <a:ahLst/>
              <a:cxnLst/>
              <a:rect l="l" t="t" r="r" b="b"/>
              <a:pathLst>
                <a:path w="3175" h="2539" extrusionOk="0">
                  <a:moveTo>
                    <a:pt x="2781" y="0"/>
                  </a:moveTo>
                  <a:lnTo>
                    <a:pt x="1193" y="787"/>
                  </a:lnTo>
                  <a:lnTo>
                    <a:pt x="0" y="2362"/>
                  </a:lnTo>
                  <a:lnTo>
                    <a:pt x="1587" y="1574"/>
                  </a:lnTo>
                  <a:lnTo>
                    <a:pt x="2781" y="0"/>
                  </a:lnTo>
                  <a:close/>
                </a:path>
              </a:pathLst>
            </a:custGeom>
            <a:solidFill>
              <a:srgbClr val="A2A8C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16" name="Google Shape;916;p5"/>
            <p:cNvSpPr/>
            <p:nvPr/>
          </p:nvSpPr>
          <p:spPr>
            <a:xfrm>
              <a:off x="1061335" y="4295340"/>
              <a:ext cx="4445" cy="2540"/>
            </a:xfrm>
            <a:custGeom>
              <a:avLst/>
              <a:gdLst/>
              <a:ahLst/>
              <a:cxnLst/>
              <a:rect l="l" t="t" r="r" b="b"/>
              <a:pathLst>
                <a:path w="4444" h="2539" extrusionOk="0">
                  <a:moveTo>
                    <a:pt x="1587" y="0"/>
                  </a:moveTo>
                  <a:lnTo>
                    <a:pt x="0" y="787"/>
                  </a:lnTo>
                  <a:lnTo>
                    <a:pt x="2374" y="1968"/>
                  </a:lnTo>
                  <a:lnTo>
                    <a:pt x="3962" y="1181"/>
                  </a:lnTo>
                  <a:lnTo>
                    <a:pt x="1587" y="0"/>
                  </a:lnTo>
                  <a:close/>
                </a:path>
              </a:pathLst>
            </a:custGeom>
            <a:solidFill>
              <a:srgbClr val="EBEDF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17" name="Google Shape;917;p5"/>
            <p:cNvSpPr/>
            <p:nvPr/>
          </p:nvSpPr>
          <p:spPr>
            <a:xfrm>
              <a:off x="1061333" y="4279559"/>
              <a:ext cx="78740" cy="52705"/>
            </a:xfrm>
            <a:custGeom>
              <a:avLst/>
              <a:gdLst/>
              <a:ahLst/>
              <a:cxnLst/>
              <a:rect l="l" t="t" r="r" b="b"/>
              <a:pathLst>
                <a:path w="78740" h="52704" extrusionOk="0">
                  <a:moveTo>
                    <a:pt x="3568" y="0"/>
                  </a:moveTo>
                  <a:lnTo>
                    <a:pt x="2374" y="0"/>
                  </a:lnTo>
                  <a:lnTo>
                    <a:pt x="1193" y="1574"/>
                  </a:lnTo>
                  <a:lnTo>
                    <a:pt x="0" y="5130"/>
                  </a:lnTo>
                  <a:lnTo>
                    <a:pt x="1587" y="5918"/>
                  </a:lnTo>
                  <a:lnTo>
                    <a:pt x="55511" y="46164"/>
                  </a:lnTo>
                  <a:lnTo>
                    <a:pt x="60667" y="49314"/>
                  </a:lnTo>
                  <a:lnTo>
                    <a:pt x="64643" y="52476"/>
                  </a:lnTo>
                  <a:lnTo>
                    <a:pt x="74942" y="46558"/>
                  </a:lnTo>
                  <a:lnTo>
                    <a:pt x="78117" y="44576"/>
                  </a:lnTo>
                  <a:lnTo>
                    <a:pt x="75742" y="40639"/>
                  </a:lnTo>
                  <a:lnTo>
                    <a:pt x="70192" y="37871"/>
                  </a:lnTo>
                  <a:lnTo>
                    <a:pt x="5549" y="787"/>
                  </a:lnTo>
                  <a:lnTo>
                    <a:pt x="3568" y="0"/>
                  </a:lnTo>
                  <a:close/>
                </a:path>
              </a:pathLst>
            </a:custGeom>
            <a:solidFill>
              <a:srgbClr val="C9CD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18" name="Google Shape;918;p5"/>
            <p:cNvSpPr/>
            <p:nvPr/>
          </p:nvSpPr>
          <p:spPr>
            <a:xfrm>
              <a:off x="1062120" y="4276396"/>
              <a:ext cx="93345" cy="45720"/>
            </a:xfrm>
            <a:custGeom>
              <a:avLst/>
              <a:gdLst/>
              <a:ahLst/>
              <a:cxnLst/>
              <a:rect l="l" t="t" r="r" b="b"/>
              <a:pathLst>
                <a:path w="93344" h="45720" extrusionOk="0">
                  <a:moveTo>
                    <a:pt x="7937" y="0"/>
                  </a:moveTo>
                  <a:lnTo>
                    <a:pt x="5156" y="0"/>
                  </a:lnTo>
                  <a:lnTo>
                    <a:pt x="3568" y="800"/>
                  </a:lnTo>
                  <a:lnTo>
                    <a:pt x="1587" y="3162"/>
                  </a:lnTo>
                  <a:lnTo>
                    <a:pt x="0" y="3949"/>
                  </a:lnTo>
                  <a:lnTo>
                    <a:pt x="0" y="5524"/>
                  </a:lnTo>
                  <a:lnTo>
                    <a:pt x="1587" y="6705"/>
                  </a:lnTo>
                  <a:lnTo>
                    <a:pt x="53530" y="37884"/>
                  </a:lnTo>
                  <a:lnTo>
                    <a:pt x="65430" y="45377"/>
                  </a:lnTo>
                  <a:lnTo>
                    <a:pt x="69392" y="44195"/>
                  </a:lnTo>
                  <a:lnTo>
                    <a:pt x="72174" y="42214"/>
                  </a:lnTo>
                  <a:lnTo>
                    <a:pt x="76923" y="39458"/>
                  </a:lnTo>
                  <a:lnTo>
                    <a:pt x="88126" y="31965"/>
                  </a:lnTo>
                  <a:lnTo>
                    <a:pt x="93095" y="28364"/>
                  </a:lnTo>
                  <a:lnTo>
                    <a:pt x="92786" y="28016"/>
                  </a:lnTo>
                  <a:lnTo>
                    <a:pt x="82198" y="30826"/>
                  </a:lnTo>
                  <a:lnTo>
                    <a:pt x="73207" y="30087"/>
                  </a:lnTo>
                  <a:lnTo>
                    <a:pt x="66966" y="28017"/>
                  </a:lnTo>
                  <a:lnTo>
                    <a:pt x="9918" y="800"/>
                  </a:lnTo>
                  <a:lnTo>
                    <a:pt x="7937"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19" name="Google Shape;919;p5"/>
            <p:cNvSpPr/>
            <p:nvPr/>
          </p:nvSpPr>
          <p:spPr>
            <a:xfrm>
              <a:off x="1207268" y="4356097"/>
              <a:ext cx="19685" cy="25400"/>
            </a:xfrm>
            <a:custGeom>
              <a:avLst/>
              <a:gdLst/>
              <a:ahLst/>
              <a:cxnLst/>
              <a:rect l="l" t="t" r="r" b="b"/>
              <a:pathLst>
                <a:path w="19684" h="25400" extrusionOk="0">
                  <a:moveTo>
                    <a:pt x="5549" y="0"/>
                  </a:moveTo>
                  <a:lnTo>
                    <a:pt x="0" y="4343"/>
                  </a:lnTo>
                  <a:lnTo>
                    <a:pt x="0" y="9867"/>
                  </a:lnTo>
                  <a:lnTo>
                    <a:pt x="6337" y="22491"/>
                  </a:lnTo>
                  <a:lnTo>
                    <a:pt x="11099" y="25260"/>
                  </a:lnTo>
                  <a:lnTo>
                    <a:pt x="19431" y="23672"/>
                  </a:lnTo>
                  <a:lnTo>
                    <a:pt x="5549" y="0"/>
                  </a:lnTo>
                  <a:close/>
                </a:path>
              </a:pathLst>
            </a:custGeom>
            <a:solidFill>
              <a:srgbClr val="1B1B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20" name="Google Shape;920;p5"/>
            <p:cNvSpPr/>
            <p:nvPr/>
          </p:nvSpPr>
          <p:spPr>
            <a:xfrm>
              <a:off x="1204889" y="4358473"/>
              <a:ext cx="17145" cy="25400"/>
            </a:xfrm>
            <a:custGeom>
              <a:avLst/>
              <a:gdLst/>
              <a:ahLst/>
              <a:cxnLst/>
              <a:rect l="l" t="t" r="r" b="b"/>
              <a:pathLst>
                <a:path w="17144" h="25400" extrusionOk="0">
                  <a:moveTo>
                    <a:pt x="3568" y="0"/>
                  </a:moveTo>
                  <a:lnTo>
                    <a:pt x="0" y="2362"/>
                  </a:lnTo>
                  <a:lnTo>
                    <a:pt x="0" y="7493"/>
                  </a:lnTo>
                  <a:lnTo>
                    <a:pt x="0" y="13017"/>
                  </a:lnTo>
                  <a:lnTo>
                    <a:pt x="3962" y="19329"/>
                  </a:lnTo>
                  <a:lnTo>
                    <a:pt x="8318" y="22098"/>
                  </a:lnTo>
                  <a:lnTo>
                    <a:pt x="13081" y="24853"/>
                  </a:lnTo>
                  <a:lnTo>
                    <a:pt x="16649" y="22491"/>
                  </a:lnTo>
                  <a:lnTo>
                    <a:pt x="16649" y="11836"/>
                  </a:lnTo>
                  <a:lnTo>
                    <a:pt x="12687" y="5524"/>
                  </a:lnTo>
                  <a:lnTo>
                    <a:pt x="8318" y="2755"/>
                  </a:lnTo>
                  <a:lnTo>
                    <a:pt x="3568" y="0"/>
                  </a:lnTo>
                  <a:close/>
                </a:path>
              </a:pathLst>
            </a:custGeom>
            <a:solidFill>
              <a:srgbClr val="46465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21" name="Google Shape;921;p5"/>
            <p:cNvSpPr/>
            <p:nvPr/>
          </p:nvSpPr>
          <p:spPr>
            <a:xfrm>
              <a:off x="1197330" y="4358081"/>
              <a:ext cx="23495" cy="29209"/>
            </a:xfrm>
            <a:custGeom>
              <a:avLst/>
              <a:gdLst/>
              <a:ahLst/>
              <a:cxnLst/>
              <a:rect l="l" t="t" r="r" b="b"/>
              <a:pathLst>
                <a:path w="23494" h="29210" extrusionOk="0">
                  <a:moveTo>
                    <a:pt x="22999" y="11836"/>
                  </a:moveTo>
                  <a:lnTo>
                    <a:pt x="21818" y="8280"/>
                  </a:lnTo>
                  <a:lnTo>
                    <a:pt x="19431" y="4343"/>
                  </a:lnTo>
                  <a:lnTo>
                    <a:pt x="15468" y="2755"/>
                  </a:lnTo>
                  <a:lnTo>
                    <a:pt x="9512" y="0"/>
                  </a:lnTo>
                  <a:lnTo>
                    <a:pt x="5829" y="3670"/>
                  </a:lnTo>
                  <a:lnTo>
                    <a:pt x="4762" y="3162"/>
                  </a:lnTo>
                  <a:lnTo>
                    <a:pt x="0" y="8293"/>
                  </a:lnTo>
                  <a:lnTo>
                    <a:pt x="0" y="13817"/>
                  </a:lnTo>
                  <a:lnTo>
                    <a:pt x="6350" y="26441"/>
                  </a:lnTo>
                  <a:lnTo>
                    <a:pt x="11099" y="29197"/>
                  </a:lnTo>
                  <a:lnTo>
                    <a:pt x="19431" y="27622"/>
                  </a:lnTo>
                  <a:lnTo>
                    <a:pt x="19037" y="20523"/>
                  </a:lnTo>
                  <a:lnTo>
                    <a:pt x="18643" y="14998"/>
                  </a:lnTo>
                  <a:lnTo>
                    <a:pt x="18338" y="14376"/>
                  </a:lnTo>
                  <a:lnTo>
                    <a:pt x="22999" y="11836"/>
                  </a:lnTo>
                  <a:close/>
                </a:path>
              </a:pathLst>
            </a:custGeom>
            <a:solidFill>
              <a:srgbClr val="1B1B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22" name="Google Shape;922;p5"/>
            <p:cNvSpPr/>
            <p:nvPr/>
          </p:nvSpPr>
          <p:spPr>
            <a:xfrm>
              <a:off x="1194570" y="4364389"/>
              <a:ext cx="17145" cy="25400"/>
            </a:xfrm>
            <a:custGeom>
              <a:avLst/>
              <a:gdLst/>
              <a:ahLst/>
              <a:cxnLst/>
              <a:rect l="l" t="t" r="r" b="b"/>
              <a:pathLst>
                <a:path w="17144" h="25400" extrusionOk="0">
                  <a:moveTo>
                    <a:pt x="3962" y="0"/>
                  </a:moveTo>
                  <a:lnTo>
                    <a:pt x="0" y="1968"/>
                  </a:lnTo>
                  <a:lnTo>
                    <a:pt x="0" y="7493"/>
                  </a:lnTo>
                  <a:lnTo>
                    <a:pt x="0" y="13017"/>
                  </a:lnTo>
                  <a:lnTo>
                    <a:pt x="3962" y="19329"/>
                  </a:lnTo>
                  <a:lnTo>
                    <a:pt x="8331" y="22098"/>
                  </a:lnTo>
                  <a:lnTo>
                    <a:pt x="13081" y="24853"/>
                  </a:lnTo>
                  <a:lnTo>
                    <a:pt x="16662" y="22491"/>
                  </a:lnTo>
                  <a:lnTo>
                    <a:pt x="16662" y="11836"/>
                  </a:lnTo>
                  <a:lnTo>
                    <a:pt x="12687" y="5524"/>
                  </a:lnTo>
                  <a:lnTo>
                    <a:pt x="3962" y="0"/>
                  </a:lnTo>
                  <a:close/>
                </a:path>
              </a:pathLst>
            </a:custGeom>
            <a:solidFill>
              <a:srgbClr val="46465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23" name="Google Shape;923;p5"/>
            <p:cNvSpPr/>
            <p:nvPr/>
          </p:nvSpPr>
          <p:spPr>
            <a:xfrm>
              <a:off x="1200515" y="4372281"/>
              <a:ext cx="6350" cy="8890"/>
            </a:xfrm>
            <a:custGeom>
              <a:avLst/>
              <a:gdLst/>
              <a:ahLst/>
              <a:cxnLst/>
              <a:rect l="l" t="t" r="r" b="b"/>
              <a:pathLst>
                <a:path w="6350" h="8889" extrusionOk="0">
                  <a:moveTo>
                    <a:pt x="1193" y="0"/>
                  </a:moveTo>
                  <a:lnTo>
                    <a:pt x="0" y="787"/>
                  </a:lnTo>
                  <a:lnTo>
                    <a:pt x="0" y="2755"/>
                  </a:lnTo>
                  <a:lnTo>
                    <a:pt x="0" y="4724"/>
                  </a:lnTo>
                  <a:lnTo>
                    <a:pt x="1193" y="7099"/>
                  </a:lnTo>
                  <a:lnTo>
                    <a:pt x="3175" y="7886"/>
                  </a:lnTo>
                  <a:lnTo>
                    <a:pt x="4762" y="8674"/>
                  </a:lnTo>
                  <a:lnTo>
                    <a:pt x="6337" y="7886"/>
                  </a:lnTo>
                  <a:lnTo>
                    <a:pt x="6337" y="4724"/>
                  </a:lnTo>
                  <a:lnTo>
                    <a:pt x="5156" y="1968"/>
                  </a:lnTo>
                  <a:lnTo>
                    <a:pt x="3175" y="1181"/>
                  </a:lnTo>
                  <a:lnTo>
                    <a:pt x="1193" y="0"/>
                  </a:lnTo>
                  <a:close/>
                </a:path>
              </a:pathLst>
            </a:custGeom>
            <a:solidFill>
              <a:srgbClr val="1B1B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24" name="Google Shape;924;p5"/>
            <p:cNvSpPr/>
            <p:nvPr/>
          </p:nvSpPr>
          <p:spPr>
            <a:xfrm>
              <a:off x="1199720" y="4374254"/>
              <a:ext cx="5080" cy="6350"/>
            </a:xfrm>
            <a:custGeom>
              <a:avLst/>
              <a:gdLst/>
              <a:ahLst/>
              <a:cxnLst/>
              <a:rect l="l" t="t" r="r" b="b"/>
              <a:pathLst>
                <a:path w="5080" h="6350" extrusionOk="0">
                  <a:moveTo>
                    <a:pt x="1193" y="0"/>
                  </a:moveTo>
                  <a:lnTo>
                    <a:pt x="0" y="1574"/>
                  </a:lnTo>
                  <a:lnTo>
                    <a:pt x="1193" y="4737"/>
                  </a:lnTo>
                  <a:lnTo>
                    <a:pt x="3568" y="6311"/>
                  </a:lnTo>
                  <a:lnTo>
                    <a:pt x="4762" y="4343"/>
                  </a:lnTo>
                  <a:lnTo>
                    <a:pt x="3568" y="1574"/>
                  </a:lnTo>
                  <a:lnTo>
                    <a:pt x="1193" y="0"/>
                  </a:lnTo>
                  <a:close/>
                </a:path>
              </a:pathLst>
            </a:custGeom>
            <a:solidFill>
              <a:srgbClr val="C9CD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25" name="Google Shape;925;p5"/>
            <p:cNvSpPr/>
            <p:nvPr/>
          </p:nvSpPr>
          <p:spPr>
            <a:xfrm>
              <a:off x="1203280" y="4374639"/>
              <a:ext cx="3175" cy="4445"/>
            </a:xfrm>
            <a:custGeom>
              <a:avLst/>
              <a:gdLst/>
              <a:ahLst/>
              <a:cxnLst/>
              <a:rect l="l" t="t" r="r" b="b"/>
              <a:pathLst>
                <a:path w="3175" h="4445" extrusionOk="0">
                  <a:moveTo>
                    <a:pt x="1587" y="0"/>
                  </a:moveTo>
                  <a:lnTo>
                    <a:pt x="0" y="1193"/>
                  </a:lnTo>
                  <a:lnTo>
                    <a:pt x="1193" y="3949"/>
                  </a:lnTo>
                  <a:lnTo>
                    <a:pt x="3174" y="3162"/>
                  </a:lnTo>
                  <a:lnTo>
                    <a:pt x="1587" y="0"/>
                  </a:lnTo>
                  <a:close/>
                </a:path>
              </a:pathLst>
            </a:custGeom>
            <a:solidFill>
              <a:srgbClr val="CCD0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26" name="Google Shape;926;p5"/>
            <p:cNvSpPr/>
            <p:nvPr/>
          </p:nvSpPr>
          <p:spPr>
            <a:xfrm>
              <a:off x="1203284" y="4377801"/>
              <a:ext cx="3175" cy="3175"/>
            </a:xfrm>
            <a:custGeom>
              <a:avLst/>
              <a:gdLst/>
              <a:ahLst/>
              <a:cxnLst/>
              <a:rect l="l" t="t" r="r" b="b"/>
              <a:pathLst>
                <a:path w="3175" h="3175" extrusionOk="0">
                  <a:moveTo>
                    <a:pt x="3175" y="0"/>
                  </a:moveTo>
                  <a:lnTo>
                    <a:pt x="1193" y="787"/>
                  </a:lnTo>
                  <a:lnTo>
                    <a:pt x="0" y="2755"/>
                  </a:lnTo>
                  <a:lnTo>
                    <a:pt x="1587" y="1968"/>
                  </a:lnTo>
                  <a:lnTo>
                    <a:pt x="3175" y="0"/>
                  </a:lnTo>
                  <a:close/>
                </a:path>
              </a:pathLst>
            </a:custGeom>
            <a:solidFill>
              <a:srgbClr val="A2A8C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27" name="Google Shape;927;p5"/>
            <p:cNvSpPr/>
            <p:nvPr/>
          </p:nvSpPr>
          <p:spPr>
            <a:xfrm>
              <a:off x="1200905" y="4373466"/>
              <a:ext cx="4445" cy="2540"/>
            </a:xfrm>
            <a:custGeom>
              <a:avLst/>
              <a:gdLst/>
              <a:ahLst/>
              <a:cxnLst/>
              <a:rect l="l" t="t" r="r" b="b"/>
              <a:pathLst>
                <a:path w="4444" h="2539" extrusionOk="0">
                  <a:moveTo>
                    <a:pt x="1587" y="0"/>
                  </a:moveTo>
                  <a:lnTo>
                    <a:pt x="0" y="787"/>
                  </a:lnTo>
                  <a:lnTo>
                    <a:pt x="2374" y="2362"/>
                  </a:lnTo>
                  <a:lnTo>
                    <a:pt x="3962" y="1181"/>
                  </a:lnTo>
                  <a:lnTo>
                    <a:pt x="1587" y="0"/>
                  </a:lnTo>
                  <a:close/>
                </a:path>
              </a:pathLst>
            </a:custGeom>
            <a:solidFill>
              <a:srgbClr val="EBEDF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28" name="Google Shape;928;p5"/>
            <p:cNvSpPr/>
            <p:nvPr/>
          </p:nvSpPr>
          <p:spPr>
            <a:xfrm>
              <a:off x="1139837" y="4320593"/>
              <a:ext cx="81915" cy="49530"/>
            </a:xfrm>
            <a:custGeom>
              <a:avLst/>
              <a:gdLst/>
              <a:ahLst/>
              <a:cxnLst/>
              <a:rect l="l" t="t" r="r" b="b"/>
              <a:pathLst>
                <a:path w="81915" h="49529" extrusionOk="0">
                  <a:moveTo>
                    <a:pt x="5156" y="0"/>
                  </a:moveTo>
                  <a:lnTo>
                    <a:pt x="1981" y="1968"/>
                  </a:lnTo>
                  <a:lnTo>
                    <a:pt x="787" y="4724"/>
                  </a:lnTo>
                  <a:lnTo>
                    <a:pt x="0" y="9474"/>
                  </a:lnTo>
                  <a:lnTo>
                    <a:pt x="1587" y="13017"/>
                  </a:lnTo>
                  <a:lnTo>
                    <a:pt x="7531" y="16179"/>
                  </a:lnTo>
                  <a:lnTo>
                    <a:pt x="70586" y="47739"/>
                  </a:lnTo>
                  <a:lnTo>
                    <a:pt x="72174" y="48920"/>
                  </a:lnTo>
                  <a:lnTo>
                    <a:pt x="75336" y="48526"/>
                  </a:lnTo>
                  <a:lnTo>
                    <a:pt x="76923" y="47739"/>
                  </a:lnTo>
                  <a:lnTo>
                    <a:pt x="79705" y="46558"/>
                  </a:lnTo>
                  <a:lnTo>
                    <a:pt x="81686" y="44983"/>
                  </a:lnTo>
                  <a:lnTo>
                    <a:pt x="81686" y="40246"/>
                  </a:lnTo>
                  <a:lnTo>
                    <a:pt x="24180" y="6705"/>
                  </a:lnTo>
                  <a:lnTo>
                    <a:pt x="19037" y="3149"/>
                  </a:lnTo>
                  <a:lnTo>
                    <a:pt x="5156" y="0"/>
                  </a:lnTo>
                  <a:close/>
                </a:path>
              </a:pathLst>
            </a:custGeom>
            <a:solidFill>
              <a:srgbClr val="C9CD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29" name="Google Shape;929;p5"/>
            <p:cNvSpPr/>
            <p:nvPr/>
          </p:nvSpPr>
          <p:spPr>
            <a:xfrm>
              <a:off x="1137865" y="4312697"/>
              <a:ext cx="83820" cy="52705"/>
            </a:xfrm>
            <a:custGeom>
              <a:avLst/>
              <a:gdLst/>
              <a:ahLst/>
              <a:cxnLst/>
              <a:rect l="l" t="t" r="r" b="b"/>
              <a:pathLst>
                <a:path w="83819" h="52704" extrusionOk="0">
                  <a:moveTo>
                    <a:pt x="11099" y="0"/>
                  </a:moveTo>
                  <a:lnTo>
                    <a:pt x="0" y="6705"/>
                  </a:lnTo>
                  <a:lnTo>
                    <a:pt x="2387" y="10655"/>
                  </a:lnTo>
                  <a:lnTo>
                    <a:pt x="15074" y="17360"/>
                  </a:lnTo>
                  <a:lnTo>
                    <a:pt x="73355" y="51295"/>
                  </a:lnTo>
                  <a:lnTo>
                    <a:pt x="74942" y="52476"/>
                  </a:lnTo>
                  <a:lnTo>
                    <a:pt x="78117" y="52082"/>
                  </a:lnTo>
                  <a:lnTo>
                    <a:pt x="79705" y="51295"/>
                  </a:lnTo>
                  <a:lnTo>
                    <a:pt x="81686" y="50114"/>
                  </a:lnTo>
                  <a:lnTo>
                    <a:pt x="83273" y="48933"/>
                  </a:lnTo>
                  <a:lnTo>
                    <a:pt x="83273" y="47345"/>
                  </a:lnTo>
                  <a:lnTo>
                    <a:pt x="32511" y="11049"/>
                  </a:lnTo>
                  <a:lnTo>
                    <a:pt x="18643" y="1587"/>
                  </a:lnTo>
                  <a:lnTo>
                    <a:pt x="11099"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30" name="Google Shape;930;p5"/>
            <p:cNvSpPr/>
            <p:nvPr/>
          </p:nvSpPr>
          <p:spPr>
            <a:xfrm>
              <a:off x="1059348" y="4357676"/>
              <a:ext cx="19685" cy="25400"/>
            </a:xfrm>
            <a:custGeom>
              <a:avLst/>
              <a:gdLst/>
              <a:ahLst/>
              <a:cxnLst/>
              <a:rect l="l" t="t" r="r" b="b"/>
              <a:pathLst>
                <a:path w="19684" h="25400" extrusionOk="0">
                  <a:moveTo>
                    <a:pt x="13881" y="0"/>
                  </a:moveTo>
                  <a:lnTo>
                    <a:pt x="0" y="23672"/>
                  </a:lnTo>
                  <a:lnTo>
                    <a:pt x="8331" y="25260"/>
                  </a:lnTo>
                  <a:lnTo>
                    <a:pt x="13081" y="22491"/>
                  </a:lnTo>
                  <a:lnTo>
                    <a:pt x="19431" y="9867"/>
                  </a:lnTo>
                  <a:lnTo>
                    <a:pt x="19431" y="4343"/>
                  </a:lnTo>
                  <a:lnTo>
                    <a:pt x="13881" y="0"/>
                  </a:lnTo>
                  <a:close/>
                </a:path>
              </a:pathLst>
            </a:custGeom>
            <a:solidFill>
              <a:srgbClr val="1B1B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31" name="Google Shape;931;p5"/>
            <p:cNvSpPr/>
            <p:nvPr/>
          </p:nvSpPr>
          <p:spPr>
            <a:xfrm>
              <a:off x="1064513" y="4360052"/>
              <a:ext cx="17145" cy="25400"/>
            </a:xfrm>
            <a:custGeom>
              <a:avLst/>
              <a:gdLst/>
              <a:ahLst/>
              <a:cxnLst/>
              <a:rect l="l" t="t" r="r" b="b"/>
              <a:pathLst>
                <a:path w="17144" h="25400" extrusionOk="0">
                  <a:moveTo>
                    <a:pt x="13081" y="0"/>
                  </a:moveTo>
                  <a:lnTo>
                    <a:pt x="8318" y="2755"/>
                  </a:lnTo>
                  <a:lnTo>
                    <a:pt x="3962" y="5524"/>
                  </a:lnTo>
                  <a:lnTo>
                    <a:pt x="0" y="11836"/>
                  </a:lnTo>
                  <a:lnTo>
                    <a:pt x="0" y="22491"/>
                  </a:lnTo>
                  <a:lnTo>
                    <a:pt x="3568" y="24853"/>
                  </a:lnTo>
                  <a:lnTo>
                    <a:pt x="8318" y="22098"/>
                  </a:lnTo>
                  <a:lnTo>
                    <a:pt x="12687" y="19329"/>
                  </a:lnTo>
                  <a:lnTo>
                    <a:pt x="16649" y="13017"/>
                  </a:lnTo>
                  <a:lnTo>
                    <a:pt x="16649" y="7493"/>
                  </a:lnTo>
                  <a:lnTo>
                    <a:pt x="16649" y="2362"/>
                  </a:lnTo>
                  <a:lnTo>
                    <a:pt x="13081" y="0"/>
                  </a:lnTo>
                  <a:close/>
                </a:path>
              </a:pathLst>
            </a:custGeom>
            <a:solidFill>
              <a:srgbClr val="46465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32" name="Google Shape;932;p5"/>
            <p:cNvSpPr/>
            <p:nvPr/>
          </p:nvSpPr>
          <p:spPr>
            <a:xfrm>
              <a:off x="1065288" y="4359656"/>
              <a:ext cx="23495" cy="29209"/>
            </a:xfrm>
            <a:custGeom>
              <a:avLst/>
              <a:gdLst/>
              <a:ahLst/>
              <a:cxnLst/>
              <a:rect l="l" t="t" r="r" b="b"/>
              <a:pathLst>
                <a:path w="23494" h="29210" extrusionOk="0">
                  <a:moveTo>
                    <a:pt x="23406" y="8293"/>
                  </a:moveTo>
                  <a:lnTo>
                    <a:pt x="18249" y="3556"/>
                  </a:lnTo>
                  <a:lnTo>
                    <a:pt x="17513" y="3873"/>
                  </a:lnTo>
                  <a:lnTo>
                    <a:pt x="13881" y="0"/>
                  </a:lnTo>
                  <a:lnTo>
                    <a:pt x="7531" y="2768"/>
                  </a:lnTo>
                  <a:lnTo>
                    <a:pt x="3568" y="4343"/>
                  </a:lnTo>
                  <a:lnTo>
                    <a:pt x="1193" y="8280"/>
                  </a:lnTo>
                  <a:lnTo>
                    <a:pt x="0" y="11836"/>
                  </a:lnTo>
                  <a:lnTo>
                    <a:pt x="4978" y="14554"/>
                  </a:lnTo>
                  <a:lnTo>
                    <a:pt x="4775" y="14998"/>
                  </a:lnTo>
                  <a:lnTo>
                    <a:pt x="4368" y="20523"/>
                  </a:lnTo>
                  <a:lnTo>
                    <a:pt x="4051" y="26441"/>
                  </a:lnTo>
                  <a:lnTo>
                    <a:pt x="3975" y="27622"/>
                  </a:lnTo>
                  <a:lnTo>
                    <a:pt x="12306" y="29197"/>
                  </a:lnTo>
                  <a:lnTo>
                    <a:pt x="17056" y="26441"/>
                  </a:lnTo>
                  <a:lnTo>
                    <a:pt x="23406" y="13817"/>
                  </a:lnTo>
                  <a:lnTo>
                    <a:pt x="23406" y="8293"/>
                  </a:lnTo>
                  <a:close/>
                </a:path>
              </a:pathLst>
            </a:custGeom>
            <a:solidFill>
              <a:srgbClr val="1B1B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33" name="Google Shape;933;p5"/>
            <p:cNvSpPr/>
            <p:nvPr/>
          </p:nvSpPr>
          <p:spPr>
            <a:xfrm>
              <a:off x="1074812" y="4365971"/>
              <a:ext cx="17145" cy="25400"/>
            </a:xfrm>
            <a:custGeom>
              <a:avLst/>
              <a:gdLst/>
              <a:ahLst/>
              <a:cxnLst/>
              <a:rect l="l" t="t" r="r" b="b"/>
              <a:pathLst>
                <a:path w="17144" h="25400" extrusionOk="0">
                  <a:moveTo>
                    <a:pt x="12687" y="0"/>
                  </a:moveTo>
                  <a:lnTo>
                    <a:pt x="3962" y="5524"/>
                  </a:lnTo>
                  <a:lnTo>
                    <a:pt x="0" y="11836"/>
                  </a:lnTo>
                  <a:lnTo>
                    <a:pt x="0" y="22491"/>
                  </a:lnTo>
                  <a:lnTo>
                    <a:pt x="3568" y="24853"/>
                  </a:lnTo>
                  <a:lnTo>
                    <a:pt x="8318" y="22085"/>
                  </a:lnTo>
                  <a:lnTo>
                    <a:pt x="12687" y="19329"/>
                  </a:lnTo>
                  <a:lnTo>
                    <a:pt x="16649" y="13017"/>
                  </a:lnTo>
                  <a:lnTo>
                    <a:pt x="16649" y="7493"/>
                  </a:lnTo>
                  <a:lnTo>
                    <a:pt x="16649" y="1968"/>
                  </a:lnTo>
                  <a:lnTo>
                    <a:pt x="12687" y="0"/>
                  </a:lnTo>
                  <a:close/>
                </a:path>
              </a:pathLst>
            </a:custGeom>
            <a:solidFill>
              <a:srgbClr val="46465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34" name="Google Shape;934;p5"/>
            <p:cNvSpPr/>
            <p:nvPr/>
          </p:nvSpPr>
          <p:spPr>
            <a:xfrm>
              <a:off x="1079174" y="4374258"/>
              <a:ext cx="6350" cy="8890"/>
            </a:xfrm>
            <a:custGeom>
              <a:avLst/>
              <a:gdLst/>
              <a:ahLst/>
              <a:cxnLst/>
              <a:rect l="l" t="t" r="r" b="b"/>
              <a:pathLst>
                <a:path w="6350" h="8889" extrusionOk="0">
                  <a:moveTo>
                    <a:pt x="5156" y="0"/>
                  </a:moveTo>
                  <a:lnTo>
                    <a:pt x="3175" y="1181"/>
                  </a:lnTo>
                  <a:lnTo>
                    <a:pt x="1193" y="1968"/>
                  </a:lnTo>
                  <a:lnTo>
                    <a:pt x="0" y="4330"/>
                  </a:lnTo>
                  <a:lnTo>
                    <a:pt x="0" y="7886"/>
                  </a:lnTo>
                  <a:lnTo>
                    <a:pt x="1587" y="8674"/>
                  </a:lnTo>
                  <a:lnTo>
                    <a:pt x="3175" y="7886"/>
                  </a:lnTo>
                  <a:lnTo>
                    <a:pt x="5156" y="7099"/>
                  </a:lnTo>
                  <a:lnTo>
                    <a:pt x="6350" y="4724"/>
                  </a:lnTo>
                  <a:lnTo>
                    <a:pt x="6350" y="2755"/>
                  </a:lnTo>
                  <a:lnTo>
                    <a:pt x="6350" y="787"/>
                  </a:lnTo>
                  <a:lnTo>
                    <a:pt x="5156" y="0"/>
                  </a:lnTo>
                  <a:close/>
                </a:path>
              </a:pathLst>
            </a:custGeom>
            <a:solidFill>
              <a:srgbClr val="1B1B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35" name="Google Shape;935;p5"/>
            <p:cNvSpPr/>
            <p:nvPr/>
          </p:nvSpPr>
          <p:spPr>
            <a:xfrm>
              <a:off x="1081540" y="4375829"/>
              <a:ext cx="5080" cy="6350"/>
            </a:xfrm>
            <a:custGeom>
              <a:avLst/>
              <a:gdLst/>
              <a:ahLst/>
              <a:cxnLst/>
              <a:rect l="l" t="t" r="r" b="b"/>
              <a:pathLst>
                <a:path w="5080" h="6350" extrusionOk="0">
                  <a:moveTo>
                    <a:pt x="3568" y="0"/>
                  </a:moveTo>
                  <a:lnTo>
                    <a:pt x="1193" y="1574"/>
                  </a:lnTo>
                  <a:lnTo>
                    <a:pt x="0" y="4737"/>
                  </a:lnTo>
                  <a:lnTo>
                    <a:pt x="1193" y="6311"/>
                  </a:lnTo>
                  <a:lnTo>
                    <a:pt x="3568" y="4737"/>
                  </a:lnTo>
                  <a:lnTo>
                    <a:pt x="4762" y="1968"/>
                  </a:lnTo>
                  <a:lnTo>
                    <a:pt x="3568" y="0"/>
                  </a:lnTo>
                  <a:close/>
                </a:path>
              </a:pathLst>
            </a:custGeom>
            <a:solidFill>
              <a:srgbClr val="C9CD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36" name="Google Shape;936;p5"/>
            <p:cNvSpPr/>
            <p:nvPr/>
          </p:nvSpPr>
          <p:spPr>
            <a:xfrm>
              <a:off x="1079571" y="4376616"/>
              <a:ext cx="3175" cy="4445"/>
            </a:xfrm>
            <a:custGeom>
              <a:avLst/>
              <a:gdLst/>
              <a:ahLst/>
              <a:cxnLst/>
              <a:rect l="l" t="t" r="r" b="b"/>
              <a:pathLst>
                <a:path w="3175" h="4445" extrusionOk="0">
                  <a:moveTo>
                    <a:pt x="1193" y="0"/>
                  </a:moveTo>
                  <a:lnTo>
                    <a:pt x="0" y="3162"/>
                  </a:lnTo>
                  <a:lnTo>
                    <a:pt x="1981" y="3949"/>
                  </a:lnTo>
                  <a:lnTo>
                    <a:pt x="3175" y="787"/>
                  </a:lnTo>
                  <a:lnTo>
                    <a:pt x="1193" y="0"/>
                  </a:lnTo>
                  <a:close/>
                </a:path>
              </a:pathLst>
            </a:custGeom>
            <a:solidFill>
              <a:srgbClr val="CCD0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37" name="Google Shape;937;p5"/>
            <p:cNvSpPr/>
            <p:nvPr/>
          </p:nvSpPr>
          <p:spPr>
            <a:xfrm>
              <a:off x="1079566" y="4379784"/>
              <a:ext cx="3175" cy="2540"/>
            </a:xfrm>
            <a:custGeom>
              <a:avLst/>
              <a:gdLst/>
              <a:ahLst/>
              <a:cxnLst/>
              <a:rect l="l" t="t" r="r" b="b"/>
              <a:pathLst>
                <a:path w="3175" h="2539" extrusionOk="0">
                  <a:moveTo>
                    <a:pt x="0" y="0"/>
                  </a:moveTo>
                  <a:lnTo>
                    <a:pt x="1193" y="1574"/>
                  </a:lnTo>
                  <a:lnTo>
                    <a:pt x="3175" y="2362"/>
                  </a:lnTo>
                  <a:lnTo>
                    <a:pt x="1981" y="787"/>
                  </a:lnTo>
                  <a:lnTo>
                    <a:pt x="0" y="0"/>
                  </a:lnTo>
                  <a:close/>
                </a:path>
              </a:pathLst>
            </a:custGeom>
            <a:solidFill>
              <a:srgbClr val="A2A8C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38" name="Google Shape;938;p5"/>
            <p:cNvSpPr/>
            <p:nvPr/>
          </p:nvSpPr>
          <p:spPr>
            <a:xfrm>
              <a:off x="1080757" y="4375040"/>
              <a:ext cx="4445" cy="2540"/>
            </a:xfrm>
            <a:custGeom>
              <a:avLst/>
              <a:gdLst/>
              <a:ahLst/>
              <a:cxnLst/>
              <a:rect l="l" t="t" r="r" b="b"/>
              <a:pathLst>
                <a:path w="4444" h="2539" extrusionOk="0">
                  <a:moveTo>
                    <a:pt x="2374" y="0"/>
                  </a:moveTo>
                  <a:lnTo>
                    <a:pt x="0" y="1574"/>
                  </a:lnTo>
                  <a:lnTo>
                    <a:pt x="1981" y="2362"/>
                  </a:lnTo>
                  <a:lnTo>
                    <a:pt x="4356" y="787"/>
                  </a:lnTo>
                  <a:lnTo>
                    <a:pt x="2374" y="0"/>
                  </a:lnTo>
                  <a:close/>
                </a:path>
              </a:pathLst>
            </a:custGeom>
            <a:solidFill>
              <a:srgbClr val="EBEDF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39" name="Google Shape;939;p5"/>
            <p:cNvSpPr/>
            <p:nvPr/>
          </p:nvSpPr>
          <p:spPr>
            <a:xfrm>
              <a:off x="1064116" y="4323748"/>
              <a:ext cx="79375" cy="47625"/>
            </a:xfrm>
            <a:custGeom>
              <a:avLst/>
              <a:gdLst/>
              <a:ahLst/>
              <a:cxnLst/>
              <a:rect l="l" t="t" r="r" b="b"/>
              <a:pathLst>
                <a:path w="79375" h="47625" extrusionOk="0">
                  <a:moveTo>
                    <a:pt x="73761" y="0"/>
                  </a:moveTo>
                  <a:lnTo>
                    <a:pt x="59880" y="3149"/>
                  </a:lnTo>
                  <a:lnTo>
                    <a:pt x="54724" y="6705"/>
                  </a:lnTo>
                  <a:lnTo>
                    <a:pt x="0" y="38671"/>
                  </a:lnTo>
                  <a:lnTo>
                    <a:pt x="0" y="43408"/>
                  </a:lnTo>
                  <a:lnTo>
                    <a:pt x="1981" y="44983"/>
                  </a:lnTo>
                  <a:lnTo>
                    <a:pt x="4762" y="46164"/>
                  </a:lnTo>
                  <a:lnTo>
                    <a:pt x="6350" y="46951"/>
                  </a:lnTo>
                  <a:lnTo>
                    <a:pt x="9525" y="47345"/>
                  </a:lnTo>
                  <a:lnTo>
                    <a:pt x="11112" y="46164"/>
                  </a:lnTo>
                  <a:lnTo>
                    <a:pt x="71386" y="16179"/>
                  </a:lnTo>
                  <a:lnTo>
                    <a:pt x="77330" y="13017"/>
                  </a:lnTo>
                  <a:lnTo>
                    <a:pt x="78917" y="9474"/>
                  </a:lnTo>
                  <a:lnTo>
                    <a:pt x="78117" y="4737"/>
                  </a:lnTo>
                  <a:lnTo>
                    <a:pt x="76936" y="1968"/>
                  </a:lnTo>
                  <a:lnTo>
                    <a:pt x="73761" y="0"/>
                  </a:lnTo>
                  <a:close/>
                </a:path>
              </a:pathLst>
            </a:custGeom>
            <a:solidFill>
              <a:srgbClr val="C9CD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40" name="Google Shape;940;p5"/>
            <p:cNvSpPr/>
            <p:nvPr/>
          </p:nvSpPr>
          <p:spPr>
            <a:xfrm>
              <a:off x="1064119" y="4314671"/>
              <a:ext cx="87630" cy="52705"/>
            </a:xfrm>
            <a:custGeom>
              <a:avLst/>
              <a:gdLst/>
              <a:ahLst/>
              <a:cxnLst/>
              <a:rect l="l" t="t" r="r" b="b"/>
              <a:pathLst>
                <a:path w="87630" h="52704" extrusionOk="0">
                  <a:moveTo>
                    <a:pt x="51943" y="0"/>
                  </a:moveTo>
                  <a:lnTo>
                    <a:pt x="56692" y="4737"/>
                  </a:lnTo>
                  <a:lnTo>
                    <a:pt x="51142" y="9080"/>
                  </a:lnTo>
                  <a:lnTo>
                    <a:pt x="0" y="46951"/>
                  </a:lnTo>
                  <a:lnTo>
                    <a:pt x="0" y="48539"/>
                  </a:lnTo>
                  <a:lnTo>
                    <a:pt x="1574" y="49720"/>
                  </a:lnTo>
                  <a:lnTo>
                    <a:pt x="4356" y="51295"/>
                  </a:lnTo>
                  <a:lnTo>
                    <a:pt x="5943" y="52082"/>
                  </a:lnTo>
                  <a:lnTo>
                    <a:pt x="9118" y="52476"/>
                  </a:lnTo>
                  <a:lnTo>
                    <a:pt x="10706" y="51295"/>
                  </a:lnTo>
                  <a:lnTo>
                    <a:pt x="72961" y="15786"/>
                  </a:lnTo>
                  <a:lnTo>
                    <a:pt x="79298" y="11836"/>
                  </a:lnTo>
                  <a:lnTo>
                    <a:pt x="81197" y="11836"/>
                  </a:lnTo>
                  <a:lnTo>
                    <a:pt x="70327" y="6761"/>
                  </a:lnTo>
                  <a:lnTo>
                    <a:pt x="56505" y="848"/>
                  </a:lnTo>
                  <a:lnTo>
                    <a:pt x="51943" y="0"/>
                  </a:lnTo>
                  <a:close/>
                </a:path>
                <a:path w="87630" h="52704" extrusionOk="0">
                  <a:moveTo>
                    <a:pt x="81197" y="11836"/>
                  </a:moveTo>
                  <a:lnTo>
                    <a:pt x="79298" y="11836"/>
                  </a:lnTo>
                  <a:lnTo>
                    <a:pt x="87236" y="14998"/>
                  </a:lnTo>
                  <a:lnTo>
                    <a:pt x="83780" y="13042"/>
                  </a:lnTo>
                  <a:lnTo>
                    <a:pt x="81197" y="11836"/>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41" name="Google Shape;941;p5"/>
            <p:cNvSpPr/>
            <p:nvPr/>
          </p:nvSpPr>
          <p:spPr>
            <a:xfrm>
              <a:off x="1121606" y="4304705"/>
              <a:ext cx="42545" cy="22225"/>
            </a:xfrm>
            <a:custGeom>
              <a:avLst/>
              <a:gdLst/>
              <a:ahLst/>
              <a:cxnLst/>
              <a:rect l="l" t="t" r="r" b="b"/>
              <a:pathLst>
                <a:path w="42544" h="22225" extrusionOk="0">
                  <a:moveTo>
                    <a:pt x="21012" y="0"/>
                  </a:moveTo>
                  <a:lnTo>
                    <a:pt x="13862" y="814"/>
                  </a:lnTo>
                  <a:lnTo>
                    <a:pt x="7531" y="3257"/>
                  </a:lnTo>
                  <a:lnTo>
                    <a:pt x="0" y="7600"/>
                  </a:lnTo>
                  <a:lnTo>
                    <a:pt x="0" y="14306"/>
                  </a:lnTo>
                  <a:lnTo>
                    <a:pt x="7531" y="18649"/>
                  </a:lnTo>
                  <a:lnTo>
                    <a:pt x="13862" y="21085"/>
                  </a:lnTo>
                  <a:lnTo>
                    <a:pt x="21012" y="21897"/>
                  </a:lnTo>
                  <a:lnTo>
                    <a:pt x="28162" y="21085"/>
                  </a:lnTo>
                  <a:lnTo>
                    <a:pt x="34493" y="18649"/>
                  </a:lnTo>
                  <a:lnTo>
                    <a:pt x="42024" y="14306"/>
                  </a:lnTo>
                  <a:lnTo>
                    <a:pt x="42024" y="7600"/>
                  </a:lnTo>
                  <a:lnTo>
                    <a:pt x="34493" y="3257"/>
                  </a:lnTo>
                  <a:lnTo>
                    <a:pt x="28162" y="814"/>
                  </a:lnTo>
                  <a:lnTo>
                    <a:pt x="21012" y="0"/>
                  </a:lnTo>
                  <a:close/>
                </a:path>
              </a:pathLst>
            </a:custGeom>
            <a:solidFill>
              <a:srgbClr val="EBEDF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42" name="Google Shape;942;p5"/>
            <p:cNvSpPr/>
            <p:nvPr/>
          </p:nvSpPr>
          <p:spPr>
            <a:xfrm>
              <a:off x="1127142" y="4278377"/>
              <a:ext cx="31750" cy="45085"/>
            </a:xfrm>
            <a:custGeom>
              <a:avLst/>
              <a:gdLst/>
              <a:ahLst/>
              <a:cxnLst/>
              <a:rect l="l" t="t" r="r" b="b"/>
              <a:pathLst>
                <a:path w="31750" h="45085" extrusionOk="0">
                  <a:moveTo>
                    <a:pt x="31724" y="0"/>
                  </a:moveTo>
                  <a:lnTo>
                    <a:pt x="0" y="0"/>
                  </a:lnTo>
                  <a:lnTo>
                    <a:pt x="0" y="37477"/>
                  </a:lnTo>
                  <a:lnTo>
                    <a:pt x="1587" y="39852"/>
                  </a:lnTo>
                  <a:lnTo>
                    <a:pt x="4762" y="41427"/>
                  </a:lnTo>
                  <a:lnTo>
                    <a:pt x="11099" y="44983"/>
                  </a:lnTo>
                  <a:lnTo>
                    <a:pt x="21018" y="44983"/>
                  </a:lnTo>
                  <a:lnTo>
                    <a:pt x="30137" y="39458"/>
                  </a:lnTo>
                  <a:lnTo>
                    <a:pt x="31724" y="37084"/>
                  </a:lnTo>
                  <a:lnTo>
                    <a:pt x="31724" y="35115"/>
                  </a:lnTo>
                  <a:lnTo>
                    <a:pt x="31724" y="0"/>
                  </a:lnTo>
                  <a:close/>
                </a:path>
              </a:pathLst>
            </a:custGeom>
            <a:solidFill>
              <a:srgbClr val="C9CD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43" name="Google Shape;943;p5"/>
            <p:cNvSpPr/>
            <p:nvPr/>
          </p:nvSpPr>
          <p:spPr>
            <a:xfrm>
              <a:off x="1125559" y="4268114"/>
              <a:ext cx="34925" cy="20320"/>
            </a:xfrm>
            <a:custGeom>
              <a:avLst/>
              <a:gdLst/>
              <a:ahLst/>
              <a:cxnLst/>
              <a:rect l="l" t="t" r="r" b="b"/>
              <a:pathLst>
                <a:path w="34925" h="20320" extrusionOk="0">
                  <a:moveTo>
                    <a:pt x="22199" y="0"/>
                  </a:moveTo>
                  <a:lnTo>
                    <a:pt x="12293" y="0"/>
                  </a:lnTo>
                  <a:lnTo>
                    <a:pt x="6337" y="3556"/>
                  </a:lnTo>
                  <a:lnTo>
                    <a:pt x="0" y="7099"/>
                  </a:lnTo>
                  <a:lnTo>
                    <a:pt x="0" y="13030"/>
                  </a:lnTo>
                  <a:lnTo>
                    <a:pt x="6337" y="16573"/>
                  </a:lnTo>
                  <a:lnTo>
                    <a:pt x="12293" y="20129"/>
                  </a:lnTo>
                  <a:lnTo>
                    <a:pt x="22199" y="20129"/>
                  </a:lnTo>
                  <a:lnTo>
                    <a:pt x="34899" y="13030"/>
                  </a:lnTo>
                  <a:lnTo>
                    <a:pt x="34899" y="7099"/>
                  </a:lnTo>
                  <a:lnTo>
                    <a:pt x="28549" y="3556"/>
                  </a:lnTo>
                  <a:lnTo>
                    <a:pt x="22199"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44" name="Google Shape;944;p5"/>
            <p:cNvSpPr/>
            <p:nvPr/>
          </p:nvSpPr>
          <p:spPr>
            <a:xfrm>
              <a:off x="1129934" y="4271275"/>
              <a:ext cx="26670" cy="13970"/>
            </a:xfrm>
            <a:custGeom>
              <a:avLst/>
              <a:gdLst/>
              <a:ahLst/>
              <a:cxnLst/>
              <a:rect l="l" t="t" r="r" b="b"/>
              <a:pathLst>
                <a:path w="26669" h="13970" extrusionOk="0">
                  <a:moveTo>
                    <a:pt x="16649" y="0"/>
                  </a:moveTo>
                  <a:lnTo>
                    <a:pt x="9512" y="0"/>
                  </a:lnTo>
                  <a:lnTo>
                    <a:pt x="5549" y="787"/>
                  </a:lnTo>
                  <a:lnTo>
                    <a:pt x="3162" y="2362"/>
                  </a:lnTo>
                  <a:lnTo>
                    <a:pt x="1181" y="3543"/>
                  </a:lnTo>
                  <a:lnTo>
                    <a:pt x="0" y="5118"/>
                  </a:lnTo>
                  <a:lnTo>
                    <a:pt x="0" y="8280"/>
                  </a:lnTo>
                  <a:lnTo>
                    <a:pt x="1181" y="9855"/>
                  </a:lnTo>
                  <a:lnTo>
                    <a:pt x="3162" y="11049"/>
                  </a:lnTo>
                  <a:lnTo>
                    <a:pt x="5549" y="12623"/>
                  </a:lnTo>
                  <a:lnTo>
                    <a:pt x="9512" y="13411"/>
                  </a:lnTo>
                  <a:lnTo>
                    <a:pt x="13081" y="13411"/>
                  </a:lnTo>
                  <a:lnTo>
                    <a:pt x="16649" y="13411"/>
                  </a:lnTo>
                  <a:lnTo>
                    <a:pt x="20218" y="12230"/>
                  </a:lnTo>
                  <a:lnTo>
                    <a:pt x="22999" y="11049"/>
                  </a:lnTo>
                  <a:lnTo>
                    <a:pt x="24980" y="9855"/>
                  </a:lnTo>
                  <a:lnTo>
                    <a:pt x="26162" y="8280"/>
                  </a:lnTo>
                  <a:lnTo>
                    <a:pt x="26162" y="5118"/>
                  </a:lnTo>
                  <a:lnTo>
                    <a:pt x="24980" y="3543"/>
                  </a:lnTo>
                  <a:lnTo>
                    <a:pt x="22999" y="2362"/>
                  </a:lnTo>
                  <a:lnTo>
                    <a:pt x="20218" y="787"/>
                  </a:lnTo>
                  <a:lnTo>
                    <a:pt x="16649" y="0"/>
                  </a:lnTo>
                  <a:close/>
                </a:path>
              </a:pathLst>
            </a:custGeom>
            <a:solidFill>
              <a:srgbClr val="A2A8C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45" name="Google Shape;945;p5"/>
            <p:cNvSpPr/>
            <p:nvPr/>
          </p:nvSpPr>
          <p:spPr>
            <a:xfrm>
              <a:off x="1130338" y="4249962"/>
              <a:ext cx="25400" cy="34925"/>
            </a:xfrm>
            <a:custGeom>
              <a:avLst/>
              <a:gdLst/>
              <a:ahLst/>
              <a:cxnLst/>
              <a:rect l="l" t="t" r="r" b="b"/>
              <a:pathLst>
                <a:path w="25400" h="34925" extrusionOk="0">
                  <a:moveTo>
                    <a:pt x="25374" y="0"/>
                  </a:moveTo>
                  <a:lnTo>
                    <a:pt x="0" y="0"/>
                  </a:lnTo>
                  <a:lnTo>
                    <a:pt x="0" y="28409"/>
                  </a:lnTo>
                  <a:lnTo>
                    <a:pt x="1181" y="29997"/>
                  </a:lnTo>
                  <a:lnTo>
                    <a:pt x="3568" y="31572"/>
                  </a:lnTo>
                  <a:lnTo>
                    <a:pt x="8318" y="34328"/>
                  </a:lnTo>
                  <a:lnTo>
                    <a:pt x="16649" y="34328"/>
                  </a:lnTo>
                  <a:lnTo>
                    <a:pt x="21412" y="31572"/>
                  </a:lnTo>
                  <a:lnTo>
                    <a:pt x="23787" y="30391"/>
                  </a:lnTo>
                  <a:lnTo>
                    <a:pt x="25374" y="28409"/>
                  </a:lnTo>
                  <a:lnTo>
                    <a:pt x="25374" y="26441"/>
                  </a:lnTo>
                  <a:lnTo>
                    <a:pt x="25374" y="0"/>
                  </a:lnTo>
                  <a:close/>
                </a:path>
              </a:pathLst>
            </a:custGeom>
            <a:solidFill>
              <a:srgbClr val="C9CD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46" name="Google Shape;946;p5"/>
            <p:cNvSpPr/>
            <p:nvPr/>
          </p:nvSpPr>
          <p:spPr>
            <a:xfrm>
              <a:off x="1129141" y="4242080"/>
              <a:ext cx="27940" cy="15875"/>
            </a:xfrm>
            <a:custGeom>
              <a:avLst/>
              <a:gdLst/>
              <a:ahLst/>
              <a:cxnLst/>
              <a:rect l="l" t="t" r="r" b="b"/>
              <a:pathLst>
                <a:path w="27940" h="15875" extrusionOk="0">
                  <a:moveTo>
                    <a:pt x="17843" y="0"/>
                  </a:moveTo>
                  <a:lnTo>
                    <a:pt x="9918" y="0"/>
                  </a:lnTo>
                  <a:lnTo>
                    <a:pt x="4762" y="2755"/>
                  </a:lnTo>
                  <a:lnTo>
                    <a:pt x="0" y="5524"/>
                  </a:lnTo>
                  <a:lnTo>
                    <a:pt x="0" y="10248"/>
                  </a:lnTo>
                  <a:lnTo>
                    <a:pt x="9525" y="15773"/>
                  </a:lnTo>
                  <a:lnTo>
                    <a:pt x="17843" y="15773"/>
                  </a:lnTo>
                  <a:lnTo>
                    <a:pt x="27368" y="10248"/>
                  </a:lnTo>
                  <a:lnTo>
                    <a:pt x="27368" y="5524"/>
                  </a:lnTo>
                  <a:lnTo>
                    <a:pt x="22606" y="2755"/>
                  </a:lnTo>
                  <a:lnTo>
                    <a:pt x="17843"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47" name="Google Shape;947;p5"/>
            <p:cNvSpPr/>
            <p:nvPr/>
          </p:nvSpPr>
          <p:spPr>
            <a:xfrm>
              <a:off x="1132310" y="4244835"/>
              <a:ext cx="21590" cy="10795"/>
            </a:xfrm>
            <a:custGeom>
              <a:avLst/>
              <a:gdLst/>
              <a:ahLst/>
              <a:cxnLst/>
              <a:rect l="l" t="t" r="r" b="b"/>
              <a:pathLst>
                <a:path w="21590" h="10795" extrusionOk="0">
                  <a:moveTo>
                    <a:pt x="13487" y="0"/>
                  </a:moveTo>
                  <a:lnTo>
                    <a:pt x="7531" y="0"/>
                  </a:lnTo>
                  <a:lnTo>
                    <a:pt x="4762" y="787"/>
                  </a:lnTo>
                  <a:lnTo>
                    <a:pt x="2781" y="1981"/>
                  </a:lnTo>
                  <a:lnTo>
                    <a:pt x="787" y="2768"/>
                  </a:lnTo>
                  <a:lnTo>
                    <a:pt x="0" y="3949"/>
                  </a:lnTo>
                  <a:lnTo>
                    <a:pt x="0" y="5918"/>
                  </a:lnTo>
                  <a:lnTo>
                    <a:pt x="1193" y="7505"/>
                  </a:lnTo>
                  <a:lnTo>
                    <a:pt x="2781" y="8293"/>
                  </a:lnTo>
                  <a:lnTo>
                    <a:pt x="4762" y="9474"/>
                  </a:lnTo>
                  <a:lnTo>
                    <a:pt x="7924" y="10261"/>
                  </a:lnTo>
                  <a:lnTo>
                    <a:pt x="10706" y="10261"/>
                  </a:lnTo>
                  <a:lnTo>
                    <a:pt x="13487" y="10261"/>
                  </a:lnTo>
                  <a:lnTo>
                    <a:pt x="16649" y="9474"/>
                  </a:lnTo>
                  <a:lnTo>
                    <a:pt x="18630" y="8293"/>
                  </a:lnTo>
                  <a:lnTo>
                    <a:pt x="20624" y="7505"/>
                  </a:lnTo>
                  <a:lnTo>
                    <a:pt x="21412" y="6324"/>
                  </a:lnTo>
                  <a:lnTo>
                    <a:pt x="21412" y="4343"/>
                  </a:lnTo>
                  <a:lnTo>
                    <a:pt x="20218" y="2768"/>
                  </a:lnTo>
                  <a:lnTo>
                    <a:pt x="18630" y="1981"/>
                  </a:lnTo>
                  <a:lnTo>
                    <a:pt x="16649" y="787"/>
                  </a:lnTo>
                  <a:lnTo>
                    <a:pt x="13487" y="0"/>
                  </a:lnTo>
                  <a:close/>
                </a:path>
              </a:pathLst>
            </a:custGeom>
            <a:solidFill>
              <a:srgbClr val="A2A8C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48" name="Google Shape;948;p5"/>
            <p:cNvSpPr/>
            <p:nvPr/>
          </p:nvSpPr>
          <p:spPr>
            <a:xfrm>
              <a:off x="1053800" y="4138315"/>
              <a:ext cx="202565" cy="115570"/>
            </a:xfrm>
            <a:custGeom>
              <a:avLst/>
              <a:gdLst/>
              <a:ahLst/>
              <a:cxnLst/>
              <a:rect l="l" t="t" r="r" b="b"/>
              <a:pathLst>
                <a:path w="202565" h="115570" extrusionOk="0">
                  <a:moveTo>
                    <a:pt x="97955" y="0"/>
                  </a:moveTo>
                  <a:lnTo>
                    <a:pt x="93192" y="393"/>
                  </a:lnTo>
                  <a:lnTo>
                    <a:pt x="80111" y="3936"/>
                  </a:lnTo>
                  <a:lnTo>
                    <a:pt x="73367" y="6705"/>
                  </a:lnTo>
                  <a:lnTo>
                    <a:pt x="67817" y="9867"/>
                  </a:lnTo>
                  <a:lnTo>
                    <a:pt x="52625" y="17901"/>
                  </a:lnTo>
                  <a:lnTo>
                    <a:pt x="20754" y="33386"/>
                  </a:lnTo>
                  <a:lnTo>
                    <a:pt x="5562" y="41427"/>
                  </a:lnTo>
                  <a:lnTo>
                    <a:pt x="0" y="44576"/>
                  </a:lnTo>
                  <a:lnTo>
                    <a:pt x="1587" y="48920"/>
                  </a:lnTo>
                  <a:lnTo>
                    <a:pt x="1587" y="56413"/>
                  </a:lnTo>
                  <a:lnTo>
                    <a:pt x="4368" y="58788"/>
                  </a:lnTo>
                  <a:lnTo>
                    <a:pt x="97548" y="112445"/>
                  </a:lnTo>
                  <a:lnTo>
                    <a:pt x="100723" y="115201"/>
                  </a:lnTo>
                  <a:lnTo>
                    <a:pt x="187959" y="74955"/>
                  </a:lnTo>
                  <a:lnTo>
                    <a:pt x="202544" y="48919"/>
                  </a:lnTo>
                  <a:lnTo>
                    <a:pt x="201053" y="37871"/>
                  </a:lnTo>
                  <a:lnTo>
                    <a:pt x="192960" y="32403"/>
                  </a:lnTo>
                  <a:lnTo>
                    <a:pt x="171408" y="20166"/>
                  </a:lnTo>
                  <a:lnTo>
                    <a:pt x="140488" y="7412"/>
                  </a:lnTo>
                  <a:lnTo>
                    <a:pt x="104292" y="393"/>
                  </a:lnTo>
                  <a:lnTo>
                    <a:pt x="97955" y="0"/>
                  </a:lnTo>
                  <a:close/>
                </a:path>
              </a:pathLst>
            </a:custGeom>
            <a:solidFill>
              <a:srgbClr val="EBEDF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49" name="Google Shape;949;p5"/>
            <p:cNvSpPr/>
            <p:nvPr/>
          </p:nvSpPr>
          <p:spPr>
            <a:xfrm>
              <a:off x="1053414" y="4131608"/>
              <a:ext cx="203835" cy="114935"/>
            </a:xfrm>
            <a:custGeom>
              <a:avLst/>
              <a:gdLst/>
              <a:ahLst/>
              <a:cxnLst/>
              <a:rect l="l" t="t" r="r" b="b"/>
              <a:pathLst>
                <a:path w="203834" h="114935" extrusionOk="0">
                  <a:moveTo>
                    <a:pt x="104686" y="0"/>
                  </a:moveTo>
                  <a:lnTo>
                    <a:pt x="98336" y="393"/>
                  </a:lnTo>
                  <a:lnTo>
                    <a:pt x="93586" y="0"/>
                  </a:lnTo>
                  <a:lnTo>
                    <a:pt x="80492" y="3543"/>
                  </a:lnTo>
                  <a:lnTo>
                    <a:pt x="73748" y="6311"/>
                  </a:lnTo>
                  <a:lnTo>
                    <a:pt x="68199" y="9461"/>
                  </a:lnTo>
                  <a:lnTo>
                    <a:pt x="52945" y="15960"/>
                  </a:lnTo>
                  <a:lnTo>
                    <a:pt x="20803" y="24666"/>
                  </a:lnTo>
                  <a:lnTo>
                    <a:pt x="5549" y="31165"/>
                  </a:lnTo>
                  <a:lnTo>
                    <a:pt x="0" y="33921"/>
                  </a:lnTo>
                  <a:lnTo>
                    <a:pt x="1981" y="48132"/>
                  </a:lnTo>
                  <a:lnTo>
                    <a:pt x="1981" y="56019"/>
                  </a:lnTo>
                  <a:lnTo>
                    <a:pt x="4762" y="58394"/>
                  </a:lnTo>
                  <a:lnTo>
                    <a:pt x="97942" y="112052"/>
                  </a:lnTo>
                  <a:lnTo>
                    <a:pt x="101117" y="114807"/>
                  </a:lnTo>
                  <a:lnTo>
                    <a:pt x="188353" y="74561"/>
                  </a:lnTo>
                  <a:lnTo>
                    <a:pt x="203768" y="46360"/>
                  </a:lnTo>
                  <a:lnTo>
                    <a:pt x="201434" y="37477"/>
                  </a:lnTo>
                  <a:lnTo>
                    <a:pt x="189109" y="30459"/>
                  </a:lnTo>
                  <a:lnTo>
                    <a:pt x="161390" y="17410"/>
                  </a:lnTo>
                  <a:lnTo>
                    <a:pt x="129506" y="5025"/>
                  </a:lnTo>
                  <a:lnTo>
                    <a:pt x="104686" y="0"/>
                  </a:lnTo>
                  <a:close/>
                </a:path>
              </a:pathLst>
            </a:custGeom>
            <a:solidFill>
              <a:srgbClr val="005EA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50" name="Google Shape;950;p5"/>
            <p:cNvSpPr/>
            <p:nvPr/>
          </p:nvSpPr>
          <p:spPr>
            <a:xfrm>
              <a:off x="1056182" y="4115826"/>
              <a:ext cx="201930" cy="114935"/>
            </a:xfrm>
            <a:custGeom>
              <a:avLst/>
              <a:gdLst/>
              <a:ahLst/>
              <a:cxnLst/>
              <a:rect l="l" t="t" r="r" b="b"/>
              <a:pathLst>
                <a:path w="201930" h="114935" extrusionOk="0">
                  <a:moveTo>
                    <a:pt x="102704" y="0"/>
                  </a:moveTo>
                  <a:lnTo>
                    <a:pt x="91605" y="0"/>
                  </a:lnTo>
                  <a:lnTo>
                    <a:pt x="78511" y="3543"/>
                  </a:lnTo>
                  <a:lnTo>
                    <a:pt x="71780" y="6311"/>
                  </a:lnTo>
                  <a:lnTo>
                    <a:pt x="2781" y="45758"/>
                  </a:lnTo>
                  <a:lnTo>
                    <a:pt x="0" y="48132"/>
                  </a:lnTo>
                  <a:lnTo>
                    <a:pt x="0" y="56019"/>
                  </a:lnTo>
                  <a:lnTo>
                    <a:pt x="2781" y="58394"/>
                  </a:lnTo>
                  <a:lnTo>
                    <a:pt x="95961" y="112052"/>
                  </a:lnTo>
                  <a:lnTo>
                    <a:pt x="99136" y="114807"/>
                  </a:lnTo>
                  <a:lnTo>
                    <a:pt x="186372" y="74561"/>
                  </a:lnTo>
                  <a:lnTo>
                    <a:pt x="195097" y="66281"/>
                  </a:lnTo>
                  <a:lnTo>
                    <a:pt x="198666" y="62331"/>
                  </a:lnTo>
                  <a:lnTo>
                    <a:pt x="201434" y="57594"/>
                  </a:lnTo>
                  <a:lnTo>
                    <a:pt x="199453" y="53657"/>
                  </a:lnTo>
                  <a:lnTo>
                    <a:pt x="185009" y="41442"/>
                  </a:lnTo>
                  <a:lnTo>
                    <a:pt x="156732" y="23423"/>
                  </a:lnTo>
                  <a:lnTo>
                    <a:pt x="125628" y="7107"/>
                  </a:lnTo>
                  <a:lnTo>
                    <a:pt x="102704" y="0"/>
                  </a:lnTo>
                  <a:close/>
                </a:path>
              </a:pathLst>
            </a:custGeom>
            <a:solidFill>
              <a:srgbClr val="3AB4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51" name="Google Shape;951;p5"/>
            <p:cNvSpPr/>
            <p:nvPr/>
          </p:nvSpPr>
          <p:spPr>
            <a:xfrm>
              <a:off x="1095679" y="3940467"/>
              <a:ext cx="202565" cy="42545"/>
            </a:xfrm>
            <a:custGeom>
              <a:avLst/>
              <a:gdLst/>
              <a:ahLst/>
              <a:cxnLst/>
              <a:rect l="l" t="t" r="r" b="b"/>
              <a:pathLst>
                <a:path w="202565" h="42545" extrusionOk="0">
                  <a:moveTo>
                    <a:pt x="202361" y="8064"/>
                  </a:moveTo>
                  <a:lnTo>
                    <a:pt x="201574" y="6883"/>
                  </a:lnTo>
                  <a:lnTo>
                    <a:pt x="200380" y="6883"/>
                  </a:lnTo>
                  <a:lnTo>
                    <a:pt x="162864" y="2540"/>
                  </a:lnTo>
                  <a:lnTo>
                    <a:pt x="135978" y="330"/>
                  </a:lnTo>
                  <a:lnTo>
                    <a:pt x="111950" y="571"/>
                  </a:lnTo>
                  <a:lnTo>
                    <a:pt x="111975" y="177"/>
                  </a:lnTo>
                  <a:lnTo>
                    <a:pt x="56756" y="279"/>
                  </a:lnTo>
                  <a:lnTo>
                    <a:pt x="7404" y="11925"/>
                  </a:lnTo>
                  <a:lnTo>
                    <a:pt x="0" y="26809"/>
                  </a:lnTo>
                  <a:lnTo>
                    <a:pt x="3378" y="39611"/>
                  </a:lnTo>
                  <a:lnTo>
                    <a:pt x="18389" y="41998"/>
                  </a:lnTo>
                  <a:lnTo>
                    <a:pt x="47485" y="35852"/>
                  </a:lnTo>
                  <a:lnTo>
                    <a:pt x="77470" y="31546"/>
                  </a:lnTo>
                  <a:lnTo>
                    <a:pt x="100914" y="29019"/>
                  </a:lnTo>
                  <a:lnTo>
                    <a:pt x="106768" y="28511"/>
                  </a:lnTo>
                  <a:lnTo>
                    <a:pt x="138226" y="28917"/>
                  </a:lnTo>
                  <a:lnTo>
                    <a:pt x="147637" y="28587"/>
                  </a:lnTo>
                  <a:lnTo>
                    <a:pt x="164947" y="27546"/>
                  </a:lnTo>
                  <a:lnTo>
                    <a:pt x="188849" y="26365"/>
                  </a:lnTo>
                  <a:lnTo>
                    <a:pt x="196811" y="26212"/>
                  </a:lnTo>
                  <a:lnTo>
                    <a:pt x="198005" y="25425"/>
                  </a:lnTo>
                  <a:lnTo>
                    <a:pt x="198399" y="23850"/>
                  </a:lnTo>
                  <a:lnTo>
                    <a:pt x="202361" y="8064"/>
                  </a:lnTo>
                  <a:close/>
                </a:path>
              </a:pathLst>
            </a:custGeom>
            <a:solidFill>
              <a:srgbClr val="81C5C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52" name="Google Shape;952;p5"/>
            <p:cNvSpPr/>
            <p:nvPr/>
          </p:nvSpPr>
          <p:spPr>
            <a:xfrm>
              <a:off x="1292122" y="3945765"/>
              <a:ext cx="57150" cy="29209"/>
            </a:xfrm>
            <a:custGeom>
              <a:avLst/>
              <a:gdLst/>
              <a:ahLst/>
              <a:cxnLst/>
              <a:rect l="l" t="t" r="r" b="b"/>
              <a:pathLst>
                <a:path w="57150" h="29210" extrusionOk="0">
                  <a:moveTo>
                    <a:pt x="18643" y="0"/>
                  </a:moveTo>
                  <a:lnTo>
                    <a:pt x="12687" y="1181"/>
                  </a:lnTo>
                  <a:lnTo>
                    <a:pt x="7531" y="1981"/>
                  </a:lnTo>
                  <a:lnTo>
                    <a:pt x="5156" y="3949"/>
                  </a:lnTo>
                  <a:lnTo>
                    <a:pt x="1981" y="6311"/>
                  </a:lnTo>
                  <a:lnTo>
                    <a:pt x="0" y="14604"/>
                  </a:lnTo>
                  <a:lnTo>
                    <a:pt x="3175" y="17754"/>
                  </a:lnTo>
                  <a:lnTo>
                    <a:pt x="5549" y="20523"/>
                  </a:lnTo>
                  <a:lnTo>
                    <a:pt x="7137" y="22097"/>
                  </a:lnTo>
                  <a:lnTo>
                    <a:pt x="11899" y="24066"/>
                  </a:lnTo>
                  <a:lnTo>
                    <a:pt x="13487" y="25247"/>
                  </a:lnTo>
                  <a:lnTo>
                    <a:pt x="15074" y="26047"/>
                  </a:lnTo>
                  <a:lnTo>
                    <a:pt x="18237" y="27228"/>
                  </a:lnTo>
                  <a:lnTo>
                    <a:pt x="23799" y="28409"/>
                  </a:lnTo>
                  <a:lnTo>
                    <a:pt x="26174" y="28409"/>
                  </a:lnTo>
                  <a:lnTo>
                    <a:pt x="31724" y="28803"/>
                  </a:lnTo>
                  <a:lnTo>
                    <a:pt x="34505" y="29197"/>
                  </a:lnTo>
                  <a:lnTo>
                    <a:pt x="32918" y="25247"/>
                  </a:lnTo>
                  <a:lnTo>
                    <a:pt x="32118" y="24460"/>
                  </a:lnTo>
                  <a:lnTo>
                    <a:pt x="26962" y="23672"/>
                  </a:lnTo>
                  <a:lnTo>
                    <a:pt x="26174" y="23672"/>
                  </a:lnTo>
                  <a:lnTo>
                    <a:pt x="22212" y="22097"/>
                  </a:lnTo>
                  <a:lnTo>
                    <a:pt x="21818" y="21704"/>
                  </a:lnTo>
                  <a:lnTo>
                    <a:pt x="22212" y="18935"/>
                  </a:lnTo>
                  <a:lnTo>
                    <a:pt x="32918" y="19342"/>
                  </a:lnTo>
                  <a:lnTo>
                    <a:pt x="35293" y="18935"/>
                  </a:lnTo>
                  <a:lnTo>
                    <a:pt x="42824" y="18541"/>
                  </a:lnTo>
                  <a:lnTo>
                    <a:pt x="54724" y="26835"/>
                  </a:lnTo>
                  <a:lnTo>
                    <a:pt x="55918" y="23279"/>
                  </a:lnTo>
                  <a:lnTo>
                    <a:pt x="57099" y="18935"/>
                  </a:lnTo>
                  <a:lnTo>
                    <a:pt x="49961" y="10655"/>
                  </a:lnTo>
                  <a:lnTo>
                    <a:pt x="47193" y="8686"/>
                  </a:lnTo>
                  <a:lnTo>
                    <a:pt x="44411" y="6311"/>
                  </a:lnTo>
                  <a:lnTo>
                    <a:pt x="32524" y="1981"/>
                  </a:lnTo>
                  <a:lnTo>
                    <a:pt x="22212" y="787"/>
                  </a:lnTo>
                  <a:lnTo>
                    <a:pt x="18643" y="0"/>
                  </a:lnTo>
                  <a:close/>
                </a:path>
              </a:pathLst>
            </a:custGeom>
            <a:solidFill>
              <a:srgbClr val="FAD4B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53" name="Google Shape;953;p5"/>
            <p:cNvSpPr/>
            <p:nvPr/>
          </p:nvSpPr>
          <p:spPr>
            <a:xfrm>
              <a:off x="1103372" y="4062512"/>
              <a:ext cx="190500" cy="135255"/>
            </a:xfrm>
            <a:custGeom>
              <a:avLst/>
              <a:gdLst/>
              <a:ahLst/>
              <a:cxnLst/>
              <a:rect l="l" t="t" r="r" b="b"/>
              <a:pathLst>
                <a:path w="190500" h="135254" extrusionOk="0">
                  <a:moveTo>
                    <a:pt x="154746" y="0"/>
                  </a:moveTo>
                  <a:lnTo>
                    <a:pt x="123915" y="10830"/>
                  </a:lnTo>
                  <a:lnTo>
                    <a:pt x="101114" y="20956"/>
                  </a:lnTo>
                  <a:lnTo>
                    <a:pt x="82442" y="27893"/>
                  </a:lnTo>
                  <a:lnTo>
                    <a:pt x="30133" y="45810"/>
                  </a:lnTo>
                  <a:lnTo>
                    <a:pt x="0" y="79746"/>
                  </a:lnTo>
                  <a:lnTo>
                    <a:pt x="297" y="91054"/>
                  </a:lnTo>
                  <a:lnTo>
                    <a:pt x="27672" y="130620"/>
                  </a:lnTo>
                  <a:lnTo>
                    <a:pt x="44802" y="134989"/>
                  </a:lnTo>
                  <a:lnTo>
                    <a:pt x="54436" y="130690"/>
                  </a:lnTo>
                  <a:lnTo>
                    <a:pt x="60572" y="119251"/>
                  </a:lnTo>
                  <a:lnTo>
                    <a:pt x="65665" y="106407"/>
                  </a:lnTo>
                  <a:lnTo>
                    <a:pt x="72170" y="97893"/>
                  </a:lnTo>
                  <a:lnTo>
                    <a:pt x="99253" y="81446"/>
                  </a:lnTo>
                  <a:lnTo>
                    <a:pt x="126744" y="63961"/>
                  </a:lnTo>
                  <a:lnTo>
                    <a:pt x="163763" y="39498"/>
                  </a:lnTo>
                  <a:lnTo>
                    <a:pt x="189938" y="26087"/>
                  </a:lnTo>
                  <a:lnTo>
                    <a:pt x="180967" y="930"/>
                  </a:lnTo>
                  <a:lnTo>
                    <a:pt x="154746" y="0"/>
                  </a:lnTo>
                  <a:close/>
                </a:path>
              </a:pathLst>
            </a:custGeom>
            <a:solidFill>
              <a:srgbClr val="37415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54" name="Google Shape;954;p5"/>
            <p:cNvSpPr/>
            <p:nvPr/>
          </p:nvSpPr>
          <p:spPr>
            <a:xfrm>
              <a:off x="1140492" y="4108675"/>
              <a:ext cx="186690" cy="97790"/>
            </a:xfrm>
            <a:custGeom>
              <a:avLst/>
              <a:gdLst/>
              <a:ahLst/>
              <a:cxnLst/>
              <a:rect l="l" t="t" r="r" b="b"/>
              <a:pathLst>
                <a:path w="186690" h="97789" extrusionOk="0">
                  <a:moveTo>
                    <a:pt x="160100" y="0"/>
                  </a:moveTo>
                  <a:lnTo>
                    <a:pt x="143128" y="1570"/>
                  </a:lnTo>
                  <a:lnTo>
                    <a:pt x="127830" y="3989"/>
                  </a:lnTo>
                  <a:lnTo>
                    <a:pt x="109021" y="7911"/>
                  </a:lnTo>
                  <a:lnTo>
                    <a:pt x="77643" y="17083"/>
                  </a:lnTo>
                  <a:lnTo>
                    <a:pt x="62399" y="20562"/>
                  </a:lnTo>
                  <a:lnTo>
                    <a:pt x="9707" y="29271"/>
                  </a:lnTo>
                  <a:lnTo>
                    <a:pt x="0" y="52866"/>
                  </a:lnTo>
                  <a:lnTo>
                    <a:pt x="279" y="65683"/>
                  </a:lnTo>
                  <a:lnTo>
                    <a:pt x="25652" y="97269"/>
                  </a:lnTo>
                  <a:lnTo>
                    <a:pt x="43768" y="97499"/>
                  </a:lnTo>
                  <a:lnTo>
                    <a:pt x="56561" y="94702"/>
                  </a:lnTo>
                  <a:lnTo>
                    <a:pt x="69688" y="89315"/>
                  </a:lnTo>
                  <a:lnTo>
                    <a:pt x="91749" y="78170"/>
                  </a:lnTo>
                  <a:lnTo>
                    <a:pt x="125004" y="60315"/>
                  </a:lnTo>
                  <a:lnTo>
                    <a:pt x="149124" y="48539"/>
                  </a:lnTo>
                  <a:lnTo>
                    <a:pt x="172242" y="39498"/>
                  </a:lnTo>
                  <a:lnTo>
                    <a:pt x="186123" y="8726"/>
                  </a:lnTo>
                  <a:lnTo>
                    <a:pt x="175511" y="1608"/>
                  </a:lnTo>
                  <a:lnTo>
                    <a:pt x="160100" y="0"/>
                  </a:lnTo>
                  <a:close/>
                </a:path>
              </a:pathLst>
            </a:custGeom>
            <a:solidFill>
              <a:srgbClr val="606B8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55" name="Google Shape;955;p5"/>
            <p:cNvSpPr/>
            <p:nvPr/>
          </p:nvSpPr>
          <p:spPr>
            <a:xfrm>
              <a:off x="1091571" y="3946561"/>
              <a:ext cx="125730" cy="216535"/>
            </a:xfrm>
            <a:custGeom>
              <a:avLst/>
              <a:gdLst/>
              <a:ahLst/>
              <a:cxnLst/>
              <a:rect l="l" t="t" r="r" b="b"/>
              <a:pathLst>
                <a:path w="125730" h="216535" extrusionOk="0">
                  <a:moveTo>
                    <a:pt x="22891" y="0"/>
                  </a:moveTo>
                  <a:lnTo>
                    <a:pt x="680" y="56361"/>
                  </a:lnTo>
                  <a:lnTo>
                    <a:pt x="0" y="87141"/>
                  </a:lnTo>
                  <a:lnTo>
                    <a:pt x="1253" y="116959"/>
                  </a:lnTo>
                  <a:lnTo>
                    <a:pt x="3473" y="145186"/>
                  </a:lnTo>
                  <a:lnTo>
                    <a:pt x="4854" y="170443"/>
                  </a:lnTo>
                  <a:lnTo>
                    <a:pt x="24013" y="206516"/>
                  </a:lnTo>
                  <a:lnTo>
                    <a:pt x="60121" y="216066"/>
                  </a:lnTo>
                  <a:lnTo>
                    <a:pt x="72038" y="215972"/>
                  </a:lnTo>
                  <a:lnTo>
                    <a:pt x="111721" y="203154"/>
                  </a:lnTo>
                  <a:lnTo>
                    <a:pt x="120049" y="185435"/>
                  </a:lnTo>
                  <a:lnTo>
                    <a:pt x="119919" y="154238"/>
                  </a:lnTo>
                  <a:lnTo>
                    <a:pt x="118321" y="127792"/>
                  </a:lnTo>
                  <a:lnTo>
                    <a:pt x="118865" y="116789"/>
                  </a:lnTo>
                  <a:lnTo>
                    <a:pt x="123961" y="85366"/>
                  </a:lnTo>
                  <a:lnTo>
                    <a:pt x="125155" y="70008"/>
                  </a:lnTo>
                  <a:lnTo>
                    <a:pt x="124009" y="56019"/>
                  </a:lnTo>
                  <a:lnTo>
                    <a:pt x="123221" y="53657"/>
                  </a:lnTo>
                  <a:lnTo>
                    <a:pt x="120846" y="42608"/>
                  </a:lnTo>
                  <a:lnTo>
                    <a:pt x="90103" y="13787"/>
                  </a:lnTo>
                  <a:lnTo>
                    <a:pt x="48621" y="936"/>
                  </a:lnTo>
                  <a:lnTo>
                    <a:pt x="29635" y="393"/>
                  </a:lnTo>
                  <a:lnTo>
                    <a:pt x="22891" y="0"/>
                  </a:lnTo>
                  <a:close/>
                </a:path>
              </a:pathLst>
            </a:custGeom>
            <a:solidFill>
              <a:srgbClr val="3B8F9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56" name="Google Shape;956;p5"/>
            <p:cNvSpPr/>
            <p:nvPr/>
          </p:nvSpPr>
          <p:spPr>
            <a:xfrm>
              <a:off x="1142211" y="3921704"/>
              <a:ext cx="38100" cy="41910"/>
            </a:xfrm>
            <a:custGeom>
              <a:avLst/>
              <a:gdLst/>
              <a:ahLst/>
              <a:cxnLst/>
              <a:rect l="l" t="t" r="r" b="b"/>
              <a:pathLst>
                <a:path w="38100" h="41910" extrusionOk="0">
                  <a:moveTo>
                    <a:pt x="1193" y="0"/>
                  </a:moveTo>
                  <a:lnTo>
                    <a:pt x="357" y="21474"/>
                  </a:lnTo>
                  <a:lnTo>
                    <a:pt x="0" y="27228"/>
                  </a:lnTo>
                  <a:lnTo>
                    <a:pt x="2282" y="35055"/>
                  </a:lnTo>
                  <a:lnTo>
                    <a:pt x="8726" y="39554"/>
                  </a:lnTo>
                  <a:lnTo>
                    <a:pt x="16953" y="41537"/>
                  </a:lnTo>
                  <a:lnTo>
                    <a:pt x="24587" y="41821"/>
                  </a:lnTo>
                  <a:lnTo>
                    <a:pt x="31724" y="41033"/>
                  </a:lnTo>
                  <a:lnTo>
                    <a:pt x="36093" y="38658"/>
                  </a:lnTo>
                  <a:lnTo>
                    <a:pt x="36093" y="36690"/>
                  </a:lnTo>
                  <a:lnTo>
                    <a:pt x="38074" y="7493"/>
                  </a:lnTo>
                  <a:lnTo>
                    <a:pt x="1193" y="0"/>
                  </a:lnTo>
                  <a:close/>
                </a:path>
              </a:pathLst>
            </a:custGeom>
            <a:solidFill>
              <a:srgbClr val="ECC1A6"/>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57" name="Google Shape;957;p5"/>
            <p:cNvSpPr/>
            <p:nvPr/>
          </p:nvSpPr>
          <p:spPr>
            <a:xfrm>
              <a:off x="1129513" y="3857784"/>
              <a:ext cx="68580" cy="80010"/>
            </a:xfrm>
            <a:custGeom>
              <a:avLst/>
              <a:gdLst/>
              <a:ahLst/>
              <a:cxnLst/>
              <a:rect l="l" t="t" r="r" b="b"/>
              <a:pathLst>
                <a:path w="68580" h="80010" extrusionOk="0">
                  <a:moveTo>
                    <a:pt x="37274" y="0"/>
                  </a:moveTo>
                  <a:lnTo>
                    <a:pt x="1587" y="18935"/>
                  </a:lnTo>
                  <a:lnTo>
                    <a:pt x="0" y="43843"/>
                  </a:lnTo>
                  <a:lnTo>
                    <a:pt x="1473" y="54504"/>
                  </a:lnTo>
                  <a:lnTo>
                    <a:pt x="30444" y="79699"/>
                  </a:lnTo>
                  <a:lnTo>
                    <a:pt x="43375" y="78262"/>
                  </a:lnTo>
                  <a:lnTo>
                    <a:pt x="57122" y="69354"/>
                  </a:lnTo>
                  <a:lnTo>
                    <a:pt x="67411" y="48132"/>
                  </a:lnTo>
                  <a:lnTo>
                    <a:pt x="68555" y="29457"/>
                  </a:lnTo>
                  <a:lnTo>
                    <a:pt x="63196" y="13855"/>
                  </a:lnTo>
                  <a:lnTo>
                    <a:pt x="52411" y="3359"/>
                  </a:lnTo>
                  <a:lnTo>
                    <a:pt x="37274" y="0"/>
                  </a:lnTo>
                  <a:close/>
                </a:path>
              </a:pathLst>
            </a:custGeom>
            <a:solidFill>
              <a:srgbClr val="FAD4B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58" name="Google Shape;958;p5"/>
            <p:cNvSpPr/>
            <p:nvPr/>
          </p:nvSpPr>
          <p:spPr>
            <a:xfrm>
              <a:off x="1127385" y="3851617"/>
              <a:ext cx="73660" cy="87630"/>
            </a:xfrm>
            <a:custGeom>
              <a:avLst/>
              <a:gdLst/>
              <a:ahLst/>
              <a:cxnLst/>
              <a:rect l="l" t="t" r="r" b="b"/>
              <a:pathLst>
                <a:path w="73659" h="87629" extrusionOk="0">
                  <a:moveTo>
                    <a:pt x="28846" y="0"/>
                  </a:moveTo>
                  <a:lnTo>
                    <a:pt x="18679" y="179"/>
                  </a:lnTo>
                  <a:lnTo>
                    <a:pt x="12039" y="1435"/>
                  </a:lnTo>
                  <a:lnTo>
                    <a:pt x="2917" y="7352"/>
                  </a:lnTo>
                  <a:lnTo>
                    <a:pt x="0" y="14747"/>
                  </a:lnTo>
                  <a:lnTo>
                    <a:pt x="1616" y="22291"/>
                  </a:lnTo>
                  <a:lnTo>
                    <a:pt x="6095" y="28651"/>
                  </a:lnTo>
                  <a:lnTo>
                    <a:pt x="9270" y="31813"/>
                  </a:lnTo>
                  <a:lnTo>
                    <a:pt x="4902" y="31419"/>
                  </a:lnTo>
                  <a:lnTo>
                    <a:pt x="5702" y="40093"/>
                  </a:lnTo>
                  <a:lnTo>
                    <a:pt x="6095" y="42862"/>
                  </a:lnTo>
                  <a:lnTo>
                    <a:pt x="10058" y="44043"/>
                  </a:lnTo>
                  <a:lnTo>
                    <a:pt x="11645" y="46812"/>
                  </a:lnTo>
                  <a:lnTo>
                    <a:pt x="15214" y="53911"/>
                  </a:lnTo>
                  <a:lnTo>
                    <a:pt x="13233" y="65747"/>
                  </a:lnTo>
                  <a:lnTo>
                    <a:pt x="13627" y="68110"/>
                  </a:lnTo>
                  <a:lnTo>
                    <a:pt x="37522" y="87587"/>
                  </a:lnTo>
                  <a:lnTo>
                    <a:pt x="44326" y="87347"/>
                  </a:lnTo>
                  <a:lnTo>
                    <a:pt x="49720" y="86258"/>
                  </a:lnTo>
                  <a:lnTo>
                    <a:pt x="54863" y="84683"/>
                  </a:lnTo>
                  <a:lnTo>
                    <a:pt x="59626" y="84289"/>
                  </a:lnTo>
                  <a:lnTo>
                    <a:pt x="64782" y="69291"/>
                  </a:lnTo>
                  <a:lnTo>
                    <a:pt x="67872" y="62256"/>
                  </a:lnTo>
                  <a:lnTo>
                    <a:pt x="70778" y="56222"/>
                  </a:lnTo>
                  <a:lnTo>
                    <a:pt x="72867" y="48931"/>
                  </a:lnTo>
                  <a:lnTo>
                    <a:pt x="54863" y="6565"/>
                  </a:lnTo>
                  <a:lnTo>
                    <a:pt x="41316" y="1820"/>
                  </a:lnTo>
                  <a:lnTo>
                    <a:pt x="28846" y="0"/>
                  </a:lnTo>
                  <a:close/>
                </a:path>
              </a:pathLst>
            </a:custGeom>
            <a:solidFill>
              <a:srgbClr val="2E384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59" name="Google Shape;959;p5"/>
            <p:cNvSpPr/>
            <p:nvPr/>
          </p:nvSpPr>
          <p:spPr>
            <a:xfrm>
              <a:off x="1139063" y="3933939"/>
              <a:ext cx="156845" cy="120014"/>
            </a:xfrm>
            <a:custGeom>
              <a:avLst/>
              <a:gdLst/>
              <a:ahLst/>
              <a:cxnLst/>
              <a:rect l="l" t="t" r="r" b="b"/>
              <a:pathLst>
                <a:path w="156844" h="120014" extrusionOk="0">
                  <a:moveTo>
                    <a:pt x="45999" y="29984"/>
                  </a:moveTo>
                  <a:lnTo>
                    <a:pt x="44805" y="28016"/>
                  </a:lnTo>
                  <a:lnTo>
                    <a:pt x="45072" y="22491"/>
                  </a:lnTo>
                  <a:lnTo>
                    <a:pt x="45199" y="17360"/>
                  </a:lnTo>
                  <a:lnTo>
                    <a:pt x="43967" y="16129"/>
                  </a:lnTo>
                  <a:lnTo>
                    <a:pt x="43256" y="15430"/>
                  </a:lnTo>
                  <a:lnTo>
                    <a:pt x="39090" y="15430"/>
                  </a:lnTo>
                  <a:lnTo>
                    <a:pt x="18453" y="16129"/>
                  </a:lnTo>
                  <a:lnTo>
                    <a:pt x="7277" y="15430"/>
                  </a:lnTo>
                  <a:lnTo>
                    <a:pt x="3467" y="12446"/>
                  </a:lnTo>
                  <a:lnTo>
                    <a:pt x="3568" y="6311"/>
                  </a:lnTo>
                  <a:lnTo>
                    <a:pt x="1981" y="10655"/>
                  </a:lnTo>
                  <a:lnTo>
                    <a:pt x="1981" y="22491"/>
                  </a:lnTo>
                  <a:lnTo>
                    <a:pt x="0" y="25641"/>
                  </a:lnTo>
                  <a:lnTo>
                    <a:pt x="13081" y="30378"/>
                  </a:lnTo>
                  <a:lnTo>
                    <a:pt x="20281" y="32816"/>
                  </a:lnTo>
                  <a:lnTo>
                    <a:pt x="26111" y="33578"/>
                  </a:lnTo>
                  <a:lnTo>
                    <a:pt x="33655" y="32651"/>
                  </a:lnTo>
                  <a:lnTo>
                    <a:pt x="45999" y="29984"/>
                  </a:lnTo>
                  <a:close/>
                </a:path>
                <a:path w="156844" h="120014" extrusionOk="0">
                  <a:moveTo>
                    <a:pt x="156464" y="15824"/>
                  </a:moveTo>
                  <a:lnTo>
                    <a:pt x="155829" y="393"/>
                  </a:lnTo>
                  <a:lnTo>
                    <a:pt x="155028" y="0"/>
                  </a:lnTo>
                  <a:lnTo>
                    <a:pt x="154241" y="0"/>
                  </a:lnTo>
                  <a:lnTo>
                    <a:pt x="136791" y="3149"/>
                  </a:lnTo>
                  <a:lnTo>
                    <a:pt x="134810" y="3949"/>
                  </a:lnTo>
                  <a:lnTo>
                    <a:pt x="134010" y="5524"/>
                  </a:lnTo>
                  <a:lnTo>
                    <a:pt x="134010" y="6311"/>
                  </a:lnTo>
                  <a:lnTo>
                    <a:pt x="129692" y="32410"/>
                  </a:lnTo>
                  <a:lnTo>
                    <a:pt x="124701" y="56222"/>
                  </a:lnTo>
                  <a:lnTo>
                    <a:pt x="120307" y="74117"/>
                  </a:lnTo>
                  <a:lnTo>
                    <a:pt x="117767" y="82461"/>
                  </a:lnTo>
                  <a:lnTo>
                    <a:pt x="116878" y="84569"/>
                  </a:lnTo>
                  <a:lnTo>
                    <a:pt x="113665" y="82804"/>
                  </a:lnTo>
                  <a:lnTo>
                    <a:pt x="98183" y="73672"/>
                  </a:lnTo>
                  <a:lnTo>
                    <a:pt x="89014" y="66763"/>
                  </a:lnTo>
                  <a:lnTo>
                    <a:pt x="80492" y="58381"/>
                  </a:lnTo>
                  <a:lnTo>
                    <a:pt x="65354" y="50241"/>
                  </a:lnTo>
                  <a:lnTo>
                    <a:pt x="54914" y="55918"/>
                  </a:lnTo>
                  <a:lnTo>
                    <a:pt x="50711" y="68262"/>
                  </a:lnTo>
                  <a:lnTo>
                    <a:pt x="54317" y="80086"/>
                  </a:lnTo>
                  <a:lnTo>
                    <a:pt x="78168" y="100304"/>
                  </a:lnTo>
                  <a:lnTo>
                    <a:pt x="102006" y="112445"/>
                  </a:lnTo>
                  <a:lnTo>
                    <a:pt x="120345" y="118376"/>
                  </a:lnTo>
                  <a:lnTo>
                    <a:pt x="127685" y="119938"/>
                  </a:lnTo>
                  <a:lnTo>
                    <a:pt x="128168" y="119138"/>
                  </a:lnTo>
                  <a:lnTo>
                    <a:pt x="130200" y="119862"/>
                  </a:lnTo>
                  <a:lnTo>
                    <a:pt x="153454" y="78905"/>
                  </a:lnTo>
                  <a:lnTo>
                    <a:pt x="156133" y="38417"/>
                  </a:lnTo>
                  <a:lnTo>
                    <a:pt x="156464" y="15824"/>
                  </a:lnTo>
                  <a:close/>
                </a:path>
              </a:pathLst>
            </a:custGeom>
            <a:solidFill>
              <a:srgbClr val="81C5C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60" name="Google Shape;960;p5"/>
            <p:cNvSpPr/>
            <p:nvPr/>
          </p:nvSpPr>
          <p:spPr>
            <a:xfrm>
              <a:off x="1252477" y="3874744"/>
              <a:ext cx="41275" cy="67945"/>
            </a:xfrm>
            <a:custGeom>
              <a:avLst/>
              <a:gdLst/>
              <a:ahLst/>
              <a:cxnLst/>
              <a:rect l="l" t="t" r="r" b="b"/>
              <a:pathLst>
                <a:path w="41275" h="67945" extrusionOk="0">
                  <a:moveTo>
                    <a:pt x="30530" y="0"/>
                  </a:moveTo>
                  <a:lnTo>
                    <a:pt x="28549" y="393"/>
                  </a:lnTo>
                  <a:lnTo>
                    <a:pt x="22212" y="1968"/>
                  </a:lnTo>
                  <a:lnTo>
                    <a:pt x="24980" y="11442"/>
                  </a:lnTo>
                  <a:lnTo>
                    <a:pt x="23393" y="22885"/>
                  </a:lnTo>
                  <a:lnTo>
                    <a:pt x="22606" y="26441"/>
                  </a:lnTo>
                  <a:lnTo>
                    <a:pt x="22212" y="31165"/>
                  </a:lnTo>
                  <a:lnTo>
                    <a:pt x="20231" y="34721"/>
                  </a:lnTo>
                  <a:lnTo>
                    <a:pt x="19431" y="37083"/>
                  </a:lnTo>
                  <a:lnTo>
                    <a:pt x="12687" y="39458"/>
                  </a:lnTo>
                  <a:lnTo>
                    <a:pt x="8331" y="33146"/>
                  </a:lnTo>
                  <a:lnTo>
                    <a:pt x="5156" y="28803"/>
                  </a:lnTo>
                  <a:lnTo>
                    <a:pt x="4356" y="26441"/>
                  </a:lnTo>
                  <a:lnTo>
                    <a:pt x="1981" y="27622"/>
                  </a:lnTo>
                  <a:lnTo>
                    <a:pt x="0" y="28409"/>
                  </a:lnTo>
                  <a:lnTo>
                    <a:pt x="1193" y="29984"/>
                  </a:lnTo>
                  <a:lnTo>
                    <a:pt x="2781" y="37083"/>
                  </a:lnTo>
                  <a:lnTo>
                    <a:pt x="9525" y="44983"/>
                  </a:lnTo>
                  <a:lnTo>
                    <a:pt x="10706" y="46951"/>
                  </a:lnTo>
                  <a:lnTo>
                    <a:pt x="11112" y="48132"/>
                  </a:lnTo>
                  <a:lnTo>
                    <a:pt x="14274" y="51295"/>
                  </a:lnTo>
                  <a:lnTo>
                    <a:pt x="17843" y="55625"/>
                  </a:lnTo>
                  <a:lnTo>
                    <a:pt x="21018" y="56819"/>
                  </a:lnTo>
                  <a:lnTo>
                    <a:pt x="21805" y="61556"/>
                  </a:lnTo>
                  <a:lnTo>
                    <a:pt x="21805" y="62344"/>
                  </a:lnTo>
                  <a:lnTo>
                    <a:pt x="22212" y="64312"/>
                  </a:lnTo>
                  <a:lnTo>
                    <a:pt x="22999" y="64706"/>
                  </a:lnTo>
                  <a:lnTo>
                    <a:pt x="26962" y="67868"/>
                  </a:lnTo>
                  <a:lnTo>
                    <a:pt x="40055" y="65100"/>
                  </a:lnTo>
                  <a:lnTo>
                    <a:pt x="40843" y="60363"/>
                  </a:lnTo>
                  <a:lnTo>
                    <a:pt x="41236" y="58788"/>
                  </a:lnTo>
                  <a:lnTo>
                    <a:pt x="40055" y="51295"/>
                  </a:lnTo>
                  <a:lnTo>
                    <a:pt x="38862" y="45377"/>
                  </a:lnTo>
                  <a:lnTo>
                    <a:pt x="39662" y="41821"/>
                  </a:lnTo>
                  <a:lnTo>
                    <a:pt x="40843" y="32753"/>
                  </a:lnTo>
                  <a:lnTo>
                    <a:pt x="39255" y="25653"/>
                  </a:lnTo>
                  <a:lnTo>
                    <a:pt x="28155" y="20916"/>
                  </a:lnTo>
                  <a:lnTo>
                    <a:pt x="30530" y="0"/>
                  </a:lnTo>
                  <a:close/>
                </a:path>
              </a:pathLst>
            </a:custGeom>
            <a:solidFill>
              <a:srgbClr val="ECC1A6"/>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961" name="Google Shape;961;p5"/>
            <p:cNvPicPr preferRelativeResize="0"/>
            <p:nvPr/>
          </p:nvPicPr>
          <p:blipFill rotWithShape="1">
            <a:blip r:embed="rId30">
              <a:alphaModFix/>
            </a:blip>
            <a:srcRect/>
            <a:stretch/>
          </p:blipFill>
          <p:spPr>
            <a:xfrm>
              <a:off x="1024864" y="4050728"/>
              <a:ext cx="151688" cy="202793"/>
            </a:xfrm>
            <a:prstGeom prst="rect">
              <a:avLst/>
            </a:prstGeom>
            <a:noFill/>
            <a:ln>
              <a:noFill/>
            </a:ln>
          </p:spPr>
        </p:pic>
        <p:sp>
          <p:nvSpPr>
            <p:cNvPr id="962" name="Google Shape;962;p5"/>
            <p:cNvSpPr/>
            <p:nvPr/>
          </p:nvSpPr>
          <p:spPr>
            <a:xfrm>
              <a:off x="1018461" y="4059788"/>
              <a:ext cx="160020" cy="200025"/>
            </a:xfrm>
            <a:custGeom>
              <a:avLst/>
              <a:gdLst/>
              <a:ahLst/>
              <a:cxnLst/>
              <a:rect l="l" t="t" r="r" b="b"/>
              <a:pathLst>
                <a:path w="160019" h="200025" extrusionOk="0">
                  <a:moveTo>
                    <a:pt x="23844" y="0"/>
                  </a:moveTo>
                  <a:lnTo>
                    <a:pt x="110" y="46069"/>
                  </a:lnTo>
                  <a:lnTo>
                    <a:pt x="0" y="77487"/>
                  </a:lnTo>
                  <a:lnTo>
                    <a:pt x="748" y="101660"/>
                  </a:lnTo>
                  <a:lnTo>
                    <a:pt x="1238" y="114033"/>
                  </a:lnTo>
                  <a:lnTo>
                    <a:pt x="1456" y="120577"/>
                  </a:lnTo>
                  <a:lnTo>
                    <a:pt x="2381" y="127050"/>
                  </a:lnTo>
                  <a:lnTo>
                    <a:pt x="4336" y="132972"/>
                  </a:lnTo>
                  <a:lnTo>
                    <a:pt x="4420" y="133228"/>
                  </a:lnTo>
                  <a:lnTo>
                    <a:pt x="105136" y="196888"/>
                  </a:lnTo>
                  <a:lnTo>
                    <a:pt x="117032" y="199747"/>
                  </a:lnTo>
                  <a:lnTo>
                    <a:pt x="124434" y="199747"/>
                  </a:lnTo>
                  <a:lnTo>
                    <a:pt x="136061" y="198462"/>
                  </a:lnTo>
                  <a:lnTo>
                    <a:pt x="146767" y="196888"/>
                  </a:lnTo>
                  <a:lnTo>
                    <a:pt x="159061" y="190182"/>
                  </a:lnTo>
                  <a:lnTo>
                    <a:pt x="159454" y="188201"/>
                  </a:lnTo>
                  <a:lnTo>
                    <a:pt x="158714" y="187466"/>
                  </a:lnTo>
                  <a:lnTo>
                    <a:pt x="139631" y="187466"/>
                  </a:lnTo>
                  <a:lnTo>
                    <a:pt x="132145" y="186546"/>
                  </a:lnTo>
                  <a:lnTo>
                    <a:pt x="127336" y="181889"/>
                  </a:lnTo>
                  <a:lnTo>
                    <a:pt x="125749" y="177558"/>
                  </a:lnTo>
                  <a:lnTo>
                    <a:pt x="124567" y="172427"/>
                  </a:lnTo>
                  <a:lnTo>
                    <a:pt x="125355" y="168084"/>
                  </a:lnTo>
                  <a:lnTo>
                    <a:pt x="126261" y="155781"/>
                  </a:lnTo>
                  <a:lnTo>
                    <a:pt x="127227" y="133228"/>
                  </a:lnTo>
                  <a:lnTo>
                    <a:pt x="128362" y="104833"/>
                  </a:lnTo>
                  <a:lnTo>
                    <a:pt x="129666" y="77487"/>
                  </a:lnTo>
                  <a:lnTo>
                    <a:pt x="98545" y="26836"/>
                  </a:lnTo>
                  <a:lnTo>
                    <a:pt x="57409" y="3830"/>
                  </a:lnTo>
                  <a:lnTo>
                    <a:pt x="33445" y="141"/>
                  </a:lnTo>
                  <a:lnTo>
                    <a:pt x="23844" y="0"/>
                  </a:lnTo>
                  <a:close/>
                </a:path>
                <a:path w="160019" h="200025" extrusionOk="0">
                  <a:moveTo>
                    <a:pt x="155886" y="184657"/>
                  </a:moveTo>
                  <a:lnTo>
                    <a:pt x="153117" y="185051"/>
                  </a:lnTo>
                  <a:lnTo>
                    <a:pt x="147415" y="186388"/>
                  </a:lnTo>
                  <a:lnTo>
                    <a:pt x="139631" y="187466"/>
                  </a:lnTo>
                  <a:lnTo>
                    <a:pt x="158714" y="187466"/>
                  </a:lnTo>
                  <a:lnTo>
                    <a:pt x="155886" y="184657"/>
                  </a:lnTo>
                  <a:close/>
                </a:path>
              </a:pathLst>
            </a:custGeom>
            <a:solidFill>
              <a:srgbClr val="E6ECF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63" name="Google Shape;963;p5"/>
            <p:cNvSpPr/>
            <p:nvPr/>
          </p:nvSpPr>
          <p:spPr>
            <a:xfrm>
              <a:off x="1027635" y="4057423"/>
              <a:ext cx="120650" cy="76835"/>
            </a:xfrm>
            <a:custGeom>
              <a:avLst/>
              <a:gdLst/>
              <a:ahLst/>
              <a:cxnLst/>
              <a:rect l="l" t="t" r="r" b="b"/>
              <a:pathLst>
                <a:path w="120650" h="76835" extrusionOk="0">
                  <a:moveTo>
                    <a:pt x="25374" y="0"/>
                  </a:moveTo>
                  <a:lnTo>
                    <a:pt x="12293" y="1574"/>
                  </a:lnTo>
                  <a:lnTo>
                    <a:pt x="9118" y="2768"/>
                  </a:lnTo>
                  <a:lnTo>
                    <a:pt x="7531" y="3162"/>
                  </a:lnTo>
                  <a:lnTo>
                    <a:pt x="5956" y="3949"/>
                  </a:lnTo>
                  <a:lnTo>
                    <a:pt x="4368" y="4343"/>
                  </a:lnTo>
                  <a:lnTo>
                    <a:pt x="1587" y="5524"/>
                  </a:lnTo>
                  <a:lnTo>
                    <a:pt x="0" y="6705"/>
                  </a:lnTo>
                  <a:lnTo>
                    <a:pt x="5956" y="4737"/>
                  </a:lnTo>
                  <a:lnTo>
                    <a:pt x="12293" y="3949"/>
                  </a:lnTo>
                  <a:lnTo>
                    <a:pt x="24980" y="3949"/>
                  </a:lnTo>
                  <a:lnTo>
                    <a:pt x="31330" y="5130"/>
                  </a:lnTo>
                  <a:lnTo>
                    <a:pt x="43218" y="8280"/>
                  </a:lnTo>
                  <a:lnTo>
                    <a:pt x="49174" y="10261"/>
                  </a:lnTo>
                  <a:lnTo>
                    <a:pt x="61074" y="14985"/>
                  </a:lnTo>
                  <a:lnTo>
                    <a:pt x="63842" y="16573"/>
                  </a:lnTo>
                  <a:lnTo>
                    <a:pt x="66624" y="17754"/>
                  </a:lnTo>
                  <a:lnTo>
                    <a:pt x="74942" y="22491"/>
                  </a:lnTo>
                  <a:lnTo>
                    <a:pt x="80098" y="26034"/>
                  </a:lnTo>
                  <a:lnTo>
                    <a:pt x="82486" y="28016"/>
                  </a:lnTo>
                  <a:lnTo>
                    <a:pt x="85255" y="29590"/>
                  </a:lnTo>
                  <a:lnTo>
                    <a:pt x="87630" y="31953"/>
                  </a:lnTo>
                  <a:lnTo>
                    <a:pt x="92392" y="35902"/>
                  </a:lnTo>
                  <a:lnTo>
                    <a:pt x="94767" y="38277"/>
                  </a:lnTo>
                  <a:lnTo>
                    <a:pt x="97155" y="40246"/>
                  </a:lnTo>
                  <a:lnTo>
                    <a:pt x="99136" y="42608"/>
                  </a:lnTo>
                  <a:lnTo>
                    <a:pt x="105879" y="49707"/>
                  </a:lnTo>
                  <a:lnTo>
                    <a:pt x="109448" y="54444"/>
                  </a:lnTo>
                  <a:lnTo>
                    <a:pt x="118567" y="69837"/>
                  </a:lnTo>
                  <a:lnTo>
                    <a:pt x="119761" y="72593"/>
                  </a:lnTo>
                  <a:lnTo>
                    <a:pt x="119354" y="73380"/>
                  </a:lnTo>
                  <a:lnTo>
                    <a:pt x="120154" y="74968"/>
                  </a:lnTo>
                  <a:lnTo>
                    <a:pt x="120548" y="76542"/>
                  </a:lnTo>
                  <a:lnTo>
                    <a:pt x="120154" y="73380"/>
                  </a:lnTo>
                  <a:lnTo>
                    <a:pt x="117767" y="63919"/>
                  </a:lnTo>
                  <a:lnTo>
                    <a:pt x="116192" y="61150"/>
                  </a:lnTo>
                  <a:lnTo>
                    <a:pt x="114998" y="58000"/>
                  </a:lnTo>
                  <a:lnTo>
                    <a:pt x="88823" y="24853"/>
                  </a:lnTo>
                  <a:lnTo>
                    <a:pt x="51155" y="4343"/>
                  </a:lnTo>
                  <a:lnTo>
                    <a:pt x="32118" y="393"/>
                  </a:lnTo>
                  <a:lnTo>
                    <a:pt x="25374"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64" name="Google Shape;964;p5"/>
            <p:cNvSpPr/>
            <p:nvPr/>
          </p:nvSpPr>
          <p:spPr>
            <a:xfrm>
              <a:off x="1180706" y="4144238"/>
              <a:ext cx="97155" cy="92710"/>
            </a:xfrm>
            <a:custGeom>
              <a:avLst/>
              <a:gdLst/>
              <a:ahLst/>
              <a:cxnLst/>
              <a:rect l="l" t="t" r="r" b="b"/>
              <a:pathLst>
                <a:path w="97155" h="92710" extrusionOk="0">
                  <a:moveTo>
                    <a:pt x="96748" y="6311"/>
                  </a:moveTo>
                  <a:lnTo>
                    <a:pt x="96354" y="2362"/>
                  </a:lnTo>
                  <a:lnTo>
                    <a:pt x="96354" y="1968"/>
                  </a:lnTo>
                  <a:lnTo>
                    <a:pt x="85648" y="0"/>
                  </a:lnTo>
                  <a:lnTo>
                    <a:pt x="83667" y="787"/>
                  </a:lnTo>
                  <a:lnTo>
                    <a:pt x="3175" y="35509"/>
                  </a:lnTo>
                  <a:lnTo>
                    <a:pt x="0" y="36690"/>
                  </a:lnTo>
                  <a:lnTo>
                    <a:pt x="393" y="46951"/>
                  </a:lnTo>
                  <a:lnTo>
                    <a:pt x="14274" y="55232"/>
                  </a:lnTo>
                  <a:lnTo>
                    <a:pt x="23393" y="53657"/>
                  </a:lnTo>
                  <a:lnTo>
                    <a:pt x="25323" y="52412"/>
                  </a:lnTo>
                  <a:lnTo>
                    <a:pt x="19469" y="65735"/>
                  </a:lnTo>
                  <a:lnTo>
                    <a:pt x="15062" y="78511"/>
                  </a:lnTo>
                  <a:lnTo>
                    <a:pt x="14274" y="81661"/>
                  </a:lnTo>
                  <a:lnTo>
                    <a:pt x="14668" y="88760"/>
                  </a:lnTo>
                  <a:lnTo>
                    <a:pt x="17843" y="90741"/>
                  </a:lnTo>
                  <a:lnTo>
                    <a:pt x="21412" y="92710"/>
                  </a:lnTo>
                  <a:lnTo>
                    <a:pt x="31318" y="87972"/>
                  </a:lnTo>
                  <a:lnTo>
                    <a:pt x="34099" y="80873"/>
                  </a:lnTo>
                  <a:lnTo>
                    <a:pt x="34493" y="79692"/>
                  </a:lnTo>
                  <a:lnTo>
                    <a:pt x="37274" y="67856"/>
                  </a:lnTo>
                  <a:lnTo>
                    <a:pt x="37668" y="65087"/>
                  </a:lnTo>
                  <a:lnTo>
                    <a:pt x="39306" y="56603"/>
                  </a:lnTo>
                  <a:lnTo>
                    <a:pt x="41783" y="48971"/>
                  </a:lnTo>
                  <a:lnTo>
                    <a:pt x="46456" y="38747"/>
                  </a:lnTo>
                  <a:lnTo>
                    <a:pt x="94767" y="7493"/>
                  </a:lnTo>
                  <a:lnTo>
                    <a:pt x="96748" y="6311"/>
                  </a:lnTo>
                  <a:close/>
                </a:path>
              </a:pathLst>
            </a:custGeom>
            <a:solidFill>
              <a:srgbClr val="EBEDF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65" name="Google Shape;965;p5"/>
            <p:cNvSpPr/>
            <p:nvPr/>
          </p:nvSpPr>
          <p:spPr>
            <a:xfrm>
              <a:off x="1179910" y="4140683"/>
              <a:ext cx="97790" cy="51435"/>
            </a:xfrm>
            <a:custGeom>
              <a:avLst/>
              <a:gdLst/>
              <a:ahLst/>
              <a:cxnLst/>
              <a:rect l="l" t="t" r="r" b="b"/>
              <a:pathLst>
                <a:path w="97790" h="51435" extrusionOk="0">
                  <a:moveTo>
                    <a:pt x="90017" y="0"/>
                  </a:moveTo>
                  <a:lnTo>
                    <a:pt x="86448" y="0"/>
                  </a:lnTo>
                  <a:lnTo>
                    <a:pt x="84074" y="1181"/>
                  </a:lnTo>
                  <a:lnTo>
                    <a:pt x="10312" y="33921"/>
                  </a:lnTo>
                  <a:lnTo>
                    <a:pt x="3175" y="37871"/>
                  </a:lnTo>
                  <a:lnTo>
                    <a:pt x="0" y="43002"/>
                  </a:lnTo>
                  <a:lnTo>
                    <a:pt x="13881" y="51282"/>
                  </a:lnTo>
                  <a:lnTo>
                    <a:pt x="22999" y="49707"/>
                  </a:lnTo>
                  <a:lnTo>
                    <a:pt x="29743" y="45364"/>
                  </a:lnTo>
                  <a:lnTo>
                    <a:pt x="95567" y="7886"/>
                  </a:lnTo>
                  <a:lnTo>
                    <a:pt x="97548" y="6311"/>
                  </a:lnTo>
                  <a:lnTo>
                    <a:pt x="97548" y="4330"/>
                  </a:lnTo>
                  <a:lnTo>
                    <a:pt x="95567" y="3149"/>
                  </a:lnTo>
                  <a:lnTo>
                    <a:pt x="92392" y="1181"/>
                  </a:lnTo>
                  <a:lnTo>
                    <a:pt x="90017"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66" name="Google Shape;966;p5"/>
            <p:cNvSpPr/>
            <p:nvPr/>
          </p:nvSpPr>
          <p:spPr>
            <a:xfrm>
              <a:off x="1466599" y="3939454"/>
              <a:ext cx="204470" cy="108585"/>
            </a:xfrm>
            <a:custGeom>
              <a:avLst/>
              <a:gdLst/>
              <a:ahLst/>
              <a:cxnLst/>
              <a:rect l="l" t="t" r="r" b="b"/>
              <a:pathLst>
                <a:path w="204469" h="108585" extrusionOk="0">
                  <a:moveTo>
                    <a:pt x="90004" y="0"/>
                  </a:moveTo>
                  <a:lnTo>
                    <a:pt x="88823" y="0"/>
                  </a:lnTo>
                  <a:lnTo>
                    <a:pt x="0" y="50495"/>
                  </a:lnTo>
                  <a:lnTo>
                    <a:pt x="0" y="51295"/>
                  </a:lnTo>
                  <a:lnTo>
                    <a:pt x="99123" y="107708"/>
                  </a:lnTo>
                  <a:lnTo>
                    <a:pt x="136804" y="108102"/>
                  </a:lnTo>
                  <a:lnTo>
                    <a:pt x="204216" y="65887"/>
                  </a:lnTo>
                  <a:lnTo>
                    <a:pt x="204216" y="65100"/>
                  </a:lnTo>
                  <a:lnTo>
                    <a:pt x="90805" y="393"/>
                  </a:lnTo>
                  <a:lnTo>
                    <a:pt x="90004" y="0"/>
                  </a:lnTo>
                  <a:close/>
                </a:path>
              </a:pathLst>
            </a:custGeom>
            <a:solidFill>
              <a:srgbClr val="E6ECF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67" name="Google Shape;967;p5"/>
            <p:cNvSpPr/>
            <p:nvPr/>
          </p:nvSpPr>
          <p:spPr>
            <a:xfrm>
              <a:off x="1488403" y="3936693"/>
              <a:ext cx="194310" cy="111125"/>
            </a:xfrm>
            <a:custGeom>
              <a:avLst/>
              <a:gdLst/>
              <a:ahLst/>
              <a:cxnLst/>
              <a:rect l="l" t="t" r="r" b="b"/>
              <a:pathLst>
                <a:path w="194310" h="111125" extrusionOk="0">
                  <a:moveTo>
                    <a:pt x="85255" y="0"/>
                  </a:moveTo>
                  <a:lnTo>
                    <a:pt x="84073" y="0"/>
                  </a:lnTo>
                  <a:lnTo>
                    <a:pt x="0" y="40639"/>
                  </a:lnTo>
                  <a:lnTo>
                    <a:pt x="3174" y="47345"/>
                  </a:lnTo>
                  <a:lnTo>
                    <a:pt x="114211" y="110870"/>
                  </a:lnTo>
                  <a:lnTo>
                    <a:pt x="115392" y="110870"/>
                  </a:lnTo>
                  <a:lnTo>
                    <a:pt x="193916" y="61150"/>
                  </a:lnTo>
                  <a:lnTo>
                    <a:pt x="194309" y="59575"/>
                  </a:lnTo>
                  <a:lnTo>
                    <a:pt x="193509" y="58394"/>
                  </a:lnTo>
                  <a:lnTo>
                    <a:pt x="86055" y="393"/>
                  </a:lnTo>
                  <a:lnTo>
                    <a:pt x="85255" y="0"/>
                  </a:lnTo>
                  <a:close/>
                </a:path>
              </a:pathLst>
            </a:custGeom>
            <a:solidFill>
              <a:srgbClr val="3C466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68" name="Google Shape;968;p5"/>
            <p:cNvSpPr/>
            <p:nvPr/>
          </p:nvSpPr>
          <p:spPr>
            <a:xfrm>
              <a:off x="1489182" y="3931561"/>
              <a:ext cx="193675" cy="110489"/>
            </a:xfrm>
            <a:custGeom>
              <a:avLst/>
              <a:gdLst/>
              <a:ahLst/>
              <a:cxnLst/>
              <a:rect l="l" t="t" r="r" b="b"/>
              <a:pathLst>
                <a:path w="193675" h="110489" extrusionOk="0">
                  <a:moveTo>
                    <a:pt x="82080" y="0"/>
                  </a:moveTo>
                  <a:lnTo>
                    <a:pt x="80898" y="0"/>
                  </a:lnTo>
                  <a:lnTo>
                    <a:pt x="0" y="46164"/>
                  </a:lnTo>
                  <a:lnTo>
                    <a:pt x="0" y="46951"/>
                  </a:lnTo>
                  <a:lnTo>
                    <a:pt x="111036" y="110477"/>
                  </a:lnTo>
                  <a:lnTo>
                    <a:pt x="112217" y="110477"/>
                  </a:lnTo>
                  <a:lnTo>
                    <a:pt x="193116" y="64312"/>
                  </a:lnTo>
                  <a:lnTo>
                    <a:pt x="193116" y="63525"/>
                  </a:lnTo>
                  <a:lnTo>
                    <a:pt x="82880" y="393"/>
                  </a:lnTo>
                  <a:lnTo>
                    <a:pt x="82080" y="0"/>
                  </a:lnTo>
                  <a:close/>
                </a:path>
              </a:pathLst>
            </a:custGeom>
            <a:solidFill>
              <a:srgbClr val="606B8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69" name="Google Shape;969;p5"/>
            <p:cNvSpPr/>
            <p:nvPr/>
          </p:nvSpPr>
          <p:spPr>
            <a:xfrm>
              <a:off x="1507832" y="3961168"/>
              <a:ext cx="141605" cy="69215"/>
            </a:xfrm>
            <a:custGeom>
              <a:avLst/>
              <a:gdLst/>
              <a:ahLst/>
              <a:cxnLst/>
              <a:rect l="l" t="t" r="r" b="b"/>
              <a:pathLst>
                <a:path w="141605" h="69214" extrusionOk="0">
                  <a:moveTo>
                    <a:pt x="8331" y="9461"/>
                  </a:moveTo>
                  <a:lnTo>
                    <a:pt x="7937" y="9461"/>
                  </a:lnTo>
                  <a:lnTo>
                    <a:pt x="3568" y="7099"/>
                  </a:lnTo>
                  <a:lnTo>
                    <a:pt x="2781" y="7099"/>
                  </a:lnTo>
                  <a:lnTo>
                    <a:pt x="406" y="8280"/>
                  </a:lnTo>
                  <a:lnTo>
                    <a:pt x="0" y="8280"/>
                  </a:lnTo>
                  <a:lnTo>
                    <a:pt x="0" y="8674"/>
                  </a:lnTo>
                  <a:lnTo>
                    <a:pt x="406" y="8674"/>
                  </a:lnTo>
                  <a:lnTo>
                    <a:pt x="4762" y="11049"/>
                  </a:lnTo>
                  <a:lnTo>
                    <a:pt x="5549" y="11049"/>
                  </a:lnTo>
                  <a:lnTo>
                    <a:pt x="7937" y="9855"/>
                  </a:lnTo>
                  <a:lnTo>
                    <a:pt x="8331" y="9855"/>
                  </a:lnTo>
                  <a:lnTo>
                    <a:pt x="8331" y="9461"/>
                  </a:lnTo>
                  <a:close/>
                </a:path>
                <a:path w="141605" h="69214" extrusionOk="0">
                  <a:moveTo>
                    <a:pt x="14274" y="13017"/>
                  </a:moveTo>
                  <a:lnTo>
                    <a:pt x="13881" y="13017"/>
                  </a:lnTo>
                  <a:lnTo>
                    <a:pt x="9525" y="10642"/>
                  </a:lnTo>
                  <a:lnTo>
                    <a:pt x="8724" y="10642"/>
                  </a:lnTo>
                  <a:lnTo>
                    <a:pt x="6350" y="11823"/>
                  </a:lnTo>
                  <a:lnTo>
                    <a:pt x="5956" y="11823"/>
                  </a:lnTo>
                  <a:lnTo>
                    <a:pt x="5956" y="12217"/>
                  </a:lnTo>
                  <a:lnTo>
                    <a:pt x="6350" y="12217"/>
                  </a:lnTo>
                  <a:lnTo>
                    <a:pt x="10706" y="14592"/>
                  </a:lnTo>
                  <a:lnTo>
                    <a:pt x="11506" y="14592"/>
                  </a:lnTo>
                  <a:lnTo>
                    <a:pt x="13881" y="13411"/>
                  </a:lnTo>
                  <a:lnTo>
                    <a:pt x="14274" y="13411"/>
                  </a:lnTo>
                  <a:lnTo>
                    <a:pt x="14274" y="13017"/>
                  </a:lnTo>
                  <a:close/>
                </a:path>
                <a:path w="141605" h="69214" extrusionOk="0">
                  <a:moveTo>
                    <a:pt x="15074" y="5918"/>
                  </a:moveTo>
                  <a:lnTo>
                    <a:pt x="14681" y="5918"/>
                  </a:lnTo>
                  <a:lnTo>
                    <a:pt x="10325" y="3556"/>
                  </a:lnTo>
                  <a:lnTo>
                    <a:pt x="9525" y="3556"/>
                  </a:lnTo>
                  <a:lnTo>
                    <a:pt x="5168" y="5918"/>
                  </a:lnTo>
                  <a:lnTo>
                    <a:pt x="4775" y="5918"/>
                  </a:lnTo>
                  <a:lnTo>
                    <a:pt x="4775" y="6311"/>
                  </a:lnTo>
                  <a:lnTo>
                    <a:pt x="5168" y="6311"/>
                  </a:lnTo>
                  <a:lnTo>
                    <a:pt x="9525" y="8674"/>
                  </a:lnTo>
                  <a:lnTo>
                    <a:pt x="10325" y="8674"/>
                  </a:lnTo>
                  <a:lnTo>
                    <a:pt x="14681" y="6311"/>
                  </a:lnTo>
                  <a:lnTo>
                    <a:pt x="15074" y="6311"/>
                  </a:lnTo>
                  <a:lnTo>
                    <a:pt x="15074" y="5918"/>
                  </a:lnTo>
                  <a:close/>
                </a:path>
                <a:path w="141605" h="69214" extrusionOk="0">
                  <a:moveTo>
                    <a:pt x="20231" y="16167"/>
                  </a:moveTo>
                  <a:lnTo>
                    <a:pt x="19837" y="16167"/>
                  </a:lnTo>
                  <a:lnTo>
                    <a:pt x="15468" y="13804"/>
                  </a:lnTo>
                  <a:lnTo>
                    <a:pt x="14681" y="13804"/>
                  </a:lnTo>
                  <a:lnTo>
                    <a:pt x="12306" y="14986"/>
                  </a:lnTo>
                  <a:lnTo>
                    <a:pt x="11899" y="14986"/>
                  </a:lnTo>
                  <a:lnTo>
                    <a:pt x="11899" y="15379"/>
                  </a:lnTo>
                  <a:lnTo>
                    <a:pt x="12306" y="15379"/>
                  </a:lnTo>
                  <a:lnTo>
                    <a:pt x="16662" y="17754"/>
                  </a:lnTo>
                  <a:lnTo>
                    <a:pt x="17449" y="17754"/>
                  </a:lnTo>
                  <a:lnTo>
                    <a:pt x="19837" y="16560"/>
                  </a:lnTo>
                  <a:lnTo>
                    <a:pt x="20231" y="16560"/>
                  </a:lnTo>
                  <a:lnTo>
                    <a:pt x="20231" y="16167"/>
                  </a:lnTo>
                  <a:close/>
                </a:path>
                <a:path w="141605" h="69214" extrusionOk="0">
                  <a:moveTo>
                    <a:pt x="20624" y="9461"/>
                  </a:moveTo>
                  <a:lnTo>
                    <a:pt x="20231" y="9461"/>
                  </a:lnTo>
                  <a:lnTo>
                    <a:pt x="15875" y="7099"/>
                  </a:lnTo>
                  <a:lnTo>
                    <a:pt x="15074" y="7099"/>
                  </a:lnTo>
                  <a:lnTo>
                    <a:pt x="10718" y="9461"/>
                  </a:lnTo>
                  <a:lnTo>
                    <a:pt x="10312" y="9461"/>
                  </a:lnTo>
                  <a:lnTo>
                    <a:pt x="10312" y="9855"/>
                  </a:lnTo>
                  <a:lnTo>
                    <a:pt x="10718" y="9855"/>
                  </a:lnTo>
                  <a:lnTo>
                    <a:pt x="15074" y="12217"/>
                  </a:lnTo>
                  <a:lnTo>
                    <a:pt x="15875" y="12217"/>
                  </a:lnTo>
                  <a:lnTo>
                    <a:pt x="20231" y="9855"/>
                  </a:lnTo>
                  <a:lnTo>
                    <a:pt x="20624" y="9855"/>
                  </a:lnTo>
                  <a:lnTo>
                    <a:pt x="20624" y="9461"/>
                  </a:lnTo>
                  <a:close/>
                </a:path>
                <a:path w="141605" h="69214" extrusionOk="0">
                  <a:moveTo>
                    <a:pt x="26162" y="19723"/>
                  </a:moveTo>
                  <a:lnTo>
                    <a:pt x="25768" y="19723"/>
                  </a:lnTo>
                  <a:lnTo>
                    <a:pt x="21399" y="17360"/>
                  </a:lnTo>
                  <a:lnTo>
                    <a:pt x="20612" y="17360"/>
                  </a:lnTo>
                  <a:lnTo>
                    <a:pt x="18237" y="18542"/>
                  </a:lnTo>
                  <a:lnTo>
                    <a:pt x="17830" y="18542"/>
                  </a:lnTo>
                  <a:lnTo>
                    <a:pt x="17830" y="18935"/>
                  </a:lnTo>
                  <a:lnTo>
                    <a:pt x="18237" y="18935"/>
                  </a:lnTo>
                  <a:lnTo>
                    <a:pt x="22593" y="21297"/>
                  </a:lnTo>
                  <a:lnTo>
                    <a:pt x="23380" y="21297"/>
                  </a:lnTo>
                  <a:lnTo>
                    <a:pt x="25768" y="20116"/>
                  </a:lnTo>
                  <a:lnTo>
                    <a:pt x="26162" y="20116"/>
                  </a:lnTo>
                  <a:lnTo>
                    <a:pt x="26162" y="19723"/>
                  </a:lnTo>
                  <a:close/>
                </a:path>
                <a:path w="141605" h="69214" extrusionOk="0">
                  <a:moveTo>
                    <a:pt x="26568" y="12611"/>
                  </a:moveTo>
                  <a:lnTo>
                    <a:pt x="26174" y="12611"/>
                  </a:lnTo>
                  <a:lnTo>
                    <a:pt x="21818" y="10248"/>
                  </a:lnTo>
                  <a:lnTo>
                    <a:pt x="21018" y="10248"/>
                  </a:lnTo>
                  <a:lnTo>
                    <a:pt x="16662" y="12611"/>
                  </a:lnTo>
                  <a:lnTo>
                    <a:pt x="16268" y="12611"/>
                  </a:lnTo>
                  <a:lnTo>
                    <a:pt x="16268" y="13004"/>
                  </a:lnTo>
                  <a:lnTo>
                    <a:pt x="16662" y="13004"/>
                  </a:lnTo>
                  <a:lnTo>
                    <a:pt x="21018" y="15367"/>
                  </a:lnTo>
                  <a:lnTo>
                    <a:pt x="21818" y="15367"/>
                  </a:lnTo>
                  <a:lnTo>
                    <a:pt x="26174" y="13004"/>
                  </a:lnTo>
                  <a:lnTo>
                    <a:pt x="26568" y="13004"/>
                  </a:lnTo>
                  <a:lnTo>
                    <a:pt x="26568" y="12611"/>
                  </a:lnTo>
                  <a:close/>
                </a:path>
                <a:path w="141605" h="69214" extrusionOk="0">
                  <a:moveTo>
                    <a:pt x="29337" y="7099"/>
                  </a:moveTo>
                  <a:lnTo>
                    <a:pt x="28943" y="7099"/>
                  </a:lnTo>
                  <a:lnTo>
                    <a:pt x="24587" y="4737"/>
                  </a:lnTo>
                  <a:lnTo>
                    <a:pt x="23787" y="4737"/>
                  </a:lnTo>
                  <a:lnTo>
                    <a:pt x="19431" y="7099"/>
                  </a:lnTo>
                  <a:lnTo>
                    <a:pt x="19037" y="7099"/>
                  </a:lnTo>
                  <a:lnTo>
                    <a:pt x="19037" y="7493"/>
                  </a:lnTo>
                  <a:lnTo>
                    <a:pt x="19431" y="7493"/>
                  </a:lnTo>
                  <a:lnTo>
                    <a:pt x="23787" y="9855"/>
                  </a:lnTo>
                  <a:lnTo>
                    <a:pt x="24587" y="9855"/>
                  </a:lnTo>
                  <a:lnTo>
                    <a:pt x="28943" y="7493"/>
                  </a:lnTo>
                  <a:lnTo>
                    <a:pt x="29337" y="7493"/>
                  </a:lnTo>
                  <a:lnTo>
                    <a:pt x="29337" y="7099"/>
                  </a:lnTo>
                  <a:close/>
                </a:path>
                <a:path w="141605" h="69214" extrusionOk="0">
                  <a:moveTo>
                    <a:pt x="32118" y="16167"/>
                  </a:moveTo>
                  <a:lnTo>
                    <a:pt x="31724" y="16167"/>
                  </a:lnTo>
                  <a:lnTo>
                    <a:pt x="27368" y="13804"/>
                  </a:lnTo>
                  <a:lnTo>
                    <a:pt x="26568" y="13804"/>
                  </a:lnTo>
                  <a:lnTo>
                    <a:pt x="22212" y="16167"/>
                  </a:lnTo>
                  <a:lnTo>
                    <a:pt x="21818" y="16167"/>
                  </a:lnTo>
                  <a:lnTo>
                    <a:pt x="21818" y="16560"/>
                  </a:lnTo>
                  <a:lnTo>
                    <a:pt x="22212" y="16560"/>
                  </a:lnTo>
                  <a:lnTo>
                    <a:pt x="26568" y="18935"/>
                  </a:lnTo>
                  <a:lnTo>
                    <a:pt x="27368" y="18935"/>
                  </a:lnTo>
                  <a:lnTo>
                    <a:pt x="31724" y="16560"/>
                  </a:lnTo>
                  <a:lnTo>
                    <a:pt x="32118" y="16560"/>
                  </a:lnTo>
                  <a:lnTo>
                    <a:pt x="32118" y="16167"/>
                  </a:lnTo>
                  <a:close/>
                </a:path>
                <a:path w="141605" h="69214" extrusionOk="0">
                  <a:moveTo>
                    <a:pt x="32131" y="23266"/>
                  </a:moveTo>
                  <a:lnTo>
                    <a:pt x="31737" y="23266"/>
                  </a:lnTo>
                  <a:lnTo>
                    <a:pt x="27368" y="20904"/>
                  </a:lnTo>
                  <a:lnTo>
                    <a:pt x="26581" y="20904"/>
                  </a:lnTo>
                  <a:lnTo>
                    <a:pt x="24206" y="22085"/>
                  </a:lnTo>
                  <a:lnTo>
                    <a:pt x="23799" y="22085"/>
                  </a:lnTo>
                  <a:lnTo>
                    <a:pt x="23799" y="22479"/>
                  </a:lnTo>
                  <a:lnTo>
                    <a:pt x="24206" y="22479"/>
                  </a:lnTo>
                  <a:lnTo>
                    <a:pt x="28562" y="24853"/>
                  </a:lnTo>
                  <a:lnTo>
                    <a:pt x="29362" y="24853"/>
                  </a:lnTo>
                  <a:lnTo>
                    <a:pt x="31737" y="23660"/>
                  </a:lnTo>
                  <a:lnTo>
                    <a:pt x="32131" y="23660"/>
                  </a:lnTo>
                  <a:lnTo>
                    <a:pt x="32131" y="23266"/>
                  </a:lnTo>
                  <a:close/>
                </a:path>
                <a:path w="141605" h="69214" extrusionOk="0">
                  <a:moveTo>
                    <a:pt x="35293" y="10248"/>
                  </a:moveTo>
                  <a:lnTo>
                    <a:pt x="34899" y="10248"/>
                  </a:lnTo>
                  <a:lnTo>
                    <a:pt x="30543" y="7874"/>
                  </a:lnTo>
                  <a:lnTo>
                    <a:pt x="29743" y="7874"/>
                  </a:lnTo>
                  <a:lnTo>
                    <a:pt x="25387" y="10248"/>
                  </a:lnTo>
                  <a:lnTo>
                    <a:pt x="24980" y="10248"/>
                  </a:lnTo>
                  <a:lnTo>
                    <a:pt x="24980" y="10642"/>
                  </a:lnTo>
                  <a:lnTo>
                    <a:pt x="25387" y="10642"/>
                  </a:lnTo>
                  <a:lnTo>
                    <a:pt x="29743" y="13004"/>
                  </a:lnTo>
                  <a:lnTo>
                    <a:pt x="30543" y="13004"/>
                  </a:lnTo>
                  <a:lnTo>
                    <a:pt x="34899" y="10642"/>
                  </a:lnTo>
                  <a:lnTo>
                    <a:pt x="35293" y="10642"/>
                  </a:lnTo>
                  <a:lnTo>
                    <a:pt x="35293" y="10248"/>
                  </a:lnTo>
                  <a:close/>
                </a:path>
                <a:path w="141605" h="69214" extrusionOk="0">
                  <a:moveTo>
                    <a:pt x="37680" y="4330"/>
                  </a:moveTo>
                  <a:lnTo>
                    <a:pt x="37287" y="4330"/>
                  </a:lnTo>
                  <a:lnTo>
                    <a:pt x="32931" y="1968"/>
                  </a:lnTo>
                  <a:lnTo>
                    <a:pt x="32131" y="1968"/>
                  </a:lnTo>
                  <a:lnTo>
                    <a:pt x="27774" y="4330"/>
                  </a:lnTo>
                  <a:lnTo>
                    <a:pt x="27381" y="4330"/>
                  </a:lnTo>
                  <a:lnTo>
                    <a:pt x="27381" y="4724"/>
                  </a:lnTo>
                  <a:lnTo>
                    <a:pt x="27774" y="4724"/>
                  </a:lnTo>
                  <a:lnTo>
                    <a:pt x="32131" y="7086"/>
                  </a:lnTo>
                  <a:lnTo>
                    <a:pt x="32931" y="7086"/>
                  </a:lnTo>
                  <a:lnTo>
                    <a:pt x="37287" y="4724"/>
                  </a:lnTo>
                  <a:lnTo>
                    <a:pt x="37680" y="4724"/>
                  </a:lnTo>
                  <a:lnTo>
                    <a:pt x="37680" y="4330"/>
                  </a:lnTo>
                  <a:close/>
                </a:path>
                <a:path w="141605" h="69214" extrusionOk="0">
                  <a:moveTo>
                    <a:pt x="38061" y="19329"/>
                  </a:moveTo>
                  <a:lnTo>
                    <a:pt x="37668" y="19329"/>
                  </a:lnTo>
                  <a:lnTo>
                    <a:pt x="33312" y="16967"/>
                  </a:lnTo>
                  <a:lnTo>
                    <a:pt x="32512" y="16967"/>
                  </a:lnTo>
                  <a:lnTo>
                    <a:pt x="28155" y="19329"/>
                  </a:lnTo>
                  <a:lnTo>
                    <a:pt x="27749" y="19329"/>
                  </a:lnTo>
                  <a:lnTo>
                    <a:pt x="27749" y="19723"/>
                  </a:lnTo>
                  <a:lnTo>
                    <a:pt x="28155" y="19723"/>
                  </a:lnTo>
                  <a:lnTo>
                    <a:pt x="32512" y="22085"/>
                  </a:lnTo>
                  <a:lnTo>
                    <a:pt x="33312" y="22085"/>
                  </a:lnTo>
                  <a:lnTo>
                    <a:pt x="37668" y="19723"/>
                  </a:lnTo>
                  <a:lnTo>
                    <a:pt x="38061" y="19723"/>
                  </a:lnTo>
                  <a:lnTo>
                    <a:pt x="38061" y="19329"/>
                  </a:lnTo>
                  <a:close/>
                </a:path>
                <a:path w="141605" h="69214" extrusionOk="0">
                  <a:moveTo>
                    <a:pt x="38074" y="26428"/>
                  </a:moveTo>
                  <a:lnTo>
                    <a:pt x="37680" y="26428"/>
                  </a:lnTo>
                  <a:lnTo>
                    <a:pt x="33312" y="24066"/>
                  </a:lnTo>
                  <a:lnTo>
                    <a:pt x="32524" y="24066"/>
                  </a:lnTo>
                  <a:lnTo>
                    <a:pt x="30543" y="25641"/>
                  </a:lnTo>
                  <a:lnTo>
                    <a:pt x="30149" y="25641"/>
                  </a:lnTo>
                  <a:lnTo>
                    <a:pt x="30149" y="26035"/>
                  </a:lnTo>
                  <a:lnTo>
                    <a:pt x="30543" y="26035"/>
                  </a:lnTo>
                  <a:lnTo>
                    <a:pt x="34899" y="28409"/>
                  </a:lnTo>
                  <a:lnTo>
                    <a:pt x="35699" y="28409"/>
                  </a:lnTo>
                  <a:lnTo>
                    <a:pt x="37680" y="26822"/>
                  </a:lnTo>
                  <a:lnTo>
                    <a:pt x="38074" y="26822"/>
                  </a:lnTo>
                  <a:lnTo>
                    <a:pt x="38074" y="26428"/>
                  </a:lnTo>
                  <a:close/>
                </a:path>
                <a:path w="141605" h="69214" extrusionOk="0">
                  <a:moveTo>
                    <a:pt x="40830" y="13804"/>
                  </a:moveTo>
                  <a:lnTo>
                    <a:pt x="40436" y="13804"/>
                  </a:lnTo>
                  <a:lnTo>
                    <a:pt x="36080" y="11442"/>
                  </a:lnTo>
                  <a:lnTo>
                    <a:pt x="35280" y="11442"/>
                  </a:lnTo>
                  <a:lnTo>
                    <a:pt x="30924" y="13804"/>
                  </a:lnTo>
                  <a:lnTo>
                    <a:pt x="30518" y="13804"/>
                  </a:lnTo>
                  <a:lnTo>
                    <a:pt x="30518" y="14198"/>
                  </a:lnTo>
                  <a:lnTo>
                    <a:pt x="30924" y="14198"/>
                  </a:lnTo>
                  <a:lnTo>
                    <a:pt x="35280" y="16560"/>
                  </a:lnTo>
                  <a:lnTo>
                    <a:pt x="36080" y="16560"/>
                  </a:lnTo>
                  <a:lnTo>
                    <a:pt x="40436" y="14198"/>
                  </a:lnTo>
                  <a:lnTo>
                    <a:pt x="40830" y="14198"/>
                  </a:lnTo>
                  <a:lnTo>
                    <a:pt x="40830" y="13804"/>
                  </a:lnTo>
                  <a:close/>
                </a:path>
                <a:path w="141605" h="69214" extrusionOk="0">
                  <a:moveTo>
                    <a:pt x="43230" y="7493"/>
                  </a:moveTo>
                  <a:lnTo>
                    <a:pt x="42837" y="7493"/>
                  </a:lnTo>
                  <a:lnTo>
                    <a:pt x="38481" y="5118"/>
                  </a:lnTo>
                  <a:lnTo>
                    <a:pt x="37680" y="5118"/>
                  </a:lnTo>
                  <a:lnTo>
                    <a:pt x="33324" y="7493"/>
                  </a:lnTo>
                  <a:lnTo>
                    <a:pt x="32931" y="7493"/>
                  </a:lnTo>
                  <a:lnTo>
                    <a:pt x="32931" y="7886"/>
                  </a:lnTo>
                  <a:lnTo>
                    <a:pt x="33324" y="7886"/>
                  </a:lnTo>
                  <a:lnTo>
                    <a:pt x="37680" y="10248"/>
                  </a:lnTo>
                  <a:lnTo>
                    <a:pt x="38481" y="10248"/>
                  </a:lnTo>
                  <a:lnTo>
                    <a:pt x="42837" y="7886"/>
                  </a:lnTo>
                  <a:lnTo>
                    <a:pt x="43230" y="7886"/>
                  </a:lnTo>
                  <a:lnTo>
                    <a:pt x="43230" y="7493"/>
                  </a:lnTo>
                  <a:close/>
                </a:path>
                <a:path w="141605" h="69214" extrusionOk="0">
                  <a:moveTo>
                    <a:pt x="43624" y="22491"/>
                  </a:moveTo>
                  <a:lnTo>
                    <a:pt x="43230" y="22491"/>
                  </a:lnTo>
                  <a:lnTo>
                    <a:pt x="38862" y="20129"/>
                  </a:lnTo>
                  <a:lnTo>
                    <a:pt x="38074" y="20129"/>
                  </a:lnTo>
                  <a:lnTo>
                    <a:pt x="33718" y="22491"/>
                  </a:lnTo>
                  <a:lnTo>
                    <a:pt x="33312" y="22491"/>
                  </a:lnTo>
                  <a:lnTo>
                    <a:pt x="33312" y="22885"/>
                  </a:lnTo>
                  <a:lnTo>
                    <a:pt x="33718" y="22885"/>
                  </a:lnTo>
                  <a:lnTo>
                    <a:pt x="38074" y="25247"/>
                  </a:lnTo>
                  <a:lnTo>
                    <a:pt x="38862" y="25247"/>
                  </a:lnTo>
                  <a:lnTo>
                    <a:pt x="43230" y="22885"/>
                  </a:lnTo>
                  <a:lnTo>
                    <a:pt x="43624" y="22885"/>
                  </a:lnTo>
                  <a:lnTo>
                    <a:pt x="43624" y="22491"/>
                  </a:lnTo>
                  <a:close/>
                </a:path>
                <a:path w="141605" h="69214" extrusionOk="0">
                  <a:moveTo>
                    <a:pt x="44018" y="29972"/>
                  </a:moveTo>
                  <a:lnTo>
                    <a:pt x="43624" y="29972"/>
                  </a:lnTo>
                  <a:lnTo>
                    <a:pt x="39255" y="27609"/>
                  </a:lnTo>
                  <a:lnTo>
                    <a:pt x="38468" y="27609"/>
                  </a:lnTo>
                  <a:lnTo>
                    <a:pt x="36093" y="28790"/>
                  </a:lnTo>
                  <a:lnTo>
                    <a:pt x="35699" y="28790"/>
                  </a:lnTo>
                  <a:lnTo>
                    <a:pt x="35699" y="29184"/>
                  </a:lnTo>
                  <a:lnTo>
                    <a:pt x="36093" y="29184"/>
                  </a:lnTo>
                  <a:lnTo>
                    <a:pt x="40449" y="31559"/>
                  </a:lnTo>
                  <a:lnTo>
                    <a:pt x="41249" y="31559"/>
                  </a:lnTo>
                  <a:lnTo>
                    <a:pt x="43624" y="30365"/>
                  </a:lnTo>
                  <a:lnTo>
                    <a:pt x="44018" y="30365"/>
                  </a:lnTo>
                  <a:lnTo>
                    <a:pt x="44018" y="29972"/>
                  </a:lnTo>
                  <a:close/>
                </a:path>
                <a:path w="141605" h="69214" extrusionOk="0">
                  <a:moveTo>
                    <a:pt x="46786" y="16967"/>
                  </a:moveTo>
                  <a:lnTo>
                    <a:pt x="46393" y="16967"/>
                  </a:lnTo>
                  <a:lnTo>
                    <a:pt x="42037" y="14605"/>
                  </a:lnTo>
                  <a:lnTo>
                    <a:pt x="41236" y="14605"/>
                  </a:lnTo>
                  <a:lnTo>
                    <a:pt x="36880" y="16967"/>
                  </a:lnTo>
                  <a:lnTo>
                    <a:pt x="36487" y="16967"/>
                  </a:lnTo>
                  <a:lnTo>
                    <a:pt x="36487" y="17360"/>
                  </a:lnTo>
                  <a:lnTo>
                    <a:pt x="36880" y="17360"/>
                  </a:lnTo>
                  <a:lnTo>
                    <a:pt x="41236" y="19723"/>
                  </a:lnTo>
                  <a:lnTo>
                    <a:pt x="42037" y="19723"/>
                  </a:lnTo>
                  <a:lnTo>
                    <a:pt x="46393" y="17360"/>
                  </a:lnTo>
                  <a:lnTo>
                    <a:pt x="46786" y="17360"/>
                  </a:lnTo>
                  <a:lnTo>
                    <a:pt x="46786" y="16967"/>
                  </a:lnTo>
                  <a:close/>
                </a:path>
                <a:path w="141605" h="69214" extrusionOk="0">
                  <a:moveTo>
                    <a:pt x="46786" y="2362"/>
                  </a:moveTo>
                  <a:lnTo>
                    <a:pt x="46393" y="2362"/>
                  </a:lnTo>
                  <a:lnTo>
                    <a:pt x="42037" y="0"/>
                  </a:lnTo>
                  <a:lnTo>
                    <a:pt x="41236" y="0"/>
                  </a:lnTo>
                  <a:lnTo>
                    <a:pt x="36880" y="2362"/>
                  </a:lnTo>
                  <a:lnTo>
                    <a:pt x="36487" y="2362"/>
                  </a:lnTo>
                  <a:lnTo>
                    <a:pt x="36487" y="2755"/>
                  </a:lnTo>
                  <a:lnTo>
                    <a:pt x="36880" y="2755"/>
                  </a:lnTo>
                  <a:lnTo>
                    <a:pt x="41236" y="5118"/>
                  </a:lnTo>
                  <a:lnTo>
                    <a:pt x="42037" y="5118"/>
                  </a:lnTo>
                  <a:lnTo>
                    <a:pt x="46393" y="2755"/>
                  </a:lnTo>
                  <a:lnTo>
                    <a:pt x="46786" y="2755"/>
                  </a:lnTo>
                  <a:lnTo>
                    <a:pt x="46786" y="2362"/>
                  </a:lnTo>
                  <a:close/>
                </a:path>
                <a:path w="141605" h="69214" extrusionOk="0">
                  <a:moveTo>
                    <a:pt x="49174" y="11036"/>
                  </a:moveTo>
                  <a:lnTo>
                    <a:pt x="48780" y="11036"/>
                  </a:lnTo>
                  <a:lnTo>
                    <a:pt x="44411" y="8674"/>
                  </a:lnTo>
                  <a:lnTo>
                    <a:pt x="43624" y="8674"/>
                  </a:lnTo>
                  <a:lnTo>
                    <a:pt x="39268" y="11036"/>
                  </a:lnTo>
                  <a:lnTo>
                    <a:pt x="38862" y="11036"/>
                  </a:lnTo>
                  <a:lnTo>
                    <a:pt x="38862" y="11430"/>
                  </a:lnTo>
                  <a:lnTo>
                    <a:pt x="39268" y="11430"/>
                  </a:lnTo>
                  <a:lnTo>
                    <a:pt x="43624" y="13792"/>
                  </a:lnTo>
                  <a:lnTo>
                    <a:pt x="44411" y="13792"/>
                  </a:lnTo>
                  <a:lnTo>
                    <a:pt x="48780" y="11430"/>
                  </a:lnTo>
                  <a:lnTo>
                    <a:pt x="49174" y="11430"/>
                  </a:lnTo>
                  <a:lnTo>
                    <a:pt x="49174" y="11036"/>
                  </a:lnTo>
                  <a:close/>
                </a:path>
                <a:path w="141605" h="69214" extrusionOk="0">
                  <a:moveTo>
                    <a:pt x="49568" y="26035"/>
                  </a:moveTo>
                  <a:lnTo>
                    <a:pt x="49174" y="26035"/>
                  </a:lnTo>
                  <a:lnTo>
                    <a:pt x="44818" y="23672"/>
                  </a:lnTo>
                  <a:lnTo>
                    <a:pt x="44018" y="23672"/>
                  </a:lnTo>
                  <a:lnTo>
                    <a:pt x="39662" y="26035"/>
                  </a:lnTo>
                  <a:lnTo>
                    <a:pt x="39268" y="26035"/>
                  </a:lnTo>
                  <a:lnTo>
                    <a:pt x="39268" y="26428"/>
                  </a:lnTo>
                  <a:lnTo>
                    <a:pt x="39662" y="26428"/>
                  </a:lnTo>
                  <a:lnTo>
                    <a:pt x="44018" y="28790"/>
                  </a:lnTo>
                  <a:lnTo>
                    <a:pt x="44818" y="28790"/>
                  </a:lnTo>
                  <a:lnTo>
                    <a:pt x="49174" y="26428"/>
                  </a:lnTo>
                  <a:lnTo>
                    <a:pt x="49568" y="26428"/>
                  </a:lnTo>
                  <a:lnTo>
                    <a:pt x="49568" y="26035"/>
                  </a:lnTo>
                  <a:close/>
                </a:path>
                <a:path w="141605" h="69214" extrusionOk="0">
                  <a:moveTo>
                    <a:pt x="49961" y="33528"/>
                  </a:moveTo>
                  <a:lnTo>
                    <a:pt x="49568" y="33528"/>
                  </a:lnTo>
                  <a:lnTo>
                    <a:pt x="45199" y="31165"/>
                  </a:lnTo>
                  <a:lnTo>
                    <a:pt x="44411" y="31165"/>
                  </a:lnTo>
                  <a:lnTo>
                    <a:pt x="42037" y="32346"/>
                  </a:lnTo>
                  <a:lnTo>
                    <a:pt x="41630" y="32346"/>
                  </a:lnTo>
                  <a:lnTo>
                    <a:pt x="41630" y="32740"/>
                  </a:lnTo>
                  <a:lnTo>
                    <a:pt x="42037" y="32740"/>
                  </a:lnTo>
                  <a:lnTo>
                    <a:pt x="46393" y="35102"/>
                  </a:lnTo>
                  <a:lnTo>
                    <a:pt x="47180" y="35102"/>
                  </a:lnTo>
                  <a:lnTo>
                    <a:pt x="49568" y="33921"/>
                  </a:lnTo>
                  <a:lnTo>
                    <a:pt x="49961" y="33921"/>
                  </a:lnTo>
                  <a:lnTo>
                    <a:pt x="49961" y="33528"/>
                  </a:lnTo>
                  <a:close/>
                </a:path>
                <a:path w="141605" h="69214" extrusionOk="0">
                  <a:moveTo>
                    <a:pt x="52349" y="20510"/>
                  </a:moveTo>
                  <a:lnTo>
                    <a:pt x="51955" y="20510"/>
                  </a:lnTo>
                  <a:lnTo>
                    <a:pt x="47599" y="18148"/>
                  </a:lnTo>
                  <a:lnTo>
                    <a:pt x="46799" y="18148"/>
                  </a:lnTo>
                  <a:lnTo>
                    <a:pt x="42443" y="20510"/>
                  </a:lnTo>
                  <a:lnTo>
                    <a:pt x="42049" y="20510"/>
                  </a:lnTo>
                  <a:lnTo>
                    <a:pt x="42049" y="20904"/>
                  </a:lnTo>
                  <a:lnTo>
                    <a:pt x="42443" y="20904"/>
                  </a:lnTo>
                  <a:lnTo>
                    <a:pt x="46799" y="23266"/>
                  </a:lnTo>
                  <a:lnTo>
                    <a:pt x="47599" y="23266"/>
                  </a:lnTo>
                  <a:lnTo>
                    <a:pt x="51955" y="20904"/>
                  </a:lnTo>
                  <a:lnTo>
                    <a:pt x="52349" y="20904"/>
                  </a:lnTo>
                  <a:lnTo>
                    <a:pt x="52349" y="20510"/>
                  </a:lnTo>
                  <a:close/>
                </a:path>
                <a:path w="141605" h="69214" extrusionOk="0">
                  <a:moveTo>
                    <a:pt x="54724" y="14198"/>
                  </a:moveTo>
                  <a:lnTo>
                    <a:pt x="54330" y="14198"/>
                  </a:lnTo>
                  <a:lnTo>
                    <a:pt x="49974" y="11836"/>
                  </a:lnTo>
                  <a:lnTo>
                    <a:pt x="49174" y="11836"/>
                  </a:lnTo>
                  <a:lnTo>
                    <a:pt x="44818" y="14198"/>
                  </a:lnTo>
                  <a:lnTo>
                    <a:pt x="44424" y="14198"/>
                  </a:lnTo>
                  <a:lnTo>
                    <a:pt x="44424" y="14592"/>
                  </a:lnTo>
                  <a:lnTo>
                    <a:pt x="44818" y="14592"/>
                  </a:lnTo>
                  <a:lnTo>
                    <a:pt x="49174" y="16954"/>
                  </a:lnTo>
                  <a:lnTo>
                    <a:pt x="49974" y="16954"/>
                  </a:lnTo>
                  <a:lnTo>
                    <a:pt x="54330" y="14592"/>
                  </a:lnTo>
                  <a:lnTo>
                    <a:pt x="54724" y="14592"/>
                  </a:lnTo>
                  <a:lnTo>
                    <a:pt x="54724" y="14198"/>
                  </a:lnTo>
                  <a:close/>
                </a:path>
                <a:path w="141605" h="69214" extrusionOk="0">
                  <a:moveTo>
                    <a:pt x="55118" y="29184"/>
                  </a:moveTo>
                  <a:lnTo>
                    <a:pt x="54724" y="29184"/>
                  </a:lnTo>
                  <a:lnTo>
                    <a:pt x="50368" y="26822"/>
                  </a:lnTo>
                  <a:lnTo>
                    <a:pt x="49568" y="26822"/>
                  </a:lnTo>
                  <a:lnTo>
                    <a:pt x="45212" y="29184"/>
                  </a:lnTo>
                  <a:lnTo>
                    <a:pt x="44818" y="29184"/>
                  </a:lnTo>
                  <a:lnTo>
                    <a:pt x="44818" y="29578"/>
                  </a:lnTo>
                  <a:lnTo>
                    <a:pt x="45212" y="29578"/>
                  </a:lnTo>
                  <a:lnTo>
                    <a:pt x="49568" y="31940"/>
                  </a:lnTo>
                  <a:lnTo>
                    <a:pt x="50368" y="31940"/>
                  </a:lnTo>
                  <a:lnTo>
                    <a:pt x="54724" y="29578"/>
                  </a:lnTo>
                  <a:lnTo>
                    <a:pt x="55118" y="29578"/>
                  </a:lnTo>
                  <a:lnTo>
                    <a:pt x="55118" y="29184"/>
                  </a:lnTo>
                  <a:close/>
                </a:path>
                <a:path w="141605" h="69214" extrusionOk="0">
                  <a:moveTo>
                    <a:pt x="55918" y="36690"/>
                  </a:moveTo>
                  <a:lnTo>
                    <a:pt x="55524" y="36690"/>
                  </a:lnTo>
                  <a:lnTo>
                    <a:pt x="51168" y="34315"/>
                  </a:lnTo>
                  <a:lnTo>
                    <a:pt x="50368" y="34315"/>
                  </a:lnTo>
                  <a:lnTo>
                    <a:pt x="47993" y="35496"/>
                  </a:lnTo>
                  <a:lnTo>
                    <a:pt x="47599" y="35496"/>
                  </a:lnTo>
                  <a:lnTo>
                    <a:pt x="47599" y="35890"/>
                  </a:lnTo>
                  <a:lnTo>
                    <a:pt x="47993" y="35890"/>
                  </a:lnTo>
                  <a:lnTo>
                    <a:pt x="52349" y="38265"/>
                  </a:lnTo>
                  <a:lnTo>
                    <a:pt x="53149" y="38265"/>
                  </a:lnTo>
                  <a:lnTo>
                    <a:pt x="55524" y="37084"/>
                  </a:lnTo>
                  <a:lnTo>
                    <a:pt x="55918" y="37084"/>
                  </a:lnTo>
                  <a:lnTo>
                    <a:pt x="55918" y="36690"/>
                  </a:lnTo>
                  <a:close/>
                </a:path>
                <a:path w="141605" h="69214" extrusionOk="0">
                  <a:moveTo>
                    <a:pt x="58293" y="23660"/>
                  </a:moveTo>
                  <a:lnTo>
                    <a:pt x="57899" y="23660"/>
                  </a:lnTo>
                  <a:lnTo>
                    <a:pt x="53543" y="21297"/>
                  </a:lnTo>
                  <a:lnTo>
                    <a:pt x="52743" y="21297"/>
                  </a:lnTo>
                  <a:lnTo>
                    <a:pt x="48387" y="23660"/>
                  </a:lnTo>
                  <a:lnTo>
                    <a:pt x="47980" y="23660"/>
                  </a:lnTo>
                  <a:lnTo>
                    <a:pt x="47980" y="24053"/>
                  </a:lnTo>
                  <a:lnTo>
                    <a:pt x="48387" y="24053"/>
                  </a:lnTo>
                  <a:lnTo>
                    <a:pt x="52743" y="26416"/>
                  </a:lnTo>
                  <a:lnTo>
                    <a:pt x="53543" y="26416"/>
                  </a:lnTo>
                  <a:lnTo>
                    <a:pt x="57899" y="24053"/>
                  </a:lnTo>
                  <a:lnTo>
                    <a:pt x="58293" y="24053"/>
                  </a:lnTo>
                  <a:lnTo>
                    <a:pt x="58293" y="23660"/>
                  </a:lnTo>
                  <a:close/>
                </a:path>
                <a:path w="141605" h="69214" extrusionOk="0">
                  <a:moveTo>
                    <a:pt x="60655" y="17741"/>
                  </a:moveTo>
                  <a:lnTo>
                    <a:pt x="60261" y="17741"/>
                  </a:lnTo>
                  <a:lnTo>
                    <a:pt x="55905" y="15379"/>
                  </a:lnTo>
                  <a:lnTo>
                    <a:pt x="55105" y="15379"/>
                  </a:lnTo>
                  <a:lnTo>
                    <a:pt x="50749" y="17741"/>
                  </a:lnTo>
                  <a:lnTo>
                    <a:pt x="50355" y="17741"/>
                  </a:lnTo>
                  <a:lnTo>
                    <a:pt x="50355" y="18135"/>
                  </a:lnTo>
                  <a:lnTo>
                    <a:pt x="50749" y="18135"/>
                  </a:lnTo>
                  <a:lnTo>
                    <a:pt x="55105" y="20497"/>
                  </a:lnTo>
                  <a:lnTo>
                    <a:pt x="55905" y="20497"/>
                  </a:lnTo>
                  <a:lnTo>
                    <a:pt x="60261" y="18135"/>
                  </a:lnTo>
                  <a:lnTo>
                    <a:pt x="60655" y="18135"/>
                  </a:lnTo>
                  <a:lnTo>
                    <a:pt x="60655" y="17741"/>
                  </a:lnTo>
                  <a:close/>
                </a:path>
                <a:path w="141605" h="69214" extrusionOk="0">
                  <a:moveTo>
                    <a:pt x="61074" y="32346"/>
                  </a:moveTo>
                  <a:lnTo>
                    <a:pt x="60680" y="32346"/>
                  </a:lnTo>
                  <a:lnTo>
                    <a:pt x="56311" y="29972"/>
                  </a:lnTo>
                  <a:lnTo>
                    <a:pt x="55524" y="29972"/>
                  </a:lnTo>
                  <a:lnTo>
                    <a:pt x="51168" y="32346"/>
                  </a:lnTo>
                  <a:lnTo>
                    <a:pt x="50761" y="32346"/>
                  </a:lnTo>
                  <a:lnTo>
                    <a:pt x="50761" y="32740"/>
                  </a:lnTo>
                  <a:lnTo>
                    <a:pt x="51168" y="32740"/>
                  </a:lnTo>
                  <a:lnTo>
                    <a:pt x="55524" y="35102"/>
                  </a:lnTo>
                  <a:lnTo>
                    <a:pt x="56311" y="35102"/>
                  </a:lnTo>
                  <a:lnTo>
                    <a:pt x="60680" y="32740"/>
                  </a:lnTo>
                  <a:lnTo>
                    <a:pt x="61074" y="32740"/>
                  </a:lnTo>
                  <a:lnTo>
                    <a:pt x="61074" y="32346"/>
                  </a:lnTo>
                  <a:close/>
                </a:path>
                <a:path w="141605" h="69214" extrusionOk="0">
                  <a:moveTo>
                    <a:pt x="61861" y="40233"/>
                  </a:moveTo>
                  <a:lnTo>
                    <a:pt x="61468" y="40233"/>
                  </a:lnTo>
                  <a:lnTo>
                    <a:pt x="57099" y="37871"/>
                  </a:lnTo>
                  <a:lnTo>
                    <a:pt x="56311" y="37871"/>
                  </a:lnTo>
                  <a:lnTo>
                    <a:pt x="53936" y="39052"/>
                  </a:lnTo>
                  <a:lnTo>
                    <a:pt x="53530" y="39052"/>
                  </a:lnTo>
                  <a:lnTo>
                    <a:pt x="53530" y="39446"/>
                  </a:lnTo>
                  <a:lnTo>
                    <a:pt x="53936" y="39446"/>
                  </a:lnTo>
                  <a:lnTo>
                    <a:pt x="58293" y="41821"/>
                  </a:lnTo>
                  <a:lnTo>
                    <a:pt x="59080" y="41821"/>
                  </a:lnTo>
                  <a:lnTo>
                    <a:pt x="61468" y="40627"/>
                  </a:lnTo>
                  <a:lnTo>
                    <a:pt x="61861" y="40627"/>
                  </a:lnTo>
                  <a:lnTo>
                    <a:pt x="61861" y="40233"/>
                  </a:lnTo>
                  <a:close/>
                </a:path>
                <a:path w="141605" h="69214" extrusionOk="0">
                  <a:moveTo>
                    <a:pt x="63842" y="26822"/>
                  </a:moveTo>
                  <a:lnTo>
                    <a:pt x="63449" y="26822"/>
                  </a:lnTo>
                  <a:lnTo>
                    <a:pt x="59080" y="24460"/>
                  </a:lnTo>
                  <a:lnTo>
                    <a:pt x="58293" y="24460"/>
                  </a:lnTo>
                  <a:lnTo>
                    <a:pt x="53936" y="26822"/>
                  </a:lnTo>
                  <a:lnTo>
                    <a:pt x="53530" y="26822"/>
                  </a:lnTo>
                  <a:lnTo>
                    <a:pt x="53530" y="27216"/>
                  </a:lnTo>
                  <a:lnTo>
                    <a:pt x="53936" y="27216"/>
                  </a:lnTo>
                  <a:lnTo>
                    <a:pt x="58293" y="29578"/>
                  </a:lnTo>
                  <a:lnTo>
                    <a:pt x="59080" y="29578"/>
                  </a:lnTo>
                  <a:lnTo>
                    <a:pt x="63449" y="27216"/>
                  </a:lnTo>
                  <a:lnTo>
                    <a:pt x="63842" y="27216"/>
                  </a:lnTo>
                  <a:lnTo>
                    <a:pt x="63842" y="26822"/>
                  </a:lnTo>
                  <a:close/>
                </a:path>
                <a:path w="141605" h="69214" extrusionOk="0">
                  <a:moveTo>
                    <a:pt x="66230" y="20904"/>
                  </a:moveTo>
                  <a:lnTo>
                    <a:pt x="65836" y="20904"/>
                  </a:lnTo>
                  <a:lnTo>
                    <a:pt x="61480" y="18542"/>
                  </a:lnTo>
                  <a:lnTo>
                    <a:pt x="60680" y="18542"/>
                  </a:lnTo>
                  <a:lnTo>
                    <a:pt x="56324" y="20904"/>
                  </a:lnTo>
                  <a:lnTo>
                    <a:pt x="55918" y="20904"/>
                  </a:lnTo>
                  <a:lnTo>
                    <a:pt x="55918" y="21297"/>
                  </a:lnTo>
                  <a:lnTo>
                    <a:pt x="56324" y="21297"/>
                  </a:lnTo>
                  <a:lnTo>
                    <a:pt x="60680" y="23660"/>
                  </a:lnTo>
                  <a:lnTo>
                    <a:pt x="61480" y="23660"/>
                  </a:lnTo>
                  <a:lnTo>
                    <a:pt x="65836" y="21297"/>
                  </a:lnTo>
                  <a:lnTo>
                    <a:pt x="66230" y="21297"/>
                  </a:lnTo>
                  <a:lnTo>
                    <a:pt x="66230" y="20904"/>
                  </a:lnTo>
                  <a:close/>
                </a:path>
                <a:path w="141605" h="69214" extrusionOk="0">
                  <a:moveTo>
                    <a:pt x="66624" y="35902"/>
                  </a:moveTo>
                  <a:lnTo>
                    <a:pt x="66230" y="35902"/>
                  </a:lnTo>
                  <a:lnTo>
                    <a:pt x="61874" y="33540"/>
                  </a:lnTo>
                  <a:lnTo>
                    <a:pt x="61074" y="33540"/>
                  </a:lnTo>
                  <a:lnTo>
                    <a:pt x="56718" y="35902"/>
                  </a:lnTo>
                  <a:lnTo>
                    <a:pt x="56324" y="35902"/>
                  </a:lnTo>
                  <a:lnTo>
                    <a:pt x="56324" y="36296"/>
                  </a:lnTo>
                  <a:lnTo>
                    <a:pt x="56718" y="36296"/>
                  </a:lnTo>
                  <a:lnTo>
                    <a:pt x="61074" y="38658"/>
                  </a:lnTo>
                  <a:lnTo>
                    <a:pt x="61874" y="38658"/>
                  </a:lnTo>
                  <a:lnTo>
                    <a:pt x="66230" y="36296"/>
                  </a:lnTo>
                  <a:lnTo>
                    <a:pt x="66624" y="36296"/>
                  </a:lnTo>
                  <a:lnTo>
                    <a:pt x="66624" y="35902"/>
                  </a:lnTo>
                  <a:close/>
                </a:path>
                <a:path w="141605" h="69214" extrusionOk="0">
                  <a:moveTo>
                    <a:pt x="67805" y="43776"/>
                  </a:moveTo>
                  <a:lnTo>
                    <a:pt x="67411" y="43776"/>
                  </a:lnTo>
                  <a:lnTo>
                    <a:pt x="63055" y="41414"/>
                  </a:lnTo>
                  <a:lnTo>
                    <a:pt x="62255" y="41414"/>
                  </a:lnTo>
                  <a:lnTo>
                    <a:pt x="59880" y="42595"/>
                  </a:lnTo>
                  <a:lnTo>
                    <a:pt x="59486" y="42595"/>
                  </a:lnTo>
                  <a:lnTo>
                    <a:pt x="59486" y="42989"/>
                  </a:lnTo>
                  <a:lnTo>
                    <a:pt x="59880" y="42989"/>
                  </a:lnTo>
                  <a:lnTo>
                    <a:pt x="64236" y="45364"/>
                  </a:lnTo>
                  <a:lnTo>
                    <a:pt x="65036" y="45364"/>
                  </a:lnTo>
                  <a:lnTo>
                    <a:pt x="67411" y="44183"/>
                  </a:lnTo>
                  <a:lnTo>
                    <a:pt x="67805" y="44183"/>
                  </a:lnTo>
                  <a:lnTo>
                    <a:pt x="67805" y="43776"/>
                  </a:lnTo>
                  <a:close/>
                </a:path>
                <a:path w="141605" h="69214" extrusionOk="0">
                  <a:moveTo>
                    <a:pt x="69786" y="30365"/>
                  </a:moveTo>
                  <a:lnTo>
                    <a:pt x="69392" y="30365"/>
                  </a:lnTo>
                  <a:lnTo>
                    <a:pt x="65036" y="28003"/>
                  </a:lnTo>
                  <a:lnTo>
                    <a:pt x="64236" y="28003"/>
                  </a:lnTo>
                  <a:lnTo>
                    <a:pt x="59880" y="30365"/>
                  </a:lnTo>
                  <a:lnTo>
                    <a:pt x="59486" y="30365"/>
                  </a:lnTo>
                  <a:lnTo>
                    <a:pt x="59486" y="30759"/>
                  </a:lnTo>
                  <a:lnTo>
                    <a:pt x="59880" y="30759"/>
                  </a:lnTo>
                  <a:lnTo>
                    <a:pt x="64236" y="33121"/>
                  </a:lnTo>
                  <a:lnTo>
                    <a:pt x="65036" y="33121"/>
                  </a:lnTo>
                  <a:lnTo>
                    <a:pt x="69392" y="30759"/>
                  </a:lnTo>
                  <a:lnTo>
                    <a:pt x="69786" y="30759"/>
                  </a:lnTo>
                  <a:lnTo>
                    <a:pt x="69786" y="30365"/>
                  </a:lnTo>
                  <a:close/>
                </a:path>
                <a:path w="141605" h="69214" extrusionOk="0">
                  <a:moveTo>
                    <a:pt x="72161" y="24066"/>
                  </a:moveTo>
                  <a:lnTo>
                    <a:pt x="71767" y="24066"/>
                  </a:lnTo>
                  <a:lnTo>
                    <a:pt x="67411" y="21704"/>
                  </a:lnTo>
                  <a:lnTo>
                    <a:pt x="66611" y="21704"/>
                  </a:lnTo>
                  <a:lnTo>
                    <a:pt x="62255" y="24066"/>
                  </a:lnTo>
                  <a:lnTo>
                    <a:pt x="61861" y="24066"/>
                  </a:lnTo>
                  <a:lnTo>
                    <a:pt x="61861" y="24460"/>
                  </a:lnTo>
                  <a:lnTo>
                    <a:pt x="62255" y="24460"/>
                  </a:lnTo>
                  <a:lnTo>
                    <a:pt x="66611" y="26822"/>
                  </a:lnTo>
                  <a:lnTo>
                    <a:pt x="67411" y="26822"/>
                  </a:lnTo>
                  <a:lnTo>
                    <a:pt x="71767" y="24460"/>
                  </a:lnTo>
                  <a:lnTo>
                    <a:pt x="72161" y="24460"/>
                  </a:lnTo>
                  <a:lnTo>
                    <a:pt x="72161" y="24066"/>
                  </a:lnTo>
                  <a:close/>
                </a:path>
                <a:path w="141605" h="69214" extrusionOk="0">
                  <a:moveTo>
                    <a:pt x="72567" y="39052"/>
                  </a:moveTo>
                  <a:lnTo>
                    <a:pt x="72174" y="39052"/>
                  </a:lnTo>
                  <a:lnTo>
                    <a:pt x="67818" y="36690"/>
                  </a:lnTo>
                  <a:lnTo>
                    <a:pt x="67017" y="36690"/>
                  </a:lnTo>
                  <a:lnTo>
                    <a:pt x="62661" y="39052"/>
                  </a:lnTo>
                  <a:lnTo>
                    <a:pt x="62268" y="39052"/>
                  </a:lnTo>
                  <a:lnTo>
                    <a:pt x="62268" y="39446"/>
                  </a:lnTo>
                  <a:lnTo>
                    <a:pt x="62661" y="39446"/>
                  </a:lnTo>
                  <a:lnTo>
                    <a:pt x="67017" y="41808"/>
                  </a:lnTo>
                  <a:lnTo>
                    <a:pt x="67818" y="41808"/>
                  </a:lnTo>
                  <a:lnTo>
                    <a:pt x="72174" y="39446"/>
                  </a:lnTo>
                  <a:lnTo>
                    <a:pt x="72567" y="39446"/>
                  </a:lnTo>
                  <a:lnTo>
                    <a:pt x="72567" y="39052"/>
                  </a:lnTo>
                  <a:close/>
                </a:path>
                <a:path w="141605" h="69214" extrusionOk="0">
                  <a:moveTo>
                    <a:pt x="73761" y="46939"/>
                  </a:moveTo>
                  <a:lnTo>
                    <a:pt x="73367" y="46939"/>
                  </a:lnTo>
                  <a:lnTo>
                    <a:pt x="68999" y="44577"/>
                  </a:lnTo>
                  <a:lnTo>
                    <a:pt x="68211" y="44577"/>
                  </a:lnTo>
                  <a:lnTo>
                    <a:pt x="65836" y="45758"/>
                  </a:lnTo>
                  <a:lnTo>
                    <a:pt x="65430" y="45758"/>
                  </a:lnTo>
                  <a:lnTo>
                    <a:pt x="65430" y="46151"/>
                  </a:lnTo>
                  <a:lnTo>
                    <a:pt x="65836" y="46151"/>
                  </a:lnTo>
                  <a:lnTo>
                    <a:pt x="70192" y="48526"/>
                  </a:lnTo>
                  <a:lnTo>
                    <a:pt x="70980" y="48526"/>
                  </a:lnTo>
                  <a:lnTo>
                    <a:pt x="73367" y="47332"/>
                  </a:lnTo>
                  <a:lnTo>
                    <a:pt x="73761" y="47332"/>
                  </a:lnTo>
                  <a:lnTo>
                    <a:pt x="73761" y="46939"/>
                  </a:lnTo>
                  <a:close/>
                </a:path>
                <a:path w="141605" h="69214" extrusionOk="0">
                  <a:moveTo>
                    <a:pt x="75336" y="33528"/>
                  </a:moveTo>
                  <a:lnTo>
                    <a:pt x="74942" y="33528"/>
                  </a:lnTo>
                  <a:lnTo>
                    <a:pt x="70586" y="31165"/>
                  </a:lnTo>
                  <a:lnTo>
                    <a:pt x="69786" y="31165"/>
                  </a:lnTo>
                  <a:lnTo>
                    <a:pt x="65430" y="33528"/>
                  </a:lnTo>
                  <a:lnTo>
                    <a:pt x="65036" y="33528"/>
                  </a:lnTo>
                  <a:lnTo>
                    <a:pt x="65036" y="33921"/>
                  </a:lnTo>
                  <a:lnTo>
                    <a:pt x="65430" y="33921"/>
                  </a:lnTo>
                  <a:lnTo>
                    <a:pt x="69786" y="36283"/>
                  </a:lnTo>
                  <a:lnTo>
                    <a:pt x="70586" y="36283"/>
                  </a:lnTo>
                  <a:lnTo>
                    <a:pt x="74942" y="33921"/>
                  </a:lnTo>
                  <a:lnTo>
                    <a:pt x="75336" y="33921"/>
                  </a:lnTo>
                  <a:lnTo>
                    <a:pt x="75336" y="33528"/>
                  </a:lnTo>
                  <a:close/>
                </a:path>
                <a:path w="141605" h="69214" extrusionOk="0">
                  <a:moveTo>
                    <a:pt x="77724" y="27609"/>
                  </a:moveTo>
                  <a:lnTo>
                    <a:pt x="77330" y="27609"/>
                  </a:lnTo>
                  <a:lnTo>
                    <a:pt x="72974" y="25247"/>
                  </a:lnTo>
                  <a:lnTo>
                    <a:pt x="72174" y="25247"/>
                  </a:lnTo>
                  <a:lnTo>
                    <a:pt x="67818" y="27609"/>
                  </a:lnTo>
                  <a:lnTo>
                    <a:pt x="67424" y="27609"/>
                  </a:lnTo>
                  <a:lnTo>
                    <a:pt x="67424" y="28003"/>
                  </a:lnTo>
                  <a:lnTo>
                    <a:pt x="67818" y="28003"/>
                  </a:lnTo>
                  <a:lnTo>
                    <a:pt x="72174" y="30365"/>
                  </a:lnTo>
                  <a:lnTo>
                    <a:pt x="72974" y="30365"/>
                  </a:lnTo>
                  <a:lnTo>
                    <a:pt x="77330" y="28003"/>
                  </a:lnTo>
                  <a:lnTo>
                    <a:pt x="77724" y="28003"/>
                  </a:lnTo>
                  <a:lnTo>
                    <a:pt x="77724" y="27609"/>
                  </a:lnTo>
                  <a:close/>
                </a:path>
                <a:path w="141605" h="69214" extrusionOk="0">
                  <a:moveTo>
                    <a:pt x="78117" y="42214"/>
                  </a:moveTo>
                  <a:lnTo>
                    <a:pt x="77724" y="42214"/>
                  </a:lnTo>
                  <a:lnTo>
                    <a:pt x="73367" y="39839"/>
                  </a:lnTo>
                  <a:lnTo>
                    <a:pt x="72567" y="39839"/>
                  </a:lnTo>
                  <a:lnTo>
                    <a:pt x="68211" y="42214"/>
                  </a:lnTo>
                  <a:lnTo>
                    <a:pt x="67818" y="42214"/>
                  </a:lnTo>
                  <a:lnTo>
                    <a:pt x="67818" y="42608"/>
                  </a:lnTo>
                  <a:lnTo>
                    <a:pt x="68211" y="42608"/>
                  </a:lnTo>
                  <a:lnTo>
                    <a:pt x="72567" y="44970"/>
                  </a:lnTo>
                  <a:lnTo>
                    <a:pt x="73367" y="44970"/>
                  </a:lnTo>
                  <a:lnTo>
                    <a:pt x="77724" y="42608"/>
                  </a:lnTo>
                  <a:lnTo>
                    <a:pt x="78117" y="42608"/>
                  </a:lnTo>
                  <a:lnTo>
                    <a:pt x="78117" y="42214"/>
                  </a:lnTo>
                  <a:close/>
                </a:path>
                <a:path w="141605" h="69214" extrusionOk="0">
                  <a:moveTo>
                    <a:pt x="79705" y="50495"/>
                  </a:moveTo>
                  <a:lnTo>
                    <a:pt x="79311" y="50495"/>
                  </a:lnTo>
                  <a:lnTo>
                    <a:pt x="74955" y="48120"/>
                  </a:lnTo>
                  <a:lnTo>
                    <a:pt x="74155" y="48120"/>
                  </a:lnTo>
                  <a:lnTo>
                    <a:pt x="71780" y="49301"/>
                  </a:lnTo>
                  <a:lnTo>
                    <a:pt x="71386" y="49301"/>
                  </a:lnTo>
                  <a:lnTo>
                    <a:pt x="71386" y="49695"/>
                  </a:lnTo>
                  <a:lnTo>
                    <a:pt x="71780" y="49695"/>
                  </a:lnTo>
                  <a:lnTo>
                    <a:pt x="76136" y="52070"/>
                  </a:lnTo>
                  <a:lnTo>
                    <a:pt x="76936" y="52070"/>
                  </a:lnTo>
                  <a:lnTo>
                    <a:pt x="79311" y="50888"/>
                  </a:lnTo>
                  <a:lnTo>
                    <a:pt x="79705" y="50888"/>
                  </a:lnTo>
                  <a:lnTo>
                    <a:pt x="79705" y="50495"/>
                  </a:lnTo>
                  <a:close/>
                </a:path>
                <a:path w="141605" h="69214" extrusionOk="0">
                  <a:moveTo>
                    <a:pt x="81292" y="36690"/>
                  </a:moveTo>
                  <a:lnTo>
                    <a:pt x="80899" y="36690"/>
                  </a:lnTo>
                  <a:lnTo>
                    <a:pt x="76530" y="34315"/>
                  </a:lnTo>
                  <a:lnTo>
                    <a:pt x="75742" y="34315"/>
                  </a:lnTo>
                  <a:lnTo>
                    <a:pt x="71386" y="36690"/>
                  </a:lnTo>
                  <a:lnTo>
                    <a:pt x="70980" y="36690"/>
                  </a:lnTo>
                  <a:lnTo>
                    <a:pt x="70980" y="37084"/>
                  </a:lnTo>
                  <a:lnTo>
                    <a:pt x="71386" y="37084"/>
                  </a:lnTo>
                  <a:lnTo>
                    <a:pt x="75742" y="39446"/>
                  </a:lnTo>
                  <a:lnTo>
                    <a:pt x="76530" y="39446"/>
                  </a:lnTo>
                  <a:lnTo>
                    <a:pt x="80899" y="37084"/>
                  </a:lnTo>
                  <a:lnTo>
                    <a:pt x="81292" y="37084"/>
                  </a:lnTo>
                  <a:lnTo>
                    <a:pt x="81292" y="36690"/>
                  </a:lnTo>
                  <a:close/>
                </a:path>
                <a:path w="141605" h="69214" extrusionOk="0">
                  <a:moveTo>
                    <a:pt x="83667" y="30759"/>
                  </a:moveTo>
                  <a:lnTo>
                    <a:pt x="83273" y="30759"/>
                  </a:lnTo>
                  <a:lnTo>
                    <a:pt x="78917" y="28397"/>
                  </a:lnTo>
                  <a:lnTo>
                    <a:pt x="78117" y="28397"/>
                  </a:lnTo>
                  <a:lnTo>
                    <a:pt x="73761" y="30759"/>
                  </a:lnTo>
                  <a:lnTo>
                    <a:pt x="73355" y="30759"/>
                  </a:lnTo>
                  <a:lnTo>
                    <a:pt x="73355" y="31153"/>
                  </a:lnTo>
                  <a:lnTo>
                    <a:pt x="73761" y="31153"/>
                  </a:lnTo>
                  <a:lnTo>
                    <a:pt x="78117" y="33515"/>
                  </a:lnTo>
                  <a:lnTo>
                    <a:pt x="78917" y="33515"/>
                  </a:lnTo>
                  <a:lnTo>
                    <a:pt x="83273" y="31153"/>
                  </a:lnTo>
                  <a:lnTo>
                    <a:pt x="83667" y="31153"/>
                  </a:lnTo>
                  <a:lnTo>
                    <a:pt x="83667" y="30759"/>
                  </a:lnTo>
                  <a:close/>
                </a:path>
                <a:path w="141605" h="69214" extrusionOk="0">
                  <a:moveTo>
                    <a:pt x="84074" y="45758"/>
                  </a:moveTo>
                  <a:lnTo>
                    <a:pt x="83680" y="45758"/>
                  </a:lnTo>
                  <a:lnTo>
                    <a:pt x="79311" y="43395"/>
                  </a:lnTo>
                  <a:lnTo>
                    <a:pt x="78524" y="43395"/>
                  </a:lnTo>
                  <a:lnTo>
                    <a:pt x="74168" y="45758"/>
                  </a:lnTo>
                  <a:lnTo>
                    <a:pt x="73761" y="45758"/>
                  </a:lnTo>
                  <a:lnTo>
                    <a:pt x="73761" y="46151"/>
                  </a:lnTo>
                  <a:lnTo>
                    <a:pt x="74168" y="46151"/>
                  </a:lnTo>
                  <a:lnTo>
                    <a:pt x="78524" y="48514"/>
                  </a:lnTo>
                  <a:lnTo>
                    <a:pt x="79311" y="48514"/>
                  </a:lnTo>
                  <a:lnTo>
                    <a:pt x="83680" y="46151"/>
                  </a:lnTo>
                  <a:lnTo>
                    <a:pt x="84074" y="46151"/>
                  </a:lnTo>
                  <a:lnTo>
                    <a:pt x="84074" y="45758"/>
                  </a:lnTo>
                  <a:close/>
                </a:path>
                <a:path w="141605" h="69214" extrusionOk="0">
                  <a:moveTo>
                    <a:pt x="85648" y="54038"/>
                  </a:moveTo>
                  <a:lnTo>
                    <a:pt x="85255" y="54038"/>
                  </a:lnTo>
                  <a:lnTo>
                    <a:pt x="80886" y="51676"/>
                  </a:lnTo>
                  <a:lnTo>
                    <a:pt x="80098" y="51676"/>
                  </a:lnTo>
                  <a:lnTo>
                    <a:pt x="77724" y="52857"/>
                  </a:lnTo>
                  <a:lnTo>
                    <a:pt x="77317" y="52857"/>
                  </a:lnTo>
                  <a:lnTo>
                    <a:pt x="77317" y="53251"/>
                  </a:lnTo>
                  <a:lnTo>
                    <a:pt x="77724" y="53251"/>
                  </a:lnTo>
                  <a:lnTo>
                    <a:pt x="82080" y="55626"/>
                  </a:lnTo>
                  <a:lnTo>
                    <a:pt x="82880" y="55626"/>
                  </a:lnTo>
                  <a:lnTo>
                    <a:pt x="85255" y="54432"/>
                  </a:lnTo>
                  <a:lnTo>
                    <a:pt x="85648" y="54432"/>
                  </a:lnTo>
                  <a:lnTo>
                    <a:pt x="85648" y="54038"/>
                  </a:lnTo>
                  <a:close/>
                </a:path>
                <a:path w="141605" h="69214" extrusionOk="0">
                  <a:moveTo>
                    <a:pt x="86842" y="40233"/>
                  </a:moveTo>
                  <a:lnTo>
                    <a:pt x="86448" y="40233"/>
                  </a:lnTo>
                  <a:lnTo>
                    <a:pt x="82092" y="37871"/>
                  </a:lnTo>
                  <a:lnTo>
                    <a:pt x="81292" y="37871"/>
                  </a:lnTo>
                  <a:lnTo>
                    <a:pt x="76936" y="40233"/>
                  </a:lnTo>
                  <a:lnTo>
                    <a:pt x="76542" y="40233"/>
                  </a:lnTo>
                  <a:lnTo>
                    <a:pt x="76542" y="40627"/>
                  </a:lnTo>
                  <a:lnTo>
                    <a:pt x="76936" y="40627"/>
                  </a:lnTo>
                  <a:lnTo>
                    <a:pt x="81292" y="42989"/>
                  </a:lnTo>
                  <a:lnTo>
                    <a:pt x="82092" y="42989"/>
                  </a:lnTo>
                  <a:lnTo>
                    <a:pt x="86448" y="40627"/>
                  </a:lnTo>
                  <a:lnTo>
                    <a:pt x="86842" y="40627"/>
                  </a:lnTo>
                  <a:lnTo>
                    <a:pt x="86842" y="40233"/>
                  </a:lnTo>
                  <a:close/>
                </a:path>
                <a:path w="141605" h="69214" extrusionOk="0">
                  <a:moveTo>
                    <a:pt x="89217" y="33934"/>
                  </a:moveTo>
                  <a:lnTo>
                    <a:pt x="88823" y="33934"/>
                  </a:lnTo>
                  <a:lnTo>
                    <a:pt x="84455" y="31559"/>
                  </a:lnTo>
                  <a:lnTo>
                    <a:pt x="83667" y="31559"/>
                  </a:lnTo>
                  <a:lnTo>
                    <a:pt x="79311" y="33934"/>
                  </a:lnTo>
                  <a:lnTo>
                    <a:pt x="78905" y="33934"/>
                  </a:lnTo>
                  <a:lnTo>
                    <a:pt x="78905" y="34328"/>
                  </a:lnTo>
                  <a:lnTo>
                    <a:pt x="79311" y="34328"/>
                  </a:lnTo>
                  <a:lnTo>
                    <a:pt x="83667" y="36690"/>
                  </a:lnTo>
                  <a:lnTo>
                    <a:pt x="84455" y="36690"/>
                  </a:lnTo>
                  <a:lnTo>
                    <a:pt x="88823" y="34328"/>
                  </a:lnTo>
                  <a:lnTo>
                    <a:pt x="89217" y="34328"/>
                  </a:lnTo>
                  <a:lnTo>
                    <a:pt x="89217" y="33934"/>
                  </a:lnTo>
                  <a:close/>
                </a:path>
                <a:path w="141605" h="69214" extrusionOk="0">
                  <a:moveTo>
                    <a:pt x="91617" y="57200"/>
                  </a:moveTo>
                  <a:lnTo>
                    <a:pt x="91224" y="57200"/>
                  </a:lnTo>
                  <a:lnTo>
                    <a:pt x="86855" y="54838"/>
                  </a:lnTo>
                  <a:lnTo>
                    <a:pt x="86067" y="54838"/>
                  </a:lnTo>
                  <a:lnTo>
                    <a:pt x="83693" y="56019"/>
                  </a:lnTo>
                  <a:lnTo>
                    <a:pt x="83286" y="56019"/>
                  </a:lnTo>
                  <a:lnTo>
                    <a:pt x="83286" y="56413"/>
                  </a:lnTo>
                  <a:lnTo>
                    <a:pt x="83693" y="56413"/>
                  </a:lnTo>
                  <a:lnTo>
                    <a:pt x="88049" y="58775"/>
                  </a:lnTo>
                  <a:lnTo>
                    <a:pt x="88836" y="58775"/>
                  </a:lnTo>
                  <a:lnTo>
                    <a:pt x="91224" y="57594"/>
                  </a:lnTo>
                  <a:lnTo>
                    <a:pt x="91617" y="57594"/>
                  </a:lnTo>
                  <a:lnTo>
                    <a:pt x="91617" y="57200"/>
                  </a:lnTo>
                  <a:close/>
                </a:path>
                <a:path w="141605" h="69214" extrusionOk="0">
                  <a:moveTo>
                    <a:pt x="97548" y="60744"/>
                  </a:moveTo>
                  <a:lnTo>
                    <a:pt x="97155" y="60744"/>
                  </a:lnTo>
                  <a:lnTo>
                    <a:pt x="92786" y="58381"/>
                  </a:lnTo>
                  <a:lnTo>
                    <a:pt x="91998" y="58381"/>
                  </a:lnTo>
                  <a:lnTo>
                    <a:pt x="89623" y="59563"/>
                  </a:lnTo>
                  <a:lnTo>
                    <a:pt x="89230" y="59563"/>
                  </a:lnTo>
                  <a:lnTo>
                    <a:pt x="89230" y="59956"/>
                  </a:lnTo>
                  <a:lnTo>
                    <a:pt x="89623" y="59956"/>
                  </a:lnTo>
                  <a:lnTo>
                    <a:pt x="93980" y="62331"/>
                  </a:lnTo>
                  <a:lnTo>
                    <a:pt x="94780" y="62331"/>
                  </a:lnTo>
                  <a:lnTo>
                    <a:pt x="97155" y="61137"/>
                  </a:lnTo>
                  <a:lnTo>
                    <a:pt x="97548" y="61137"/>
                  </a:lnTo>
                  <a:lnTo>
                    <a:pt x="97548" y="60744"/>
                  </a:lnTo>
                  <a:close/>
                </a:path>
                <a:path w="141605" h="69214" extrusionOk="0">
                  <a:moveTo>
                    <a:pt x="98336" y="54051"/>
                  </a:moveTo>
                  <a:lnTo>
                    <a:pt x="97942" y="54051"/>
                  </a:lnTo>
                  <a:lnTo>
                    <a:pt x="93586" y="51689"/>
                  </a:lnTo>
                  <a:lnTo>
                    <a:pt x="92786" y="51689"/>
                  </a:lnTo>
                  <a:lnTo>
                    <a:pt x="88430" y="54051"/>
                  </a:lnTo>
                  <a:lnTo>
                    <a:pt x="88036" y="54051"/>
                  </a:lnTo>
                  <a:lnTo>
                    <a:pt x="88036" y="54444"/>
                  </a:lnTo>
                  <a:lnTo>
                    <a:pt x="88430" y="54444"/>
                  </a:lnTo>
                  <a:lnTo>
                    <a:pt x="92786" y="56807"/>
                  </a:lnTo>
                  <a:lnTo>
                    <a:pt x="93586" y="56807"/>
                  </a:lnTo>
                  <a:lnTo>
                    <a:pt x="97942" y="54444"/>
                  </a:lnTo>
                  <a:lnTo>
                    <a:pt x="98336" y="54444"/>
                  </a:lnTo>
                  <a:lnTo>
                    <a:pt x="98336" y="54051"/>
                  </a:lnTo>
                  <a:close/>
                </a:path>
                <a:path w="141605" h="69214" extrusionOk="0">
                  <a:moveTo>
                    <a:pt x="103111" y="63906"/>
                  </a:moveTo>
                  <a:lnTo>
                    <a:pt x="102717" y="63906"/>
                  </a:lnTo>
                  <a:lnTo>
                    <a:pt x="98348" y="61544"/>
                  </a:lnTo>
                  <a:lnTo>
                    <a:pt x="97561" y="61544"/>
                  </a:lnTo>
                  <a:lnTo>
                    <a:pt x="95186" y="62725"/>
                  </a:lnTo>
                  <a:lnTo>
                    <a:pt x="94780" y="62725"/>
                  </a:lnTo>
                  <a:lnTo>
                    <a:pt x="94780" y="63119"/>
                  </a:lnTo>
                  <a:lnTo>
                    <a:pt x="95186" y="63119"/>
                  </a:lnTo>
                  <a:lnTo>
                    <a:pt x="99542" y="65493"/>
                  </a:lnTo>
                  <a:lnTo>
                    <a:pt x="100342" y="65493"/>
                  </a:lnTo>
                  <a:lnTo>
                    <a:pt x="102717" y="64300"/>
                  </a:lnTo>
                  <a:lnTo>
                    <a:pt x="103111" y="64300"/>
                  </a:lnTo>
                  <a:lnTo>
                    <a:pt x="103111" y="63906"/>
                  </a:lnTo>
                  <a:close/>
                </a:path>
                <a:path w="141605" h="69214" extrusionOk="0">
                  <a:moveTo>
                    <a:pt x="103886" y="57200"/>
                  </a:moveTo>
                  <a:lnTo>
                    <a:pt x="103492" y="57200"/>
                  </a:lnTo>
                  <a:lnTo>
                    <a:pt x="99136" y="54838"/>
                  </a:lnTo>
                  <a:lnTo>
                    <a:pt x="98336" y="54838"/>
                  </a:lnTo>
                  <a:lnTo>
                    <a:pt x="93980" y="57200"/>
                  </a:lnTo>
                  <a:lnTo>
                    <a:pt x="93573" y="57200"/>
                  </a:lnTo>
                  <a:lnTo>
                    <a:pt x="93573" y="57594"/>
                  </a:lnTo>
                  <a:lnTo>
                    <a:pt x="93980" y="57594"/>
                  </a:lnTo>
                  <a:lnTo>
                    <a:pt x="98336" y="59956"/>
                  </a:lnTo>
                  <a:lnTo>
                    <a:pt x="99136" y="59956"/>
                  </a:lnTo>
                  <a:lnTo>
                    <a:pt x="103492" y="57594"/>
                  </a:lnTo>
                  <a:lnTo>
                    <a:pt x="103886" y="57594"/>
                  </a:lnTo>
                  <a:lnTo>
                    <a:pt x="103886" y="57200"/>
                  </a:lnTo>
                  <a:close/>
                </a:path>
                <a:path w="141605" h="69214" extrusionOk="0">
                  <a:moveTo>
                    <a:pt x="104686" y="50101"/>
                  </a:moveTo>
                  <a:lnTo>
                    <a:pt x="104292" y="50101"/>
                  </a:lnTo>
                  <a:lnTo>
                    <a:pt x="99936" y="47739"/>
                  </a:lnTo>
                  <a:lnTo>
                    <a:pt x="99136" y="47739"/>
                  </a:lnTo>
                  <a:lnTo>
                    <a:pt x="94780" y="50101"/>
                  </a:lnTo>
                  <a:lnTo>
                    <a:pt x="94386" y="50101"/>
                  </a:lnTo>
                  <a:lnTo>
                    <a:pt x="94386" y="50495"/>
                  </a:lnTo>
                  <a:lnTo>
                    <a:pt x="94780" y="50495"/>
                  </a:lnTo>
                  <a:lnTo>
                    <a:pt x="99136" y="52857"/>
                  </a:lnTo>
                  <a:lnTo>
                    <a:pt x="99936" y="52857"/>
                  </a:lnTo>
                  <a:lnTo>
                    <a:pt x="104292" y="50495"/>
                  </a:lnTo>
                  <a:lnTo>
                    <a:pt x="104686" y="50495"/>
                  </a:lnTo>
                  <a:lnTo>
                    <a:pt x="104686" y="50101"/>
                  </a:lnTo>
                  <a:close/>
                </a:path>
                <a:path w="141605" h="69214" extrusionOk="0">
                  <a:moveTo>
                    <a:pt x="109054" y="67056"/>
                  </a:moveTo>
                  <a:lnTo>
                    <a:pt x="108661" y="67056"/>
                  </a:lnTo>
                  <a:lnTo>
                    <a:pt x="104292" y="64693"/>
                  </a:lnTo>
                  <a:lnTo>
                    <a:pt x="103505" y="64693"/>
                  </a:lnTo>
                  <a:lnTo>
                    <a:pt x="101130" y="65874"/>
                  </a:lnTo>
                  <a:lnTo>
                    <a:pt x="100723" y="65874"/>
                  </a:lnTo>
                  <a:lnTo>
                    <a:pt x="100723" y="66268"/>
                  </a:lnTo>
                  <a:lnTo>
                    <a:pt x="101130" y="66268"/>
                  </a:lnTo>
                  <a:lnTo>
                    <a:pt x="105486" y="68630"/>
                  </a:lnTo>
                  <a:lnTo>
                    <a:pt x="106273" y="68630"/>
                  </a:lnTo>
                  <a:lnTo>
                    <a:pt x="108661" y="67449"/>
                  </a:lnTo>
                  <a:lnTo>
                    <a:pt x="109054" y="67449"/>
                  </a:lnTo>
                  <a:lnTo>
                    <a:pt x="109054" y="67056"/>
                  </a:lnTo>
                  <a:close/>
                </a:path>
                <a:path w="141605" h="69214" extrusionOk="0">
                  <a:moveTo>
                    <a:pt x="109855" y="60363"/>
                  </a:moveTo>
                  <a:lnTo>
                    <a:pt x="109461" y="60363"/>
                  </a:lnTo>
                  <a:lnTo>
                    <a:pt x="105105" y="57988"/>
                  </a:lnTo>
                  <a:lnTo>
                    <a:pt x="104305" y="57988"/>
                  </a:lnTo>
                  <a:lnTo>
                    <a:pt x="99949" y="60363"/>
                  </a:lnTo>
                  <a:lnTo>
                    <a:pt x="99555" y="60363"/>
                  </a:lnTo>
                  <a:lnTo>
                    <a:pt x="99555" y="60756"/>
                  </a:lnTo>
                  <a:lnTo>
                    <a:pt x="99949" y="60756"/>
                  </a:lnTo>
                  <a:lnTo>
                    <a:pt x="104305" y="63119"/>
                  </a:lnTo>
                  <a:lnTo>
                    <a:pt x="105105" y="63119"/>
                  </a:lnTo>
                  <a:lnTo>
                    <a:pt x="109461" y="60756"/>
                  </a:lnTo>
                  <a:lnTo>
                    <a:pt x="109855" y="60756"/>
                  </a:lnTo>
                  <a:lnTo>
                    <a:pt x="109855" y="60363"/>
                  </a:lnTo>
                  <a:close/>
                </a:path>
                <a:path w="141605" h="69214" extrusionOk="0">
                  <a:moveTo>
                    <a:pt x="110236" y="53657"/>
                  </a:moveTo>
                  <a:lnTo>
                    <a:pt x="109842" y="53657"/>
                  </a:lnTo>
                  <a:lnTo>
                    <a:pt x="105486" y="51295"/>
                  </a:lnTo>
                  <a:lnTo>
                    <a:pt x="104686" y="51295"/>
                  </a:lnTo>
                  <a:lnTo>
                    <a:pt x="100330" y="53657"/>
                  </a:lnTo>
                  <a:lnTo>
                    <a:pt x="99936" y="53657"/>
                  </a:lnTo>
                  <a:lnTo>
                    <a:pt x="99936" y="54051"/>
                  </a:lnTo>
                  <a:lnTo>
                    <a:pt x="100330" y="54051"/>
                  </a:lnTo>
                  <a:lnTo>
                    <a:pt x="104686" y="56426"/>
                  </a:lnTo>
                  <a:lnTo>
                    <a:pt x="105486" y="56426"/>
                  </a:lnTo>
                  <a:lnTo>
                    <a:pt x="109842" y="54051"/>
                  </a:lnTo>
                  <a:lnTo>
                    <a:pt x="110236" y="54051"/>
                  </a:lnTo>
                  <a:lnTo>
                    <a:pt x="110236" y="53657"/>
                  </a:lnTo>
                  <a:close/>
                </a:path>
                <a:path w="141605" h="69214" extrusionOk="0">
                  <a:moveTo>
                    <a:pt x="111036" y="46545"/>
                  </a:moveTo>
                  <a:lnTo>
                    <a:pt x="110642" y="46545"/>
                  </a:lnTo>
                  <a:lnTo>
                    <a:pt x="106286" y="44170"/>
                  </a:lnTo>
                  <a:lnTo>
                    <a:pt x="105486" y="44170"/>
                  </a:lnTo>
                  <a:lnTo>
                    <a:pt x="101130" y="46545"/>
                  </a:lnTo>
                  <a:lnTo>
                    <a:pt x="100736" y="46545"/>
                  </a:lnTo>
                  <a:lnTo>
                    <a:pt x="100736" y="46939"/>
                  </a:lnTo>
                  <a:lnTo>
                    <a:pt x="101130" y="46939"/>
                  </a:lnTo>
                  <a:lnTo>
                    <a:pt x="105486" y="49301"/>
                  </a:lnTo>
                  <a:lnTo>
                    <a:pt x="106286" y="49301"/>
                  </a:lnTo>
                  <a:lnTo>
                    <a:pt x="110642" y="46939"/>
                  </a:lnTo>
                  <a:lnTo>
                    <a:pt x="111036" y="46939"/>
                  </a:lnTo>
                  <a:lnTo>
                    <a:pt x="111036" y="46545"/>
                  </a:lnTo>
                  <a:close/>
                </a:path>
                <a:path w="141605" h="69214" extrusionOk="0">
                  <a:moveTo>
                    <a:pt x="115404" y="63906"/>
                  </a:moveTo>
                  <a:lnTo>
                    <a:pt x="115011" y="63906"/>
                  </a:lnTo>
                  <a:lnTo>
                    <a:pt x="110655" y="61544"/>
                  </a:lnTo>
                  <a:lnTo>
                    <a:pt x="109855" y="61544"/>
                  </a:lnTo>
                  <a:lnTo>
                    <a:pt x="105498" y="63906"/>
                  </a:lnTo>
                  <a:lnTo>
                    <a:pt x="105105" y="63906"/>
                  </a:lnTo>
                  <a:lnTo>
                    <a:pt x="105105" y="64300"/>
                  </a:lnTo>
                  <a:lnTo>
                    <a:pt x="105498" y="64300"/>
                  </a:lnTo>
                  <a:lnTo>
                    <a:pt x="109855" y="66662"/>
                  </a:lnTo>
                  <a:lnTo>
                    <a:pt x="110655" y="66662"/>
                  </a:lnTo>
                  <a:lnTo>
                    <a:pt x="115011" y="64300"/>
                  </a:lnTo>
                  <a:lnTo>
                    <a:pt x="115404" y="64300"/>
                  </a:lnTo>
                  <a:lnTo>
                    <a:pt x="115404" y="63906"/>
                  </a:lnTo>
                  <a:close/>
                </a:path>
                <a:path w="141605" h="69214" extrusionOk="0">
                  <a:moveTo>
                    <a:pt x="116179" y="56807"/>
                  </a:moveTo>
                  <a:lnTo>
                    <a:pt x="115785" y="56807"/>
                  </a:lnTo>
                  <a:lnTo>
                    <a:pt x="111417" y="54444"/>
                  </a:lnTo>
                  <a:lnTo>
                    <a:pt x="110629" y="54444"/>
                  </a:lnTo>
                  <a:lnTo>
                    <a:pt x="106273" y="56807"/>
                  </a:lnTo>
                  <a:lnTo>
                    <a:pt x="105867" y="56807"/>
                  </a:lnTo>
                  <a:lnTo>
                    <a:pt x="105867" y="57200"/>
                  </a:lnTo>
                  <a:lnTo>
                    <a:pt x="106273" y="57200"/>
                  </a:lnTo>
                  <a:lnTo>
                    <a:pt x="110629" y="59563"/>
                  </a:lnTo>
                  <a:lnTo>
                    <a:pt x="111417" y="59563"/>
                  </a:lnTo>
                  <a:lnTo>
                    <a:pt x="115785" y="57200"/>
                  </a:lnTo>
                  <a:lnTo>
                    <a:pt x="116179" y="57200"/>
                  </a:lnTo>
                  <a:lnTo>
                    <a:pt x="116179" y="56807"/>
                  </a:lnTo>
                  <a:close/>
                </a:path>
                <a:path w="141605" h="69214" extrusionOk="0">
                  <a:moveTo>
                    <a:pt x="116979" y="49707"/>
                  </a:moveTo>
                  <a:lnTo>
                    <a:pt x="116586" y="49707"/>
                  </a:lnTo>
                  <a:lnTo>
                    <a:pt x="112229" y="47345"/>
                  </a:lnTo>
                  <a:lnTo>
                    <a:pt x="111429" y="47345"/>
                  </a:lnTo>
                  <a:lnTo>
                    <a:pt x="107073" y="49707"/>
                  </a:lnTo>
                  <a:lnTo>
                    <a:pt x="106680" y="49707"/>
                  </a:lnTo>
                  <a:lnTo>
                    <a:pt x="106680" y="50101"/>
                  </a:lnTo>
                  <a:lnTo>
                    <a:pt x="107073" y="50101"/>
                  </a:lnTo>
                  <a:lnTo>
                    <a:pt x="111429" y="52463"/>
                  </a:lnTo>
                  <a:lnTo>
                    <a:pt x="112229" y="52463"/>
                  </a:lnTo>
                  <a:lnTo>
                    <a:pt x="116586" y="50101"/>
                  </a:lnTo>
                  <a:lnTo>
                    <a:pt x="116979" y="50101"/>
                  </a:lnTo>
                  <a:lnTo>
                    <a:pt x="116979" y="49707"/>
                  </a:lnTo>
                  <a:close/>
                </a:path>
                <a:path w="141605" h="69214" extrusionOk="0">
                  <a:moveTo>
                    <a:pt x="117386" y="43002"/>
                  </a:moveTo>
                  <a:lnTo>
                    <a:pt x="116992" y="43002"/>
                  </a:lnTo>
                  <a:lnTo>
                    <a:pt x="112623" y="40640"/>
                  </a:lnTo>
                  <a:lnTo>
                    <a:pt x="111836" y="40640"/>
                  </a:lnTo>
                  <a:lnTo>
                    <a:pt x="107480" y="43002"/>
                  </a:lnTo>
                  <a:lnTo>
                    <a:pt x="107073" y="43002"/>
                  </a:lnTo>
                  <a:lnTo>
                    <a:pt x="107073" y="43395"/>
                  </a:lnTo>
                  <a:lnTo>
                    <a:pt x="107480" y="43395"/>
                  </a:lnTo>
                  <a:lnTo>
                    <a:pt x="111836" y="45758"/>
                  </a:lnTo>
                  <a:lnTo>
                    <a:pt x="112623" y="45758"/>
                  </a:lnTo>
                  <a:lnTo>
                    <a:pt x="116992" y="43395"/>
                  </a:lnTo>
                  <a:lnTo>
                    <a:pt x="117386" y="43395"/>
                  </a:lnTo>
                  <a:lnTo>
                    <a:pt x="117386" y="43002"/>
                  </a:lnTo>
                  <a:close/>
                </a:path>
                <a:path w="141605" h="69214" extrusionOk="0">
                  <a:moveTo>
                    <a:pt x="121729" y="60363"/>
                  </a:moveTo>
                  <a:lnTo>
                    <a:pt x="121335" y="60363"/>
                  </a:lnTo>
                  <a:lnTo>
                    <a:pt x="116979" y="57988"/>
                  </a:lnTo>
                  <a:lnTo>
                    <a:pt x="116179" y="57988"/>
                  </a:lnTo>
                  <a:lnTo>
                    <a:pt x="111823" y="60363"/>
                  </a:lnTo>
                  <a:lnTo>
                    <a:pt x="111429" y="60363"/>
                  </a:lnTo>
                  <a:lnTo>
                    <a:pt x="111429" y="60756"/>
                  </a:lnTo>
                  <a:lnTo>
                    <a:pt x="111823" y="60756"/>
                  </a:lnTo>
                  <a:lnTo>
                    <a:pt x="116179" y="63119"/>
                  </a:lnTo>
                  <a:lnTo>
                    <a:pt x="116979" y="63119"/>
                  </a:lnTo>
                  <a:lnTo>
                    <a:pt x="121335" y="60756"/>
                  </a:lnTo>
                  <a:lnTo>
                    <a:pt x="121729" y="60756"/>
                  </a:lnTo>
                  <a:lnTo>
                    <a:pt x="121729" y="60363"/>
                  </a:lnTo>
                  <a:close/>
                </a:path>
                <a:path w="141605" h="69214" extrusionOk="0">
                  <a:moveTo>
                    <a:pt x="122542" y="53263"/>
                  </a:moveTo>
                  <a:lnTo>
                    <a:pt x="122148" y="53263"/>
                  </a:lnTo>
                  <a:lnTo>
                    <a:pt x="117792" y="50888"/>
                  </a:lnTo>
                  <a:lnTo>
                    <a:pt x="116992" y="50888"/>
                  </a:lnTo>
                  <a:lnTo>
                    <a:pt x="112636" y="53263"/>
                  </a:lnTo>
                  <a:lnTo>
                    <a:pt x="112229" y="53263"/>
                  </a:lnTo>
                  <a:lnTo>
                    <a:pt x="112229" y="53657"/>
                  </a:lnTo>
                  <a:lnTo>
                    <a:pt x="112636" y="53657"/>
                  </a:lnTo>
                  <a:lnTo>
                    <a:pt x="116992" y="56019"/>
                  </a:lnTo>
                  <a:lnTo>
                    <a:pt x="117792" y="56019"/>
                  </a:lnTo>
                  <a:lnTo>
                    <a:pt x="122148" y="53657"/>
                  </a:lnTo>
                  <a:lnTo>
                    <a:pt x="122542" y="53657"/>
                  </a:lnTo>
                  <a:lnTo>
                    <a:pt x="122542" y="53263"/>
                  </a:lnTo>
                  <a:close/>
                </a:path>
                <a:path w="141605" h="69214" extrusionOk="0">
                  <a:moveTo>
                    <a:pt x="123317" y="46151"/>
                  </a:moveTo>
                  <a:lnTo>
                    <a:pt x="122923" y="46151"/>
                  </a:lnTo>
                  <a:lnTo>
                    <a:pt x="118567" y="43789"/>
                  </a:lnTo>
                  <a:lnTo>
                    <a:pt x="117767" y="43789"/>
                  </a:lnTo>
                  <a:lnTo>
                    <a:pt x="113411" y="46151"/>
                  </a:lnTo>
                  <a:lnTo>
                    <a:pt x="113017" y="46151"/>
                  </a:lnTo>
                  <a:lnTo>
                    <a:pt x="113017" y="46545"/>
                  </a:lnTo>
                  <a:lnTo>
                    <a:pt x="113411" y="46545"/>
                  </a:lnTo>
                  <a:lnTo>
                    <a:pt x="117767" y="48907"/>
                  </a:lnTo>
                  <a:lnTo>
                    <a:pt x="118567" y="48907"/>
                  </a:lnTo>
                  <a:lnTo>
                    <a:pt x="122923" y="46545"/>
                  </a:lnTo>
                  <a:lnTo>
                    <a:pt x="123317" y="46545"/>
                  </a:lnTo>
                  <a:lnTo>
                    <a:pt x="123317" y="46151"/>
                  </a:lnTo>
                  <a:close/>
                </a:path>
                <a:path w="141605" h="69214" extrusionOk="0">
                  <a:moveTo>
                    <a:pt x="128473" y="56413"/>
                  </a:moveTo>
                  <a:lnTo>
                    <a:pt x="128079" y="56413"/>
                  </a:lnTo>
                  <a:lnTo>
                    <a:pt x="123723" y="54051"/>
                  </a:lnTo>
                  <a:lnTo>
                    <a:pt x="122923" y="54051"/>
                  </a:lnTo>
                  <a:lnTo>
                    <a:pt x="118567" y="56413"/>
                  </a:lnTo>
                  <a:lnTo>
                    <a:pt x="118173" y="56413"/>
                  </a:lnTo>
                  <a:lnTo>
                    <a:pt x="118173" y="56807"/>
                  </a:lnTo>
                  <a:lnTo>
                    <a:pt x="118567" y="56807"/>
                  </a:lnTo>
                  <a:lnTo>
                    <a:pt x="122923" y="59182"/>
                  </a:lnTo>
                  <a:lnTo>
                    <a:pt x="123723" y="59182"/>
                  </a:lnTo>
                  <a:lnTo>
                    <a:pt x="128079" y="56807"/>
                  </a:lnTo>
                  <a:lnTo>
                    <a:pt x="128473" y="56807"/>
                  </a:lnTo>
                  <a:lnTo>
                    <a:pt x="128473" y="56413"/>
                  </a:lnTo>
                  <a:close/>
                </a:path>
                <a:path w="141605" h="69214" extrusionOk="0">
                  <a:moveTo>
                    <a:pt x="128879" y="49314"/>
                  </a:moveTo>
                  <a:lnTo>
                    <a:pt x="128485" y="49314"/>
                  </a:lnTo>
                  <a:lnTo>
                    <a:pt x="124129" y="46939"/>
                  </a:lnTo>
                  <a:lnTo>
                    <a:pt x="123329" y="46939"/>
                  </a:lnTo>
                  <a:lnTo>
                    <a:pt x="118973" y="49314"/>
                  </a:lnTo>
                  <a:lnTo>
                    <a:pt x="118579" y="49314"/>
                  </a:lnTo>
                  <a:lnTo>
                    <a:pt x="118579" y="49707"/>
                  </a:lnTo>
                  <a:lnTo>
                    <a:pt x="118973" y="49707"/>
                  </a:lnTo>
                  <a:lnTo>
                    <a:pt x="123329" y="52070"/>
                  </a:lnTo>
                  <a:lnTo>
                    <a:pt x="124129" y="52070"/>
                  </a:lnTo>
                  <a:lnTo>
                    <a:pt x="128485" y="49707"/>
                  </a:lnTo>
                  <a:lnTo>
                    <a:pt x="128879" y="49707"/>
                  </a:lnTo>
                  <a:lnTo>
                    <a:pt x="128879" y="49314"/>
                  </a:lnTo>
                  <a:close/>
                </a:path>
                <a:path w="141605" h="69214" extrusionOk="0">
                  <a:moveTo>
                    <a:pt x="129654" y="42608"/>
                  </a:moveTo>
                  <a:lnTo>
                    <a:pt x="129260" y="42214"/>
                  </a:lnTo>
                  <a:lnTo>
                    <a:pt x="118948" y="36296"/>
                  </a:lnTo>
                  <a:lnTo>
                    <a:pt x="118160" y="36296"/>
                  </a:lnTo>
                  <a:lnTo>
                    <a:pt x="113792" y="38658"/>
                  </a:lnTo>
                  <a:lnTo>
                    <a:pt x="113398" y="38658"/>
                  </a:lnTo>
                  <a:lnTo>
                    <a:pt x="113398" y="39052"/>
                  </a:lnTo>
                  <a:lnTo>
                    <a:pt x="113792" y="39052"/>
                  </a:lnTo>
                  <a:lnTo>
                    <a:pt x="124104" y="44970"/>
                  </a:lnTo>
                  <a:lnTo>
                    <a:pt x="124904" y="44970"/>
                  </a:lnTo>
                  <a:lnTo>
                    <a:pt x="129260" y="42608"/>
                  </a:lnTo>
                  <a:lnTo>
                    <a:pt x="129654" y="42608"/>
                  </a:lnTo>
                  <a:close/>
                </a:path>
                <a:path w="141605" h="69214" extrusionOk="0">
                  <a:moveTo>
                    <a:pt x="135610" y="45758"/>
                  </a:moveTo>
                  <a:lnTo>
                    <a:pt x="135216" y="45758"/>
                  </a:lnTo>
                  <a:lnTo>
                    <a:pt x="130860" y="43395"/>
                  </a:lnTo>
                  <a:lnTo>
                    <a:pt x="130060" y="43395"/>
                  </a:lnTo>
                  <a:lnTo>
                    <a:pt x="125704" y="45758"/>
                  </a:lnTo>
                  <a:lnTo>
                    <a:pt x="125310" y="45758"/>
                  </a:lnTo>
                  <a:lnTo>
                    <a:pt x="125310" y="46151"/>
                  </a:lnTo>
                  <a:lnTo>
                    <a:pt x="125704" y="46151"/>
                  </a:lnTo>
                  <a:lnTo>
                    <a:pt x="130060" y="48514"/>
                  </a:lnTo>
                  <a:lnTo>
                    <a:pt x="130860" y="48514"/>
                  </a:lnTo>
                  <a:lnTo>
                    <a:pt x="135216" y="46151"/>
                  </a:lnTo>
                  <a:lnTo>
                    <a:pt x="135610" y="46151"/>
                  </a:lnTo>
                  <a:lnTo>
                    <a:pt x="135610" y="45758"/>
                  </a:lnTo>
                  <a:close/>
                </a:path>
                <a:path w="141605" h="69214" extrusionOk="0">
                  <a:moveTo>
                    <a:pt x="141173" y="48920"/>
                  </a:moveTo>
                  <a:lnTo>
                    <a:pt x="140779" y="48920"/>
                  </a:lnTo>
                  <a:lnTo>
                    <a:pt x="136423" y="46558"/>
                  </a:lnTo>
                  <a:lnTo>
                    <a:pt x="135623" y="46558"/>
                  </a:lnTo>
                  <a:lnTo>
                    <a:pt x="124523" y="52857"/>
                  </a:lnTo>
                  <a:lnTo>
                    <a:pt x="124129" y="52857"/>
                  </a:lnTo>
                  <a:lnTo>
                    <a:pt x="124129" y="53263"/>
                  </a:lnTo>
                  <a:lnTo>
                    <a:pt x="124523" y="53263"/>
                  </a:lnTo>
                  <a:lnTo>
                    <a:pt x="128879" y="55626"/>
                  </a:lnTo>
                  <a:lnTo>
                    <a:pt x="129679" y="55626"/>
                  </a:lnTo>
                  <a:lnTo>
                    <a:pt x="140779" y="49314"/>
                  </a:lnTo>
                  <a:lnTo>
                    <a:pt x="141173" y="49314"/>
                  </a:lnTo>
                  <a:lnTo>
                    <a:pt x="141173" y="48920"/>
                  </a:lnTo>
                  <a:close/>
                </a:path>
              </a:pathLst>
            </a:custGeom>
            <a:solidFill>
              <a:srgbClr val="3C466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70" name="Google Shape;970;p5"/>
            <p:cNvSpPr/>
            <p:nvPr/>
          </p:nvSpPr>
          <p:spPr>
            <a:xfrm>
              <a:off x="1518945" y="3949712"/>
              <a:ext cx="106680" cy="64769"/>
            </a:xfrm>
            <a:custGeom>
              <a:avLst/>
              <a:gdLst/>
              <a:ahLst/>
              <a:cxnLst/>
              <a:rect l="l" t="t" r="r" b="b"/>
              <a:pathLst>
                <a:path w="106680" h="64770" extrusionOk="0">
                  <a:moveTo>
                    <a:pt x="12687" y="15392"/>
                  </a:moveTo>
                  <a:lnTo>
                    <a:pt x="12293" y="15392"/>
                  </a:lnTo>
                  <a:lnTo>
                    <a:pt x="5549" y="11442"/>
                  </a:lnTo>
                  <a:lnTo>
                    <a:pt x="4762" y="11442"/>
                  </a:lnTo>
                  <a:lnTo>
                    <a:pt x="393" y="13817"/>
                  </a:lnTo>
                  <a:lnTo>
                    <a:pt x="0" y="13817"/>
                  </a:lnTo>
                  <a:lnTo>
                    <a:pt x="0" y="14211"/>
                  </a:lnTo>
                  <a:lnTo>
                    <a:pt x="393" y="14211"/>
                  </a:lnTo>
                  <a:lnTo>
                    <a:pt x="7137" y="18148"/>
                  </a:lnTo>
                  <a:lnTo>
                    <a:pt x="7937" y="18148"/>
                  </a:lnTo>
                  <a:lnTo>
                    <a:pt x="12293" y="15786"/>
                  </a:lnTo>
                  <a:lnTo>
                    <a:pt x="12687" y="15786"/>
                  </a:lnTo>
                  <a:lnTo>
                    <a:pt x="12687" y="15392"/>
                  </a:lnTo>
                  <a:close/>
                </a:path>
                <a:path w="106680" h="64770" extrusionOk="0">
                  <a:moveTo>
                    <a:pt x="20599" y="12242"/>
                  </a:moveTo>
                  <a:lnTo>
                    <a:pt x="20205" y="12242"/>
                  </a:lnTo>
                  <a:lnTo>
                    <a:pt x="11874" y="7505"/>
                  </a:lnTo>
                  <a:lnTo>
                    <a:pt x="11087" y="7505"/>
                  </a:lnTo>
                  <a:lnTo>
                    <a:pt x="6731" y="9867"/>
                  </a:lnTo>
                  <a:lnTo>
                    <a:pt x="6324" y="9867"/>
                  </a:lnTo>
                  <a:lnTo>
                    <a:pt x="6324" y="10261"/>
                  </a:lnTo>
                  <a:lnTo>
                    <a:pt x="6731" y="10261"/>
                  </a:lnTo>
                  <a:lnTo>
                    <a:pt x="15049" y="14998"/>
                  </a:lnTo>
                  <a:lnTo>
                    <a:pt x="15849" y="14998"/>
                  </a:lnTo>
                  <a:lnTo>
                    <a:pt x="20205" y="12636"/>
                  </a:lnTo>
                  <a:lnTo>
                    <a:pt x="20599" y="12636"/>
                  </a:lnTo>
                  <a:lnTo>
                    <a:pt x="20599" y="12242"/>
                  </a:lnTo>
                  <a:close/>
                </a:path>
                <a:path w="106680" h="64770" extrusionOk="0">
                  <a:moveTo>
                    <a:pt x="30137" y="10655"/>
                  </a:moveTo>
                  <a:lnTo>
                    <a:pt x="29743" y="10655"/>
                  </a:lnTo>
                  <a:lnTo>
                    <a:pt x="18249" y="3949"/>
                  </a:lnTo>
                  <a:lnTo>
                    <a:pt x="17449" y="3949"/>
                  </a:lnTo>
                  <a:lnTo>
                    <a:pt x="13093" y="6311"/>
                  </a:lnTo>
                  <a:lnTo>
                    <a:pt x="12687" y="6311"/>
                  </a:lnTo>
                  <a:lnTo>
                    <a:pt x="12687" y="6705"/>
                  </a:lnTo>
                  <a:lnTo>
                    <a:pt x="13093" y="6705"/>
                  </a:lnTo>
                  <a:lnTo>
                    <a:pt x="24587" y="13423"/>
                  </a:lnTo>
                  <a:lnTo>
                    <a:pt x="25374" y="13423"/>
                  </a:lnTo>
                  <a:lnTo>
                    <a:pt x="29743" y="11049"/>
                  </a:lnTo>
                  <a:lnTo>
                    <a:pt x="30137" y="11049"/>
                  </a:lnTo>
                  <a:lnTo>
                    <a:pt x="30137" y="10655"/>
                  </a:lnTo>
                  <a:close/>
                </a:path>
                <a:path w="106680" h="64770" extrusionOk="0">
                  <a:moveTo>
                    <a:pt x="32105" y="3949"/>
                  </a:moveTo>
                  <a:lnTo>
                    <a:pt x="31711" y="3949"/>
                  </a:lnTo>
                  <a:lnTo>
                    <a:pt x="24968" y="0"/>
                  </a:lnTo>
                  <a:lnTo>
                    <a:pt x="24180" y="0"/>
                  </a:lnTo>
                  <a:lnTo>
                    <a:pt x="19812" y="2374"/>
                  </a:lnTo>
                  <a:lnTo>
                    <a:pt x="19418" y="2374"/>
                  </a:lnTo>
                  <a:lnTo>
                    <a:pt x="19418" y="2768"/>
                  </a:lnTo>
                  <a:lnTo>
                    <a:pt x="19812" y="2768"/>
                  </a:lnTo>
                  <a:lnTo>
                    <a:pt x="26555" y="6705"/>
                  </a:lnTo>
                  <a:lnTo>
                    <a:pt x="27355" y="6705"/>
                  </a:lnTo>
                  <a:lnTo>
                    <a:pt x="31711" y="4343"/>
                  </a:lnTo>
                  <a:lnTo>
                    <a:pt x="32105" y="4343"/>
                  </a:lnTo>
                  <a:lnTo>
                    <a:pt x="32105" y="3949"/>
                  </a:lnTo>
                  <a:close/>
                </a:path>
                <a:path w="106680" h="64770" extrusionOk="0">
                  <a:moveTo>
                    <a:pt x="35674" y="13817"/>
                  </a:moveTo>
                  <a:lnTo>
                    <a:pt x="35280" y="13817"/>
                  </a:lnTo>
                  <a:lnTo>
                    <a:pt x="30924" y="11455"/>
                  </a:lnTo>
                  <a:lnTo>
                    <a:pt x="30124" y="11455"/>
                  </a:lnTo>
                  <a:lnTo>
                    <a:pt x="25768" y="13817"/>
                  </a:lnTo>
                  <a:lnTo>
                    <a:pt x="25374" y="13817"/>
                  </a:lnTo>
                  <a:lnTo>
                    <a:pt x="25374" y="14211"/>
                  </a:lnTo>
                  <a:lnTo>
                    <a:pt x="25768" y="14211"/>
                  </a:lnTo>
                  <a:lnTo>
                    <a:pt x="30124" y="16573"/>
                  </a:lnTo>
                  <a:lnTo>
                    <a:pt x="30924" y="16573"/>
                  </a:lnTo>
                  <a:lnTo>
                    <a:pt x="35280" y="14211"/>
                  </a:lnTo>
                  <a:lnTo>
                    <a:pt x="35674" y="14211"/>
                  </a:lnTo>
                  <a:lnTo>
                    <a:pt x="35674" y="13817"/>
                  </a:lnTo>
                  <a:close/>
                </a:path>
                <a:path w="106680" h="64770" extrusionOk="0">
                  <a:moveTo>
                    <a:pt x="40436" y="8686"/>
                  </a:moveTo>
                  <a:lnTo>
                    <a:pt x="40043" y="8686"/>
                  </a:lnTo>
                  <a:lnTo>
                    <a:pt x="33299" y="4737"/>
                  </a:lnTo>
                  <a:lnTo>
                    <a:pt x="32512" y="4737"/>
                  </a:lnTo>
                  <a:lnTo>
                    <a:pt x="28155" y="7112"/>
                  </a:lnTo>
                  <a:lnTo>
                    <a:pt x="27749" y="7112"/>
                  </a:lnTo>
                  <a:lnTo>
                    <a:pt x="27749" y="7505"/>
                  </a:lnTo>
                  <a:lnTo>
                    <a:pt x="28155" y="7505"/>
                  </a:lnTo>
                  <a:lnTo>
                    <a:pt x="34886" y="11442"/>
                  </a:lnTo>
                  <a:lnTo>
                    <a:pt x="35687" y="11442"/>
                  </a:lnTo>
                  <a:lnTo>
                    <a:pt x="40043" y="9080"/>
                  </a:lnTo>
                  <a:lnTo>
                    <a:pt x="40436" y="9080"/>
                  </a:lnTo>
                  <a:lnTo>
                    <a:pt x="40436" y="8686"/>
                  </a:lnTo>
                  <a:close/>
                </a:path>
                <a:path w="106680" h="64770" extrusionOk="0">
                  <a:moveTo>
                    <a:pt x="41630" y="16967"/>
                  </a:moveTo>
                  <a:lnTo>
                    <a:pt x="41236" y="16967"/>
                  </a:lnTo>
                  <a:lnTo>
                    <a:pt x="36880" y="14605"/>
                  </a:lnTo>
                  <a:lnTo>
                    <a:pt x="36080" y="14605"/>
                  </a:lnTo>
                  <a:lnTo>
                    <a:pt x="31724" y="16967"/>
                  </a:lnTo>
                  <a:lnTo>
                    <a:pt x="31330" y="16967"/>
                  </a:lnTo>
                  <a:lnTo>
                    <a:pt x="31330" y="17360"/>
                  </a:lnTo>
                  <a:lnTo>
                    <a:pt x="31724" y="17360"/>
                  </a:lnTo>
                  <a:lnTo>
                    <a:pt x="36080" y="19723"/>
                  </a:lnTo>
                  <a:lnTo>
                    <a:pt x="36880" y="19723"/>
                  </a:lnTo>
                  <a:lnTo>
                    <a:pt x="41236" y="17360"/>
                  </a:lnTo>
                  <a:lnTo>
                    <a:pt x="41630" y="17360"/>
                  </a:lnTo>
                  <a:lnTo>
                    <a:pt x="41630" y="16967"/>
                  </a:lnTo>
                  <a:close/>
                </a:path>
                <a:path w="106680" h="64770" extrusionOk="0">
                  <a:moveTo>
                    <a:pt x="47180" y="20523"/>
                  </a:moveTo>
                  <a:lnTo>
                    <a:pt x="46786" y="20523"/>
                  </a:lnTo>
                  <a:lnTo>
                    <a:pt x="42430" y="18148"/>
                  </a:lnTo>
                  <a:lnTo>
                    <a:pt x="41630" y="18148"/>
                  </a:lnTo>
                  <a:lnTo>
                    <a:pt x="37274" y="20523"/>
                  </a:lnTo>
                  <a:lnTo>
                    <a:pt x="36868" y="20523"/>
                  </a:lnTo>
                  <a:lnTo>
                    <a:pt x="36868" y="20916"/>
                  </a:lnTo>
                  <a:lnTo>
                    <a:pt x="37274" y="20916"/>
                  </a:lnTo>
                  <a:lnTo>
                    <a:pt x="41630" y="23279"/>
                  </a:lnTo>
                  <a:lnTo>
                    <a:pt x="42430" y="23279"/>
                  </a:lnTo>
                  <a:lnTo>
                    <a:pt x="46786" y="20916"/>
                  </a:lnTo>
                  <a:lnTo>
                    <a:pt x="47180" y="20916"/>
                  </a:lnTo>
                  <a:lnTo>
                    <a:pt x="47180" y="20523"/>
                  </a:lnTo>
                  <a:close/>
                </a:path>
                <a:path w="106680" h="64770" extrusionOk="0">
                  <a:moveTo>
                    <a:pt x="48780" y="13423"/>
                  </a:moveTo>
                  <a:lnTo>
                    <a:pt x="48387" y="13423"/>
                  </a:lnTo>
                  <a:lnTo>
                    <a:pt x="41643" y="9474"/>
                  </a:lnTo>
                  <a:lnTo>
                    <a:pt x="40855" y="9474"/>
                  </a:lnTo>
                  <a:lnTo>
                    <a:pt x="36499" y="11849"/>
                  </a:lnTo>
                  <a:lnTo>
                    <a:pt x="36093" y="11849"/>
                  </a:lnTo>
                  <a:lnTo>
                    <a:pt x="36093" y="12242"/>
                  </a:lnTo>
                  <a:lnTo>
                    <a:pt x="36499" y="12242"/>
                  </a:lnTo>
                  <a:lnTo>
                    <a:pt x="43230" y="16179"/>
                  </a:lnTo>
                  <a:lnTo>
                    <a:pt x="44030" y="16179"/>
                  </a:lnTo>
                  <a:lnTo>
                    <a:pt x="48387" y="13817"/>
                  </a:lnTo>
                  <a:lnTo>
                    <a:pt x="48780" y="13817"/>
                  </a:lnTo>
                  <a:lnTo>
                    <a:pt x="48780" y="13423"/>
                  </a:lnTo>
                  <a:close/>
                </a:path>
                <a:path w="106680" h="64770" extrusionOk="0">
                  <a:moveTo>
                    <a:pt x="53124" y="23672"/>
                  </a:moveTo>
                  <a:lnTo>
                    <a:pt x="52730" y="23672"/>
                  </a:lnTo>
                  <a:lnTo>
                    <a:pt x="48374" y="21310"/>
                  </a:lnTo>
                  <a:lnTo>
                    <a:pt x="47574" y="21310"/>
                  </a:lnTo>
                  <a:lnTo>
                    <a:pt x="43218" y="23672"/>
                  </a:lnTo>
                  <a:lnTo>
                    <a:pt x="42824" y="23672"/>
                  </a:lnTo>
                  <a:lnTo>
                    <a:pt x="42824" y="24066"/>
                  </a:lnTo>
                  <a:lnTo>
                    <a:pt x="43218" y="24066"/>
                  </a:lnTo>
                  <a:lnTo>
                    <a:pt x="47574" y="26428"/>
                  </a:lnTo>
                  <a:lnTo>
                    <a:pt x="48374" y="26428"/>
                  </a:lnTo>
                  <a:lnTo>
                    <a:pt x="52730" y="24066"/>
                  </a:lnTo>
                  <a:lnTo>
                    <a:pt x="53124" y="24066"/>
                  </a:lnTo>
                  <a:lnTo>
                    <a:pt x="53124" y="23672"/>
                  </a:lnTo>
                  <a:close/>
                </a:path>
                <a:path w="106680" h="64770" extrusionOk="0">
                  <a:moveTo>
                    <a:pt x="58674" y="26835"/>
                  </a:moveTo>
                  <a:lnTo>
                    <a:pt x="58280" y="26835"/>
                  </a:lnTo>
                  <a:lnTo>
                    <a:pt x="53924" y="24472"/>
                  </a:lnTo>
                  <a:lnTo>
                    <a:pt x="53124" y="24472"/>
                  </a:lnTo>
                  <a:lnTo>
                    <a:pt x="48768" y="26835"/>
                  </a:lnTo>
                  <a:lnTo>
                    <a:pt x="48374" y="26835"/>
                  </a:lnTo>
                  <a:lnTo>
                    <a:pt x="48374" y="27228"/>
                  </a:lnTo>
                  <a:lnTo>
                    <a:pt x="48768" y="27228"/>
                  </a:lnTo>
                  <a:lnTo>
                    <a:pt x="53124" y="29591"/>
                  </a:lnTo>
                  <a:lnTo>
                    <a:pt x="53924" y="29591"/>
                  </a:lnTo>
                  <a:lnTo>
                    <a:pt x="58280" y="27228"/>
                  </a:lnTo>
                  <a:lnTo>
                    <a:pt x="58674" y="27228"/>
                  </a:lnTo>
                  <a:lnTo>
                    <a:pt x="58674" y="26835"/>
                  </a:lnTo>
                  <a:close/>
                </a:path>
                <a:path w="106680" h="64770" extrusionOk="0">
                  <a:moveTo>
                    <a:pt x="64630" y="30391"/>
                  </a:moveTo>
                  <a:lnTo>
                    <a:pt x="64236" y="30391"/>
                  </a:lnTo>
                  <a:lnTo>
                    <a:pt x="59867" y="28028"/>
                  </a:lnTo>
                  <a:lnTo>
                    <a:pt x="59080" y="28028"/>
                  </a:lnTo>
                  <a:lnTo>
                    <a:pt x="54724" y="30391"/>
                  </a:lnTo>
                  <a:lnTo>
                    <a:pt x="54317" y="30391"/>
                  </a:lnTo>
                  <a:lnTo>
                    <a:pt x="54317" y="30784"/>
                  </a:lnTo>
                  <a:lnTo>
                    <a:pt x="54724" y="30784"/>
                  </a:lnTo>
                  <a:lnTo>
                    <a:pt x="59080" y="33159"/>
                  </a:lnTo>
                  <a:lnTo>
                    <a:pt x="59867" y="33159"/>
                  </a:lnTo>
                  <a:lnTo>
                    <a:pt x="64236" y="30784"/>
                  </a:lnTo>
                  <a:lnTo>
                    <a:pt x="64630" y="30784"/>
                  </a:lnTo>
                  <a:lnTo>
                    <a:pt x="64630" y="30391"/>
                  </a:lnTo>
                  <a:close/>
                </a:path>
                <a:path w="106680" h="64770" extrusionOk="0">
                  <a:moveTo>
                    <a:pt x="70180" y="33540"/>
                  </a:moveTo>
                  <a:lnTo>
                    <a:pt x="69786" y="33540"/>
                  </a:lnTo>
                  <a:lnTo>
                    <a:pt x="65417" y="31178"/>
                  </a:lnTo>
                  <a:lnTo>
                    <a:pt x="64630" y="31178"/>
                  </a:lnTo>
                  <a:lnTo>
                    <a:pt x="60274" y="33540"/>
                  </a:lnTo>
                  <a:lnTo>
                    <a:pt x="59867" y="33540"/>
                  </a:lnTo>
                  <a:lnTo>
                    <a:pt x="59867" y="33934"/>
                  </a:lnTo>
                  <a:lnTo>
                    <a:pt x="60274" y="33934"/>
                  </a:lnTo>
                  <a:lnTo>
                    <a:pt x="64630" y="36296"/>
                  </a:lnTo>
                  <a:lnTo>
                    <a:pt x="65417" y="36296"/>
                  </a:lnTo>
                  <a:lnTo>
                    <a:pt x="69786" y="33934"/>
                  </a:lnTo>
                  <a:lnTo>
                    <a:pt x="70180" y="33934"/>
                  </a:lnTo>
                  <a:lnTo>
                    <a:pt x="70180" y="33540"/>
                  </a:lnTo>
                  <a:close/>
                </a:path>
                <a:path w="106680" h="64770" extrusionOk="0">
                  <a:moveTo>
                    <a:pt x="76136" y="37096"/>
                  </a:moveTo>
                  <a:lnTo>
                    <a:pt x="75742" y="37096"/>
                  </a:lnTo>
                  <a:lnTo>
                    <a:pt x="71386" y="34721"/>
                  </a:lnTo>
                  <a:lnTo>
                    <a:pt x="70586" y="34721"/>
                  </a:lnTo>
                  <a:lnTo>
                    <a:pt x="66230" y="37096"/>
                  </a:lnTo>
                  <a:lnTo>
                    <a:pt x="65836" y="37096"/>
                  </a:lnTo>
                  <a:lnTo>
                    <a:pt x="65836" y="37490"/>
                  </a:lnTo>
                  <a:lnTo>
                    <a:pt x="66230" y="37490"/>
                  </a:lnTo>
                  <a:lnTo>
                    <a:pt x="70586" y="39852"/>
                  </a:lnTo>
                  <a:lnTo>
                    <a:pt x="71386" y="39852"/>
                  </a:lnTo>
                  <a:lnTo>
                    <a:pt x="75742" y="37490"/>
                  </a:lnTo>
                  <a:lnTo>
                    <a:pt x="76136" y="37490"/>
                  </a:lnTo>
                  <a:lnTo>
                    <a:pt x="76136" y="37096"/>
                  </a:lnTo>
                  <a:close/>
                </a:path>
                <a:path w="106680" h="64770" extrusionOk="0">
                  <a:moveTo>
                    <a:pt x="80873" y="61950"/>
                  </a:moveTo>
                  <a:lnTo>
                    <a:pt x="80479" y="61950"/>
                  </a:lnTo>
                  <a:lnTo>
                    <a:pt x="73736" y="58000"/>
                  </a:lnTo>
                  <a:lnTo>
                    <a:pt x="72948" y="58000"/>
                  </a:lnTo>
                  <a:lnTo>
                    <a:pt x="68592" y="60375"/>
                  </a:lnTo>
                  <a:lnTo>
                    <a:pt x="68186" y="60375"/>
                  </a:lnTo>
                  <a:lnTo>
                    <a:pt x="68186" y="60769"/>
                  </a:lnTo>
                  <a:lnTo>
                    <a:pt x="68592" y="60769"/>
                  </a:lnTo>
                  <a:lnTo>
                    <a:pt x="75323" y="64706"/>
                  </a:lnTo>
                  <a:lnTo>
                    <a:pt x="76123" y="64706"/>
                  </a:lnTo>
                  <a:lnTo>
                    <a:pt x="80479" y="62344"/>
                  </a:lnTo>
                  <a:lnTo>
                    <a:pt x="80873" y="62344"/>
                  </a:lnTo>
                  <a:lnTo>
                    <a:pt x="80873" y="61950"/>
                  </a:lnTo>
                  <a:close/>
                </a:path>
                <a:path w="106680" h="64770" extrusionOk="0">
                  <a:moveTo>
                    <a:pt x="81673" y="54851"/>
                  </a:moveTo>
                  <a:lnTo>
                    <a:pt x="81280" y="54851"/>
                  </a:lnTo>
                  <a:lnTo>
                    <a:pt x="76923" y="52489"/>
                  </a:lnTo>
                  <a:lnTo>
                    <a:pt x="76123" y="52489"/>
                  </a:lnTo>
                  <a:lnTo>
                    <a:pt x="71767" y="54851"/>
                  </a:lnTo>
                  <a:lnTo>
                    <a:pt x="71374" y="54851"/>
                  </a:lnTo>
                  <a:lnTo>
                    <a:pt x="71374" y="55245"/>
                  </a:lnTo>
                  <a:lnTo>
                    <a:pt x="71767" y="55245"/>
                  </a:lnTo>
                  <a:lnTo>
                    <a:pt x="76123" y="57607"/>
                  </a:lnTo>
                  <a:lnTo>
                    <a:pt x="76923" y="57607"/>
                  </a:lnTo>
                  <a:lnTo>
                    <a:pt x="81280" y="55245"/>
                  </a:lnTo>
                  <a:lnTo>
                    <a:pt x="81673" y="55245"/>
                  </a:lnTo>
                  <a:lnTo>
                    <a:pt x="81673" y="54851"/>
                  </a:lnTo>
                  <a:close/>
                </a:path>
                <a:path w="106680" h="64770" extrusionOk="0">
                  <a:moveTo>
                    <a:pt x="81673" y="40246"/>
                  </a:moveTo>
                  <a:lnTo>
                    <a:pt x="81280" y="40246"/>
                  </a:lnTo>
                  <a:lnTo>
                    <a:pt x="76923" y="37884"/>
                  </a:lnTo>
                  <a:lnTo>
                    <a:pt x="76123" y="37884"/>
                  </a:lnTo>
                  <a:lnTo>
                    <a:pt x="71767" y="40246"/>
                  </a:lnTo>
                  <a:lnTo>
                    <a:pt x="71374" y="40246"/>
                  </a:lnTo>
                  <a:lnTo>
                    <a:pt x="71374" y="40640"/>
                  </a:lnTo>
                  <a:lnTo>
                    <a:pt x="71767" y="40640"/>
                  </a:lnTo>
                  <a:lnTo>
                    <a:pt x="76123" y="43002"/>
                  </a:lnTo>
                  <a:lnTo>
                    <a:pt x="76923" y="43002"/>
                  </a:lnTo>
                  <a:lnTo>
                    <a:pt x="81280" y="40640"/>
                  </a:lnTo>
                  <a:lnTo>
                    <a:pt x="81673" y="40640"/>
                  </a:lnTo>
                  <a:lnTo>
                    <a:pt x="81673" y="40246"/>
                  </a:lnTo>
                  <a:close/>
                </a:path>
                <a:path w="106680" h="64770" extrusionOk="0">
                  <a:moveTo>
                    <a:pt x="81686" y="32753"/>
                  </a:moveTo>
                  <a:lnTo>
                    <a:pt x="49568" y="14211"/>
                  </a:lnTo>
                  <a:lnTo>
                    <a:pt x="48780" y="14211"/>
                  </a:lnTo>
                  <a:lnTo>
                    <a:pt x="44411" y="16573"/>
                  </a:lnTo>
                  <a:lnTo>
                    <a:pt x="44018" y="16573"/>
                  </a:lnTo>
                  <a:lnTo>
                    <a:pt x="44018" y="16967"/>
                  </a:lnTo>
                  <a:lnTo>
                    <a:pt x="44411" y="16967"/>
                  </a:lnTo>
                  <a:lnTo>
                    <a:pt x="76530" y="35509"/>
                  </a:lnTo>
                  <a:lnTo>
                    <a:pt x="77330" y="35509"/>
                  </a:lnTo>
                  <a:lnTo>
                    <a:pt x="81686" y="33147"/>
                  </a:lnTo>
                  <a:lnTo>
                    <a:pt x="81686" y="32753"/>
                  </a:lnTo>
                  <a:close/>
                </a:path>
                <a:path w="106680" h="64770" extrusionOk="0">
                  <a:moveTo>
                    <a:pt x="84048" y="48933"/>
                  </a:moveTo>
                  <a:lnTo>
                    <a:pt x="83654" y="48933"/>
                  </a:lnTo>
                  <a:lnTo>
                    <a:pt x="79298" y="46570"/>
                  </a:lnTo>
                  <a:lnTo>
                    <a:pt x="78498" y="46570"/>
                  </a:lnTo>
                  <a:lnTo>
                    <a:pt x="74142" y="48933"/>
                  </a:lnTo>
                  <a:lnTo>
                    <a:pt x="73748" y="48933"/>
                  </a:lnTo>
                  <a:lnTo>
                    <a:pt x="73748" y="49326"/>
                  </a:lnTo>
                  <a:lnTo>
                    <a:pt x="74142" y="49326"/>
                  </a:lnTo>
                  <a:lnTo>
                    <a:pt x="78498" y="51689"/>
                  </a:lnTo>
                  <a:lnTo>
                    <a:pt x="79298" y="51689"/>
                  </a:lnTo>
                  <a:lnTo>
                    <a:pt x="83654" y="49326"/>
                  </a:lnTo>
                  <a:lnTo>
                    <a:pt x="84048" y="49326"/>
                  </a:lnTo>
                  <a:lnTo>
                    <a:pt x="84048" y="48933"/>
                  </a:lnTo>
                  <a:close/>
                </a:path>
                <a:path w="106680" h="64770" extrusionOk="0">
                  <a:moveTo>
                    <a:pt x="87223" y="58000"/>
                  </a:moveTo>
                  <a:lnTo>
                    <a:pt x="86829" y="58000"/>
                  </a:lnTo>
                  <a:lnTo>
                    <a:pt x="82473" y="55626"/>
                  </a:lnTo>
                  <a:lnTo>
                    <a:pt x="81673" y="55626"/>
                  </a:lnTo>
                  <a:lnTo>
                    <a:pt x="77317" y="58000"/>
                  </a:lnTo>
                  <a:lnTo>
                    <a:pt x="76923" y="58000"/>
                  </a:lnTo>
                  <a:lnTo>
                    <a:pt x="76923" y="58394"/>
                  </a:lnTo>
                  <a:lnTo>
                    <a:pt x="77317" y="58394"/>
                  </a:lnTo>
                  <a:lnTo>
                    <a:pt x="81673" y="60756"/>
                  </a:lnTo>
                  <a:lnTo>
                    <a:pt x="82473" y="60756"/>
                  </a:lnTo>
                  <a:lnTo>
                    <a:pt x="86829" y="58394"/>
                  </a:lnTo>
                  <a:lnTo>
                    <a:pt x="87223" y="58394"/>
                  </a:lnTo>
                  <a:lnTo>
                    <a:pt x="87223" y="58000"/>
                  </a:lnTo>
                  <a:close/>
                </a:path>
                <a:path w="106680" h="64770" extrusionOk="0">
                  <a:moveTo>
                    <a:pt x="87630" y="43408"/>
                  </a:moveTo>
                  <a:lnTo>
                    <a:pt x="87236" y="43408"/>
                  </a:lnTo>
                  <a:lnTo>
                    <a:pt x="82867" y="41046"/>
                  </a:lnTo>
                  <a:lnTo>
                    <a:pt x="82080" y="41046"/>
                  </a:lnTo>
                  <a:lnTo>
                    <a:pt x="77724" y="43408"/>
                  </a:lnTo>
                  <a:lnTo>
                    <a:pt x="77317" y="43408"/>
                  </a:lnTo>
                  <a:lnTo>
                    <a:pt x="77317" y="43802"/>
                  </a:lnTo>
                  <a:lnTo>
                    <a:pt x="77724" y="43802"/>
                  </a:lnTo>
                  <a:lnTo>
                    <a:pt x="82080" y="46164"/>
                  </a:lnTo>
                  <a:lnTo>
                    <a:pt x="82867" y="46164"/>
                  </a:lnTo>
                  <a:lnTo>
                    <a:pt x="87236" y="43802"/>
                  </a:lnTo>
                  <a:lnTo>
                    <a:pt x="87630" y="43802"/>
                  </a:lnTo>
                  <a:lnTo>
                    <a:pt x="87630" y="43408"/>
                  </a:lnTo>
                  <a:close/>
                </a:path>
                <a:path w="106680" h="64770" extrusionOk="0">
                  <a:moveTo>
                    <a:pt x="90411" y="37490"/>
                  </a:moveTo>
                  <a:lnTo>
                    <a:pt x="90017" y="37490"/>
                  </a:lnTo>
                  <a:lnTo>
                    <a:pt x="83273" y="33540"/>
                  </a:lnTo>
                  <a:lnTo>
                    <a:pt x="82486" y="33540"/>
                  </a:lnTo>
                  <a:lnTo>
                    <a:pt x="78117" y="35915"/>
                  </a:lnTo>
                  <a:lnTo>
                    <a:pt x="77724" y="35915"/>
                  </a:lnTo>
                  <a:lnTo>
                    <a:pt x="77724" y="36309"/>
                  </a:lnTo>
                  <a:lnTo>
                    <a:pt x="78117" y="36309"/>
                  </a:lnTo>
                  <a:lnTo>
                    <a:pt x="84861" y="40246"/>
                  </a:lnTo>
                  <a:lnTo>
                    <a:pt x="85661" y="40246"/>
                  </a:lnTo>
                  <a:lnTo>
                    <a:pt x="90017" y="37884"/>
                  </a:lnTo>
                  <a:lnTo>
                    <a:pt x="90411" y="37884"/>
                  </a:lnTo>
                  <a:lnTo>
                    <a:pt x="90411" y="37490"/>
                  </a:lnTo>
                  <a:close/>
                </a:path>
                <a:path w="106680" h="64770" extrusionOk="0">
                  <a:moveTo>
                    <a:pt x="93573" y="54457"/>
                  </a:moveTo>
                  <a:lnTo>
                    <a:pt x="93179" y="54457"/>
                  </a:lnTo>
                  <a:lnTo>
                    <a:pt x="84848" y="49720"/>
                  </a:lnTo>
                  <a:lnTo>
                    <a:pt x="84061" y="49720"/>
                  </a:lnTo>
                  <a:lnTo>
                    <a:pt x="79692" y="52082"/>
                  </a:lnTo>
                  <a:lnTo>
                    <a:pt x="79298" y="52082"/>
                  </a:lnTo>
                  <a:lnTo>
                    <a:pt x="79298" y="52476"/>
                  </a:lnTo>
                  <a:lnTo>
                    <a:pt x="79692" y="52476"/>
                  </a:lnTo>
                  <a:lnTo>
                    <a:pt x="88023" y="57213"/>
                  </a:lnTo>
                  <a:lnTo>
                    <a:pt x="88811" y="57213"/>
                  </a:lnTo>
                  <a:lnTo>
                    <a:pt x="93179" y="54851"/>
                  </a:lnTo>
                  <a:lnTo>
                    <a:pt x="93573" y="54851"/>
                  </a:lnTo>
                  <a:lnTo>
                    <a:pt x="93573" y="54457"/>
                  </a:lnTo>
                  <a:close/>
                </a:path>
                <a:path w="106680" h="64770" extrusionOk="0">
                  <a:moveTo>
                    <a:pt x="98717" y="42227"/>
                  </a:moveTo>
                  <a:lnTo>
                    <a:pt x="98323" y="42227"/>
                  </a:lnTo>
                  <a:lnTo>
                    <a:pt x="91579" y="38277"/>
                  </a:lnTo>
                  <a:lnTo>
                    <a:pt x="90792" y="38277"/>
                  </a:lnTo>
                  <a:lnTo>
                    <a:pt x="86423" y="40652"/>
                  </a:lnTo>
                  <a:lnTo>
                    <a:pt x="86029" y="40652"/>
                  </a:lnTo>
                  <a:lnTo>
                    <a:pt x="86029" y="41046"/>
                  </a:lnTo>
                  <a:lnTo>
                    <a:pt x="86423" y="41046"/>
                  </a:lnTo>
                  <a:lnTo>
                    <a:pt x="93167" y="44983"/>
                  </a:lnTo>
                  <a:lnTo>
                    <a:pt x="93967" y="44983"/>
                  </a:lnTo>
                  <a:lnTo>
                    <a:pt x="98323" y="42621"/>
                  </a:lnTo>
                  <a:lnTo>
                    <a:pt x="98717" y="42621"/>
                  </a:lnTo>
                  <a:lnTo>
                    <a:pt x="98717" y="42227"/>
                  </a:lnTo>
                  <a:close/>
                </a:path>
                <a:path w="106680" h="64770" extrusionOk="0">
                  <a:moveTo>
                    <a:pt x="100317" y="50901"/>
                  </a:moveTo>
                  <a:lnTo>
                    <a:pt x="99923" y="50901"/>
                  </a:lnTo>
                  <a:lnTo>
                    <a:pt x="88417" y="44196"/>
                  </a:lnTo>
                  <a:lnTo>
                    <a:pt x="87630" y="44196"/>
                  </a:lnTo>
                  <a:lnTo>
                    <a:pt x="83273" y="46558"/>
                  </a:lnTo>
                  <a:lnTo>
                    <a:pt x="82867" y="46558"/>
                  </a:lnTo>
                  <a:lnTo>
                    <a:pt x="82867" y="46951"/>
                  </a:lnTo>
                  <a:lnTo>
                    <a:pt x="83273" y="46951"/>
                  </a:lnTo>
                  <a:lnTo>
                    <a:pt x="94767" y="53670"/>
                  </a:lnTo>
                  <a:lnTo>
                    <a:pt x="95554" y="53670"/>
                  </a:lnTo>
                  <a:lnTo>
                    <a:pt x="99923" y="51295"/>
                  </a:lnTo>
                  <a:lnTo>
                    <a:pt x="100317" y="51295"/>
                  </a:lnTo>
                  <a:lnTo>
                    <a:pt x="100317" y="50901"/>
                  </a:lnTo>
                  <a:close/>
                </a:path>
                <a:path w="106680" h="64770" extrusionOk="0">
                  <a:moveTo>
                    <a:pt x="106667" y="46951"/>
                  </a:moveTo>
                  <a:lnTo>
                    <a:pt x="106273" y="46951"/>
                  </a:lnTo>
                  <a:lnTo>
                    <a:pt x="99529" y="43002"/>
                  </a:lnTo>
                  <a:lnTo>
                    <a:pt x="98742" y="43002"/>
                  </a:lnTo>
                  <a:lnTo>
                    <a:pt x="94373" y="45377"/>
                  </a:lnTo>
                  <a:lnTo>
                    <a:pt x="93980" y="45377"/>
                  </a:lnTo>
                  <a:lnTo>
                    <a:pt x="93980" y="45770"/>
                  </a:lnTo>
                  <a:lnTo>
                    <a:pt x="94373" y="45770"/>
                  </a:lnTo>
                  <a:lnTo>
                    <a:pt x="101117" y="49707"/>
                  </a:lnTo>
                  <a:lnTo>
                    <a:pt x="101917" y="49707"/>
                  </a:lnTo>
                  <a:lnTo>
                    <a:pt x="106273" y="47345"/>
                  </a:lnTo>
                  <a:lnTo>
                    <a:pt x="106667" y="47345"/>
                  </a:lnTo>
                  <a:lnTo>
                    <a:pt x="106667" y="46951"/>
                  </a:lnTo>
                  <a:close/>
                </a:path>
              </a:pathLst>
            </a:custGeom>
            <a:solidFill>
              <a:srgbClr val="3C466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71" name="Google Shape;971;p5"/>
            <p:cNvSpPr/>
            <p:nvPr/>
          </p:nvSpPr>
          <p:spPr>
            <a:xfrm>
              <a:off x="1584769" y="3956417"/>
              <a:ext cx="56515" cy="32384"/>
            </a:xfrm>
            <a:custGeom>
              <a:avLst/>
              <a:gdLst/>
              <a:ahLst/>
              <a:cxnLst/>
              <a:rect l="l" t="t" r="r" b="b"/>
              <a:pathLst>
                <a:path w="56514" h="32385" extrusionOk="0">
                  <a:moveTo>
                    <a:pt x="26174" y="0"/>
                  </a:moveTo>
                  <a:lnTo>
                    <a:pt x="22199" y="0"/>
                  </a:lnTo>
                  <a:lnTo>
                    <a:pt x="2374" y="11048"/>
                  </a:lnTo>
                  <a:lnTo>
                    <a:pt x="0" y="12623"/>
                  </a:lnTo>
                  <a:lnTo>
                    <a:pt x="0" y="14604"/>
                  </a:lnTo>
                  <a:lnTo>
                    <a:pt x="2374" y="16179"/>
                  </a:lnTo>
                  <a:lnTo>
                    <a:pt x="27355" y="30378"/>
                  </a:lnTo>
                  <a:lnTo>
                    <a:pt x="29743" y="31965"/>
                  </a:lnTo>
                  <a:lnTo>
                    <a:pt x="33705" y="31965"/>
                  </a:lnTo>
                  <a:lnTo>
                    <a:pt x="53530" y="20523"/>
                  </a:lnTo>
                  <a:lnTo>
                    <a:pt x="55905" y="18935"/>
                  </a:lnTo>
                  <a:lnTo>
                    <a:pt x="55905" y="16967"/>
                  </a:lnTo>
                  <a:lnTo>
                    <a:pt x="53530" y="15392"/>
                  </a:lnTo>
                  <a:lnTo>
                    <a:pt x="28549" y="1574"/>
                  </a:lnTo>
                  <a:lnTo>
                    <a:pt x="26174" y="0"/>
                  </a:lnTo>
                  <a:close/>
                </a:path>
              </a:pathLst>
            </a:custGeom>
            <a:solidFill>
              <a:srgbClr val="606B8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72" name="Google Shape;972;p5"/>
            <p:cNvSpPr/>
            <p:nvPr/>
          </p:nvSpPr>
          <p:spPr>
            <a:xfrm>
              <a:off x="1584775" y="3955718"/>
              <a:ext cx="55244" cy="19050"/>
            </a:xfrm>
            <a:custGeom>
              <a:avLst/>
              <a:gdLst/>
              <a:ahLst/>
              <a:cxnLst/>
              <a:rect l="l" t="t" r="r" b="b"/>
              <a:pathLst>
                <a:path w="55244" h="19050" extrusionOk="0">
                  <a:moveTo>
                    <a:pt x="24152" y="0"/>
                  </a:moveTo>
                  <a:lnTo>
                    <a:pt x="28155" y="2676"/>
                  </a:lnTo>
                  <a:lnTo>
                    <a:pt x="53136" y="16874"/>
                  </a:lnTo>
                  <a:lnTo>
                    <a:pt x="54330" y="17662"/>
                  </a:lnTo>
                  <a:lnTo>
                    <a:pt x="55117" y="18449"/>
                  </a:lnTo>
                  <a:lnTo>
                    <a:pt x="54330" y="17268"/>
                  </a:lnTo>
                  <a:lnTo>
                    <a:pt x="53136" y="16481"/>
                  </a:lnTo>
                  <a:lnTo>
                    <a:pt x="24152" y="0"/>
                  </a:lnTo>
                  <a:close/>
                </a:path>
                <a:path w="55244" h="19050" extrusionOk="0">
                  <a:moveTo>
                    <a:pt x="25192" y="695"/>
                  </a:moveTo>
                  <a:lnTo>
                    <a:pt x="21412" y="695"/>
                  </a:lnTo>
                  <a:lnTo>
                    <a:pt x="19037" y="2282"/>
                  </a:lnTo>
                  <a:lnTo>
                    <a:pt x="1981" y="12137"/>
                  </a:lnTo>
                  <a:lnTo>
                    <a:pt x="393" y="12937"/>
                  </a:lnTo>
                  <a:lnTo>
                    <a:pt x="0" y="13725"/>
                  </a:lnTo>
                  <a:lnTo>
                    <a:pt x="0" y="14906"/>
                  </a:lnTo>
                  <a:lnTo>
                    <a:pt x="800" y="13331"/>
                  </a:lnTo>
                  <a:lnTo>
                    <a:pt x="1981" y="12531"/>
                  </a:lnTo>
                  <a:lnTo>
                    <a:pt x="21805" y="1088"/>
                  </a:lnTo>
                  <a:lnTo>
                    <a:pt x="25780" y="1088"/>
                  </a:lnTo>
                  <a:lnTo>
                    <a:pt x="25192" y="695"/>
                  </a:lnTo>
                  <a:close/>
                </a:path>
              </a:pathLst>
            </a:custGeom>
            <a:solidFill>
              <a:srgbClr val="3C466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73" name="Google Shape;973;p5"/>
            <p:cNvSpPr/>
            <p:nvPr/>
          </p:nvSpPr>
          <p:spPr>
            <a:xfrm>
              <a:off x="1610935" y="4035334"/>
              <a:ext cx="6350" cy="5715"/>
            </a:xfrm>
            <a:custGeom>
              <a:avLst/>
              <a:gdLst/>
              <a:ahLst/>
              <a:cxnLst/>
              <a:rect l="l" t="t" r="r" b="b"/>
              <a:pathLst>
                <a:path w="6350" h="5714" extrusionOk="0">
                  <a:moveTo>
                    <a:pt x="5549" y="3149"/>
                  </a:moveTo>
                  <a:lnTo>
                    <a:pt x="393" y="3149"/>
                  </a:lnTo>
                  <a:lnTo>
                    <a:pt x="393" y="3937"/>
                  </a:lnTo>
                  <a:lnTo>
                    <a:pt x="0" y="3937"/>
                  </a:lnTo>
                  <a:lnTo>
                    <a:pt x="0" y="5511"/>
                  </a:lnTo>
                  <a:lnTo>
                    <a:pt x="1181" y="5511"/>
                  </a:lnTo>
                  <a:lnTo>
                    <a:pt x="5549" y="3149"/>
                  </a:lnTo>
                  <a:close/>
                </a:path>
                <a:path w="6350" h="5714" extrusionOk="0">
                  <a:moveTo>
                    <a:pt x="6337" y="0"/>
                  </a:moveTo>
                  <a:lnTo>
                    <a:pt x="5549" y="0"/>
                  </a:lnTo>
                  <a:lnTo>
                    <a:pt x="1181" y="2362"/>
                  </a:lnTo>
                  <a:lnTo>
                    <a:pt x="787" y="2362"/>
                  </a:lnTo>
                  <a:lnTo>
                    <a:pt x="787" y="3149"/>
                  </a:lnTo>
                  <a:lnTo>
                    <a:pt x="5943" y="3149"/>
                  </a:lnTo>
                  <a:lnTo>
                    <a:pt x="5943" y="1968"/>
                  </a:lnTo>
                  <a:lnTo>
                    <a:pt x="6337" y="1968"/>
                  </a:lnTo>
                  <a:lnTo>
                    <a:pt x="6337" y="0"/>
                  </a:lnTo>
                  <a:close/>
                </a:path>
              </a:pathLst>
            </a:custGeom>
            <a:solidFill>
              <a:srgbClr val="606B8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74" name="Google Shape;974;p5"/>
            <p:cNvSpPr/>
            <p:nvPr/>
          </p:nvSpPr>
          <p:spPr>
            <a:xfrm>
              <a:off x="1611336" y="4035327"/>
              <a:ext cx="6350" cy="5715"/>
            </a:xfrm>
            <a:custGeom>
              <a:avLst/>
              <a:gdLst/>
              <a:ahLst/>
              <a:cxnLst/>
              <a:rect l="l" t="t" r="r" b="b"/>
              <a:pathLst>
                <a:path w="6350" h="5714" extrusionOk="0">
                  <a:moveTo>
                    <a:pt x="5943" y="0"/>
                  </a:moveTo>
                  <a:lnTo>
                    <a:pt x="5156" y="0"/>
                  </a:lnTo>
                  <a:lnTo>
                    <a:pt x="787" y="2374"/>
                  </a:lnTo>
                  <a:lnTo>
                    <a:pt x="393" y="2768"/>
                  </a:lnTo>
                  <a:lnTo>
                    <a:pt x="0" y="3556"/>
                  </a:lnTo>
                  <a:lnTo>
                    <a:pt x="0" y="5524"/>
                  </a:lnTo>
                  <a:lnTo>
                    <a:pt x="393" y="5524"/>
                  </a:lnTo>
                  <a:lnTo>
                    <a:pt x="5156" y="3162"/>
                  </a:lnTo>
                  <a:lnTo>
                    <a:pt x="5549" y="2768"/>
                  </a:lnTo>
                  <a:lnTo>
                    <a:pt x="5943" y="1981"/>
                  </a:lnTo>
                  <a:lnTo>
                    <a:pt x="5943" y="0"/>
                  </a:lnTo>
                  <a:close/>
                </a:path>
              </a:pathLst>
            </a:custGeom>
            <a:solidFill>
              <a:srgbClr val="3C466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75" name="Google Shape;975;p5"/>
            <p:cNvSpPr/>
            <p:nvPr/>
          </p:nvSpPr>
          <p:spPr>
            <a:xfrm>
              <a:off x="1612112" y="4036923"/>
              <a:ext cx="4445" cy="2540"/>
            </a:xfrm>
            <a:custGeom>
              <a:avLst/>
              <a:gdLst/>
              <a:ahLst/>
              <a:cxnLst/>
              <a:rect l="l" t="t" r="r" b="b"/>
              <a:pathLst>
                <a:path w="4444" h="2539" extrusionOk="0">
                  <a:moveTo>
                    <a:pt x="2374" y="1574"/>
                  </a:moveTo>
                  <a:lnTo>
                    <a:pt x="1193" y="787"/>
                  </a:lnTo>
                  <a:lnTo>
                    <a:pt x="787" y="787"/>
                  </a:lnTo>
                  <a:lnTo>
                    <a:pt x="0" y="1181"/>
                  </a:lnTo>
                  <a:lnTo>
                    <a:pt x="0" y="1574"/>
                  </a:lnTo>
                  <a:lnTo>
                    <a:pt x="1193" y="2362"/>
                  </a:lnTo>
                  <a:lnTo>
                    <a:pt x="1587" y="2362"/>
                  </a:lnTo>
                  <a:lnTo>
                    <a:pt x="2374" y="1968"/>
                  </a:lnTo>
                  <a:lnTo>
                    <a:pt x="2374" y="1574"/>
                  </a:lnTo>
                  <a:close/>
                </a:path>
                <a:path w="4444" h="2539" extrusionOk="0">
                  <a:moveTo>
                    <a:pt x="4356" y="787"/>
                  </a:moveTo>
                  <a:lnTo>
                    <a:pt x="3175" y="0"/>
                  </a:lnTo>
                  <a:lnTo>
                    <a:pt x="2781" y="0"/>
                  </a:lnTo>
                  <a:lnTo>
                    <a:pt x="1981" y="393"/>
                  </a:lnTo>
                  <a:lnTo>
                    <a:pt x="1981" y="787"/>
                  </a:lnTo>
                  <a:lnTo>
                    <a:pt x="3175" y="1574"/>
                  </a:lnTo>
                  <a:lnTo>
                    <a:pt x="3568" y="1574"/>
                  </a:lnTo>
                  <a:lnTo>
                    <a:pt x="4356" y="1181"/>
                  </a:lnTo>
                  <a:lnTo>
                    <a:pt x="4356" y="787"/>
                  </a:lnTo>
                  <a:close/>
                </a:path>
              </a:pathLst>
            </a:custGeom>
            <a:solidFill>
              <a:srgbClr val="606B8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76" name="Google Shape;976;p5"/>
            <p:cNvSpPr/>
            <p:nvPr/>
          </p:nvSpPr>
          <p:spPr>
            <a:xfrm>
              <a:off x="1612108" y="4034941"/>
              <a:ext cx="5080" cy="4445"/>
            </a:xfrm>
            <a:custGeom>
              <a:avLst/>
              <a:gdLst/>
              <a:ahLst/>
              <a:cxnLst/>
              <a:rect l="l" t="t" r="r" b="b"/>
              <a:pathLst>
                <a:path w="5080" h="4445" extrusionOk="0">
                  <a:moveTo>
                    <a:pt x="4762" y="0"/>
                  </a:moveTo>
                  <a:lnTo>
                    <a:pt x="0" y="2755"/>
                  </a:lnTo>
                  <a:lnTo>
                    <a:pt x="0" y="3936"/>
                  </a:lnTo>
                  <a:lnTo>
                    <a:pt x="4762" y="1181"/>
                  </a:lnTo>
                  <a:lnTo>
                    <a:pt x="4762" y="0"/>
                  </a:lnTo>
                  <a:close/>
                </a:path>
              </a:pathLst>
            </a:custGeom>
            <a:solidFill>
              <a:srgbClr val="D6D9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77" name="Google Shape;977;p5"/>
            <p:cNvSpPr/>
            <p:nvPr/>
          </p:nvSpPr>
          <p:spPr>
            <a:xfrm>
              <a:off x="1618463" y="4030592"/>
              <a:ext cx="6350" cy="5715"/>
            </a:xfrm>
            <a:custGeom>
              <a:avLst/>
              <a:gdLst/>
              <a:ahLst/>
              <a:cxnLst/>
              <a:rect l="l" t="t" r="r" b="b"/>
              <a:pathLst>
                <a:path w="6350" h="5714" extrusionOk="0">
                  <a:moveTo>
                    <a:pt x="5549" y="3149"/>
                  </a:moveTo>
                  <a:lnTo>
                    <a:pt x="393" y="3149"/>
                  </a:lnTo>
                  <a:lnTo>
                    <a:pt x="393" y="3936"/>
                  </a:lnTo>
                  <a:lnTo>
                    <a:pt x="0" y="3936"/>
                  </a:lnTo>
                  <a:lnTo>
                    <a:pt x="0" y="5524"/>
                  </a:lnTo>
                  <a:lnTo>
                    <a:pt x="1181" y="5524"/>
                  </a:lnTo>
                  <a:lnTo>
                    <a:pt x="5549" y="3149"/>
                  </a:lnTo>
                  <a:close/>
                </a:path>
                <a:path w="6350" h="5714" extrusionOk="0">
                  <a:moveTo>
                    <a:pt x="6337" y="0"/>
                  </a:moveTo>
                  <a:lnTo>
                    <a:pt x="5549" y="0"/>
                  </a:lnTo>
                  <a:lnTo>
                    <a:pt x="1181" y="2362"/>
                  </a:lnTo>
                  <a:lnTo>
                    <a:pt x="787" y="2362"/>
                  </a:lnTo>
                  <a:lnTo>
                    <a:pt x="787" y="3149"/>
                  </a:lnTo>
                  <a:lnTo>
                    <a:pt x="5943" y="3149"/>
                  </a:lnTo>
                  <a:lnTo>
                    <a:pt x="5943" y="2755"/>
                  </a:lnTo>
                  <a:lnTo>
                    <a:pt x="5549" y="2755"/>
                  </a:lnTo>
                  <a:lnTo>
                    <a:pt x="5943" y="2362"/>
                  </a:lnTo>
                  <a:lnTo>
                    <a:pt x="5943" y="1968"/>
                  </a:lnTo>
                  <a:lnTo>
                    <a:pt x="6337" y="1968"/>
                  </a:lnTo>
                  <a:lnTo>
                    <a:pt x="6337" y="0"/>
                  </a:lnTo>
                  <a:close/>
                </a:path>
              </a:pathLst>
            </a:custGeom>
            <a:solidFill>
              <a:srgbClr val="606B8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78" name="Google Shape;978;p5"/>
            <p:cNvSpPr/>
            <p:nvPr/>
          </p:nvSpPr>
          <p:spPr>
            <a:xfrm>
              <a:off x="1618462" y="4030588"/>
              <a:ext cx="6350" cy="5715"/>
            </a:xfrm>
            <a:custGeom>
              <a:avLst/>
              <a:gdLst/>
              <a:ahLst/>
              <a:cxnLst/>
              <a:rect l="l" t="t" r="r" b="b"/>
              <a:pathLst>
                <a:path w="6350" h="5714" extrusionOk="0">
                  <a:moveTo>
                    <a:pt x="5943" y="0"/>
                  </a:moveTo>
                  <a:lnTo>
                    <a:pt x="5156" y="0"/>
                  </a:lnTo>
                  <a:lnTo>
                    <a:pt x="787" y="2362"/>
                  </a:lnTo>
                  <a:lnTo>
                    <a:pt x="393" y="2755"/>
                  </a:lnTo>
                  <a:lnTo>
                    <a:pt x="0" y="3556"/>
                  </a:lnTo>
                  <a:lnTo>
                    <a:pt x="0" y="5524"/>
                  </a:lnTo>
                  <a:lnTo>
                    <a:pt x="393" y="5524"/>
                  </a:lnTo>
                  <a:lnTo>
                    <a:pt x="5156" y="3162"/>
                  </a:lnTo>
                  <a:lnTo>
                    <a:pt x="5549" y="2755"/>
                  </a:lnTo>
                  <a:lnTo>
                    <a:pt x="5943" y="1968"/>
                  </a:lnTo>
                  <a:lnTo>
                    <a:pt x="5943" y="0"/>
                  </a:lnTo>
                  <a:close/>
                </a:path>
              </a:pathLst>
            </a:custGeom>
            <a:solidFill>
              <a:srgbClr val="3C466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79" name="Google Shape;979;p5"/>
            <p:cNvSpPr/>
            <p:nvPr/>
          </p:nvSpPr>
          <p:spPr>
            <a:xfrm>
              <a:off x="1619250" y="4032173"/>
              <a:ext cx="4445" cy="3175"/>
            </a:xfrm>
            <a:custGeom>
              <a:avLst/>
              <a:gdLst/>
              <a:ahLst/>
              <a:cxnLst/>
              <a:rect l="l" t="t" r="r" b="b"/>
              <a:pathLst>
                <a:path w="4444" h="3175" extrusionOk="0">
                  <a:moveTo>
                    <a:pt x="2387" y="1981"/>
                  </a:moveTo>
                  <a:lnTo>
                    <a:pt x="1193" y="1193"/>
                  </a:lnTo>
                  <a:lnTo>
                    <a:pt x="800" y="1193"/>
                  </a:lnTo>
                  <a:lnTo>
                    <a:pt x="0" y="1587"/>
                  </a:lnTo>
                  <a:lnTo>
                    <a:pt x="0" y="1981"/>
                  </a:lnTo>
                  <a:lnTo>
                    <a:pt x="1193" y="2768"/>
                  </a:lnTo>
                  <a:lnTo>
                    <a:pt x="1587" y="2768"/>
                  </a:lnTo>
                  <a:lnTo>
                    <a:pt x="2387" y="2374"/>
                  </a:lnTo>
                  <a:lnTo>
                    <a:pt x="2387" y="1981"/>
                  </a:lnTo>
                  <a:close/>
                </a:path>
                <a:path w="4444" h="3175" extrusionOk="0">
                  <a:moveTo>
                    <a:pt x="4368" y="787"/>
                  </a:moveTo>
                  <a:lnTo>
                    <a:pt x="3187" y="0"/>
                  </a:lnTo>
                  <a:lnTo>
                    <a:pt x="2781" y="0"/>
                  </a:lnTo>
                  <a:lnTo>
                    <a:pt x="1993" y="393"/>
                  </a:lnTo>
                  <a:lnTo>
                    <a:pt x="1993" y="787"/>
                  </a:lnTo>
                  <a:lnTo>
                    <a:pt x="3187" y="1574"/>
                  </a:lnTo>
                  <a:lnTo>
                    <a:pt x="3581" y="1574"/>
                  </a:lnTo>
                  <a:lnTo>
                    <a:pt x="4368" y="1181"/>
                  </a:lnTo>
                  <a:lnTo>
                    <a:pt x="4368" y="787"/>
                  </a:lnTo>
                  <a:close/>
                </a:path>
              </a:pathLst>
            </a:custGeom>
            <a:solidFill>
              <a:srgbClr val="606B8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80" name="Google Shape;980;p5"/>
            <p:cNvSpPr/>
            <p:nvPr/>
          </p:nvSpPr>
          <p:spPr>
            <a:xfrm>
              <a:off x="1619258" y="4030199"/>
              <a:ext cx="5080" cy="4445"/>
            </a:xfrm>
            <a:custGeom>
              <a:avLst/>
              <a:gdLst/>
              <a:ahLst/>
              <a:cxnLst/>
              <a:rect l="l" t="t" r="r" b="b"/>
              <a:pathLst>
                <a:path w="5080" h="4445" extrusionOk="0">
                  <a:moveTo>
                    <a:pt x="4749" y="0"/>
                  </a:moveTo>
                  <a:lnTo>
                    <a:pt x="0" y="2755"/>
                  </a:lnTo>
                  <a:lnTo>
                    <a:pt x="0" y="3936"/>
                  </a:lnTo>
                  <a:lnTo>
                    <a:pt x="4749" y="1181"/>
                  </a:lnTo>
                  <a:lnTo>
                    <a:pt x="4749" y="0"/>
                  </a:lnTo>
                  <a:close/>
                </a:path>
              </a:pathLst>
            </a:custGeom>
            <a:solidFill>
              <a:srgbClr val="D6D9D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81" name="Google Shape;981;p5"/>
            <p:cNvSpPr/>
            <p:nvPr/>
          </p:nvSpPr>
          <p:spPr>
            <a:xfrm>
              <a:off x="1607370" y="4040069"/>
              <a:ext cx="2540" cy="4445"/>
            </a:xfrm>
            <a:custGeom>
              <a:avLst/>
              <a:gdLst/>
              <a:ahLst/>
              <a:cxnLst/>
              <a:rect l="l" t="t" r="r" b="b"/>
              <a:pathLst>
                <a:path w="2540" h="4445" extrusionOk="0">
                  <a:moveTo>
                    <a:pt x="1587" y="0"/>
                  </a:moveTo>
                  <a:lnTo>
                    <a:pt x="1181" y="393"/>
                  </a:lnTo>
                  <a:lnTo>
                    <a:pt x="393" y="1181"/>
                  </a:lnTo>
                  <a:lnTo>
                    <a:pt x="0" y="1968"/>
                  </a:lnTo>
                  <a:lnTo>
                    <a:pt x="0" y="3543"/>
                  </a:lnTo>
                  <a:lnTo>
                    <a:pt x="393" y="3936"/>
                  </a:lnTo>
                  <a:lnTo>
                    <a:pt x="1181" y="3543"/>
                  </a:lnTo>
                  <a:lnTo>
                    <a:pt x="1981" y="2755"/>
                  </a:lnTo>
                  <a:lnTo>
                    <a:pt x="2374" y="1968"/>
                  </a:lnTo>
                  <a:lnTo>
                    <a:pt x="2374" y="1181"/>
                  </a:lnTo>
                  <a:lnTo>
                    <a:pt x="2374" y="393"/>
                  </a:lnTo>
                  <a:lnTo>
                    <a:pt x="1587" y="0"/>
                  </a:lnTo>
                  <a:close/>
                </a:path>
              </a:pathLst>
            </a:custGeom>
            <a:solidFill>
              <a:srgbClr val="3C466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82" name="Google Shape;982;p5"/>
            <p:cNvSpPr/>
            <p:nvPr/>
          </p:nvSpPr>
          <p:spPr>
            <a:xfrm>
              <a:off x="1607767" y="4040848"/>
              <a:ext cx="2540" cy="3175"/>
            </a:xfrm>
            <a:custGeom>
              <a:avLst/>
              <a:gdLst/>
              <a:ahLst/>
              <a:cxnLst/>
              <a:rect l="l" t="t" r="r" b="b"/>
              <a:pathLst>
                <a:path w="2540" h="3175" extrusionOk="0">
                  <a:moveTo>
                    <a:pt x="1981" y="0"/>
                  </a:moveTo>
                  <a:lnTo>
                    <a:pt x="787" y="0"/>
                  </a:lnTo>
                  <a:lnTo>
                    <a:pt x="787" y="1181"/>
                  </a:lnTo>
                  <a:lnTo>
                    <a:pt x="393" y="1968"/>
                  </a:lnTo>
                  <a:lnTo>
                    <a:pt x="781" y="2374"/>
                  </a:lnTo>
                  <a:lnTo>
                    <a:pt x="0" y="2768"/>
                  </a:lnTo>
                  <a:lnTo>
                    <a:pt x="1587" y="1968"/>
                  </a:lnTo>
                  <a:lnTo>
                    <a:pt x="1981" y="1181"/>
                  </a:lnTo>
                  <a:lnTo>
                    <a:pt x="1981" y="0"/>
                  </a:lnTo>
                  <a:close/>
                </a:path>
              </a:pathLst>
            </a:custGeom>
            <a:solidFill>
              <a:srgbClr val="606B8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83" name="Google Shape;983;p5"/>
            <p:cNvSpPr/>
            <p:nvPr/>
          </p:nvSpPr>
          <p:spPr>
            <a:xfrm>
              <a:off x="1565716" y="3952076"/>
              <a:ext cx="24130" cy="20955"/>
            </a:xfrm>
            <a:custGeom>
              <a:avLst/>
              <a:gdLst/>
              <a:ahLst/>
              <a:cxnLst/>
              <a:rect l="l" t="t" r="r" b="b"/>
              <a:pathLst>
                <a:path w="24130" h="20954" extrusionOk="0">
                  <a:moveTo>
                    <a:pt x="13081" y="0"/>
                  </a:moveTo>
                  <a:lnTo>
                    <a:pt x="7137" y="2374"/>
                  </a:lnTo>
                  <a:lnTo>
                    <a:pt x="5943" y="4343"/>
                  </a:lnTo>
                  <a:lnTo>
                    <a:pt x="1981" y="10261"/>
                  </a:lnTo>
                  <a:lnTo>
                    <a:pt x="0" y="13017"/>
                  </a:lnTo>
                  <a:lnTo>
                    <a:pt x="3175" y="18948"/>
                  </a:lnTo>
                  <a:lnTo>
                    <a:pt x="4356" y="19735"/>
                  </a:lnTo>
                  <a:lnTo>
                    <a:pt x="4762" y="20129"/>
                  </a:lnTo>
                  <a:lnTo>
                    <a:pt x="5943" y="20916"/>
                  </a:lnTo>
                  <a:lnTo>
                    <a:pt x="7531" y="20129"/>
                  </a:lnTo>
                  <a:lnTo>
                    <a:pt x="8331" y="18148"/>
                  </a:lnTo>
                  <a:lnTo>
                    <a:pt x="11099" y="18148"/>
                  </a:lnTo>
                  <a:lnTo>
                    <a:pt x="11493" y="17360"/>
                  </a:lnTo>
                  <a:lnTo>
                    <a:pt x="14668" y="17360"/>
                  </a:lnTo>
                  <a:lnTo>
                    <a:pt x="14668" y="15786"/>
                  </a:lnTo>
                  <a:lnTo>
                    <a:pt x="15062" y="14998"/>
                  </a:lnTo>
                  <a:lnTo>
                    <a:pt x="15862" y="12623"/>
                  </a:lnTo>
                  <a:lnTo>
                    <a:pt x="16157" y="10261"/>
                  </a:lnTo>
                  <a:lnTo>
                    <a:pt x="16256" y="9474"/>
                  </a:lnTo>
                  <a:lnTo>
                    <a:pt x="21805" y="8293"/>
                  </a:lnTo>
                  <a:lnTo>
                    <a:pt x="24071" y="6161"/>
                  </a:lnTo>
                  <a:lnTo>
                    <a:pt x="21463" y="3108"/>
                  </a:lnTo>
                  <a:lnTo>
                    <a:pt x="16844" y="574"/>
                  </a:lnTo>
                  <a:lnTo>
                    <a:pt x="13081" y="0"/>
                  </a:lnTo>
                  <a:close/>
                </a:path>
                <a:path w="24130" h="20954" extrusionOk="0">
                  <a:moveTo>
                    <a:pt x="11099" y="18148"/>
                  </a:moveTo>
                  <a:lnTo>
                    <a:pt x="8331" y="18148"/>
                  </a:lnTo>
                  <a:lnTo>
                    <a:pt x="9118" y="18948"/>
                  </a:lnTo>
                  <a:lnTo>
                    <a:pt x="10312" y="18542"/>
                  </a:lnTo>
                  <a:lnTo>
                    <a:pt x="11099" y="18148"/>
                  </a:lnTo>
                  <a:close/>
                </a:path>
                <a:path w="24130" h="20954" extrusionOk="0">
                  <a:moveTo>
                    <a:pt x="14668" y="17360"/>
                  </a:moveTo>
                  <a:lnTo>
                    <a:pt x="11493" y="17360"/>
                  </a:lnTo>
                  <a:lnTo>
                    <a:pt x="12293" y="18148"/>
                  </a:lnTo>
                  <a:lnTo>
                    <a:pt x="14668" y="17360"/>
                  </a:lnTo>
                  <a:close/>
                </a:path>
              </a:pathLst>
            </a:custGeom>
            <a:solidFill>
              <a:srgbClr val="D1895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84" name="Google Shape;984;p5"/>
            <p:cNvSpPr/>
            <p:nvPr/>
          </p:nvSpPr>
          <p:spPr>
            <a:xfrm>
              <a:off x="1556994" y="3870020"/>
              <a:ext cx="115570" cy="108585"/>
            </a:xfrm>
            <a:custGeom>
              <a:avLst/>
              <a:gdLst/>
              <a:ahLst/>
              <a:cxnLst/>
              <a:rect l="l" t="t" r="r" b="b"/>
              <a:pathLst>
                <a:path w="115569" h="108585" extrusionOk="0">
                  <a:moveTo>
                    <a:pt x="115404" y="19723"/>
                  </a:moveTo>
                  <a:lnTo>
                    <a:pt x="90817" y="0"/>
                  </a:lnTo>
                  <a:lnTo>
                    <a:pt x="87947" y="4762"/>
                  </a:lnTo>
                  <a:lnTo>
                    <a:pt x="83337" y="11734"/>
                  </a:lnTo>
                  <a:lnTo>
                    <a:pt x="51409" y="51142"/>
                  </a:lnTo>
                  <a:lnTo>
                    <a:pt x="33718" y="69443"/>
                  </a:lnTo>
                  <a:lnTo>
                    <a:pt x="33718" y="70231"/>
                  </a:lnTo>
                  <a:lnTo>
                    <a:pt x="34632" y="71158"/>
                  </a:lnTo>
                  <a:lnTo>
                    <a:pt x="30137" y="73380"/>
                  </a:lnTo>
                  <a:lnTo>
                    <a:pt x="28155" y="73774"/>
                  </a:lnTo>
                  <a:lnTo>
                    <a:pt x="22999" y="74561"/>
                  </a:lnTo>
                  <a:lnTo>
                    <a:pt x="16256" y="76542"/>
                  </a:lnTo>
                  <a:lnTo>
                    <a:pt x="15062" y="77724"/>
                  </a:lnTo>
                  <a:lnTo>
                    <a:pt x="13081" y="80479"/>
                  </a:lnTo>
                  <a:lnTo>
                    <a:pt x="13081" y="83642"/>
                  </a:lnTo>
                  <a:lnTo>
                    <a:pt x="9118" y="89560"/>
                  </a:lnTo>
                  <a:lnTo>
                    <a:pt x="7924" y="91922"/>
                  </a:lnTo>
                  <a:lnTo>
                    <a:pt x="5156" y="95872"/>
                  </a:lnTo>
                  <a:lnTo>
                    <a:pt x="3568" y="98640"/>
                  </a:lnTo>
                  <a:lnTo>
                    <a:pt x="2781" y="101003"/>
                  </a:lnTo>
                  <a:lnTo>
                    <a:pt x="0" y="104559"/>
                  </a:lnTo>
                  <a:lnTo>
                    <a:pt x="787" y="106527"/>
                  </a:lnTo>
                  <a:lnTo>
                    <a:pt x="1587" y="108102"/>
                  </a:lnTo>
                  <a:lnTo>
                    <a:pt x="4356" y="106921"/>
                  </a:lnTo>
                  <a:lnTo>
                    <a:pt x="5156" y="105346"/>
                  </a:lnTo>
                  <a:lnTo>
                    <a:pt x="6337" y="102577"/>
                  </a:lnTo>
                  <a:lnTo>
                    <a:pt x="12293" y="94297"/>
                  </a:lnTo>
                  <a:lnTo>
                    <a:pt x="14274" y="92316"/>
                  </a:lnTo>
                  <a:lnTo>
                    <a:pt x="15862" y="90347"/>
                  </a:lnTo>
                  <a:lnTo>
                    <a:pt x="17043" y="89166"/>
                  </a:lnTo>
                  <a:lnTo>
                    <a:pt x="20218" y="85217"/>
                  </a:lnTo>
                  <a:lnTo>
                    <a:pt x="22999" y="84823"/>
                  </a:lnTo>
                  <a:lnTo>
                    <a:pt x="26568" y="85610"/>
                  </a:lnTo>
                  <a:lnTo>
                    <a:pt x="29743" y="88773"/>
                  </a:lnTo>
                  <a:lnTo>
                    <a:pt x="29743" y="93116"/>
                  </a:lnTo>
                  <a:lnTo>
                    <a:pt x="28943" y="94691"/>
                  </a:lnTo>
                  <a:lnTo>
                    <a:pt x="27762" y="96659"/>
                  </a:lnTo>
                  <a:lnTo>
                    <a:pt x="26174" y="98640"/>
                  </a:lnTo>
                  <a:lnTo>
                    <a:pt x="24587" y="100215"/>
                  </a:lnTo>
                  <a:lnTo>
                    <a:pt x="22593" y="102971"/>
                  </a:lnTo>
                  <a:lnTo>
                    <a:pt x="23393" y="107708"/>
                  </a:lnTo>
                  <a:lnTo>
                    <a:pt x="25374" y="106133"/>
                  </a:lnTo>
                  <a:lnTo>
                    <a:pt x="33312" y="99428"/>
                  </a:lnTo>
                  <a:lnTo>
                    <a:pt x="34493" y="98640"/>
                  </a:lnTo>
                  <a:lnTo>
                    <a:pt x="37274" y="96266"/>
                  </a:lnTo>
                  <a:lnTo>
                    <a:pt x="39255" y="88773"/>
                  </a:lnTo>
                  <a:lnTo>
                    <a:pt x="40843" y="87591"/>
                  </a:lnTo>
                  <a:lnTo>
                    <a:pt x="43611" y="85217"/>
                  </a:lnTo>
                  <a:lnTo>
                    <a:pt x="44272" y="84721"/>
                  </a:lnTo>
                  <a:lnTo>
                    <a:pt x="44818" y="85610"/>
                  </a:lnTo>
                  <a:lnTo>
                    <a:pt x="46012" y="86017"/>
                  </a:lnTo>
                  <a:lnTo>
                    <a:pt x="80594" y="60540"/>
                  </a:lnTo>
                  <a:lnTo>
                    <a:pt x="111645" y="28232"/>
                  </a:lnTo>
                  <a:lnTo>
                    <a:pt x="115404" y="19723"/>
                  </a:lnTo>
                  <a:close/>
                </a:path>
              </a:pathLst>
            </a:custGeom>
            <a:solidFill>
              <a:srgbClr val="9E7961"/>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85" name="Google Shape;985;p5"/>
            <p:cNvSpPr/>
            <p:nvPr/>
          </p:nvSpPr>
          <p:spPr>
            <a:xfrm>
              <a:off x="1676355" y="3894870"/>
              <a:ext cx="102870" cy="92710"/>
            </a:xfrm>
            <a:custGeom>
              <a:avLst/>
              <a:gdLst/>
              <a:ahLst/>
              <a:cxnLst/>
              <a:rect l="l" t="t" r="r" b="b"/>
              <a:pathLst>
                <a:path w="102869" h="92710" extrusionOk="0">
                  <a:moveTo>
                    <a:pt x="72174" y="0"/>
                  </a:moveTo>
                  <a:lnTo>
                    <a:pt x="39725" y="38672"/>
                  </a:lnTo>
                  <a:lnTo>
                    <a:pt x="5590" y="69608"/>
                  </a:lnTo>
                  <a:lnTo>
                    <a:pt x="0" y="74968"/>
                  </a:lnTo>
                  <a:lnTo>
                    <a:pt x="2387" y="82461"/>
                  </a:lnTo>
                  <a:lnTo>
                    <a:pt x="7150" y="89560"/>
                  </a:lnTo>
                  <a:lnTo>
                    <a:pt x="15074" y="92328"/>
                  </a:lnTo>
                  <a:lnTo>
                    <a:pt x="16662" y="91541"/>
                  </a:lnTo>
                  <a:lnTo>
                    <a:pt x="64899" y="54747"/>
                  </a:lnTo>
                  <a:lnTo>
                    <a:pt x="96484" y="24219"/>
                  </a:lnTo>
                  <a:lnTo>
                    <a:pt x="102311" y="9474"/>
                  </a:lnTo>
                  <a:lnTo>
                    <a:pt x="72174" y="0"/>
                  </a:lnTo>
                  <a:close/>
                </a:path>
              </a:pathLst>
            </a:custGeom>
            <a:solidFill>
              <a:srgbClr val="BECCD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86" name="Google Shape;986;p5"/>
            <p:cNvSpPr/>
            <p:nvPr/>
          </p:nvSpPr>
          <p:spPr>
            <a:xfrm>
              <a:off x="1637186" y="3970629"/>
              <a:ext cx="56515" cy="37465"/>
            </a:xfrm>
            <a:custGeom>
              <a:avLst/>
              <a:gdLst/>
              <a:ahLst/>
              <a:cxnLst/>
              <a:rect l="l" t="t" r="r" b="b"/>
              <a:pathLst>
                <a:path w="56514" h="37464" extrusionOk="0">
                  <a:moveTo>
                    <a:pt x="39134" y="30772"/>
                  </a:moveTo>
                  <a:lnTo>
                    <a:pt x="9445" y="30772"/>
                  </a:lnTo>
                  <a:lnTo>
                    <a:pt x="12214" y="31559"/>
                  </a:lnTo>
                  <a:lnTo>
                    <a:pt x="15783" y="32740"/>
                  </a:lnTo>
                  <a:lnTo>
                    <a:pt x="17370" y="35902"/>
                  </a:lnTo>
                  <a:lnTo>
                    <a:pt x="19758" y="36296"/>
                  </a:lnTo>
                  <a:lnTo>
                    <a:pt x="24114" y="37083"/>
                  </a:lnTo>
                  <a:lnTo>
                    <a:pt x="31645" y="35902"/>
                  </a:lnTo>
                  <a:lnTo>
                    <a:pt x="34033" y="34328"/>
                  </a:lnTo>
                  <a:lnTo>
                    <a:pt x="39134" y="30772"/>
                  </a:lnTo>
                  <a:close/>
                </a:path>
                <a:path w="56514" h="37464" extrusionOk="0">
                  <a:moveTo>
                    <a:pt x="54602" y="11836"/>
                  </a:moveTo>
                  <a:lnTo>
                    <a:pt x="22133" y="11836"/>
                  </a:lnTo>
                  <a:lnTo>
                    <a:pt x="20939" y="14592"/>
                  </a:lnTo>
                  <a:lnTo>
                    <a:pt x="17370" y="17360"/>
                  </a:lnTo>
                  <a:lnTo>
                    <a:pt x="15389" y="18935"/>
                  </a:lnTo>
                  <a:lnTo>
                    <a:pt x="9416" y="23220"/>
                  </a:lnTo>
                  <a:lnTo>
                    <a:pt x="3592" y="27466"/>
                  </a:lnTo>
                  <a:lnTo>
                    <a:pt x="0" y="31194"/>
                  </a:lnTo>
                  <a:lnTo>
                    <a:pt x="720" y="33921"/>
                  </a:lnTo>
                  <a:lnTo>
                    <a:pt x="1508" y="34328"/>
                  </a:lnTo>
                  <a:lnTo>
                    <a:pt x="9445" y="30772"/>
                  </a:lnTo>
                  <a:lnTo>
                    <a:pt x="39134" y="30772"/>
                  </a:lnTo>
                  <a:lnTo>
                    <a:pt x="49882" y="16967"/>
                  </a:lnTo>
                  <a:lnTo>
                    <a:pt x="53857" y="14592"/>
                  </a:lnTo>
                  <a:lnTo>
                    <a:pt x="56232" y="13411"/>
                  </a:lnTo>
                  <a:lnTo>
                    <a:pt x="54602" y="11836"/>
                  </a:lnTo>
                  <a:close/>
                </a:path>
                <a:path w="56514" h="37464" extrusionOk="0">
                  <a:moveTo>
                    <a:pt x="32445" y="3149"/>
                  </a:moveTo>
                  <a:lnTo>
                    <a:pt x="26882" y="3936"/>
                  </a:lnTo>
                  <a:lnTo>
                    <a:pt x="22526" y="3936"/>
                  </a:lnTo>
                  <a:lnTo>
                    <a:pt x="21333" y="4330"/>
                  </a:lnTo>
                  <a:lnTo>
                    <a:pt x="19351" y="4724"/>
                  </a:lnTo>
                  <a:lnTo>
                    <a:pt x="14995" y="7492"/>
                  </a:lnTo>
                  <a:lnTo>
                    <a:pt x="13408" y="8674"/>
                  </a:lnTo>
                  <a:lnTo>
                    <a:pt x="9052" y="11442"/>
                  </a:lnTo>
                  <a:lnTo>
                    <a:pt x="5483" y="12623"/>
                  </a:lnTo>
                  <a:lnTo>
                    <a:pt x="10233" y="14985"/>
                  </a:lnTo>
                  <a:lnTo>
                    <a:pt x="11033" y="15773"/>
                  </a:lnTo>
                  <a:lnTo>
                    <a:pt x="16189" y="14198"/>
                  </a:lnTo>
                  <a:lnTo>
                    <a:pt x="16583" y="14198"/>
                  </a:lnTo>
                  <a:lnTo>
                    <a:pt x="21333" y="11836"/>
                  </a:lnTo>
                  <a:lnTo>
                    <a:pt x="54602" y="11836"/>
                  </a:lnTo>
                  <a:lnTo>
                    <a:pt x="47240" y="4724"/>
                  </a:lnTo>
                  <a:lnTo>
                    <a:pt x="35620" y="4724"/>
                  </a:lnTo>
                  <a:lnTo>
                    <a:pt x="32445" y="3149"/>
                  </a:lnTo>
                  <a:close/>
                </a:path>
                <a:path w="56514" h="37464" extrusionOk="0">
                  <a:moveTo>
                    <a:pt x="41957" y="0"/>
                  </a:moveTo>
                  <a:lnTo>
                    <a:pt x="40764" y="1181"/>
                  </a:lnTo>
                  <a:lnTo>
                    <a:pt x="39582" y="1968"/>
                  </a:lnTo>
                  <a:lnTo>
                    <a:pt x="35620" y="4724"/>
                  </a:lnTo>
                  <a:lnTo>
                    <a:pt x="47240" y="4724"/>
                  </a:lnTo>
                  <a:lnTo>
                    <a:pt x="42757" y="393"/>
                  </a:lnTo>
                  <a:lnTo>
                    <a:pt x="41957" y="0"/>
                  </a:lnTo>
                  <a:close/>
                </a:path>
              </a:pathLst>
            </a:custGeom>
            <a:solidFill>
              <a:srgbClr val="9E7961"/>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87" name="Google Shape;987;p5"/>
            <p:cNvSpPr/>
            <p:nvPr/>
          </p:nvSpPr>
          <p:spPr>
            <a:xfrm>
              <a:off x="1472140" y="3879486"/>
              <a:ext cx="130810" cy="162560"/>
            </a:xfrm>
            <a:custGeom>
              <a:avLst/>
              <a:gdLst/>
              <a:ahLst/>
              <a:cxnLst/>
              <a:rect l="l" t="t" r="r" b="b"/>
              <a:pathLst>
                <a:path w="130809" h="162560" extrusionOk="0">
                  <a:moveTo>
                    <a:pt x="2374" y="0"/>
                  </a:moveTo>
                  <a:lnTo>
                    <a:pt x="1181" y="0"/>
                  </a:lnTo>
                  <a:lnTo>
                    <a:pt x="393" y="787"/>
                  </a:lnTo>
                  <a:lnTo>
                    <a:pt x="393" y="1181"/>
                  </a:lnTo>
                  <a:lnTo>
                    <a:pt x="0" y="1574"/>
                  </a:lnTo>
                  <a:lnTo>
                    <a:pt x="112217" y="65493"/>
                  </a:lnTo>
                  <a:lnTo>
                    <a:pt x="112217" y="66281"/>
                  </a:lnTo>
                  <a:lnTo>
                    <a:pt x="127279" y="158610"/>
                  </a:lnTo>
                  <a:lnTo>
                    <a:pt x="127594" y="161759"/>
                  </a:lnTo>
                  <a:lnTo>
                    <a:pt x="127673" y="162547"/>
                  </a:lnTo>
                  <a:lnTo>
                    <a:pt x="128866" y="162547"/>
                  </a:lnTo>
                  <a:lnTo>
                    <a:pt x="130060" y="162153"/>
                  </a:lnTo>
                  <a:lnTo>
                    <a:pt x="130454" y="161759"/>
                  </a:lnTo>
                  <a:lnTo>
                    <a:pt x="114265" y="66281"/>
                  </a:lnTo>
                  <a:lnTo>
                    <a:pt x="114198" y="65887"/>
                  </a:lnTo>
                  <a:lnTo>
                    <a:pt x="113804" y="65100"/>
                  </a:lnTo>
                  <a:lnTo>
                    <a:pt x="113804" y="64706"/>
                  </a:lnTo>
                  <a:lnTo>
                    <a:pt x="113411" y="64312"/>
                  </a:lnTo>
                  <a:lnTo>
                    <a:pt x="113004" y="63525"/>
                  </a:lnTo>
                  <a:lnTo>
                    <a:pt x="2374" y="0"/>
                  </a:lnTo>
                  <a:close/>
                </a:path>
              </a:pathLst>
            </a:custGeom>
            <a:solidFill>
              <a:srgbClr val="7D86A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88" name="Google Shape;988;p5"/>
            <p:cNvSpPr/>
            <p:nvPr/>
          </p:nvSpPr>
          <p:spPr>
            <a:xfrm>
              <a:off x="1472137" y="3880275"/>
              <a:ext cx="129539" cy="162560"/>
            </a:xfrm>
            <a:custGeom>
              <a:avLst/>
              <a:gdLst/>
              <a:ahLst/>
              <a:cxnLst/>
              <a:rect l="l" t="t" r="r" b="b"/>
              <a:pathLst>
                <a:path w="129540" h="162560" extrusionOk="0">
                  <a:moveTo>
                    <a:pt x="800" y="0"/>
                  </a:moveTo>
                  <a:lnTo>
                    <a:pt x="0" y="393"/>
                  </a:lnTo>
                  <a:lnTo>
                    <a:pt x="0" y="1181"/>
                  </a:lnTo>
                  <a:lnTo>
                    <a:pt x="16662" y="96265"/>
                  </a:lnTo>
                  <a:lnTo>
                    <a:pt x="16662" y="97053"/>
                  </a:lnTo>
                  <a:lnTo>
                    <a:pt x="17843" y="99034"/>
                  </a:lnTo>
                  <a:lnTo>
                    <a:pt x="128485" y="162153"/>
                  </a:lnTo>
                  <a:lnTo>
                    <a:pt x="129273" y="161759"/>
                  </a:lnTo>
                  <a:lnTo>
                    <a:pt x="129273" y="160972"/>
                  </a:lnTo>
                  <a:lnTo>
                    <a:pt x="113017" y="65887"/>
                  </a:lnTo>
                  <a:lnTo>
                    <a:pt x="112217" y="63919"/>
                  </a:lnTo>
                  <a:lnTo>
                    <a:pt x="800" y="0"/>
                  </a:lnTo>
                  <a:close/>
                </a:path>
              </a:pathLst>
            </a:custGeom>
            <a:solidFill>
              <a:srgbClr val="3C466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89" name="Google Shape;989;p5"/>
            <p:cNvSpPr/>
            <p:nvPr/>
          </p:nvSpPr>
          <p:spPr>
            <a:xfrm>
              <a:off x="1518533" y="3943788"/>
              <a:ext cx="12700" cy="30480"/>
            </a:xfrm>
            <a:custGeom>
              <a:avLst/>
              <a:gdLst/>
              <a:ahLst/>
              <a:cxnLst/>
              <a:rect l="l" t="t" r="r" b="b"/>
              <a:pathLst>
                <a:path w="12700" h="30479" extrusionOk="0">
                  <a:moveTo>
                    <a:pt x="11424" y="29378"/>
                  </a:moveTo>
                  <a:lnTo>
                    <a:pt x="11887" y="29997"/>
                  </a:lnTo>
                  <a:lnTo>
                    <a:pt x="12293" y="29997"/>
                  </a:lnTo>
                  <a:lnTo>
                    <a:pt x="11424" y="29378"/>
                  </a:lnTo>
                  <a:close/>
                </a:path>
                <a:path w="12700" h="30479" extrusionOk="0">
                  <a:moveTo>
                    <a:pt x="4762" y="0"/>
                  </a:moveTo>
                  <a:lnTo>
                    <a:pt x="0" y="2768"/>
                  </a:lnTo>
                  <a:lnTo>
                    <a:pt x="0" y="16967"/>
                  </a:lnTo>
                  <a:lnTo>
                    <a:pt x="4762" y="25654"/>
                  </a:lnTo>
                  <a:lnTo>
                    <a:pt x="11119" y="29162"/>
                  </a:lnTo>
                  <a:lnTo>
                    <a:pt x="6743" y="26047"/>
                  </a:lnTo>
                  <a:lnTo>
                    <a:pt x="1981" y="17754"/>
                  </a:lnTo>
                  <a:lnTo>
                    <a:pt x="1981" y="4343"/>
                  </a:lnTo>
                  <a:lnTo>
                    <a:pt x="6337" y="1587"/>
                  </a:lnTo>
                  <a:lnTo>
                    <a:pt x="7591" y="1587"/>
                  </a:lnTo>
                  <a:lnTo>
                    <a:pt x="4762" y="0"/>
                  </a:lnTo>
                  <a:close/>
                </a:path>
                <a:path w="12700" h="30479" extrusionOk="0">
                  <a:moveTo>
                    <a:pt x="11531" y="3798"/>
                  </a:moveTo>
                  <a:lnTo>
                    <a:pt x="11493" y="3949"/>
                  </a:lnTo>
                  <a:lnTo>
                    <a:pt x="11887" y="3949"/>
                  </a:lnTo>
                  <a:lnTo>
                    <a:pt x="11531" y="3798"/>
                  </a:lnTo>
                  <a:close/>
                </a:path>
                <a:path w="12700" h="30479" extrusionOk="0">
                  <a:moveTo>
                    <a:pt x="11493" y="3605"/>
                  </a:moveTo>
                  <a:lnTo>
                    <a:pt x="11078" y="3605"/>
                  </a:lnTo>
                  <a:lnTo>
                    <a:pt x="11531" y="3798"/>
                  </a:lnTo>
                  <a:lnTo>
                    <a:pt x="11493" y="3605"/>
                  </a:lnTo>
                  <a:close/>
                </a:path>
                <a:path w="12700" h="30479" extrusionOk="0">
                  <a:moveTo>
                    <a:pt x="7591" y="1587"/>
                  </a:moveTo>
                  <a:lnTo>
                    <a:pt x="6337" y="1587"/>
                  </a:lnTo>
                  <a:lnTo>
                    <a:pt x="11078" y="3605"/>
                  </a:lnTo>
                  <a:lnTo>
                    <a:pt x="9696" y="2768"/>
                  </a:lnTo>
                  <a:lnTo>
                    <a:pt x="7591" y="1587"/>
                  </a:lnTo>
                  <a:close/>
                </a:path>
              </a:pathLst>
            </a:custGeom>
            <a:solidFill>
              <a:srgbClr val="606B8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90" name="Google Shape;990;p5"/>
            <p:cNvSpPr/>
            <p:nvPr/>
          </p:nvSpPr>
          <p:spPr>
            <a:xfrm>
              <a:off x="1353198" y="3728765"/>
              <a:ext cx="144145" cy="127000"/>
            </a:xfrm>
            <a:custGeom>
              <a:avLst/>
              <a:gdLst/>
              <a:ahLst/>
              <a:cxnLst/>
              <a:rect l="l" t="t" r="r" b="b"/>
              <a:pathLst>
                <a:path w="144144" h="127000" extrusionOk="0">
                  <a:moveTo>
                    <a:pt x="26162" y="87985"/>
                  </a:moveTo>
                  <a:lnTo>
                    <a:pt x="21018" y="90741"/>
                  </a:lnTo>
                  <a:lnTo>
                    <a:pt x="6337" y="92722"/>
                  </a:lnTo>
                  <a:lnTo>
                    <a:pt x="8331" y="96659"/>
                  </a:lnTo>
                  <a:lnTo>
                    <a:pt x="11887" y="96659"/>
                  </a:lnTo>
                  <a:lnTo>
                    <a:pt x="19173" y="99391"/>
                  </a:lnTo>
                  <a:lnTo>
                    <a:pt x="13077" y="106081"/>
                  </a:lnTo>
                  <a:lnTo>
                    <a:pt x="3414" y="114474"/>
                  </a:lnTo>
                  <a:lnTo>
                    <a:pt x="0" y="122313"/>
                  </a:lnTo>
                  <a:lnTo>
                    <a:pt x="3165" y="125120"/>
                  </a:lnTo>
                  <a:lnTo>
                    <a:pt x="8973" y="126748"/>
                  </a:lnTo>
                  <a:lnTo>
                    <a:pt x="16335" y="126748"/>
                  </a:lnTo>
                  <a:lnTo>
                    <a:pt x="54711" y="107708"/>
                  </a:lnTo>
                  <a:lnTo>
                    <a:pt x="57099" y="101790"/>
                  </a:lnTo>
                  <a:lnTo>
                    <a:pt x="61455" y="95872"/>
                  </a:lnTo>
                  <a:lnTo>
                    <a:pt x="65024" y="92722"/>
                  </a:lnTo>
                  <a:lnTo>
                    <a:pt x="67391" y="90741"/>
                  </a:lnTo>
                  <a:lnTo>
                    <a:pt x="36474" y="90741"/>
                  </a:lnTo>
                  <a:lnTo>
                    <a:pt x="33312" y="89954"/>
                  </a:lnTo>
                  <a:lnTo>
                    <a:pt x="26162" y="87985"/>
                  </a:lnTo>
                  <a:close/>
                </a:path>
                <a:path w="144144" h="127000" extrusionOk="0">
                  <a:moveTo>
                    <a:pt x="125298" y="0"/>
                  </a:moveTo>
                  <a:lnTo>
                    <a:pt x="115785" y="393"/>
                  </a:lnTo>
                  <a:lnTo>
                    <a:pt x="110236" y="6705"/>
                  </a:lnTo>
                  <a:lnTo>
                    <a:pt x="96001" y="24753"/>
                  </a:lnTo>
                  <a:lnTo>
                    <a:pt x="67686" y="61744"/>
                  </a:lnTo>
                  <a:lnTo>
                    <a:pt x="59474" y="71805"/>
                  </a:lnTo>
                  <a:lnTo>
                    <a:pt x="56299" y="74968"/>
                  </a:lnTo>
                  <a:lnTo>
                    <a:pt x="52336" y="79298"/>
                  </a:lnTo>
                  <a:lnTo>
                    <a:pt x="49961" y="81673"/>
                  </a:lnTo>
                  <a:lnTo>
                    <a:pt x="44805" y="86410"/>
                  </a:lnTo>
                  <a:lnTo>
                    <a:pt x="41630" y="87985"/>
                  </a:lnTo>
                  <a:lnTo>
                    <a:pt x="38862" y="89166"/>
                  </a:lnTo>
                  <a:lnTo>
                    <a:pt x="36474" y="90741"/>
                  </a:lnTo>
                  <a:lnTo>
                    <a:pt x="67391" y="90741"/>
                  </a:lnTo>
                  <a:lnTo>
                    <a:pt x="72567" y="86410"/>
                  </a:lnTo>
                  <a:lnTo>
                    <a:pt x="75730" y="83248"/>
                  </a:lnTo>
                  <a:lnTo>
                    <a:pt x="88496" y="71143"/>
                  </a:lnTo>
                  <a:lnTo>
                    <a:pt x="107951" y="52123"/>
                  </a:lnTo>
                  <a:lnTo>
                    <a:pt x="127256" y="31699"/>
                  </a:lnTo>
                  <a:lnTo>
                    <a:pt x="139573" y="15379"/>
                  </a:lnTo>
                  <a:lnTo>
                    <a:pt x="143535" y="9067"/>
                  </a:lnTo>
                  <a:lnTo>
                    <a:pt x="134416" y="2755"/>
                  </a:lnTo>
                  <a:lnTo>
                    <a:pt x="125298" y="0"/>
                  </a:lnTo>
                  <a:close/>
                </a:path>
              </a:pathLst>
            </a:custGeom>
            <a:solidFill>
              <a:srgbClr val="FAD1B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91" name="Google Shape;991;p5"/>
            <p:cNvSpPr/>
            <p:nvPr/>
          </p:nvSpPr>
          <p:spPr>
            <a:xfrm>
              <a:off x="1397995" y="4041245"/>
              <a:ext cx="82550" cy="48260"/>
            </a:xfrm>
            <a:custGeom>
              <a:avLst/>
              <a:gdLst/>
              <a:ahLst/>
              <a:cxnLst/>
              <a:rect l="l" t="t" r="r" b="b"/>
              <a:pathLst>
                <a:path w="82550" h="48260" extrusionOk="0">
                  <a:moveTo>
                    <a:pt x="54724" y="0"/>
                  </a:moveTo>
                  <a:lnTo>
                    <a:pt x="53136" y="0"/>
                  </a:lnTo>
                  <a:lnTo>
                    <a:pt x="51955" y="787"/>
                  </a:lnTo>
                  <a:lnTo>
                    <a:pt x="1193" y="29984"/>
                  </a:lnTo>
                  <a:lnTo>
                    <a:pt x="0" y="30772"/>
                  </a:lnTo>
                  <a:lnTo>
                    <a:pt x="0" y="31559"/>
                  </a:lnTo>
                  <a:lnTo>
                    <a:pt x="27368" y="47739"/>
                  </a:lnTo>
                  <a:lnTo>
                    <a:pt x="28955" y="47739"/>
                  </a:lnTo>
                  <a:lnTo>
                    <a:pt x="30137" y="46951"/>
                  </a:lnTo>
                  <a:lnTo>
                    <a:pt x="80898" y="17754"/>
                  </a:lnTo>
                  <a:lnTo>
                    <a:pt x="82092" y="16967"/>
                  </a:lnTo>
                  <a:lnTo>
                    <a:pt x="82092" y="16179"/>
                  </a:lnTo>
                  <a:lnTo>
                    <a:pt x="54724" y="0"/>
                  </a:lnTo>
                  <a:close/>
                </a:path>
              </a:pathLst>
            </a:custGeom>
            <a:solidFill>
              <a:srgbClr val="E6ECF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92" name="Google Shape;992;p5"/>
            <p:cNvSpPr/>
            <p:nvPr/>
          </p:nvSpPr>
          <p:spPr>
            <a:xfrm>
              <a:off x="1407111" y="4041642"/>
              <a:ext cx="81915" cy="48260"/>
            </a:xfrm>
            <a:custGeom>
              <a:avLst/>
              <a:gdLst/>
              <a:ahLst/>
              <a:cxnLst/>
              <a:rect l="l" t="t" r="r" b="b"/>
              <a:pathLst>
                <a:path w="81915" h="48260" extrusionOk="0">
                  <a:moveTo>
                    <a:pt x="54330" y="0"/>
                  </a:moveTo>
                  <a:lnTo>
                    <a:pt x="52743" y="0"/>
                  </a:lnTo>
                  <a:lnTo>
                    <a:pt x="1193" y="30378"/>
                  </a:lnTo>
                  <a:lnTo>
                    <a:pt x="0" y="31165"/>
                  </a:lnTo>
                  <a:lnTo>
                    <a:pt x="0" y="31953"/>
                  </a:lnTo>
                  <a:lnTo>
                    <a:pt x="24993" y="47739"/>
                  </a:lnTo>
                  <a:lnTo>
                    <a:pt x="28955" y="47739"/>
                  </a:lnTo>
                  <a:lnTo>
                    <a:pt x="29743" y="46951"/>
                  </a:lnTo>
                  <a:lnTo>
                    <a:pt x="80505" y="17754"/>
                  </a:lnTo>
                  <a:lnTo>
                    <a:pt x="81686" y="16967"/>
                  </a:lnTo>
                  <a:lnTo>
                    <a:pt x="81686" y="16179"/>
                  </a:lnTo>
                  <a:lnTo>
                    <a:pt x="80505" y="15379"/>
                  </a:lnTo>
                  <a:lnTo>
                    <a:pt x="54330" y="0"/>
                  </a:lnTo>
                  <a:close/>
                </a:path>
              </a:pathLst>
            </a:custGeom>
            <a:solidFill>
              <a:srgbClr val="39404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93" name="Google Shape;993;p5"/>
            <p:cNvSpPr/>
            <p:nvPr/>
          </p:nvSpPr>
          <p:spPr>
            <a:xfrm>
              <a:off x="1403927" y="4052686"/>
              <a:ext cx="81915" cy="36830"/>
            </a:xfrm>
            <a:custGeom>
              <a:avLst/>
              <a:gdLst/>
              <a:ahLst/>
              <a:cxnLst/>
              <a:rect l="l" t="t" r="r" b="b"/>
              <a:pathLst>
                <a:path w="81915" h="36829" extrusionOk="0">
                  <a:moveTo>
                    <a:pt x="0" y="14605"/>
                  </a:moveTo>
                  <a:lnTo>
                    <a:pt x="0" y="20129"/>
                  </a:lnTo>
                  <a:lnTo>
                    <a:pt x="800" y="20916"/>
                  </a:lnTo>
                  <a:lnTo>
                    <a:pt x="25781" y="35509"/>
                  </a:lnTo>
                  <a:lnTo>
                    <a:pt x="26974" y="36296"/>
                  </a:lnTo>
                  <a:lnTo>
                    <a:pt x="28549" y="36296"/>
                  </a:lnTo>
                  <a:lnTo>
                    <a:pt x="29743" y="35509"/>
                  </a:lnTo>
                  <a:lnTo>
                    <a:pt x="37957" y="30784"/>
                  </a:lnTo>
                  <a:lnTo>
                    <a:pt x="26974" y="30784"/>
                  </a:lnTo>
                  <a:lnTo>
                    <a:pt x="25781" y="29984"/>
                  </a:lnTo>
                  <a:lnTo>
                    <a:pt x="800" y="15392"/>
                  </a:lnTo>
                  <a:lnTo>
                    <a:pt x="0" y="14605"/>
                  </a:lnTo>
                  <a:close/>
                </a:path>
                <a:path w="81915" h="36829" extrusionOk="0">
                  <a:moveTo>
                    <a:pt x="81292" y="0"/>
                  </a:moveTo>
                  <a:lnTo>
                    <a:pt x="80505" y="787"/>
                  </a:lnTo>
                  <a:lnTo>
                    <a:pt x="29743" y="29984"/>
                  </a:lnTo>
                  <a:lnTo>
                    <a:pt x="28549" y="30784"/>
                  </a:lnTo>
                  <a:lnTo>
                    <a:pt x="37957" y="30784"/>
                  </a:lnTo>
                  <a:lnTo>
                    <a:pt x="80505" y="6311"/>
                  </a:lnTo>
                  <a:lnTo>
                    <a:pt x="81292" y="5524"/>
                  </a:lnTo>
                  <a:lnTo>
                    <a:pt x="81292" y="0"/>
                  </a:lnTo>
                  <a:close/>
                </a:path>
              </a:pathLst>
            </a:custGeom>
            <a:solidFill>
              <a:srgbClr val="BECCD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94" name="Google Shape;994;p5"/>
            <p:cNvSpPr/>
            <p:nvPr/>
          </p:nvSpPr>
          <p:spPr>
            <a:xfrm>
              <a:off x="1403550" y="4036120"/>
              <a:ext cx="82550" cy="48260"/>
            </a:xfrm>
            <a:custGeom>
              <a:avLst/>
              <a:gdLst/>
              <a:ahLst/>
              <a:cxnLst/>
              <a:rect l="l" t="t" r="r" b="b"/>
              <a:pathLst>
                <a:path w="82550" h="48260" extrusionOk="0">
                  <a:moveTo>
                    <a:pt x="54724" y="0"/>
                  </a:moveTo>
                  <a:lnTo>
                    <a:pt x="53136" y="0"/>
                  </a:lnTo>
                  <a:lnTo>
                    <a:pt x="51955" y="787"/>
                  </a:lnTo>
                  <a:lnTo>
                    <a:pt x="1193" y="29984"/>
                  </a:lnTo>
                  <a:lnTo>
                    <a:pt x="0" y="30772"/>
                  </a:lnTo>
                  <a:lnTo>
                    <a:pt x="0" y="31559"/>
                  </a:lnTo>
                  <a:lnTo>
                    <a:pt x="27368" y="47739"/>
                  </a:lnTo>
                  <a:lnTo>
                    <a:pt x="28955" y="47739"/>
                  </a:lnTo>
                  <a:lnTo>
                    <a:pt x="30137" y="46951"/>
                  </a:lnTo>
                  <a:lnTo>
                    <a:pt x="80898" y="17754"/>
                  </a:lnTo>
                  <a:lnTo>
                    <a:pt x="82092" y="16967"/>
                  </a:lnTo>
                  <a:lnTo>
                    <a:pt x="82092" y="16179"/>
                  </a:lnTo>
                  <a:lnTo>
                    <a:pt x="80898" y="15379"/>
                  </a:lnTo>
                  <a:lnTo>
                    <a:pt x="54724" y="0"/>
                  </a:lnTo>
                  <a:close/>
                </a:path>
              </a:pathLst>
            </a:custGeom>
            <a:solidFill>
              <a:srgbClr val="E6ECF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95" name="Google Shape;995;p5"/>
            <p:cNvSpPr/>
            <p:nvPr/>
          </p:nvSpPr>
          <p:spPr>
            <a:xfrm>
              <a:off x="1431706" y="4036117"/>
              <a:ext cx="53975" cy="46990"/>
            </a:xfrm>
            <a:custGeom>
              <a:avLst/>
              <a:gdLst/>
              <a:ahLst/>
              <a:cxnLst/>
              <a:rect l="l" t="t" r="r" b="b"/>
              <a:pathLst>
                <a:path w="53975" h="46989" extrusionOk="0">
                  <a:moveTo>
                    <a:pt x="27368" y="0"/>
                  </a:moveTo>
                  <a:lnTo>
                    <a:pt x="26568" y="0"/>
                  </a:lnTo>
                  <a:lnTo>
                    <a:pt x="26974" y="393"/>
                  </a:lnTo>
                  <a:lnTo>
                    <a:pt x="51955" y="14998"/>
                  </a:lnTo>
                  <a:lnTo>
                    <a:pt x="53136" y="15786"/>
                  </a:lnTo>
                  <a:lnTo>
                    <a:pt x="53136" y="16573"/>
                  </a:lnTo>
                  <a:lnTo>
                    <a:pt x="51955" y="17360"/>
                  </a:lnTo>
                  <a:lnTo>
                    <a:pt x="1193" y="46558"/>
                  </a:lnTo>
                  <a:lnTo>
                    <a:pt x="800" y="46558"/>
                  </a:lnTo>
                  <a:lnTo>
                    <a:pt x="0" y="46951"/>
                  </a:lnTo>
                  <a:lnTo>
                    <a:pt x="1193" y="46951"/>
                  </a:lnTo>
                  <a:lnTo>
                    <a:pt x="1993" y="46558"/>
                  </a:lnTo>
                  <a:lnTo>
                    <a:pt x="52743" y="17360"/>
                  </a:lnTo>
                  <a:lnTo>
                    <a:pt x="53936" y="16573"/>
                  </a:lnTo>
                  <a:lnTo>
                    <a:pt x="53936" y="15786"/>
                  </a:lnTo>
                  <a:lnTo>
                    <a:pt x="52743" y="14998"/>
                  </a:lnTo>
                  <a:lnTo>
                    <a:pt x="27762" y="393"/>
                  </a:lnTo>
                  <a:lnTo>
                    <a:pt x="27368"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96" name="Google Shape;996;p5"/>
            <p:cNvSpPr/>
            <p:nvPr/>
          </p:nvSpPr>
          <p:spPr>
            <a:xfrm>
              <a:off x="1403550" y="4036120"/>
              <a:ext cx="64769" cy="43180"/>
            </a:xfrm>
            <a:custGeom>
              <a:avLst/>
              <a:gdLst/>
              <a:ahLst/>
              <a:cxnLst/>
              <a:rect l="l" t="t" r="r" b="b"/>
              <a:pathLst>
                <a:path w="64769" h="43179" extrusionOk="0">
                  <a:moveTo>
                    <a:pt x="54330" y="0"/>
                  </a:moveTo>
                  <a:lnTo>
                    <a:pt x="52743" y="0"/>
                  </a:lnTo>
                  <a:lnTo>
                    <a:pt x="51549" y="787"/>
                  </a:lnTo>
                  <a:lnTo>
                    <a:pt x="1193" y="29984"/>
                  </a:lnTo>
                  <a:lnTo>
                    <a:pt x="0" y="30772"/>
                  </a:lnTo>
                  <a:lnTo>
                    <a:pt x="0" y="31559"/>
                  </a:lnTo>
                  <a:lnTo>
                    <a:pt x="1193" y="32346"/>
                  </a:lnTo>
                  <a:lnTo>
                    <a:pt x="19837" y="43002"/>
                  </a:lnTo>
                  <a:lnTo>
                    <a:pt x="64236" y="5918"/>
                  </a:lnTo>
                  <a:lnTo>
                    <a:pt x="54330" y="0"/>
                  </a:lnTo>
                  <a:close/>
                </a:path>
              </a:pathLst>
            </a:custGeom>
            <a:solidFill>
              <a:srgbClr val="FFFFFF">
                <a:alpha val="48627"/>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97" name="Google Shape;997;p5"/>
            <p:cNvSpPr/>
            <p:nvPr/>
          </p:nvSpPr>
          <p:spPr>
            <a:xfrm>
              <a:off x="1408711" y="4039279"/>
              <a:ext cx="71755" cy="41275"/>
            </a:xfrm>
            <a:custGeom>
              <a:avLst/>
              <a:gdLst/>
              <a:ahLst/>
              <a:cxnLst/>
              <a:rect l="l" t="t" r="r" b="b"/>
              <a:pathLst>
                <a:path w="71755" h="41275" extrusionOk="0">
                  <a:moveTo>
                    <a:pt x="42430" y="0"/>
                  </a:moveTo>
                  <a:lnTo>
                    <a:pt x="0" y="24460"/>
                  </a:lnTo>
                  <a:lnTo>
                    <a:pt x="28943" y="41033"/>
                  </a:lnTo>
                  <a:lnTo>
                    <a:pt x="71374" y="16573"/>
                  </a:lnTo>
                  <a:lnTo>
                    <a:pt x="42430" y="0"/>
                  </a:lnTo>
                  <a:close/>
                </a:path>
              </a:pathLst>
            </a:custGeom>
            <a:solidFill>
              <a:srgbClr val="0F97E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98" name="Google Shape;998;p5"/>
            <p:cNvSpPr/>
            <p:nvPr/>
          </p:nvSpPr>
          <p:spPr>
            <a:xfrm>
              <a:off x="1408711" y="4039668"/>
              <a:ext cx="53975" cy="35560"/>
            </a:xfrm>
            <a:custGeom>
              <a:avLst/>
              <a:gdLst/>
              <a:ahLst/>
              <a:cxnLst/>
              <a:rect l="l" t="t" r="r" b="b"/>
              <a:pathLst>
                <a:path w="53975" h="35560" extrusionOk="0">
                  <a:moveTo>
                    <a:pt x="42024" y="0"/>
                  </a:moveTo>
                  <a:lnTo>
                    <a:pt x="0" y="24066"/>
                  </a:lnTo>
                  <a:lnTo>
                    <a:pt x="19431" y="35509"/>
                  </a:lnTo>
                  <a:lnTo>
                    <a:pt x="53924" y="6705"/>
                  </a:lnTo>
                  <a:lnTo>
                    <a:pt x="42024" y="0"/>
                  </a:lnTo>
                  <a:close/>
                </a:path>
              </a:pathLst>
            </a:custGeom>
            <a:solidFill>
              <a:srgbClr val="3AB4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999" name="Google Shape;999;p5"/>
            <p:cNvSpPr/>
            <p:nvPr/>
          </p:nvSpPr>
          <p:spPr>
            <a:xfrm>
              <a:off x="1408711" y="4039279"/>
              <a:ext cx="43180" cy="25400"/>
            </a:xfrm>
            <a:custGeom>
              <a:avLst/>
              <a:gdLst/>
              <a:ahLst/>
              <a:cxnLst/>
              <a:rect l="l" t="t" r="r" b="b"/>
              <a:pathLst>
                <a:path w="43180" h="25400" extrusionOk="0">
                  <a:moveTo>
                    <a:pt x="42024" y="0"/>
                  </a:moveTo>
                  <a:lnTo>
                    <a:pt x="0" y="24460"/>
                  </a:lnTo>
                  <a:lnTo>
                    <a:pt x="787" y="24853"/>
                  </a:lnTo>
                  <a:lnTo>
                    <a:pt x="42824" y="393"/>
                  </a:lnTo>
                  <a:lnTo>
                    <a:pt x="42024" y="0"/>
                  </a:lnTo>
                  <a:close/>
                </a:path>
              </a:pathLst>
            </a:custGeom>
            <a:solidFill>
              <a:srgbClr val="0F97E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000" name="Google Shape;1000;p5"/>
            <p:cNvSpPr/>
            <p:nvPr/>
          </p:nvSpPr>
          <p:spPr>
            <a:xfrm>
              <a:off x="1437647" y="4056627"/>
              <a:ext cx="42545" cy="25400"/>
            </a:xfrm>
            <a:custGeom>
              <a:avLst/>
              <a:gdLst/>
              <a:ahLst/>
              <a:cxnLst/>
              <a:rect l="l" t="t" r="r" b="b"/>
              <a:pathLst>
                <a:path w="42544" h="25400" extrusionOk="0">
                  <a:moveTo>
                    <a:pt x="42037" y="0"/>
                  </a:moveTo>
                  <a:lnTo>
                    <a:pt x="0" y="24079"/>
                  </a:lnTo>
                  <a:lnTo>
                    <a:pt x="0" y="25260"/>
                  </a:lnTo>
                  <a:lnTo>
                    <a:pt x="42037" y="800"/>
                  </a:lnTo>
                  <a:lnTo>
                    <a:pt x="42037" y="0"/>
                  </a:lnTo>
                  <a:close/>
                </a:path>
              </a:pathLst>
            </a:custGeom>
            <a:solidFill>
              <a:srgbClr val="E6ECF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001" name="Google Shape;1001;p5"/>
            <p:cNvSpPr/>
            <p:nvPr/>
          </p:nvSpPr>
          <p:spPr>
            <a:xfrm>
              <a:off x="1437647" y="4056246"/>
              <a:ext cx="42545" cy="25400"/>
            </a:xfrm>
            <a:custGeom>
              <a:avLst/>
              <a:gdLst/>
              <a:ahLst/>
              <a:cxnLst/>
              <a:rect l="l" t="t" r="r" b="b"/>
              <a:pathLst>
                <a:path w="42544" h="25400" extrusionOk="0">
                  <a:moveTo>
                    <a:pt x="42037" y="0"/>
                  </a:moveTo>
                  <a:lnTo>
                    <a:pt x="0" y="24066"/>
                  </a:lnTo>
                  <a:lnTo>
                    <a:pt x="0" y="25247"/>
                  </a:lnTo>
                  <a:lnTo>
                    <a:pt x="42037" y="787"/>
                  </a:lnTo>
                  <a:lnTo>
                    <a:pt x="42037" y="0"/>
                  </a:lnTo>
                  <a:close/>
                </a:path>
              </a:pathLst>
            </a:custGeom>
            <a:solidFill>
              <a:srgbClr val="3AB4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002" name="Google Shape;1002;p5"/>
            <p:cNvSpPr/>
            <p:nvPr/>
          </p:nvSpPr>
          <p:spPr>
            <a:xfrm>
              <a:off x="1461048" y="4041644"/>
              <a:ext cx="13970" cy="8890"/>
            </a:xfrm>
            <a:custGeom>
              <a:avLst/>
              <a:gdLst/>
              <a:ahLst/>
              <a:cxnLst/>
              <a:rect l="l" t="t" r="r" b="b"/>
              <a:pathLst>
                <a:path w="13969" h="8889" extrusionOk="0">
                  <a:moveTo>
                    <a:pt x="1193" y="0"/>
                  </a:moveTo>
                  <a:lnTo>
                    <a:pt x="0" y="787"/>
                  </a:lnTo>
                  <a:lnTo>
                    <a:pt x="13081" y="8280"/>
                  </a:lnTo>
                  <a:lnTo>
                    <a:pt x="13881" y="7886"/>
                  </a:lnTo>
                  <a:lnTo>
                    <a:pt x="1193" y="0"/>
                  </a:lnTo>
                  <a:close/>
                </a:path>
              </a:pathLst>
            </a:custGeom>
            <a:solidFill>
              <a:srgbClr val="92A2B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003" name="Google Shape;1003;p5"/>
            <p:cNvSpPr/>
            <p:nvPr/>
          </p:nvSpPr>
          <p:spPr>
            <a:xfrm>
              <a:off x="1462246" y="4041640"/>
              <a:ext cx="13335" cy="8255"/>
            </a:xfrm>
            <a:custGeom>
              <a:avLst/>
              <a:gdLst/>
              <a:ahLst/>
              <a:cxnLst/>
              <a:rect l="l" t="t" r="r" b="b"/>
              <a:pathLst>
                <a:path w="13334" h="8254" extrusionOk="0">
                  <a:moveTo>
                    <a:pt x="0" y="0"/>
                  </a:moveTo>
                  <a:lnTo>
                    <a:pt x="0" y="393"/>
                  </a:lnTo>
                  <a:lnTo>
                    <a:pt x="12687" y="7886"/>
                  </a:lnTo>
                  <a:lnTo>
                    <a:pt x="13081" y="7493"/>
                  </a:lnTo>
                  <a:lnTo>
                    <a:pt x="0" y="0"/>
                  </a:lnTo>
                  <a:close/>
                </a:path>
              </a:pathLst>
            </a:custGeom>
            <a:solidFill>
              <a:srgbClr val="E6ECF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004" name="Google Shape;1004;p5"/>
            <p:cNvSpPr/>
            <p:nvPr/>
          </p:nvSpPr>
          <p:spPr>
            <a:xfrm>
              <a:off x="1461043" y="4041640"/>
              <a:ext cx="1270" cy="1270"/>
            </a:xfrm>
            <a:custGeom>
              <a:avLst/>
              <a:gdLst/>
              <a:ahLst/>
              <a:cxnLst/>
              <a:rect l="l" t="t" r="r" b="b"/>
              <a:pathLst>
                <a:path w="1269" h="1270" extrusionOk="0">
                  <a:moveTo>
                    <a:pt x="1193" y="0"/>
                  </a:moveTo>
                  <a:lnTo>
                    <a:pt x="0" y="787"/>
                  </a:lnTo>
                  <a:lnTo>
                    <a:pt x="393" y="787"/>
                  </a:lnTo>
                  <a:lnTo>
                    <a:pt x="1193" y="393"/>
                  </a:lnTo>
                  <a:lnTo>
                    <a:pt x="1193" y="0"/>
                  </a:lnTo>
                  <a:close/>
                </a:path>
              </a:pathLst>
            </a:custGeom>
            <a:solidFill>
              <a:srgbClr val="BECCD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005" name="Google Shape;1005;p5"/>
            <p:cNvSpPr/>
            <p:nvPr/>
          </p:nvSpPr>
          <p:spPr>
            <a:xfrm>
              <a:off x="1466213" y="4063338"/>
              <a:ext cx="6350" cy="5080"/>
            </a:xfrm>
            <a:custGeom>
              <a:avLst/>
              <a:gdLst/>
              <a:ahLst/>
              <a:cxnLst/>
              <a:rect l="l" t="t" r="r" b="b"/>
              <a:pathLst>
                <a:path w="6350" h="5079" extrusionOk="0">
                  <a:moveTo>
                    <a:pt x="5943" y="0"/>
                  </a:moveTo>
                  <a:lnTo>
                    <a:pt x="5156" y="0"/>
                  </a:lnTo>
                  <a:lnTo>
                    <a:pt x="787" y="2768"/>
                  </a:lnTo>
                  <a:lnTo>
                    <a:pt x="0" y="3555"/>
                  </a:lnTo>
                  <a:lnTo>
                    <a:pt x="0" y="3949"/>
                  </a:lnTo>
                  <a:lnTo>
                    <a:pt x="393" y="4737"/>
                  </a:lnTo>
                  <a:lnTo>
                    <a:pt x="5156" y="1968"/>
                  </a:lnTo>
                  <a:lnTo>
                    <a:pt x="5549" y="1574"/>
                  </a:lnTo>
                  <a:lnTo>
                    <a:pt x="6337" y="393"/>
                  </a:lnTo>
                  <a:lnTo>
                    <a:pt x="5943" y="0"/>
                  </a:lnTo>
                  <a:close/>
                </a:path>
              </a:pathLst>
            </a:custGeom>
            <a:solidFill>
              <a:srgbClr val="F7F8F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006" name="Google Shape;1006;p5"/>
            <p:cNvSpPr/>
            <p:nvPr/>
          </p:nvSpPr>
          <p:spPr>
            <a:xfrm>
              <a:off x="1415846" y="4063352"/>
              <a:ext cx="57150" cy="12700"/>
            </a:xfrm>
            <a:custGeom>
              <a:avLst/>
              <a:gdLst/>
              <a:ahLst/>
              <a:cxnLst/>
              <a:rect l="l" t="t" r="r" b="b"/>
              <a:pathLst>
                <a:path w="57150" h="12700" extrusionOk="0">
                  <a:moveTo>
                    <a:pt x="7137" y="10248"/>
                  </a:moveTo>
                  <a:lnTo>
                    <a:pt x="6743" y="10248"/>
                  </a:lnTo>
                  <a:lnTo>
                    <a:pt x="3175" y="8280"/>
                  </a:lnTo>
                  <a:lnTo>
                    <a:pt x="2768" y="7886"/>
                  </a:lnTo>
                  <a:lnTo>
                    <a:pt x="2374" y="7886"/>
                  </a:lnTo>
                  <a:lnTo>
                    <a:pt x="1981" y="8280"/>
                  </a:lnTo>
                  <a:lnTo>
                    <a:pt x="393" y="9067"/>
                  </a:lnTo>
                  <a:lnTo>
                    <a:pt x="0" y="9067"/>
                  </a:lnTo>
                  <a:lnTo>
                    <a:pt x="0" y="9461"/>
                  </a:lnTo>
                  <a:lnTo>
                    <a:pt x="393" y="9855"/>
                  </a:lnTo>
                  <a:lnTo>
                    <a:pt x="3962" y="11823"/>
                  </a:lnTo>
                  <a:lnTo>
                    <a:pt x="4356" y="12217"/>
                  </a:lnTo>
                  <a:lnTo>
                    <a:pt x="4762" y="12217"/>
                  </a:lnTo>
                  <a:lnTo>
                    <a:pt x="5156" y="11823"/>
                  </a:lnTo>
                  <a:lnTo>
                    <a:pt x="6743" y="11036"/>
                  </a:lnTo>
                  <a:lnTo>
                    <a:pt x="7137" y="10642"/>
                  </a:lnTo>
                  <a:lnTo>
                    <a:pt x="7137" y="10248"/>
                  </a:lnTo>
                  <a:close/>
                </a:path>
                <a:path w="57150" h="12700" extrusionOk="0">
                  <a:moveTo>
                    <a:pt x="56692" y="393"/>
                  </a:moveTo>
                  <a:lnTo>
                    <a:pt x="56299" y="0"/>
                  </a:lnTo>
                  <a:lnTo>
                    <a:pt x="55892" y="393"/>
                  </a:lnTo>
                  <a:lnTo>
                    <a:pt x="51536" y="3162"/>
                  </a:lnTo>
                  <a:lnTo>
                    <a:pt x="50736" y="3949"/>
                  </a:lnTo>
                  <a:lnTo>
                    <a:pt x="50736" y="4737"/>
                  </a:lnTo>
                  <a:lnTo>
                    <a:pt x="51142" y="5130"/>
                  </a:lnTo>
                  <a:lnTo>
                    <a:pt x="51536" y="4737"/>
                  </a:lnTo>
                  <a:lnTo>
                    <a:pt x="55892" y="1968"/>
                  </a:lnTo>
                  <a:lnTo>
                    <a:pt x="56692" y="1181"/>
                  </a:lnTo>
                  <a:lnTo>
                    <a:pt x="56692" y="393"/>
                  </a:lnTo>
                  <a:close/>
                </a:path>
              </a:pathLst>
            </a:custGeom>
            <a:solidFill>
              <a:srgbClr val="E6ECF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007" name="Google Shape;1007;p5"/>
            <p:cNvSpPr/>
            <p:nvPr/>
          </p:nvSpPr>
          <p:spPr>
            <a:xfrm>
              <a:off x="1475718" y="4050324"/>
              <a:ext cx="1905" cy="635"/>
            </a:xfrm>
            <a:custGeom>
              <a:avLst/>
              <a:gdLst/>
              <a:ahLst/>
              <a:cxnLst/>
              <a:rect l="l" t="t" r="r" b="b"/>
              <a:pathLst>
                <a:path w="1905" h="635" extrusionOk="0">
                  <a:moveTo>
                    <a:pt x="1587" y="0"/>
                  </a:moveTo>
                  <a:lnTo>
                    <a:pt x="393" y="0"/>
                  </a:lnTo>
                  <a:lnTo>
                    <a:pt x="0" y="0"/>
                  </a:lnTo>
                  <a:lnTo>
                    <a:pt x="0" y="393"/>
                  </a:lnTo>
                  <a:lnTo>
                    <a:pt x="1587" y="393"/>
                  </a:lnTo>
                  <a:lnTo>
                    <a:pt x="1587" y="0"/>
                  </a:lnTo>
                  <a:close/>
                </a:path>
              </a:pathLst>
            </a:custGeom>
            <a:solidFill>
              <a:srgbClr val="92A2B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grpSp>
      <p:sp>
        <p:nvSpPr>
          <p:cNvPr id="1008" name="Google Shape;1008;p5"/>
          <p:cNvSpPr txBox="1"/>
          <p:nvPr/>
        </p:nvSpPr>
        <p:spPr>
          <a:xfrm>
            <a:off x="8385640" y="4735721"/>
            <a:ext cx="421500" cy="83400"/>
          </a:xfrm>
          <a:prstGeom prst="rect">
            <a:avLst/>
          </a:prstGeom>
          <a:noFill/>
          <a:ln>
            <a:noFill/>
          </a:ln>
        </p:spPr>
        <p:txBody>
          <a:bodyPr spcFirstLastPara="1" wrap="square" lIns="0" tIns="13950" rIns="0" bIns="0" anchor="t" anchorCtr="0">
            <a:spAutoFit/>
          </a:bodyPr>
          <a:lstStyle/>
          <a:p>
            <a:pPr marL="12700" lvl="0" indent="0" algn="l" rtl="0">
              <a:lnSpc>
                <a:spcPct val="100000"/>
              </a:lnSpc>
              <a:spcBef>
                <a:spcPts val="0"/>
              </a:spcBef>
              <a:spcAft>
                <a:spcPts val="0"/>
              </a:spcAft>
              <a:buNone/>
            </a:pPr>
            <a:r>
              <a:rPr lang="en-US" sz="450">
                <a:latin typeface="Inter Medium"/>
                <a:ea typeface="Inter Medium"/>
                <a:cs typeface="Inter Medium"/>
                <a:sym typeface="Inter Medium"/>
              </a:rPr>
              <a:t>Sponsored by</a:t>
            </a:r>
            <a:endParaRPr sz="450">
              <a:latin typeface="Inter Medium"/>
              <a:ea typeface="Inter Medium"/>
              <a:cs typeface="Inter Medium"/>
              <a:sym typeface="Inter Medium"/>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Shape 1012"/>
        <p:cNvGrpSpPr/>
        <p:nvPr/>
      </p:nvGrpSpPr>
      <p:grpSpPr>
        <a:xfrm>
          <a:off x="0" y="0"/>
          <a:ext cx="0" cy="0"/>
          <a:chOff x="0" y="0"/>
          <a:chExt cx="0" cy="0"/>
        </a:xfrm>
      </p:grpSpPr>
      <p:grpSp>
        <p:nvGrpSpPr>
          <p:cNvPr id="1013" name="Google Shape;1013;p6"/>
          <p:cNvGrpSpPr/>
          <p:nvPr/>
        </p:nvGrpSpPr>
        <p:grpSpPr>
          <a:xfrm>
            <a:off x="0" y="176034"/>
            <a:ext cx="796925" cy="399415"/>
            <a:chOff x="0" y="176034"/>
            <a:chExt cx="796925" cy="399415"/>
          </a:xfrm>
        </p:grpSpPr>
        <p:sp>
          <p:nvSpPr>
            <p:cNvPr id="1014" name="Google Shape;1014;p6"/>
            <p:cNvSpPr/>
            <p:nvPr/>
          </p:nvSpPr>
          <p:spPr>
            <a:xfrm>
              <a:off x="0" y="176034"/>
              <a:ext cx="796925" cy="399415"/>
            </a:xfrm>
            <a:custGeom>
              <a:avLst/>
              <a:gdLst/>
              <a:ahLst/>
              <a:cxnLst/>
              <a:rect l="l" t="t" r="r" b="b"/>
              <a:pathLst>
                <a:path w="796925" h="399415" extrusionOk="0">
                  <a:moveTo>
                    <a:pt x="796594" y="0"/>
                  </a:moveTo>
                  <a:lnTo>
                    <a:pt x="0" y="0"/>
                  </a:lnTo>
                  <a:lnTo>
                    <a:pt x="0" y="399046"/>
                  </a:lnTo>
                  <a:lnTo>
                    <a:pt x="796594" y="399046"/>
                  </a:lnTo>
                  <a:lnTo>
                    <a:pt x="796594" y="0"/>
                  </a:lnTo>
                  <a:close/>
                </a:path>
              </a:pathLst>
            </a:custGeom>
            <a:solidFill>
              <a:srgbClr val="E2120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015" name="Google Shape;1015;p6"/>
            <p:cNvSpPr/>
            <p:nvPr/>
          </p:nvSpPr>
          <p:spPr>
            <a:xfrm>
              <a:off x="124472" y="283552"/>
              <a:ext cx="546735" cy="66675"/>
            </a:xfrm>
            <a:custGeom>
              <a:avLst/>
              <a:gdLst/>
              <a:ahLst/>
              <a:cxnLst/>
              <a:rect l="l" t="t" r="r" b="b"/>
              <a:pathLst>
                <a:path w="546735" h="66675" extrusionOk="0">
                  <a:moveTo>
                    <a:pt x="42138" y="51828"/>
                  </a:moveTo>
                  <a:lnTo>
                    <a:pt x="14655" y="51828"/>
                  </a:lnTo>
                  <a:lnTo>
                    <a:pt x="14655" y="38620"/>
                  </a:lnTo>
                  <a:lnTo>
                    <a:pt x="38430" y="38620"/>
                  </a:lnTo>
                  <a:lnTo>
                    <a:pt x="38430" y="25869"/>
                  </a:lnTo>
                  <a:lnTo>
                    <a:pt x="14655" y="25869"/>
                  </a:lnTo>
                  <a:lnTo>
                    <a:pt x="14655" y="14287"/>
                  </a:lnTo>
                  <a:lnTo>
                    <a:pt x="40424" y="14287"/>
                  </a:lnTo>
                  <a:lnTo>
                    <a:pt x="40424" y="1181"/>
                  </a:lnTo>
                  <a:lnTo>
                    <a:pt x="0" y="1181"/>
                  </a:lnTo>
                  <a:lnTo>
                    <a:pt x="0" y="65024"/>
                  </a:lnTo>
                  <a:lnTo>
                    <a:pt x="42138" y="65024"/>
                  </a:lnTo>
                  <a:lnTo>
                    <a:pt x="42138" y="51828"/>
                  </a:lnTo>
                  <a:close/>
                </a:path>
                <a:path w="546735" h="66675" extrusionOk="0">
                  <a:moveTo>
                    <a:pt x="104648" y="48298"/>
                  </a:moveTo>
                  <a:lnTo>
                    <a:pt x="99580" y="51371"/>
                  </a:lnTo>
                  <a:lnTo>
                    <a:pt x="94157" y="53365"/>
                  </a:lnTo>
                  <a:lnTo>
                    <a:pt x="87909" y="53365"/>
                  </a:lnTo>
                  <a:lnTo>
                    <a:pt x="79895" y="52120"/>
                  </a:lnTo>
                  <a:lnTo>
                    <a:pt x="73304" y="48374"/>
                  </a:lnTo>
                  <a:lnTo>
                    <a:pt x="68834" y="42024"/>
                  </a:lnTo>
                  <a:lnTo>
                    <a:pt x="67195" y="33020"/>
                  </a:lnTo>
                  <a:lnTo>
                    <a:pt x="68694" y="24282"/>
                  </a:lnTo>
                  <a:lnTo>
                    <a:pt x="72859" y="17932"/>
                  </a:lnTo>
                  <a:lnTo>
                    <a:pt x="79209" y="14071"/>
                  </a:lnTo>
                  <a:lnTo>
                    <a:pt x="87274" y="12763"/>
                  </a:lnTo>
                  <a:lnTo>
                    <a:pt x="93421" y="12763"/>
                  </a:lnTo>
                  <a:lnTo>
                    <a:pt x="99847" y="14287"/>
                  </a:lnTo>
                  <a:lnTo>
                    <a:pt x="104546" y="18275"/>
                  </a:lnTo>
                  <a:lnTo>
                    <a:pt x="104546" y="4699"/>
                  </a:lnTo>
                  <a:lnTo>
                    <a:pt x="99847" y="1447"/>
                  </a:lnTo>
                  <a:lnTo>
                    <a:pt x="93700" y="0"/>
                  </a:lnTo>
                  <a:lnTo>
                    <a:pt x="84467" y="0"/>
                  </a:lnTo>
                  <a:lnTo>
                    <a:pt x="71742" y="2311"/>
                  </a:lnTo>
                  <a:lnTo>
                    <a:pt x="61404" y="8940"/>
                  </a:lnTo>
                  <a:lnTo>
                    <a:pt x="54457" y="19418"/>
                  </a:lnTo>
                  <a:lnTo>
                    <a:pt x="51917" y="33286"/>
                  </a:lnTo>
                  <a:lnTo>
                    <a:pt x="54406" y="47078"/>
                  </a:lnTo>
                  <a:lnTo>
                    <a:pt x="61264" y="57391"/>
                  </a:lnTo>
                  <a:lnTo>
                    <a:pt x="71488" y="63868"/>
                  </a:lnTo>
                  <a:lnTo>
                    <a:pt x="84112" y="66116"/>
                  </a:lnTo>
                  <a:lnTo>
                    <a:pt x="92798" y="66116"/>
                  </a:lnTo>
                  <a:lnTo>
                    <a:pt x="99402" y="64401"/>
                  </a:lnTo>
                  <a:lnTo>
                    <a:pt x="104648" y="61226"/>
                  </a:lnTo>
                  <a:lnTo>
                    <a:pt x="104648" y="48298"/>
                  </a:lnTo>
                  <a:close/>
                </a:path>
                <a:path w="546735" h="66675" extrusionOk="0">
                  <a:moveTo>
                    <a:pt x="177088" y="32372"/>
                  </a:moveTo>
                  <a:lnTo>
                    <a:pt x="161886" y="4343"/>
                  </a:lnTo>
                  <a:lnTo>
                    <a:pt x="161886" y="33274"/>
                  </a:lnTo>
                  <a:lnTo>
                    <a:pt x="160756" y="41871"/>
                  </a:lnTo>
                  <a:lnTo>
                    <a:pt x="160731" y="42062"/>
                  </a:lnTo>
                  <a:lnTo>
                    <a:pt x="157441" y="48336"/>
                  </a:lnTo>
                  <a:lnTo>
                    <a:pt x="152361" y="52095"/>
                  </a:lnTo>
                  <a:lnTo>
                    <a:pt x="145796" y="53352"/>
                  </a:lnTo>
                  <a:lnTo>
                    <a:pt x="139395" y="52095"/>
                  </a:lnTo>
                  <a:lnTo>
                    <a:pt x="129552" y="33274"/>
                  </a:lnTo>
                  <a:lnTo>
                    <a:pt x="129603" y="32372"/>
                  </a:lnTo>
                  <a:lnTo>
                    <a:pt x="146062" y="12839"/>
                  </a:lnTo>
                  <a:lnTo>
                    <a:pt x="152476" y="14084"/>
                  </a:lnTo>
                  <a:lnTo>
                    <a:pt x="161886" y="33274"/>
                  </a:lnTo>
                  <a:lnTo>
                    <a:pt x="161886" y="4343"/>
                  </a:lnTo>
                  <a:lnTo>
                    <a:pt x="159042" y="2387"/>
                  </a:lnTo>
                  <a:lnTo>
                    <a:pt x="146151" y="0"/>
                  </a:lnTo>
                  <a:lnTo>
                    <a:pt x="133210" y="2387"/>
                  </a:lnTo>
                  <a:lnTo>
                    <a:pt x="123139" y="9093"/>
                  </a:lnTo>
                  <a:lnTo>
                    <a:pt x="116573" y="19532"/>
                  </a:lnTo>
                  <a:lnTo>
                    <a:pt x="114350" y="32372"/>
                  </a:lnTo>
                  <a:lnTo>
                    <a:pt x="114261" y="33274"/>
                  </a:lnTo>
                  <a:lnTo>
                    <a:pt x="116446" y="46456"/>
                  </a:lnTo>
                  <a:lnTo>
                    <a:pt x="116484" y="46685"/>
                  </a:lnTo>
                  <a:lnTo>
                    <a:pt x="122809" y="57099"/>
                  </a:lnTo>
                  <a:lnTo>
                    <a:pt x="132664" y="63779"/>
                  </a:lnTo>
                  <a:lnTo>
                    <a:pt x="145161" y="66116"/>
                  </a:lnTo>
                  <a:lnTo>
                    <a:pt x="158089" y="63779"/>
                  </a:lnTo>
                  <a:lnTo>
                    <a:pt x="176974" y="33096"/>
                  </a:lnTo>
                  <a:lnTo>
                    <a:pt x="177088" y="32372"/>
                  </a:lnTo>
                  <a:close/>
                </a:path>
                <a:path w="546735" h="66675" extrusionOk="0">
                  <a:moveTo>
                    <a:pt x="245833" y="1181"/>
                  </a:moveTo>
                  <a:lnTo>
                    <a:pt x="231813" y="1181"/>
                  </a:lnTo>
                  <a:lnTo>
                    <a:pt x="231889" y="26060"/>
                  </a:lnTo>
                  <a:lnTo>
                    <a:pt x="232181" y="39878"/>
                  </a:lnTo>
                  <a:lnTo>
                    <a:pt x="229095" y="35255"/>
                  </a:lnTo>
                  <a:lnTo>
                    <a:pt x="205041" y="1181"/>
                  </a:lnTo>
                  <a:lnTo>
                    <a:pt x="191389" y="1181"/>
                  </a:lnTo>
                  <a:lnTo>
                    <a:pt x="191389" y="65024"/>
                  </a:lnTo>
                  <a:lnTo>
                    <a:pt x="205498" y="65024"/>
                  </a:lnTo>
                  <a:lnTo>
                    <a:pt x="205473" y="33997"/>
                  </a:lnTo>
                  <a:lnTo>
                    <a:pt x="205320" y="23520"/>
                  </a:lnTo>
                  <a:lnTo>
                    <a:pt x="208178" y="27940"/>
                  </a:lnTo>
                  <a:lnTo>
                    <a:pt x="233260" y="65024"/>
                  </a:lnTo>
                  <a:lnTo>
                    <a:pt x="245833" y="65024"/>
                  </a:lnTo>
                  <a:lnTo>
                    <a:pt x="245833" y="1181"/>
                  </a:lnTo>
                  <a:close/>
                </a:path>
                <a:path w="546735" h="66675" extrusionOk="0">
                  <a:moveTo>
                    <a:pt x="322084" y="32372"/>
                  </a:moveTo>
                  <a:lnTo>
                    <a:pt x="319976" y="19532"/>
                  </a:lnTo>
                  <a:lnTo>
                    <a:pt x="319938" y="19304"/>
                  </a:lnTo>
                  <a:lnTo>
                    <a:pt x="316039" y="12839"/>
                  </a:lnTo>
                  <a:lnTo>
                    <a:pt x="313791" y="9093"/>
                  </a:lnTo>
                  <a:lnTo>
                    <a:pt x="306882" y="4343"/>
                  </a:lnTo>
                  <a:lnTo>
                    <a:pt x="306882" y="33274"/>
                  </a:lnTo>
                  <a:lnTo>
                    <a:pt x="305739" y="41871"/>
                  </a:lnTo>
                  <a:lnTo>
                    <a:pt x="305714" y="42062"/>
                  </a:lnTo>
                  <a:lnTo>
                    <a:pt x="302437" y="48336"/>
                  </a:lnTo>
                  <a:lnTo>
                    <a:pt x="297345" y="52095"/>
                  </a:lnTo>
                  <a:lnTo>
                    <a:pt x="290791" y="53352"/>
                  </a:lnTo>
                  <a:lnTo>
                    <a:pt x="284391" y="52095"/>
                  </a:lnTo>
                  <a:lnTo>
                    <a:pt x="279222" y="48336"/>
                  </a:lnTo>
                  <a:lnTo>
                    <a:pt x="278269" y="46685"/>
                  </a:lnTo>
                  <a:lnTo>
                    <a:pt x="275818" y="42062"/>
                  </a:lnTo>
                  <a:lnTo>
                    <a:pt x="275717" y="41871"/>
                  </a:lnTo>
                  <a:lnTo>
                    <a:pt x="274548" y="33274"/>
                  </a:lnTo>
                  <a:lnTo>
                    <a:pt x="274599" y="32372"/>
                  </a:lnTo>
                  <a:lnTo>
                    <a:pt x="275742" y="24244"/>
                  </a:lnTo>
                  <a:lnTo>
                    <a:pt x="275755" y="24091"/>
                  </a:lnTo>
                  <a:lnTo>
                    <a:pt x="279184" y="17868"/>
                  </a:lnTo>
                  <a:lnTo>
                    <a:pt x="284441" y="14084"/>
                  </a:lnTo>
                  <a:lnTo>
                    <a:pt x="291058" y="12839"/>
                  </a:lnTo>
                  <a:lnTo>
                    <a:pt x="297459" y="14084"/>
                  </a:lnTo>
                  <a:lnTo>
                    <a:pt x="306882" y="33274"/>
                  </a:lnTo>
                  <a:lnTo>
                    <a:pt x="306882" y="4343"/>
                  </a:lnTo>
                  <a:lnTo>
                    <a:pt x="304038" y="2387"/>
                  </a:lnTo>
                  <a:lnTo>
                    <a:pt x="291147" y="0"/>
                  </a:lnTo>
                  <a:lnTo>
                    <a:pt x="278206" y="2387"/>
                  </a:lnTo>
                  <a:lnTo>
                    <a:pt x="268135" y="9093"/>
                  </a:lnTo>
                  <a:lnTo>
                    <a:pt x="261569" y="19532"/>
                  </a:lnTo>
                  <a:lnTo>
                    <a:pt x="259346" y="32372"/>
                  </a:lnTo>
                  <a:lnTo>
                    <a:pt x="259245" y="33274"/>
                  </a:lnTo>
                  <a:lnTo>
                    <a:pt x="261429" y="46456"/>
                  </a:lnTo>
                  <a:lnTo>
                    <a:pt x="261467" y="46685"/>
                  </a:lnTo>
                  <a:lnTo>
                    <a:pt x="267804" y="57099"/>
                  </a:lnTo>
                  <a:lnTo>
                    <a:pt x="277647" y="63779"/>
                  </a:lnTo>
                  <a:lnTo>
                    <a:pt x="290156" y="66116"/>
                  </a:lnTo>
                  <a:lnTo>
                    <a:pt x="303085" y="63779"/>
                  </a:lnTo>
                  <a:lnTo>
                    <a:pt x="313143" y="57099"/>
                  </a:lnTo>
                  <a:lnTo>
                    <a:pt x="315480" y="53352"/>
                  </a:lnTo>
                  <a:lnTo>
                    <a:pt x="319735" y="46456"/>
                  </a:lnTo>
                  <a:lnTo>
                    <a:pt x="321932" y="33274"/>
                  </a:lnTo>
                  <a:lnTo>
                    <a:pt x="321970" y="33096"/>
                  </a:lnTo>
                  <a:lnTo>
                    <a:pt x="322084" y="32372"/>
                  </a:lnTo>
                  <a:close/>
                </a:path>
                <a:path w="546735" h="66675" extrusionOk="0">
                  <a:moveTo>
                    <a:pt x="399059" y="1181"/>
                  </a:moveTo>
                  <a:lnTo>
                    <a:pt x="383413" y="1181"/>
                  </a:lnTo>
                  <a:lnTo>
                    <a:pt x="372364" y="18681"/>
                  </a:lnTo>
                  <a:lnTo>
                    <a:pt x="367766" y="26416"/>
                  </a:lnTo>
                  <a:lnTo>
                    <a:pt x="365848" y="23139"/>
                  </a:lnTo>
                  <a:lnTo>
                    <a:pt x="352209" y="1181"/>
                  </a:lnTo>
                  <a:lnTo>
                    <a:pt x="336384" y="1181"/>
                  </a:lnTo>
                  <a:lnTo>
                    <a:pt x="336384" y="65024"/>
                  </a:lnTo>
                  <a:lnTo>
                    <a:pt x="350862" y="65024"/>
                  </a:lnTo>
                  <a:lnTo>
                    <a:pt x="350837" y="34975"/>
                  </a:lnTo>
                  <a:lnTo>
                    <a:pt x="350672" y="21615"/>
                  </a:lnTo>
                  <a:lnTo>
                    <a:pt x="367677" y="48120"/>
                  </a:lnTo>
                  <a:lnTo>
                    <a:pt x="375208" y="36690"/>
                  </a:lnTo>
                  <a:lnTo>
                    <a:pt x="384949" y="21615"/>
                  </a:lnTo>
                  <a:lnTo>
                    <a:pt x="384670" y="34798"/>
                  </a:lnTo>
                  <a:lnTo>
                    <a:pt x="384594" y="65024"/>
                  </a:lnTo>
                  <a:lnTo>
                    <a:pt x="399059" y="65024"/>
                  </a:lnTo>
                  <a:lnTo>
                    <a:pt x="399059" y="1181"/>
                  </a:lnTo>
                  <a:close/>
                </a:path>
                <a:path w="546735" h="66675" extrusionOk="0">
                  <a:moveTo>
                    <a:pt x="430542" y="1181"/>
                  </a:moveTo>
                  <a:lnTo>
                    <a:pt x="415798" y="1181"/>
                  </a:lnTo>
                  <a:lnTo>
                    <a:pt x="415798" y="65024"/>
                  </a:lnTo>
                  <a:lnTo>
                    <a:pt x="430542" y="65024"/>
                  </a:lnTo>
                  <a:lnTo>
                    <a:pt x="430542" y="1181"/>
                  </a:lnTo>
                  <a:close/>
                </a:path>
                <a:path w="546735" h="66675" extrusionOk="0">
                  <a:moveTo>
                    <a:pt x="490677" y="46926"/>
                  </a:moveTo>
                  <a:lnTo>
                    <a:pt x="461200" y="22783"/>
                  </a:lnTo>
                  <a:lnTo>
                    <a:pt x="459295" y="21526"/>
                  </a:lnTo>
                  <a:lnTo>
                    <a:pt x="459295" y="14922"/>
                  </a:lnTo>
                  <a:lnTo>
                    <a:pt x="461822" y="12750"/>
                  </a:lnTo>
                  <a:lnTo>
                    <a:pt x="473684" y="12750"/>
                  </a:lnTo>
                  <a:lnTo>
                    <a:pt x="481914" y="15100"/>
                  </a:lnTo>
                  <a:lnTo>
                    <a:pt x="487159" y="18986"/>
                  </a:lnTo>
                  <a:lnTo>
                    <a:pt x="487159" y="4787"/>
                  </a:lnTo>
                  <a:lnTo>
                    <a:pt x="482815" y="1892"/>
                  </a:lnTo>
                  <a:lnTo>
                    <a:pt x="475221" y="0"/>
                  </a:lnTo>
                  <a:lnTo>
                    <a:pt x="468528" y="0"/>
                  </a:lnTo>
                  <a:lnTo>
                    <a:pt x="457936" y="1371"/>
                  </a:lnTo>
                  <a:lnTo>
                    <a:pt x="450430" y="5207"/>
                  </a:lnTo>
                  <a:lnTo>
                    <a:pt x="445947" y="11074"/>
                  </a:lnTo>
                  <a:lnTo>
                    <a:pt x="444461" y="18542"/>
                  </a:lnTo>
                  <a:lnTo>
                    <a:pt x="444461" y="28028"/>
                  </a:lnTo>
                  <a:lnTo>
                    <a:pt x="449072" y="33553"/>
                  </a:lnTo>
                  <a:lnTo>
                    <a:pt x="460387" y="37706"/>
                  </a:lnTo>
                  <a:lnTo>
                    <a:pt x="473862" y="42862"/>
                  </a:lnTo>
                  <a:lnTo>
                    <a:pt x="475754" y="44488"/>
                  </a:lnTo>
                  <a:lnTo>
                    <a:pt x="475754" y="51269"/>
                  </a:lnTo>
                  <a:lnTo>
                    <a:pt x="473138" y="53352"/>
                  </a:lnTo>
                  <a:lnTo>
                    <a:pt x="460197" y="53352"/>
                  </a:lnTo>
                  <a:lnTo>
                    <a:pt x="450519" y="50546"/>
                  </a:lnTo>
                  <a:lnTo>
                    <a:pt x="444284" y="45212"/>
                  </a:lnTo>
                  <a:lnTo>
                    <a:pt x="444284" y="59778"/>
                  </a:lnTo>
                  <a:lnTo>
                    <a:pt x="448894" y="63207"/>
                  </a:lnTo>
                  <a:lnTo>
                    <a:pt x="457314" y="66103"/>
                  </a:lnTo>
                  <a:lnTo>
                    <a:pt x="466166" y="66103"/>
                  </a:lnTo>
                  <a:lnTo>
                    <a:pt x="477329" y="64579"/>
                  </a:lnTo>
                  <a:lnTo>
                    <a:pt x="484936" y="60426"/>
                  </a:lnTo>
                  <a:lnTo>
                    <a:pt x="489292" y="54317"/>
                  </a:lnTo>
                  <a:lnTo>
                    <a:pt x="490677" y="46926"/>
                  </a:lnTo>
                  <a:close/>
                </a:path>
                <a:path w="546735" h="66675" extrusionOk="0">
                  <a:moveTo>
                    <a:pt x="546125" y="1181"/>
                  </a:moveTo>
                  <a:lnTo>
                    <a:pt x="496023" y="1181"/>
                  </a:lnTo>
                  <a:lnTo>
                    <a:pt x="496023" y="14465"/>
                  </a:lnTo>
                  <a:lnTo>
                    <a:pt x="513562" y="14465"/>
                  </a:lnTo>
                  <a:lnTo>
                    <a:pt x="513562" y="65024"/>
                  </a:lnTo>
                  <a:lnTo>
                    <a:pt x="528307" y="65024"/>
                  </a:lnTo>
                  <a:lnTo>
                    <a:pt x="528307" y="14465"/>
                  </a:lnTo>
                  <a:lnTo>
                    <a:pt x="546125" y="14465"/>
                  </a:lnTo>
                  <a:lnTo>
                    <a:pt x="546125" y="1181"/>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016" name="Google Shape;1016;p6"/>
            <p:cNvPicPr preferRelativeResize="0"/>
            <p:nvPr/>
          </p:nvPicPr>
          <p:blipFill rotWithShape="1">
            <a:blip r:embed="rId3">
              <a:alphaModFix/>
            </a:blip>
            <a:srcRect/>
            <a:stretch/>
          </p:blipFill>
          <p:spPr>
            <a:xfrm>
              <a:off x="228168" y="392082"/>
              <a:ext cx="338744" cy="66116"/>
            </a:xfrm>
            <a:prstGeom prst="rect">
              <a:avLst/>
            </a:prstGeom>
            <a:noFill/>
            <a:ln>
              <a:noFill/>
            </a:ln>
          </p:spPr>
        </p:pic>
      </p:grpSp>
      <p:pic>
        <p:nvPicPr>
          <p:cNvPr id="1017" name="Google Shape;1017;p6"/>
          <p:cNvPicPr preferRelativeResize="0"/>
          <p:nvPr/>
        </p:nvPicPr>
        <p:blipFill rotWithShape="1">
          <a:blip r:embed="rId4">
            <a:alphaModFix/>
          </a:blip>
          <a:srcRect/>
          <a:stretch/>
        </p:blipFill>
        <p:spPr>
          <a:xfrm>
            <a:off x="8391526" y="4860292"/>
            <a:ext cx="532606" cy="128630"/>
          </a:xfrm>
          <a:prstGeom prst="rect">
            <a:avLst/>
          </a:prstGeom>
          <a:noFill/>
          <a:ln>
            <a:noFill/>
          </a:ln>
        </p:spPr>
      </p:pic>
      <p:pic>
        <p:nvPicPr>
          <p:cNvPr id="1018" name="Google Shape;1018;p6"/>
          <p:cNvPicPr preferRelativeResize="0"/>
          <p:nvPr/>
        </p:nvPicPr>
        <p:blipFill rotWithShape="1">
          <a:blip r:embed="rId5">
            <a:alphaModFix/>
          </a:blip>
          <a:srcRect/>
          <a:stretch/>
        </p:blipFill>
        <p:spPr>
          <a:xfrm>
            <a:off x="1013100" y="704799"/>
            <a:ext cx="2762388" cy="301472"/>
          </a:xfrm>
          <a:prstGeom prst="rect">
            <a:avLst/>
          </a:prstGeom>
          <a:noFill/>
          <a:ln>
            <a:noFill/>
          </a:ln>
        </p:spPr>
      </p:pic>
      <p:sp>
        <p:nvSpPr>
          <p:cNvPr id="1019" name="Google Shape;1019;p6"/>
          <p:cNvSpPr/>
          <p:nvPr/>
        </p:nvSpPr>
        <p:spPr>
          <a:xfrm>
            <a:off x="254027" y="4884360"/>
            <a:ext cx="31750" cy="47625"/>
          </a:xfrm>
          <a:custGeom>
            <a:avLst/>
            <a:gdLst/>
            <a:ahLst/>
            <a:cxnLst/>
            <a:rect l="l" t="t" r="r" b="b"/>
            <a:pathLst>
              <a:path w="31750" h="47625" extrusionOk="0">
                <a:moveTo>
                  <a:pt x="19429" y="0"/>
                </a:moveTo>
                <a:lnTo>
                  <a:pt x="14209" y="0"/>
                </a:lnTo>
                <a:lnTo>
                  <a:pt x="11859" y="571"/>
                </a:lnTo>
                <a:lnTo>
                  <a:pt x="187" y="18541"/>
                </a:lnTo>
                <a:lnTo>
                  <a:pt x="132" y="19062"/>
                </a:lnTo>
                <a:lnTo>
                  <a:pt x="46" y="19875"/>
                </a:lnTo>
                <a:lnTo>
                  <a:pt x="0" y="30632"/>
                </a:lnTo>
                <a:lnTo>
                  <a:pt x="353" y="33299"/>
                </a:lnTo>
                <a:lnTo>
                  <a:pt x="2168" y="38696"/>
                </a:lnTo>
                <a:lnTo>
                  <a:pt x="2258" y="38963"/>
                </a:lnTo>
                <a:lnTo>
                  <a:pt x="14209" y="47447"/>
                </a:lnTo>
                <a:lnTo>
                  <a:pt x="19263" y="47447"/>
                </a:lnTo>
                <a:lnTo>
                  <a:pt x="22007" y="46748"/>
                </a:lnTo>
                <a:lnTo>
                  <a:pt x="26680" y="43954"/>
                </a:lnTo>
                <a:lnTo>
                  <a:pt x="28312" y="42265"/>
                </a:lnTo>
                <a:lnTo>
                  <a:pt x="14247" y="42265"/>
                </a:lnTo>
                <a:lnTo>
                  <a:pt x="12602" y="41795"/>
                </a:lnTo>
                <a:lnTo>
                  <a:pt x="6543" y="34785"/>
                </a:lnTo>
                <a:lnTo>
                  <a:pt x="6551" y="29336"/>
                </a:lnTo>
                <a:lnTo>
                  <a:pt x="11929" y="22758"/>
                </a:lnTo>
                <a:lnTo>
                  <a:pt x="5459" y="22758"/>
                </a:lnTo>
                <a:lnTo>
                  <a:pt x="5534" y="18541"/>
                </a:lnTo>
                <a:lnTo>
                  <a:pt x="5635" y="17843"/>
                </a:lnTo>
                <a:lnTo>
                  <a:pt x="5717" y="17271"/>
                </a:lnTo>
                <a:lnTo>
                  <a:pt x="5811" y="16624"/>
                </a:lnTo>
                <a:lnTo>
                  <a:pt x="5916" y="15900"/>
                </a:lnTo>
                <a:lnTo>
                  <a:pt x="7732" y="10680"/>
                </a:lnTo>
                <a:lnTo>
                  <a:pt x="8932" y="8839"/>
                </a:lnTo>
                <a:lnTo>
                  <a:pt x="9040" y="8674"/>
                </a:lnTo>
                <a:lnTo>
                  <a:pt x="12456" y="5905"/>
                </a:lnTo>
                <a:lnTo>
                  <a:pt x="14488" y="5219"/>
                </a:lnTo>
                <a:lnTo>
                  <a:pt x="28350" y="5219"/>
                </a:lnTo>
                <a:lnTo>
                  <a:pt x="27506" y="4025"/>
                </a:lnTo>
                <a:lnTo>
                  <a:pt x="25829" y="2590"/>
                </a:lnTo>
                <a:lnTo>
                  <a:pt x="21840" y="571"/>
                </a:lnTo>
                <a:lnTo>
                  <a:pt x="19429" y="0"/>
                </a:lnTo>
                <a:close/>
              </a:path>
              <a:path w="31750" h="47625" extrusionOk="0">
                <a:moveTo>
                  <a:pt x="28444" y="21742"/>
                </a:moveTo>
                <a:lnTo>
                  <a:pt x="18146" y="21742"/>
                </a:lnTo>
                <a:lnTo>
                  <a:pt x="19810" y="22199"/>
                </a:lnTo>
                <a:lnTo>
                  <a:pt x="22743" y="24015"/>
                </a:lnTo>
                <a:lnTo>
                  <a:pt x="23899" y="25234"/>
                </a:lnTo>
                <a:lnTo>
                  <a:pt x="25563" y="28320"/>
                </a:lnTo>
                <a:lnTo>
                  <a:pt x="25713" y="28930"/>
                </a:lnTo>
                <a:lnTo>
                  <a:pt x="25813" y="29336"/>
                </a:lnTo>
                <a:lnTo>
                  <a:pt x="25916" y="29756"/>
                </a:lnTo>
                <a:lnTo>
                  <a:pt x="17981" y="42265"/>
                </a:lnTo>
                <a:lnTo>
                  <a:pt x="28312" y="42265"/>
                </a:lnTo>
                <a:lnTo>
                  <a:pt x="28484" y="42087"/>
                </a:lnTo>
                <a:lnTo>
                  <a:pt x="31049" y="37388"/>
                </a:lnTo>
                <a:lnTo>
                  <a:pt x="31697" y="34785"/>
                </a:lnTo>
                <a:lnTo>
                  <a:pt x="31697" y="28930"/>
                </a:lnTo>
                <a:lnTo>
                  <a:pt x="31036" y="26288"/>
                </a:lnTo>
                <a:lnTo>
                  <a:pt x="28444" y="21742"/>
                </a:lnTo>
                <a:close/>
              </a:path>
              <a:path w="31750" h="47625" extrusionOk="0">
                <a:moveTo>
                  <a:pt x="19860" y="16624"/>
                </a:moveTo>
                <a:lnTo>
                  <a:pt x="15619" y="16624"/>
                </a:lnTo>
                <a:lnTo>
                  <a:pt x="14107" y="16865"/>
                </a:lnTo>
                <a:lnTo>
                  <a:pt x="5827" y="22758"/>
                </a:lnTo>
                <a:lnTo>
                  <a:pt x="11929" y="22758"/>
                </a:lnTo>
                <a:lnTo>
                  <a:pt x="13574" y="22009"/>
                </a:lnTo>
                <a:lnTo>
                  <a:pt x="14882" y="21742"/>
                </a:lnTo>
                <a:lnTo>
                  <a:pt x="28469" y="21742"/>
                </a:lnTo>
                <a:lnTo>
                  <a:pt x="26655" y="19875"/>
                </a:lnTo>
                <a:lnTo>
                  <a:pt x="22273" y="17271"/>
                </a:lnTo>
                <a:lnTo>
                  <a:pt x="19860" y="16624"/>
                </a:lnTo>
                <a:close/>
              </a:path>
              <a:path w="31750" h="47625" extrusionOk="0">
                <a:moveTo>
                  <a:pt x="28350" y="5219"/>
                </a:moveTo>
                <a:lnTo>
                  <a:pt x="19238" y="5219"/>
                </a:lnTo>
                <a:lnTo>
                  <a:pt x="21183" y="5905"/>
                </a:lnTo>
                <a:lnTo>
                  <a:pt x="23123" y="7708"/>
                </a:lnTo>
                <a:lnTo>
                  <a:pt x="24111" y="8674"/>
                </a:lnTo>
                <a:lnTo>
                  <a:pt x="25029" y="10248"/>
                </a:lnTo>
                <a:lnTo>
                  <a:pt x="25550" y="12255"/>
                </a:lnTo>
                <a:lnTo>
                  <a:pt x="31316" y="12255"/>
                </a:lnTo>
                <a:lnTo>
                  <a:pt x="31202" y="11506"/>
                </a:lnTo>
                <a:lnTo>
                  <a:pt x="31077" y="10680"/>
                </a:lnTo>
                <a:lnTo>
                  <a:pt x="31011" y="10248"/>
                </a:lnTo>
                <a:lnTo>
                  <a:pt x="30947" y="9829"/>
                </a:lnTo>
                <a:lnTo>
                  <a:pt x="30109" y="7708"/>
                </a:lnTo>
                <a:lnTo>
                  <a:pt x="28350" y="5219"/>
                </a:lnTo>
                <a:close/>
              </a:path>
            </a:pathLst>
          </a:custGeom>
          <a:solidFill>
            <a:srgbClr val="666666"/>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020" name="Google Shape;1020;p6"/>
          <p:cNvSpPr/>
          <p:nvPr/>
        </p:nvSpPr>
        <p:spPr>
          <a:xfrm>
            <a:off x="1051604" y="3032061"/>
            <a:ext cx="561340" cy="149860"/>
          </a:xfrm>
          <a:custGeom>
            <a:avLst/>
            <a:gdLst/>
            <a:ahLst/>
            <a:cxnLst/>
            <a:rect l="l" t="t" r="r" b="b"/>
            <a:pathLst>
              <a:path w="561340" h="149860" extrusionOk="0">
                <a:moveTo>
                  <a:pt x="508177" y="32524"/>
                </a:moveTo>
                <a:lnTo>
                  <a:pt x="487210" y="32524"/>
                </a:lnTo>
                <a:lnTo>
                  <a:pt x="516102" y="119367"/>
                </a:lnTo>
                <a:lnTo>
                  <a:pt x="514997" y="124104"/>
                </a:lnTo>
                <a:lnTo>
                  <a:pt x="513206" y="127507"/>
                </a:lnTo>
                <a:lnTo>
                  <a:pt x="508253" y="131698"/>
                </a:lnTo>
                <a:lnTo>
                  <a:pt x="505586" y="132740"/>
                </a:lnTo>
                <a:lnTo>
                  <a:pt x="493814" y="132740"/>
                </a:lnTo>
                <a:lnTo>
                  <a:pt x="493814" y="148043"/>
                </a:lnTo>
                <a:lnTo>
                  <a:pt x="494969" y="148310"/>
                </a:lnTo>
                <a:lnTo>
                  <a:pt x="499592" y="149199"/>
                </a:lnTo>
                <a:lnTo>
                  <a:pt x="502729" y="149415"/>
                </a:lnTo>
                <a:lnTo>
                  <a:pt x="512305" y="149415"/>
                </a:lnTo>
                <a:lnTo>
                  <a:pt x="537400" y="114909"/>
                </a:lnTo>
                <a:lnTo>
                  <a:pt x="542879" y="95923"/>
                </a:lnTo>
                <a:lnTo>
                  <a:pt x="525843" y="95923"/>
                </a:lnTo>
                <a:lnTo>
                  <a:pt x="524862" y="89928"/>
                </a:lnTo>
                <a:lnTo>
                  <a:pt x="523913" y="84607"/>
                </a:lnTo>
                <a:lnTo>
                  <a:pt x="521275" y="73469"/>
                </a:lnTo>
                <a:lnTo>
                  <a:pt x="508177" y="32524"/>
                </a:lnTo>
                <a:close/>
              </a:path>
              <a:path w="561340" h="149860" extrusionOk="0">
                <a:moveTo>
                  <a:pt x="561174" y="32524"/>
                </a:moveTo>
                <a:lnTo>
                  <a:pt x="541362" y="32524"/>
                </a:lnTo>
                <a:lnTo>
                  <a:pt x="530674" y="73304"/>
                </a:lnTo>
                <a:lnTo>
                  <a:pt x="526503" y="95923"/>
                </a:lnTo>
                <a:lnTo>
                  <a:pt x="542879" y="95923"/>
                </a:lnTo>
                <a:lnTo>
                  <a:pt x="561174" y="32524"/>
                </a:lnTo>
                <a:close/>
              </a:path>
              <a:path w="561340" h="149860" extrusionOk="0">
                <a:moveTo>
                  <a:pt x="471525" y="49199"/>
                </a:moveTo>
                <a:lnTo>
                  <a:pt x="451713" y="49199"/>
                </a:lnTo>
                <a:lnTo>
                  <a:pt x="451778" y="102311"/>
                </a:lnTo>
                <a:lnTo>
                  <a:pt x="466902" y="121348"/>
                </a:lnTo>
                <a:lnTo>
                  <a:pt x="474052" y="121348"/>
                </a:lnTo>
                <a:lnTo>
                  <a:pt x="476148" y="121132"/>
                </a:lnTo>
                <a:lnTo>
                  <a:pt x="480771" y="120243"/>
                </a:lnTo>
                <a:lnTo>
                  <a:pt x="482638" y="119811"/>
                </a:lnTo>
                <a:lnTo>
                  <a:pt x="484073" y="119367"/>
                </a:lnTo>
                <a:lnTo>
                  <a:pt x="484073" y="104673"/>
                </a:lnTo>
                <a:lnTo>
                  <a:pt x="473836" y="104673"/>
                </a:lnTo>
                <a:lnTo>
                  <a:pt x="471525" y="102311"/>
                </a:lnTo>
                <a:lnTo>
                  <a:pt x="471525" y="49199"/>
                </a:lnTo>
                <a:close/>
              </a:path>
              <a:path w="561340" h="149860" extrusionOk="0">
                <a:moveTo>
                  <a:pt x="484073" y="32524"/>
                </a:moveTo>
                <a:lnTo>
                  <a:pt x="442963" y="32524"/>
                </a:lnTo>
                <a:lnTo>
                  <a:pt x="442963" y="49199"/>
                </a:lnTo>
                <a:lnTo>
                  <a:pt x="484073" y="49199"/>
                </a:lnTo>
                <a:lnTo>
                  <a:pt x="484073" y="32524"/>
                </a:lnTo>
                <a:close/>
              </a:path>
              <a:path w="561340" h="149860" extrusionOk="0">
                <a:moveTo>
                  <a:pt x="471525" y="8089"/>
                </a:moveTo>
                <a:lnTo>
                  <a:pt x="454685" y="8089"/>
                </a:lnTo>
                <a:lnTo>
                  <a:pt x="451713" y="32524"/>
                </a:lnTo>
                <a:lnTo>
                  <a:pt x="471525" y="32524"/>
                </a:lnTo>
                <a:lnTo>
                  <a:pt x="471525" y="8089"/>
                </a:lnTo>
                <a:close/>
              </a:path>
              <a:path w="561340" h="149860" extrusionOk="0">
                <a:moveTo>
                  <a:pt x="432561" y="32524"/>
                </a:moveTo>
                <a:lnTo>
                  <a:pt x="412749" y="32524"/>
                </a:lnTo>
                <a:lnTo>
                  <a:pt x="412749" y="119367"/>
                </a:lnTo>
                <a:lnTo>
                  <a:pt x="432561" y="119367"/>
                </a:lnTo>
                <a:lnTo>
                  <a:pt x="432561" y="32524"/>
                </a:lnTo>
                <a:close/>
              </a:path>
              <a:path w="561340" h="149860" extrusionOk="0">
                <a:moveTo>
                  <a:pt x="432561" y="0"/>
                </a:moveTo>
                <a:lnTo>
                  <a:pt x="412584" y="0"/>
                </a:lnTo>
                <a:lnTo>
                  <a:pt x="412584" y="18986"/>
                </a:lnTo>
                <a:lnTo>
                  <a:pt x="432561" y="18986"/>
                </a:lnTo>
                <a:lnTo>
                  <a:pt x="432561" y="0"/>
                </a:lnTo>
                <a:close/>
              </a:path>
              <a:path w="561340" h="149860" extrusionOk="0">
                <a:moveTo>
                  <a:pt x="376758" y="30543"/>
                </a:moveTo>
                <a:lnTo>
                  <a:pt x="367512" y="30543"/>
                </a:lnTo>
                <a:lnTo>
                  <a:pt x="359999" y="31229"/>
                </a:lnTo>
                <a:lnTo>
                  <a:pt x="335913" y="64439"/>
                </a:lnTo>
                <a:lnTo>
                  <a:pt x="335318" y="75945"/>
                </a:lnTo>
                <a:lnTo>
                  <a:pt x="335803" y="86677"/>
                </a:lnTo>
                <a:lnTo>
                  <a:pt x="360236" y="120662"/>
                </a:lnTo>
                <a:lnTo>
                  <a:pt x="368172" y="121348"/>
                </a:lnTo>
                <a:lnTo>
                  <a:pt x="374230" y="121348"/>
                </a:lnTo>
                <a:lnTo>
                  <a:pt x="379488" y="120141"/>
                </a:lnTo>
                <a:lnTo>
                  <a:pt x="388404" y="115290"/>
                </a:lnTo>
                <a:lnTo>
                  <a:pt x="391833" y="111518"/>
                </a:lnTo>
                <a:lnTo>
                  <a:pt x="395081" y="104673"/>
                </a:lnTo>
                <a:lnTo>
                  <a:pt x="363766" y="104673"/>
                </a:lnTo>
                <a:lnTo>
                  <a:pt x="360629" y="102501"/>
                </a:lnTo>
                <a:lnTo>
                  <a:pt x="356895" y="93802"/>
                </a:lnTo>
                <a:lnTo>
                  <a:pt x="355955" y="87452"/>
                </a:lnTo>
                <a:lnTo>
                  <a:pt x="355955" y="64439"/>
                </a:lnTo>
                <a:lnTo>
                  <a:pt x="356831" y="58089"/>
                </a:lnTo>
                <a:lnTo>
                  <a:pt x="360305" y="49529"/>
                </a:lnTo>
                <a:lnTo>
                  <a:pt x="360362" y="49390"/>
                </a:lnTo>
                <a:lnTo>
                  <a:pt x="363334" y="47218"/>
                </a:lnTo>
                <a:lnTo>
                  <a:pt x="394829" y="47218"/>
                </a:lnTo>
                <a:lnTo>
                  <a:pt x="393245" y="43543"/>
                </a:lnTo>
                <a:lnTo>
                  <a:pt x="389635" y="38798"/>
                </a:lnTo>
                <a:lnTo>
                  <a:pt x="384136" y="33299"/>
                </a:lnTo>
                <a:lnTo>
                  <a:pt x="376758" y="30543"/>
                </a:lnTo>
                <a:close/>
              </a:path>
              <a:path w="561340" h="149860" extrusionOk="0">
                <a:moveTo>
                  <a:pt x="397890" y="86677"/>
                </a:moveTo>
                <a:lnTo>
                  <a:pt x="378244" y="86677"/>
                </a:lnTo>
                <a:lnTo>
                  <a:pt x="378244" y="92621"/>
                </a:lnTo>
                <a:lnTo>
                  <a:pt x="377443" y="97104"/>
                </a:lnTo>
                <a:lnTo>
                  <a:pt x="374256" y="103162"/>
                </a:lnTo>
                <a:lnTo>
                  <a:pt x="371690" y="104673"/>
                </a:lnTo>
                <a:lnTo>
                  <a:pt x="395081" y="104673"/>
                </a:lnTo>
                <a:lnTo>
                  <a:pt x="396684" y="101295"/>
                </a:lnTo>
                <a:lnTo>
                  <a:pt x="397890" y="94716"/>
                </a:lnTo>
                <a:lnTo>
                  <a:pt x="397890" y="86677"/>
                </a:lnTo>
                <a:close/>
              </a:path>
              <a:path w="561340" h="149860" extrusionOk="0">
                <a:moveTo>
                  <a:pt x="394829" y="47218"/>
                </a:moveTo>
                <a:lnTo>
                  <a:pt x="370928" y="47218"/>
                </a:lnTo>
                <a:lnTo>
                  <a:pt x="373456" y="48679"/>
                </a:lnTo>
                <a:lnTo>
                  <a:pt x="376758" y="54508"/>
                </a:lnTo>
                <a:lnTo>
                  <a:pt x="377583" y="59054"/>
                </a:lnTo>
                <a:lnTo>
                  <a:pt x="377583" y="65214"/>
                </a:lnTo>
                <a:lnTo>
                  <a:pt x="397890" y="65214"/>
                </a:lnTo>
                <a:lnTo>
                  <a:pt x="397514" y="59054"/>
                </a:lnTo>
                <a:lnTo>
                  <a:pt x="397456" y="58089"/>
                </a:lnTo>
                <a:lnTo>
                  <a:pt x="397374" y="56754"/>
                </a:lnTo>
                <a:lnTo>
                  <a:pt x="395825" y="49529"/>
                </a:lnTo>
                <a:lnTo>
                  <a:pt x="394829" y="47218"/>
                </a:lnTo>
                <a:close/>
              </a:path>
              <a:path w="561340" h="149860" extrusionOk="0">
                <a:moveTo>
                  <a:pt x="319633" y="32524"/>
                </a:moveTo>
                <a:lnTo>
                  <a:pt x="299821" y="32524"/>
                </a:lnTo>
                <a:lnTo>
                  <a:pt x="299821" y="119367"/>
                </a:lnTo>
                <a:lnTo>
                  <a:pt x="319633" y="119367"/>
                </a:lnTo>
                <a:lnTo>
                  <a:pt x="319633" y="32524"/>
                </a:lnTo>
                <a:close/>
              </a:path>
              <a:path w="561340" h="149860" extrusionOk="0">
                <a:moveTo>
                  <a:pt x="319633" y="0"/>
                </a:moveTo>
                <a:lnTo>
                  <a:pt x="299656" y="0"/>
                </a:lnTo>
                <a:lnTo>
                  <a:pt x="299656" y="18986"/>
                </a:lnTo>
                <a:lnTo>
                  <a:pt x="319633" y="18986"/>
                </a:lnTo>
                <a:lnTo>
                  <a:pt x="319633" y="0"/>
                </a:lnTo>
                <a:close/>
              </a:path>
              <a:path w="561340" h="149860" extrusionOk="0">
                <a:moveTo>
                  <a:pt x="233802" y="32638"/>
                </a:moveTo>
                <a:lnTo>
                  <a:pt x="217271" y="32638"/>
                </a:lnTo>
                <a:lnTo>
                  <a:pt x="217271" y="119367"/>
                </a:lnTo>
                <a:lnTo>
                  <a:pt x="237083" y="119367"/>
                </a:lnTo>
                <a:lnTo>
                  <a:pt x="237083" y="61036"/>
                </a:lnTo>
                <a:lnTo>
                  <a:pt x="238378" y="56934"/>
                </a:lnTo>
                <a:lnTo>
                  <a:pt x="243547" y="50215"/>
                </a:lnTo>
                <a:lnTo>
                  <a:pt x="246773" y="48539"/>
                </a:lnTo>
                <a:lnTo>
                  <a:pt x="281825" y="48539"/>
                </a:lnTo>
                <a:lnTo>
                  <a:pt x="281825" y="48209"/>
                </a:lnTo>
                <a:lnTo>
                  <a:pt x="280334" y="43256"/>
                </a:lnTo>
                <a:lnTo>
                  <a:pt x="235762" y="43256"/>
                </a:lnTo>
                <a:lnTo>
                  <a:pt x="233802" y="32638"/>
                </a:lnTo>
                <a:close/>
              </a:path>
              <a:path w="561340" h="149860" extrusionOk="0">
                <a:moveTo>
                  <a:pt x="281825" y="48539"/>
                </a:moveTo>
                <a:lnTo>
                  <a:pt x="254139" y="48539"/>
                </a:lnTo>
                <a:lnTo>
                  <a:pt x="256920" y="49695"/>
                </a:lnTo>
                <a:lnTo>
                  <a:pt x="260997" y="54317"/>
                </a:lnTo>
                <a:lnTo>
                  <a:pt x="262013" y="58280"/>
                </a:lnTo>
                <a:lnTo>
                  <a:pt x="262013" y="119367"/>
                </a:lnTo>
                <a:lnTo>
                  <a:pt x="281825" y="119367"/>
                </a:lnTo>
                <a:lnTo>
                  <a:pt x="281825" y="48539"/>
                </a:lnTo>
                <a:close/>
              </a:path>
              <a:path w="561340" h="149860" extrusionOk="0">
                <a:moveTo>
                  <a:pt x="265429" y="30543"/>
                </a:moveTo>
                <a:lnTo>
                  <a:pt x="253542" y="30543"/>
                </a:lnTo>
                <a:lnTo>
                  <a:pt x="249135" y="31813"/>
                </a:lnTo>
                <a:lnTo>
                  <a:pt x="241871" y="36868"/>
                </a:lnTo>
                <a:lnTo>
                  <a:pt x="238950" y="39839"/>
                </a:lnTo>
                <a:lnTo>
                  <a:pt x="236753" y="43256"/>
                </a:lnTo>
                <a:lnTo>
                  <a:pt x="280334" y="43256"/>
                </a:lnTo>
                <a:lnTo>
                  <a:pt x="279653" y="40995"/>
                </a:lnTo>
                <a:lnTo>
                  <a:pt x="270954" y="32638"/>
                </a:lnTo>
                <a:lnTo>
                  <a:pt x="265429" y="30543"/>
                </a:lnTo>
                <a:close/>
              </a:path>
              <a:path w="561340" h="149860" extrusionOk="0">
                <a:moveTo>
                  <a:pt x="154368" y="0"/>
                </a:moveTo>
                <a:lnTo>
                  <a:pt x="134556" y="0"/>
                </a:lnTo>
                <a:lnTo>
                  <a:pt x="134556" y="119367"/>
                </a:lnTo>
                <a:lnTo>
                  <a:pt x="154368" y="119367"/>
                </a:lnTo>
                <a:lnTo>
                  <a:pt x="154368" y="61036"/>
                </a:lnTo>
                <a:lnTo>
                  <a:pt x="155663" y="56934"/>
                </a:lnTo>
                <a:lnTo>
                  <a:pt x="160832" y="50215"/>
                </a:lnTo>
                <a:lnTo>
                  <a:pt x="164058" y="48539"/>
                </a:lnTo>
                <a:lnTo>
                  <a:pt x="199110" y="48539"/>
                </a:lnTo>
                <a:lnTo>
                  <a:pt x="199110" y="48209"/>
                </a:lnTo>
                <a:lnTo>
                  <a:pt x="197172" y="41770"/>
                </a:lnTo>
                <a:lnTo>
                  <a:pt x="154368" y="41770"/>
                </a:lnTo>
                <a:lnTo>
                  <a:pt x="154368" y="0"/>
                </a:lnTo>
                <a:close/>
              </a:path>
              <a:path w="561340" h="149860" extrusionOk="0">
                <a:moveTo>
                  <a:pt x="199110" y="48539"/>
                </a:moveTo>
                <a:lnTo>
                  <a:pt x="171424" y="48539"/>
                </a:lnTo>
                <a:lnTo>
                  <a:pt x="174205" y="49695"/>
                </a:lnTo>
                <a:lnTo>
                  <a:pt x="178282" y="54317"/>
                </a:lnTo>
                <a:lnTo>
                  <a:pt x="179298" y="58280"/>
                </a:lnTo>
                <a:lnTo>
                  <a:pt x="179298" y="119367"/>
                </a:lnTo>
                <a:lnTo>
                  <a:pt x="199110" y="119367"/>
                </a:lnTo>
                <a:lnTo>
                  <a:pt x="199110" y="48539"/>
                </a:lnTo>
                <a:close/>
              </a:path>
              <a:path w="561340" h="149860" extrusionOk="0">
                <a:moveTo>
                  <a:pt x="182714" y="30543"/>
                </a:moveTo>
                <a:lnTo>
                  <a:pt x="170929" y="30543"/>
                </a:lnTo>
                <a:lnTo>
                  <a:pt x="166636" y="31724"/>
                </a:lnTo>
                <a:lnTo>
                  <a:pt x="159600" y="36461"/>
                </a:lnTo>
                <a:lnTo>
                  <a:pt x="156895" y="39014"/>
                </a:lnTo>
                <a:lnTo>
                  <a:pt x="155028" y="41770"/>
                </a:lnTo>
                <a:lnTo>
                  <a:pt x="197172" y="41770"/>
                </a:lnTo>
                <a:lnTo>
                  <a:pt x="196938" y="40995"/>
                </a:lnTo>
                <a:lnTo>
                  <a:pt x="188239" y="32638"/>
                </a:lnTo>
                <a:lnTo>
                  <a:pt x="182714" y="30543"/>
                </a:lnTo>
                <a:close/>
              </a:path>
              <a:path w="561340" h="149860" extrusionOk="0">
                <a:moveTo>
                  <a:pt x="110451" y="49199"/>
                </a:moveTo>
                <a:lnTo>
                  <a:pt x="90639" y="49199"/>
                </a:lnTo>
                <a:lnTo>
                  <a:pt x="90704" y="102311"/>
                </a:lnTo>
                <a:lnTo>
                  <a:pt x="105829" y="121348"/>
                </a:lnTo>
                <a:lnTo>
                  <a:pt x="112979" y="121348"/>
                </a:lnTo>
                <a:lnTo>
                  <a:pt x="115074" y="121132"/>
                </a:lnTo>
                <a:lnTo>
                  <a:pt x="119697" y="120243"/>
                </a:lnTo>
                <a:lnTo>
                  <a:pt x="121564" y="119811"/>
                </a:lnTo>
                <a:lnTo>
                  <a:pt x="122999" y="119367"/>
                </a:lnTo>
                <a:lnTo>
                  <a:pt x="122999" y="104673"/>
                </a:lnTo>
                <a:lnTo>
                  <a:pt x="112763" y="104673"/>
                </a:lnTo>
                <a:lnTo>
                  <a:pt x="110451" y="102311"/>
                </a:lnTo>
                <a:lnTo>
                  <a:pt x="110451" y="49199"/>
                </a:lnTo>
                <a:close/>
              </a:path>
              <a:path w="561340" h="149860" extrusionOk="0">
                <a:moveTo>
                  <a:pt x="122999" y="32524"/>
                </a:moveTo>
                <a:lnTo>
                  <a:pt x="81889" y="32524"/>
                </a:lnTo>
                <a:lnTo>
                  <a:pt x="81889" y="49199"/>
                </a:lnTo>
                <a:lnTo>
                  <a:pt x="122999" y="49199"/>
                </a:lnTo>
                <a:lnTo>
                  <a:pt x="122999" y="32524"/>
                </a:lnTo>
                <a:close/>
              </a:path>
              <a:path w="561340" h="149860" extrusionOk="0">
                <a:moveTo>
                  <a:pt x="110451" y="8089"/>
                </a:moveTo>
                <a:lnTo>
                  <a:pt x="93611" y="8089"/>
                </a:lnTo>
                <a:lnTo>
                  <a:pt x="90639" y="32524"/>
                </a:lnTo>
                <a:lnTo>
                  <a:pt x="110451" y="32524"/>
                </a:lnTo>
                <a:lnTo>
                  <a:pt x="110451" y="8089"/>
                </a:lnTo>
                <a:close/>
              </a:path>
              <a:path w="561340" h="149860" extrusionOk="0">
                <a:moveTo>
                  <a:pt x="72148" y="6108"/>
                </a:moveTo>
                <a:lnTo>
                  <a:pt x="0" y="6108"/>
                </a:lnTo>
                <a:lnTo>
                  <a:pt x="0" y="119367"/>
                </a:lnTo>
                <a:lnTo>
                  <a:pt x="73139" y="119367"/>
                </a:lnTo>
                <a:lnTo>
                  <a:pt x="73139" y="100545"/>
                </a:lnTo>
                <a:lnTo>
                  <a:pt x="21132" y="100545"/>
                </a:lnTo>
                <a:lnTo>
                  <a:pt x="21132" y="70827"/>
                </a:lnTo>
                <a:lnTo>
                  <a:pt x="64884" y="70827"/>
                </a:lnTo>
                <a:lnTo>
                  <a:pt x="64884" y="52006"/>
                </a:lnTo>
                <a:lnTo>
                  <a:pt x="21132" y="52006"/>
                </a:lnTo>
                <a:lnTo>
                  <a:pt x="21132" y="24930"/>
                </a:lnTo>
                <a:lnTo>
                  <a:pt x="72148" y="24930"/>
                </a:lnTo>
                <a:lnTo>
                  <a:pt x="72148" y="6108"/>
                </a:lnTo>
                <a:close/>
              </a:path>
            </a:pathLst>
          </a:custGeom>
          <a:solidFill>
            <a:srgbClr val="58585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021" name="Google Shape;1021;p6"/>
          <p:cNvSpPr/>
          <p:nvPr/>
        </p:nvSpPr>
        <p:spPr>
          <a:xfrm>
            <a:off x="4822598" y="1650161"/>
            <a:ext cx="574040" cy="149860"/>
          </a:xfrm>
          <a:custGeom>
            <a:avLst/>
            <a:gdLst/>
            <a:ahLst/>
            <a:cxnLst/>
            <a:rect l="l" t="t" r="r" b="b"/>
            <a:pathLst>
              <a:path w="574039" h="149860" extrusionOk="0">
                <a:moveTo>
                  <a:pt x="520679" y="32524"/>
                </a:moveTo>
                <a:lnTo>
                  <a:pt x="499711" y="32524"/>
                </a:lnTo>
                <a:lnTo>
                  <a:pt x="528603" y="119367"/>
                </a:lnTo>
                <a:lnTo>
                  <a:pt x="527498" y="124104"/>
                </a:lnTo>
                <a:lnTo>
                  <a:pt x="525708" y="127507"/>
                </a:lnTo>
                <a:lnTo>
                  <a:pt x="520767" y="131686"/>
                </a:lnTo>
                <a:lnTo>
                  <a:pt x="518088" y="132740"/>
                </a:lnTo>
                <a:lnTo>
                  <a:pt x="506315" y="132740"/>
                </a:lnTo>
                <a:lnTo>
                  <a:pt x="506315" y="148043"/>
                </a:lnTo>
                <a:lnTo>
                  <a:pt x="507471" y="148310"/>
                </a:lnTo>
                <a:lnTo>
                  <a:pt x="512093" y="149199"/>
                </a:lnTo>
                <a:lnTo>
                  <a:pt x="515230" y="149415"/>
                </a:lnTo>
                <a:lnTo>
                  <a:pt x="524806" y="149415"/>
                </a:lnTo>
                <a:lnTo>
                  <a:pt x="549901" y="114909"/>
                </a:lnTo>
                <a:lnTo>
                  <a:pt x="555380" y="95923"/>
                </a:lnTo>
                <a:lnTo>
                  <a:pt x="538344" y="95923"/>
                </a:lnTo>
                <a:lnTo>
                  <a:pt x="537365" y="89928"/>
                </a:lnTo>
                <a:lnTo>
                  <a:pt x="536414" y="84607"/>
                </a:lnTo>
                <a:lnTo>
                  <a:pt x="533776" y="73469"/>
                </a:lnTo>
                <a:lnTo>
                  <a:pt x="520679" y="32524"/>
                </a:lnTo>
                <a:close/>
              </a:path>
              <a:path w="574039" h="149860" extrusionOk="0">
                <a:moveTo>
                  <a:pt x="573676" y="32524"/>
                </a:moveTo>
                <a:lnTo>
                  <a:pt x="553864" y="32524"/>
                </a:lnTo>
                <a:lnTo>
                  <a:pt x="543175" y="73304"/>
                </a:lnTo>
                <a:lnTo>
                  <a:pt x="539005" y="95923"/>
                </a:lnTo>
                <a:lnTo>
                  <a:pt x="555380" y="95923"/>
                </a:lnTo>
                <a:lnTo>
                  <a:pt x="573676" y="32524"/>
                </a:lnTo>
                <a:close/>
              </a:path>
              <a:path w="574039" h="149860" extrusionOk="0">
                <a:moveTo>
                  <a:pt x="484026" y="49199"/>
                </a:moveTo>
                <a:lnTo>
                  <a:pt x="464214" y="49199"/>
                </a:lnTo>
                <a:lnTo>
                  <a:pt x="464279" y="102311"/>
                </a:lnTo>
                <a:lnTo>
                  <a:pt x="479404" y="121348"/>
                </a:lnTo>
                <a:lnTo>
                  <a:pt x="486554" y="121348"/>
                </a:lnTo>
                <a:lnTo>
                  <a:pt x="488649" y="121132"/>
                </a:lnTo>
                <a:lnTo>
                  <a:pt x="493272" y="120243"/>
                </a:lnTo>
                <a:lnTo>
                  <a:pt x="495139" y="119811"/>
                </a:lnTo>
                <a:lnTo>
                  <a:pt x="496574" y="119367"/>
                </a:lnTo>
                <a:lnTo>
                  <a:pt x="496574" y="104673"/>
                </a:lnTo>
                <a:lnTo>
                  <a:pt x="486338" y="104673"/>
                </a:lnTo>
                <a:lnTo>
                  <a:pt x="484026" y="102311"/>
                </a:lnTo>
                <a:lnTo>
                  <a:pt x="484026" y="49199"/>
                </a:lnTo>
                <a:close/>
              </a:path>
              <a:path w="574039" h="149860" extrusionOk="0">
                <a:moveTo>
                  <a:pt x="496574" y="32524"/>
                </a:moveTo>
                <a:lnTo>
                  <a:pt x="455464" y="32524"/>
                </a:lnTo>
                <a:lnTo>
                  <a:pt x="455464" y="49199"/>
                </a:lnTo>
                <a:lnTo>
                  <a:pt x="496574" y="49199"/>
                </a:lnTo>
                <a:lnTo>
                  <a:pt x="496574" y="32524"/>
                </a:lnTo>
                <a:close/>
              </a:path>
              <a:path w="574039" h="149860" extrusionOk="0">
                <a:moveTo>
                  <a:pt x="484026" y="8089"/>
                </a:moveTo>
                <a:lnTo>
                  <a:pt x="467186" y="8089"/>
                </a:lnTo>
                <a:lnTo>
                  <a:pt x="464214" y="32524"/>
                </a:lnTo>
                <a:lnTo>
                  <a:pt x="484026" y="32524"/>
                </a:lnTo>
                <a:lnTo>
                  <a:pt x="484026" y="8089"/>
                </a:lnTo>
                <a:close/>
              </a:path>
              <a:path w="574039" h="149860" extrusionOk="0">
                <a:moveTo>
                  <a:pt x="445063" y="32524"/>
                </a:moveTo>
                <a:lnTo>
                  <a:pt x="425251" y="32524"/>
                </a:lnTo>
                <a:lnTo>
                  <a:pt x="425251" y="119367"/>
                </a:lnTo>
                <a:lnTo>
                  <a:pt x="445063" y="119367"/>
                </a:lnTo>
                <a:lnTo>
                  <a:pt x="445063" y="32524"/>
                </a:lnTo>
                <a:close/>
              </a:path>
              <a:path w="574039" h="149860" extrusionOk="0">
                <a:moveTo>
                  <a:pt x="445063" y="0"/>
                </a:moveTo>
                <a:lnTo>
                  <a:pt x="425086" y="0"/>
                </a:lnTo>
                <a:lnTo>
                  <a:pt x="425086" y="18986"/>
                </a:lnTo>
                <a:lnTo>
                  <a:pt x="445063" y="18986"/>
                </a:lnTo>
                <a:lnTo>
                  <a:pt x="445063" y="0"/>
                </a:lnTo>
                <a:close/>
              </a:path>
              <a:path w="574039" h="149860" extrusionOk="0">
                <a:moveTo>
                  <a:pt x="389259" y="32524"/>
                </a:moveTo>
                <a:lnTo>
                  <a:pt x="372749" y="32524"/>
                </a:lnTo>
                <a:lnTo>
                  <a:pt x="372749" y="119367"/>
                </a:lnTo>
                <a:lnTo>
                  <a:pt x="392561" y="119367"/>
                </a:lnTo>
                <a:lnTo>
                  <a:pt x="392561" y="65824"/>
                </a:lnTo>
                <a:lnTo>
                  <a:pt x="393310" y="61798"/>
                </a:lnTo>
                <a:lnTo>
                  <a:pt x="396282" y="56083"/>
                </a:lnTo>
                <a:lnTo>
                  <a:pt x="398263" y="54038"/>
                </a:lnTo>
                <a:lnTo>
                  <a:pt x="403216" y="51625"/>
                </a:lnTo>
                <a:lnTo>
                  <a:pt x="405883" y="51015"/>
                </a:lnTo>
                <a:lnTo>
                  <a:pt x="415840" y="51015"/>
                </a:lnTo>
                <a:lnTo>
                  <a:pt x="415840" y="45237"/>
                </a:lnTo>
                <a:lnTo>
                  <a:pt x="391570" y="45237"/>
                </a:lnTo>
                <a:lnTo>
                  <a:pt x="389259" y="32524"/>
                </a:lnTo>
                <a:close/>
              </a:path>
              <a:path w="574039" h="149860" extrusionOk="0">
                <a:moveTo>
                  <a:pt x="410112" y="30543"/>
                </a:moveTo>
                <a:lnTo>
                  <a:pt x="403178" y="30543"/>
                </a:lnTo>
                <a:lnTo>
                  <a:pt x="399876" y="32080"/>
                </a:lnTo>
                <a:lnTo>
                  <a:pt x="395482" y="38252"/>
                </a:lnTo>
                <a:lnTo>
                  <a:pt x="393767" y="41605"/>
                </a:lnTo>
                <a:lnTo>
                  <a:pt x="392561" y="45237"/>
                </a:lnTo>
                <a:lnTo>
                  <a:pt x="415840" y="45237"/>
                </a:lnTo>
                <a:lnTo>
                  <a:pt x="415840" y="31864"/>
                </a:lnTo>
                <a:lnTo>
                  <a:pt x="412868" y="30987"/>
                </a:lnTo>
                <a:lnTo>
                  <a:pt x="410112" y="30543"/>
                </a:lnTo>
                <a:close/>
              </a:path>
              <a:path w="574039" h="149860" extrusionOk="0">
                <a:moveTo>
                  <a:pt x="322393" y="30543"/>
                </a:moveTo>
                <a:lnTo>
                  <a:pt x="289888" y="55616"/>
                </a:lnTo>
                <a:lnTo>
                  <a:pt x="288361" y="64439"/>
                </a:lnTo>
                <a:lnTo>
                  <a:pt x="288263" y="65001"/>
                </a:lnTo>
                <a:lnTo>
                  <a:pt x="287722" y="75945"/>
                </a:lnTo>
                <a:lnTo>
                  <a:pt x="288263" y="86890"/>
                </a:lnTo>
                <a:lnTo>
                  <a:pt x="289888" y="96273"/>
                </a:lnTo>
                <a:lnTo>
                  <a:pt x="322393" y="121348"/>
                </a:lnTo>
                <a:lnTo>
                  <a:pt x="330520" y="120662"/>
                </a:lnTo>
                <a:lnTo>
                  <a:pt x="337565" y="118603"/>
                </a:lnTo>
                <a:lnTo>
                  <a:pt x="343526" y="115170"/>
                </a:lnTo>
                <a:lnTo>
                  <a:pt x="348403" y="110362"/>
                </a:lnTo>
                <a:lnTo>
                  <a:pt x="351846" y="104673"/>
                </a:lnTo>
                <a:lnTo>
                  <a:pt x="317326" y="104673"/>
                </a:lnTo>
                <a:lnTo>
                  <a:pt x="313732" y="102501"/>
                </a:lnTo>
                <a:lnTo>
                  <a:pt x="309439" y="93802"/>
                </a:lnTo>
                <a:lnTo>
                  <a:pt x="308360" y="87452"/>
                </a:lnTo>
                <a:lnTo>
                  <a:pt x="308360" y="64439"/>
                </a:lnTo>
                <a:lnTo>
                  <a:pt x="309439" y="58089"/>
                </a:lnTo>
                <a:lnTo>
                  <a:pt x="313732" y="49390"/>
                </a:lnTo>
                <a:lnTo>
                  <a:pt x="317326" y="47218"/>
                </a:lnTo>
                <a:lnTo>
                  <a:pt x="351849" y="47218"/>
                </a:lnTo>
                <a:lnTo>
                  <a:pt x="348403" y="41516"/>
                </a:lnTo>
                <a:lnTo>
                  <a:pt x="343526" y="36715"/>
                </a:lnTo>
                <a:lnTo>
                  <a:pt x="337565" y="33286"/>
                </a:lnTo>
                <a:lnTo>
                  <a:pt x="330520" y="31229"/>
                </a:lnTo>
                <a:lnTo>
                  <a:pt x="322393" y="30543"/>
                </a:lnTo>
                <a:close/>
              </a:path>
              <a:path w="574039" h="149860" extrusionOk="0">
                <a:moveTo>
                  <a:pt x="351849" y="47218"/>
                </a:moveTo>
                <a:lnTo>
                  <a:pt x="327562" y="47218"/>
                </a:lnTo>
                <a:lnTo>
                  <a:pt x="331195" y="49390"/>
                </a:lnTo>
                <a:lnTo>
                  <a:pt x="335386" y="58089"/>
                </a:lnTo>
                <a:lnTo>
                  <a:pt x="336427" y="64439"/>
                </a:lnTo>
                <a:lnTo>
                  <a:pt x="336427" y="87452"/>
                </a:lnTo>
                <a:lnTo>
                  <a:pt x="335386" y="93802"/>
                </a:lnTo>
                <a:lnTo>
                  <a:pt x="331195" y="102501"/>
                </a:lnTo>
                <a:lnTo>
                  <a:pt x="327562" y="104673"/>
                </a:lnTo>
                <a:lnTo>
                  <a:pt x="351846" y="104673"/>
                </a:lnTo>
                <a:lnTo>
                  <a:pt x="357064" y="75945"/>
                </a:lnTo>
                <a:lnTo>
                  <a:pt x="356524" y="65001"/>
                </a:lnTo>
                <a:lnTo>
                  <a:pt x="354901" y="55616"/>
                </a:lnTo>
                <a:lnTo>
                  <a:pt x="352194" y="47788"/>
                </a:lnTo>
                <a:lnTo>
                  <a:pt x="351849" y="47218"/>
                </a:lnTo>
                <a:close/>
              </a:path>
              <a:path w="574039" h="149860" extrusionOk="0">
                <a:moveTo>
                  <a:pt x="272038" y="32524"/>
                </a:moveTo>
                <a:lnTo>
                  <a:pt x="252226" y="32524"/>
                </a:lnTo>
                <a:lnTo>
                  <a:pt x="252226" y="119367"/>
                </a:lnTo>
                <a:lnTo>
                  <a:pt x="272038" y="119367"/>
                </a:lnTo>
                <a:lnTo>
                  <a:pt x="272038" y="32524"/>
                </a:lnTo>
                <a:close/>
              </a:path>
              <a:path w="574039" h="149860" extrusionOk="0">
                <a:moveTo>
                  <a:pt x="272038" y="0"/>
                </a:moveTo>
                <a:lnTo>
                  <a:pt x="252061" y="0"/>
                </a:lnTo>
                <a:lnTo>
                  <a:pt x="252061" y="18986"/>
                </a:lnTo>
                <a:lnTo>
                  <a:pt x="272038" y="18986"/>
                </a:lnTo>
                <a:lnTo>
                  <a:pt x="272038" y="0"/>
                </a:lnTo>
                <a:close/>
              </a:path>
              <a:path w="574039" h="149860" extrusionOk="0">
                <a:moveTo>
                  <a:pt x="186207" y="32638"/>
                </a:moveTo>
                <a:lnTo>
                  <a:pt x="169676" y="32638"/>
                </a:lnTo>
                <a:lnTo>
                  <a:pt x="169676" y="119367"/>
                </a:lnTo>
                <a:lnTo>
                  <a:pt x="189488" y="119367"/>
                </a:lnTo>
                <a:lnTo>
                  <a:pt x="189488" y="61036"/>
                </a:lnTo>
                <a:lnTo>
                  <a:pt x="190783" y="56934"/>
                </a:lnTo>
                <a:lnTo>
                  <a:pt x="195952" y="50215"/>
                </a:lnTo>
                <a:lnTo>
                  <a:pt x="199165" y="48539"/>
                </a:lnTo>
                <a:lnTo>
                  <a:pt x="234230" y="48539"/>
                </a:lnTo>
                <a:lnTo>
                  <a:pt x="234230" y="48209"/>
                </a:lnTo>
                <a:lnTo>
                  <a:pt x="232739" y="43256"/>
                </a:lnTo>
                <a:lnTo>
                  <a:pt x="188167" y="43256"/>
                </a:lnTo>
                <a:lnTo>
                  <a:pt x="186207" y="32638"/>
                </a:lnTo>
                <a:close/>
              </a:path>
              <a:path w="574039" h="149860" extrusionOk="0">
                <a:moveTo>
                  <a:pt x="234230" y="48539"/>
                </a:moveTo>
                <a:lnTo>
                  <a:pt x="206544" y="48539"/>
                </a:lnTo>
                <a:lnTo>
                  <a:pt x="209325" y="49695"/>
                </a:lnTo>
                <a:lnTo>
                  <a:pt x="213402" y="54317"/>
                </a:lnTo>
                <a:lnTo>
                  <a:pt x="214418" y="58280"/>
                </a:lnTo>
                <a:lnTo>
                  <a:pt x="214418" y="119367"/>
                </a:lnTo>
                <a:lnTo>
                  <a:pt x="234230" y="119367"/>
                </a:lnTo>
                <a:lnTo>
                  <a:pt x="234230" y="48539"/>
                </a:lnTo>
                <a:close/>
              </a:path>
              <a:path w="574039" h="149860" extrusionOk="0">
                <a:moveTo>
                  <a:pt x="217822" y="30543"/>
                </a:moveTo>
                <a:lnTo>
                  <a:pt x="205947" y="30543"/>
                </a:lnTo>
                <a:lnTo>
                  <a:pt x="201540" y="31813"/>
                </a:lnTo>
                <a:lnTo>
                  <a:pt x="194276" y="36868"/>
                </a:lnTo>
                <a:lnTo>
                  <a:pt x="191355" y="39839"/>
                </a:lnTo>
                <a:lnTo>
                  <a:pt x="189158" y="43256"/>
                </a:lnTo>
                <a:lnTo>
                  <a:pt x="232739" y="43256"/>
                </a:lnTo>
                <a:lnTo>
                  <a:pt x="232058" y="40995"/>
                </a:lnTo>
                <a:lnTo>
                  <a:pt x="223359" y="32638"/>
                </a:lnTo>
                <a:lnTo>
                  <a:pt x="217822" y="30543"/>
                </a:lnTo>
                <a:close/>
              </a:path>
              <a:path w="574039" h="149860" extrusionOk="0">
                <a:moveTo>
                  <a:pt x="123778" y="30543"/>
                </a:moveTo>
                <a:lnTo>
                  <a:pt x="92678" y="55384"/>
                </a:lnTo>
                <a:lnTo>
                  <a:pt x="92598" y="55616"/>
                </a:lnTo>
                <a:lnTo>
                  <a:pt x="90971" y="65001"/>
                </a:lnTo>
                <a:lnTo>
                  <a:pt x="90428" y="75945"/>
                </a:lnTo>
                <a:lnTo>
                  <a:pt x="90971" y="86890"/>
                </a:lnTo>
                <a:lnTo>
                  <a:pt x="116604" y="120662"/>
                </a:lnTo>
                <a:lnTo>
                  <a:pt x="124439" y="121348"/>
                </a:lnTo>
                <a:lnTo>
                  <a:pt x="133240" y="121348"/>
                </a:lnTo>
                <a:lnTo>
                  <a:pt x="140568" y="118681"/>
                </a:lnTo>
                <a:lnTo>
                  <a:pt x="146397" y="113334"/>
                </a:lnTo>
                <a:lnTo>
                  <a:pt x="150223" y="108791"/>
                </a:lnTo>
                <a:lnTo>
                  <a:pt x="151984" y="105168"/>
                </a:lnTo>
                <a:lnTo>
                  <a:pt x="119600" y="105168"/>
                </a:lnTo>
                <a:lnTo>
                  <a:pt x="116370" y="103163"/>
                </a:lnTo>
                <a:lnTo>
                  <a:pt x="116238" y="103163"/>
                </a:lnTo>
                <a:lnTo>
                  <a:pt x="112221" y="94576"/>
                </a:lnTo>
                <a:lnTo>
                  <a:pt x="111189" y="88658"/>
                </a:lnTo>
                <a:lnTo>
                  <a:pt x="111065" y="80898"/>
                </a:lnTo>
                <a:lnTo>
                  <a:pt x="155147" y="80898"/>
                </a:lnTo>
                <a:lnTo>
                  <a:pt x="155147" y="75945"/>
                </a:lnTo>
                <a:lnTo>
                  <a:pt x="154725" y="66535"/>
                </a:lnTo>
                <a:lnTo>
                  <a:pt x="111231" y="66535"/>
                </a:lnTo>
                <a:lnTo>
                  <a:pt x="111561" y="60261"/>
                </a:lnTo>
                <a:lnTo>
                  <a:pt x="112637" y="55616"/>
                </a:lnTo>
                <a:lnTo>
                  <a:pt x="112691" y="55384"/>
                </a:lnTo>
                <a:lnTo>
                  <a:pt x="116539" y="48450"/>
                </a:lnTo>
                <a:lnTo>
                  <a:pt x="119600" y="46723"/>
                </a:lnTo>
                <a:lnTo>
                  <a:pt x="150156" y="46723"/>
                </a:lnTo>
                <a:lnTo>
                  <a:pt x="147311" y="41516"/>
                </a:lnTo>
                <a:lnTo>
                  <a:pt x="142897" y="36715"/>
                </a:lnTo>
                <a:lnTo>
                  <a:pt x="137502" y="33286"/>
                </a:lnTo>
                <a:lnTo>
                  <a:pt x="131129" y="31229"/>
                </a:lnTo>
                <a:lnTo>
                  <a:pt x="123778" y="30543"/>
                </a:lnTo>
                <a:close/>
              </a:path>
              <a:path w="574039" h="149860" extrusionOk="0">
                <a:moveTo>
                  <a:pt x="155147" y="88658"/>
                </a:moveTo>
                <a:lnTo>
                  <a:pt x="135500" y="88658"/>
                </a:lnTo>
                <a:lnTo>
                  <a:pt x="135500" y="93827"/>
                </a:lnTo>
                <a:lnTo>
                  <a:pt x="134510" y="97878"/>
                </a:lnTo>
                <a:lnTo>
                  <a:pt x="130547" y="103708"/>
                </a:lnTo>
                <a:lnTo>
                  <a:pt x="127855" y="105168"/>
                </a:lnTo>
                <a:lnTo>
                  <a:pt x="151984" y="105168"/>
                </a:lnTo>
                <a:lnTo>
                  <a:pt x="152958" y="103163"/>
                </a:lnTo>
                <a:lnTo>
                  <a:pt x="154600" y="96452"/>
                </a:lnTo>
                <a:lnTo>
                  <a:pt x="155147" y="88658"/>
                </a:lnTo>
                <a:close/>
              </a:path>
              <a:path w="574039" h="149860" extrusionOk="0">
                <a:moveTo>
                  <a:pt x="150156" y="46723"/>
                </a:moveTo>
                <a:lnTo>
                  <a:pt x="127410" y="46723"/>
                </a:lnTo>
                <a:lnTo>
                  <a:pt x="130077" y="48450"/>
                </a:lnTo>
                <a:lnTo>
                  <a:pt x="133494" y="55384"/>
                </a:lnTo>
                <a:lnTo>
                  <a:pt x="134345" y="60261"/>
                </a:lnTo>
                <a:lnTo>
                  <a:pt x="134345" y="66535"/>
                </a:lnTo>
                <a:lnTo>
                  <a:pt x="154725" y="66535"/>
                </a:lnTo>
                <a:lnTo>
                  <a:pt x="154657" y="65001"/>
                </a:lnTo>
                <a:lnTo>
                  <a:pt x="153187" y="55616"/>
                </a:lnTo>
                <a:lnTo>
                  <a:pt x="150738" y="47788"/>
                </a:lnTo>
                <a:lnTo>
                  <a:pt x="150156" y="46723"/>
                </a:lnTo>
                <a:close/>
              </a:path>
              <a:path w="574039" h="149860" extrusionOk="0">
                <a:moveTo>
                  <a:pt x="22077" y="82549"/>
                </a:moveTo>
                <a:lnTo>
                  <a:pt x="118" y="82549"/>
                </a:lnTo>
                <a:lnTo>
                  <a:pt x="0" y="94056"/>
                </a:lnTo>
                <a:lnTo>
                  <a:pt x="1769" y="100355"/>
                </a:lnTo>
                <a:lnTo>
                  <a:pt x="9034" y="110807"/>
                </a:lnTo>
                <a:lnTo>
                  <a:pt x="13822" y="114744"/>
                </a:lnTo>
                <a:lnTo>
                  <a:pt x="25966" y="120141"/>
                </a:lnTo>
                <a:lnTo>
                  <a:pt x="26266" y="120141"/>
                </a:lnTo>
                <a:lnTo>
                  <a:pt x="32148" y="121348"/>
                </a:lnTo>
                <a:lnTo>
                  <a:pt x="46892" y="121348"/>
                </a:lnTo>
                <a:lnTo>
                  <a:pt x="53801" y="120141"/>
                </a:lnTo>
                <a:lnTo>
                  <a:pt x="65803" y="115290"/>
                </a:lnTo>
                <a:lnTo>
                  <a:pt x="70502" y="111467"/>
                </a:lnTo>
                <a:lnTo>
                  <a:pt x="75915" y="103187"/>
                </a:lnTo>
                <a:lnTo>
                  <a:pt x="34345" y="103187"/>
                </a:lnTo>
                <a:lnTo>
                  <a:pt x="29887" y="101536"/>
                </a:lnTo>
                <a:lnTo>
                  <a:pt x="23512" y="94932"/>
                </a:lnTo>
                <a:lnTo>
                  <a:pt x="21911" y="90589"/>
                </a:lnTo>
                <a:lnTo>
                  <a:pt x="22000" y="83616"/>
                </a:lnTo>
                <a:lnTo>
                  <a:pt x="22077" y="82549"/>
                </a:lnTo>
                <a:close/>
              </a:path>
              <a:path w="574039" h="149860" extrusionOk="0">
                <a:moveTo>
                  <a:pt x="46842" y="4127"/>
                </a:moveTo>
                <a:lnTo>
                  <a:pt x="33519" y="4127"/>
                </a:lnTo>
                <a:lnTo>
                  <a:pt x="27284" y="5283"/>
                </a:lnTo>
                <a:lnTo>
                  <a:pt x="15727" y="9905"/>
                </a:lnTo>
                <a:lnTo>
                  <a:pt x="10980" y="13512"/>
                </a:lnTo>
                <a:lnTo>
                  <a:pt x="4030" y="22758"/>
                </a:lnTo>
                <a:lnTo>
                  <a:pt x="2265" y="28676"/>
                </a:lnTo>
                <a:lnTo>
                  <a:pt x="2265" y="41986"/>
                </a:lnTo>
                <a:lnTo>
                  <a:pt x="31792" y="69621"/>
                </a:lnTo>
                <a:lnTo>
                  <a:pt x="39603" y="72034"/>
                </a:lnTo>
                <a:lnTo>
                  <a:pt x="43184" y="73380"/>
                </a:lnTo>
                <a:lnTo>
                  <a:pt x="49674" y="76352"/>
                </a:lnTo>
                <a:lnTo>
                  <a:pt x="52290" y="78257"/>
                </a:lnTo>
                <a:lnTo>
                  <a:pt x="56252" y="82880"/>
                </a:lnTo>
                <a:lnTo>
                  <a:pt x="57243" y="85966"/>
                </a:lnTo>
                <a:lnTo>
                  <a:pt x="57243" y="93116"/>
                </a:lnTo>
                <a:lnTo>
                  <a:pt x="55973" y="96164"/>
                </a:lnTo>
                <a:lnTo>
                  <a:pt x="50918" y="101777"/>
                </a:lnTo>
                <a:lnTo>
                  <a:pt x="46461" y="103187"/>
                </a:lnTo>
                <a:lnTo>
                  <a:pt x="75915" y="103187"/>
                </a:lnTo>
                <a:lnTo>
                  <a:pt x="77334" y="101015"/>
                </a:lnTo>
                <a:lnTo>
                  <a:pt x="79036" y="94056"/>
                </a:lnTo>
                <a:lnTo>
                  <a:pt x="79036" y="79413"/>
                </a:lnTo>
                <a:lnTo>
                  <a:pt x="49648" y="52082"/>
                </a:lnTo>
                <a:lnTo>
                  <a:pt x="41723" y="49771"/>
                </a:lnTo>
                <a:lnTo>
                  <a:pt x="38117" y="48539"/>
                </a:lnTo>
                <a:lnTo>
                  <a:pt x="31627" y="45897"/>
                </a:lnTo>
                <a:lnTo>
                  <a:pt x="29011" y="44246"/>
                </a:lnTo>
                <a:lnTo>
                  <a:pt x="25048" y="40284"/>
                </a:lnTo>
                <a:lnTo>
                  <a:pt x="24058" y="37642"/>
                </a:lnTo>
                <a:lnTo>
                  <a:pt x="24058" y="30822"/>
                </a:lnTo>
                <a:lnTo>
                  <a:pt x="25429" y="27927"/>
                </a:lnTo>
                <a:lnTo>
                  <a:pt x="30941" y="23418"/>
                </a:lnTo>
                <a:lnTo>
                  <a:pt x="34840" y="22288"/>
                </a:lnTo>
                <a:lnTo>
                  <a:pt x="74516" y="22288"/>
                </a:lnTo>
                <a:lnTo>
                  <a:pt x="68495" y="13512"/>
                </a:lnTo>
                <a:lnTo>
                  <a:pt x="64037" y="9905"/>
                </a:lnTo>
                <a:lnTo>
                  <a:pt x="52925" y="5283"/>
                </a:lnTo>
                <a:lnTo>
                  <a:pt x="46842" y="4127"/>
                </a:lnTo>
                <a:close/>
              </a:path>
              <a:path w="574039" h="149860" extrusionOk="0">
                <a:moveTo>
                  <a:pt x="74516" y="22288"/>
                </a:moveTo>
                <a:lnTo>
                  <a:pt x="44746" y="22288"/>
                </a:lnTo>
                <a:lnTo>
                  <a:pt x="48518" y="23685"/>
                </a:lnTo>
                <a:lnTo>
                  <a:pt x="53915" y="29298"/>
                </a:lnTo>
                <a:lnTo>
                  <a:pt x="55262" y="33134"/>
                </a:lnTo>
                <a:lnTo>
                  <a:pt x="55262" y="39458"/>
                </a:lnTo>
                <a:lnTo>
                  <a:pt x="76890" y="39458"/>
                </a:lnTo>
                <a:lnTo>
                  <a:pt x="76793" y="29298"/>
                </a:lnTo>
                <a:lnTo>
                  <a:pt x="75314" y="23685"/>
                </a:lnTo>
                <a:lnTo>
                  <a:pt x="75243" y="23418"/>
                </a:lnTo>
                <a:lnTo>
                  <a:pt x="74839" y="22758"/>
                </a:lnTo>
                <a:lnTo>
                  <a:pt x="74516" y="22288"/>
                </a:lnTo>
                <a:close/>
              </a:path>
            </a:pathLst>
          </a:custGeom>
          <a:solidFill>
            <a:srgbClr val="58585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022" name="Google Shape;1022;p6"/>
          <p:cNvPicPr preferRelativeResize="0"/>
          <p:nvPr/>
        </p:nvPicPr>
        <p:blipFill rotWithShape="1">
          <a:blip r:embed="rId6">
            <a:alphaModFix/>
          </a:blip>
          <a:srcRect/>
          <a:stretch/>
        </p:blipFill>
        <p:spPr>
          <a:xfrm>
            <a:off x="1001788" y="1663928"/>
            <a:ext cx="899299" cy="149415"/>
          </a:xfrm>
          <a:prstGeom prst="rect">
            <a:avLst/>
          </a:prstGeom>
          <a:noFill/>
          <a:ln>
            <a:noFill/>
          </a:ln>
        </p:spPr>
      </p:pic>
      <p:sp>
        <p:nvSpPr>
          <p:cNvPr id="1023" name="Google Shape;1023;p6"/>
          <p:cNvSpPr/>
          <p:nvPr/>
        </p:nvSpPr>
        <p:spPr>
          <a:xfrm>
            <a:off x="4805738" y="3285248"/>
            <a:ext cx="467995" cy="121920"/>
          </a:xfrm>
          <a:custGeom>
            <a:avLst/>
            <a:gdLst/>
            <a:ahLst/>
            <a:cxnLst/>
            <a:rect l="l" t="t" r="r" b="b"/>
            <a:pathLst>
              <a:path w="467995" h="121920" extrusionOk="0">
                <a:moveTo>
                  <a:pt x="441312" y="32524"/>
                </a:moveTo>
                <a:lnTo>
                  <a:pt x="424802" y="32524"/>
                </a:lnTo>
                <a:lnTo>
                  <a:pt x="424802" y="119367"/>
                </a:lnTo>
                <a:lnTo>
                  <a:pt x="444614" y="119367"/>
                </a:lnTo>
                <a:lnTo>
                  <a:pt x="444614" y="65824"/>
                </a:lnTo>
                <a:lnTo>
                  <a:pt x="445363" y="61798"/>
                </a:lnTo>
                <a:lnTo>
                  <a:pt x="448335" y="56083"/>
                </a:lnTo>
                <a:lnTo>
                  <a:pt x="450316" y="54038"/>
                </a:lnTo>
                <a:lnTo>
                  <a:pt x="455256" y="51625"/>
                </a:lnTo>
                <a:lnTo>
                  <a:pt x="457936" y="51015"/>
                </a:lnTo>
                <a:lnTo>
                  <a:pt x="467893" y="51015"/>
                </a:lnTo>
                <a:lnTo>
                  <a:pt x="467893" y="45237"/>
                </a:lnTo>
                <a:lnTo>
                  <a:pt x="443623" y="45237"/>
                </a:lnTo>
                <a:lnTo>
                  <a:pt x="441312" y="32524"/>
                </a:lnTo>
                <a:close/>
              </a:path>
              <a:path w="467995" h="121920" extrusionOk="0">
                <a:moveTo>
                  <a:pt x="462165" y="30543"/>
                </a:moveTo>
                <a:lnTo>
                  <a:pt x="455231" y="30543"/>
                </a:lnTo>
                <a:lnTo>
                  <a:pt x="451929" y="32080"/>
                </a:lnTo>
                <a:lnTo>
                  <a:pt x="447535" y="38252"/>
                </a:lnTo>
                <a:lnTo>
                  <a:pt x="445820" y="41605"/>
                </a:lnTo>
                <a:lnTo>
                  <a:pt x="444614" y="45237"/>
                </a:lnTo>
                <a:lnTo>
                  <a:pt x="467893" y="45237"/>
                </a:lnTo>
                <a:lnTo>
                  <a:pt x="467893" y="31864"/>
                </a:lnTo>
                <a:lnTo>
                  <a:pt x="464921" y="30987"/>
                </a:lnTo>
                <a:lnTo>
                  <a:pt x="462165" y="30543"/>
                </a:lnTo>
                <a:close/>
              </a:path>
              <a:path w="467995" h="121920" extrusionOk="0">
                <a:moveTo>
                  <a:pt x="378904" y="30543"/>
                </a:moveTo>
                <a:lnTo>
                  <a:pt x="347800" y="55397"/>
                </a:lnTo>
                <a:lnTo>
                  <a:pt x="345554" y="75945"/>
                </a:lnTo>
                <a:lnTo>
                  <a:pt x="346097" y="86890"/>
                </a:lnTo>
                <a:lnTo>
                  <a:pt x="371730" y="120662"/>
                </a:lnTo>
                <a:lnTo>
                  <a:pt x="379564" y="121348"/>
                </a:lnTo>
                <a:lnTo>
                  <a:pt x="388366" y="121348"/>
                </a:lnTo>
                <a:lnTo>
                  <a:pt x="395693" y="118681"/>
                </a:lnTo>
                <a:lnTo>
                  <a:pt x="401523" y="113347"/>
                </a:lnTo>
                <a:lnTo>
                  <a:pt x="405349" y="108796"/>
                </a:lnTo>
                <a:lnTo>
                  <a:pt x="407111" y="105168"/>
                </a:lnTo>
                <a:lnTo>
                  <a:pt x="374726" y="105168"/>
                </a:lnTo>
                <a:lnTo>
                  <a:pt x="371499" y="103165"/>
                </a:lnTo>
                <a:lnTo>
                  <a:pt x="371364" y="103165"/>
                </a:lnTo>
                <a:lnTo>
                  <a:pt x="367347" y="94576"/>
                </a:lnTo>
                <a:lnTo>
                  <a:pt x="366314" y="88658"/>
                </a:lnTo>
                <a:lnTo>
                  <a:pt x="366191" y="80898"/>
                </a:lnTo>
                <a:lnTo>
                  <a:pt x="410273" y="80898"/>
                </a:lnTo>
                <a:lnTo>
                  <a:pt x="410273" y="75945"/>
                </a:lnTo>
                <a:lnTo>
                  <a:pt x="409851" y="66535"/>
                </a:lnTo>
                <a:lnTo>
                  <a:pt x="366356" y="66535"/>
                </a:lnTo>
                <a:lnTo>
                  <a:pt x="366687" y="60261"/>
                </a:lnTo>
                <a:lnTo>
                  <a:pt x="367766" y="55618"/>
                </a:lnTo>
                <a:lnTo>
                  <a:pt x="367817" y="55397"/>
                </a:lnTo>
                <a:lnTo>
                  <a:pt x="371665" y="48463"/>
                </a:lnTo>
                <a:lnTo>
                  <a:pt x="374726" y="46723"/>
                </a:lnTo>
                <a:lnTo>
                  <a:pt x="405278" y="46723"/>
                </a:lnTo>
                <a:lnTo>
                  <a:pt x="402437" y="41528"/>
                </a:lnTo>
                <a:lnTo>
                  <a:pt x="398022" y="36721"/>
                </a:lnTo>
                <a:lnTo>
                  <a:pt x="392628" y="33288"/>
                </a:lnTo>
                <a:lnTo>
                  <a:pt x="386255" y="31229"/>
                </a:lnTo>
                <a:lnTo>
                  <a:pt x="378904" y="30543"/>
                </a:lnTo>
                <a:close/>
              </a:path>
              <a:path w="467995" h="121920" extrusionOk="0">
                <a:moveTo>
                  <a:pt x="410273" y="88658"/>
                </a:moveTo>
                <a:lnTo>
                  <a:pt x="390626" y="88658"/>
                </a:lnTo>
                <a:lnTo>
                  <a:pt x="390626" y="93827"/>
                </a:lnTo>
                <a:lnTo>
                  <a:pt x="389636" y="97878"/>
                </a:lnTo>
                <a:lnTo>
                  <a:pt x="385673" y="103708"/>
                </a:lnTo>
                <a:lnTo>
                  <a:pt x="382981" y="105168"/>
                </a:lnTo>
                <a:lnTo>
                  <a:pt x="407111" y="105168"/>
                </a:lnTo>
                <a:lnTo>
                  <a:pt x="408084" y="103165"/>
                </a:lnTo>
                <a:lnTo>
                  <a:pt x="409726" y="96452"/>
                </a:lnTo>
                <a:lnTo>
                  <a:pt x="410273" y="88658"/>
                </a:lnTo>
                <a:close/>
              </a:path>
              <a:path w="467995" h="121920" extrusionOk="0">
                <a:moveTo>
                  <a:pt x="405278" y="46723"/>
                </a:moveTo>
                <a:lnTo>
                  <a:pt x="382536" y="46723"/>
                </a:lnTo>
                <a:lnTo>
                  <a:pt x="385203" y="48463"/>
                </a:lnTo>
                <a:lnTo>
                  <a:pt x="388620" y="55397"/>
                </a:lnTo>
                <a:lnTo>
                  <a:pt x="389470" y="60261"/>
                </a:lnTo>
                <a:lnTo>
                  <a:pt x="389470" y="66535"/>
                </a:lnTo>
                <a:lnTo>
                  <a:pt x="409851" y="66535"/>
                </a:lnTo>
                <a:lnTo>
                  <a:pt x="409783" y="65001"/>
                </a:lnTo>
                <a:lnTo>
                  <a:pt x="408312" y="55618"/>
                </a:lnTo>
                <a:lnTo>
                  <a:pt x="405864" y="47794"/>
                </a:lnTo>
                <a:lnTo>
                  <a:pt x="405278" y="46723"/>
                </a:lnTo>
                <a:close/>
              </a:path>
              <a:path w="467995" h="121920" extrusionOk="0">
                <a:moveTo>
                  <a:pt x="295808" y="30543"/>
                </a:moveTo>
                <a:lnTo>
                  <a:pt x="286334" y="30543"/>
                </a:lnTo>
                <a:lnTo>
                  <a:pt x="281774" y="32118"/>
                </a:lnTo>
                <a:lnTo>
                  <a:pt x="264711" y="68222"/>
                </a:lnTo>
                <a:lnTo>
                  <a:pt x="264490" y="75780"/>
                </a:lnTo>
                <a:lnTo>
                  <a:pt x="264974" y="86893"/>
                </a:lnTo>
                <a:lnTo>
                  <a:pt x="283806" y="121348"/>
                </a:lnTo>
                <a:lnTo>
                  <a:pt x="296570" y="121348"/>
                </a:lnTo>
                <a:lnTo>
                  <a:pt x="300367" y="120281"/>
                </a:lnTo>
                <a:lnTo>
                  <a:pt x="307200" y="115989"/>
                </a:lnTo>
                <a:lnTo>
                  <a:pt x="309943" y="112814"/>
                </a:lnTo>
                <a:lnTo>
                  <a:pt x="312039" y="108635"/>
                </a:lnTo>
                <a:lnTo>
                  <a:pt x="331355" y="108635"/>
                </a:lnTo>
                <a:lnTo>
                  <a:pt x="331355" y="103352"/>
                </a:lnTo>
                <a:lnTo>
                  <a:pt x="293598" y="103352"/>
                </a:lnTo>
                <a:lnTo>
                  <a:pt x="290220" y="101257"/>
                </a:lnTo>
                <a:lnTo>
                  <a:pt x="286143" y="92900"/>
                </a:lnTo>
                <a:lnTo>
                  <a:pt x="285127" y="86893"/>
                </a:lnTo>
                <a:lnTo>
                  <a:pt x="285127" y="64998"/>
                </a:lnTo>
                <a:lnTo>
                  <a:pt x="286096" y="59270"/>
                </a:lnTo>
                <a:lnTo>
                  <a:pt x="286143" y="58991"/>
                </a:lnTo>
                <a:lnTo>
                  <a:pt x="290195" y="50685"/>
                </a:lnTo>
                <a:lnTo>
                  <a:pt x="291325" y="49949"/>
                </a:lnTo>
                <a:lnTo>
                  <a:pt x="293598" y="48539"/>
                </a:lnTo>
                <a:lnTo>
                  <a:pt x="331355" y="48539"/>
                </a:lnTo>
                <a:lnTo>
                  <a:pt x="331355" y="41440"/>
                </a:lnTo>
                <a:lnTo>
                  <a:pt x="310718" y="41440"/>
                </a:lnTo>
                <a:lnTo>
                  <a:pt x="309181" y="37922"/>
                </a:lnTo>
                <a:lnTo>
                  <a:pt x="306666" y="35217"/>
                </a:lnTo>
                <a:lnTo>
                  <a:pt x="299745" y="31483"/>
                </a:lnTo>
                <a:lnTo>
                  <a:pt x="295808" y="30543"/>
                </a:lnTo>
                <a:close/>
              </a:path>
              <a:path w="467995" h="121920" extrusionOk="0">
                <a:moveTo>
                  <a:pt x="331355" y="108635"/>
                </a:moveTo>
                <a:lnTo>
                  <a:pt x="312864" y="108635"/>
                </a:lnTo>
                <a:lnTo>
                  <a:pt x="314845" y="119367"/>
                </a:lnTo>
                <a:lnTo>
                  <a:pt x="331355" y="119367"/>
                </a:lnTo>
                <a:lnTo>
                  <a:pt x="331355" y="108635"/>
                </a:lnTo>
                <a:close/>
              </a:path>
              <a:path w="467995" h="121920" extrusionOk="0">
                <a:moveTo>
                  <a:pt x="331355" y="48539"/>
                </a:moveTo>
                <a:lnTo>
                  <a:pt x="303174" y="48539"/>
                </a:lnTo>
                <a:lnTo>
                  <a:pt x="306590" y="50685"/>
                </a:lnTo>
                <a:lnTo>
                  <a:pt x="310553" y="59270"/>
                </a:lnTo>
                <a:lnTo>
                  <a:pt x="311489" y="64998"/>
                </a:lnTo>
                <a:lnTo>
                  <a:pt x="311543" y="86893"/>
                </a:lnTo>
                <a:lnTo>
                  <a:pt x="310553" y="92900"/>
                </a:lnTo>
                <a:lnTo>
                  <a:pt x="306590" y="101257"/>
                </a:lnTo>
                <a:lnTo>
                  <a:pt x="303174" y="103352"/>
                </a:lnTo>
                <a:lnTo>
                  <a:pt x="331355" y="103352"/>
                </a:lnTo>
                <a:lnTo>
                  <a:pt x="331355" y="48539"/>
                </a:lnTo>
                <a:close/>
              </a:path>
              <a:path w="467995" h="121920" extrusionOk="0">
                <a:moveTo>
                  <a:pt x="331355" y="0"/>
                </a:moveTo>
                <a:lnTo>
                  <a:pt x="311543" y="0"/>
                </a:lnTo>
                <a:lnTo>
                  <a:pt x="311543" y="41440"/>
                </a:lnTo>
                <a:lnTo>
                  <a:pt x="331355" y="41440"/>
                </a:lnTo>
                <a:lnTo>
                  <a:pt x="331355" y="0"/>
                </a:lnTo>
                <a:close/>
              </a:path>
              <a:path w="467995" h="121920" extrusionOk="0">
                <a:moveTo>
                  <a:pt x="200617" y="32638"/>
                </a:moveTo>
                <a:lnTo>
                  <a:pt x="184086" y="32638"/>
                </a:lnTo>
                <a:lnTo>
                  <a:pt x="184086" y="119367"/>
                </a:lnTo>
                <a:lnTo>
                  <a:pt x="203898" y="119367"/>
                </a:lnTo>
                <a:lnTo>
                  <a:pt x="203898" y="61036"/>
                </a:lnTo>
                <a:lnTo>
                  <a:pt x="205193" y="56934"/>
                </a:lnTo>
                <a:lnTo>
                  <a:pt x="210362" y="50215"/>
                </a:lnTo>
                <a:lnTo>
                  <a:pt x="213575" y="48539"/>
                </a:lnTo>
                <a:lnTo>
                  <a:pt x="248640" y="48539"/>
                </a:lnTo>
                <a:lnTo>
                  <a:pt x="248640" y="48209"/>
                </a:lnTo>
                <a:lnTo>
                  <a:pt x="247149" y="43256"/>
                </a:lnTo>
                <a:lnTo>
                  <a:pt x="202577" y="43256"/>
                </a:lnTo>
                <a:lnTo>
                  <a:pt x="200617" y="32638"/>
                </a:lnTo>
                <a:close/>
              </a:path>
              <a:path w="467995" h="121920" extrusionOk="0">
                <a:moveTo>
                  <a:pt x="248640" y="48539"/>
                </a:moveTo>
                <a:lnTo>
                  <a:pt x="220954" y="48539"/>
                </a:lnTo>
                <a:lnTo>
                  <a:pt x="223735" y="49695"/>
                </a:lnTo>
                <a:lnTo>
                  <a:pt x="227812" y="54317"/>
                </a:lnTo>
                <a:lnTo>
                  <a:pt x="228828" y="58280"/>
                </a:lnTo>
                <a:lnTo>
                  <a:pt x="228828" y="119367"/>
                </a:lnTo>
                <a:lnTo>
                  <a:pt x="248640" y="119367"/>
                </a:lnTo>
                <a:lnTo>
                  <a:pt x="248640" y="48539"/>
                </a:lnTo>
                <a:close/>
              </a:path>
              <a:path w="467995" h="121920" extrusionOk="0">
                <a:moveTo>
                  <a:pt x="232232" y="30543"/>
                </a:moveTo>
                <a:lnTo>
                  <a:pt x="220345" y="30543"/>
                </a:lnTo>
                <a:lnTo>
                  <a:pt x="215950" y="31813"/>
                </a:lnTo>
                <a:lnTo>
                  <a:pt x="208686" y="36868"/>
                </a:lnTo>
                <a:lnTo>
                  <a:pt x="205765" y="39839"/>
                </a:lnTo>
                <a:lnTo>
                  <a:pt x="203568" y="43256"/>
                </a:lnTo>
                <a:lnTo>
                  <a:pt x="247149" y="43256"/>
                </a:lnTo>
                <a:lnTo>
                  <a:pt x="246468" y="40995"/>
                </a:lnTo>
                <a:lnTo>
                  <a:pt x="237769" y="32638"/>
                </a:lnTo>
                <a:lnTo>
                  <a:pt x="232232" y="30543"/>
                </a:lnTo>
                <a:close/>
              </a:path>
              <a:path w="467995" h="121920" extrusionOk="0">
                <a:moveTo>
                  <a:pt x="138188" y="30543"/>
                </a:moveTo>
                <a:lnTo>
                  <a:pt x="107078" y="55397"/>
                </a:lnTo>
                <a:lnTo>
                  <a:pt x="107002" y="55618"/>
                </a:lnTo>
                <a:lnTo>
                  <a:pt x="105379" y="65001"/>
                </a:lnTo>
                <a:lnTo>
                  <a:pt x="104838" y="75945"/>
                </a:lnTo>
                <a:lnTo>
                  <a:pt x="105379" y="86890"/>
                </a:lnTo>
                <a:lnTo>
                  <a:pt x="131012" y="120662"/>
                </a:lnTo>
                <a:lnTo>
                  <a:pt x="138849" y="121348"/>
                </a:lnTo>
                <a:lnTo>
                  <a:pt x="147650" y="121348"/>
                </a:lnTo>
                <a:lnTo>
                  <a:pt x="154978" y="118681"/>
                </a:lnTo>
                <a:lnTo>
                  <a:pt x="160807" y="113347"/>
                </a:lnTo>
                <a:lnTo>
                  <a:pt x="164633" y="108796"/>
                </a:lnTo>
                <a:lnTo>
                  <a:pt x="166395" y="105168"/>
                </a:lnTo>
                <a:lnTo>
                  <a:pt x="134010" y="105168"/>
                </a:lnTo>
                <a:lnTo>
                  <a:pt x="130783" y="103165"/>
                </a:lnTo>
                <a:lnTo>
                  <a:pt x="130649" y="103165"/>
                </a:lnTo>
                <a:lnTo>
                  <a:pt x="126631" y="94576"/>
                </a:lnTo>
                <a:lnTo>
                  <a:pt x="125599" y="88658"/>
                </a:lnTo>
                <a:lnTo>
                  <a:pt x="125476" y="80898"/>
                </a:lnTo>
                <a:lnTo>
                  <a:pt x="169557" y="80898"/>
                </a:lnTo>
                <a:lnTo>
                  <a:pt x="169557" y="75945"/>
                </a:lnTo>
                <a:lnTo>
                  <a:pt x="169135" y="66535"/>
                </a:lnTo>
                <a:lnTo>
                  <a:pt x="125641" y="66535"/>
                </a:lnTo>
                <a:lnTo>
                  <a:pt x="125971" y="60261"/>
                </a:lnTo>
                <a:lnTo>
                  <a:pt x="127050" y="55618"/>
                </a:lnTo>
                <a:lnTo>
                  <a:pt x="127101" y="55397"/>
                </a:lnTo>
                <a:lnTo>
                  <a:pt x="130949" y="48463"/>
                </a:lnTo>
                <a:lnTo>
                  <a:pt x="134010" y="46723"/>
                </a:lnTo>
                <a:lnTo>
                  <a:pt x="164555" y="46723"/>
                </a:lnTo>
                <a:lnTo>
                  <a:pt x="161709" y="41528"/>
                </a:lnTo>
                <a:lnTo>
                  <a:pt x="157301" y="36721"/>
                </a:lnTo>
                <a:lnTo>
                  <a:pt x="151911" y="33288"/>
                </a:lnTo>
                <a:lnTo>
                  <a:pt x="145539" y="31229"/>
                </a:lnTo>
                <a:lnTo>
                  <a:pt x="138188" y="30543"/>
                </a:lnTo>
                <a:close/>
              </a:path>
              <a:path w="467995" h="121920" extrusionOk="0">
                <a:moveTo>
                  <a:pt x="169557" y="88658"/>
                </a:moveTo>
                <a:lnTo>
                  <a:pt x="149910" y="88658"/>
                </a:lnTo>
                <a:lnTo>
                  <a:pt x="149910" y="93827"/>
                </a:lnTo>
                <a:lnTo>
                  <a:pt x="148920" y="97878"/>
                </a:lnTo>
                <a:lnTo>
                  <a:pt x="144957" y="103708"/>
                </a:lnTo>
                <a:lnTo>
                  <a:pt x="142265" y="105168"/>
                </a:lnTo>
                <a:lnTo>
                  <a:pt x="166395" y="105168"/>
                </a:lnTo>
                <a:lnTo>
                  <a:pt x="167368" y="103165"/>
                </a:lnTo>
                <a:lnTo>
                  <a:pt x="169010" y="96452"/>
                </a:lnTo>
                <a:lnTo>
                  <a:pt x="169557" y="88658"/>
                </a:lnTo>
                <a:close/>
              </a:path>
              <a:path w="467995" h="121920" extrusionOk="0">
                <a:moveTo>
                  <a:pt x="164555" y="46723"/>
                </a:moveTo>
                <a:lnTo>
                  <a:pt x="141820" y="46723"/>
                </a:lnTo>
                <a:lnTo>
                  <a:pt x="144487" y="48463"/>
                </a:lnTo>
                <a:lnTo>
                  <a:pt x="147904" y="55397"/>
                </a:lnTo>
                <a:lnTo>
                  <a:pt x="148755" y="60261"/>
                </a:lnTo>
                <a:lnTo>
                  <a:pt x="148755" y="66535"/>
                </a:lnTo>
                <a:lnTo>
                  <a:pt x="169135" y="66535"/>
                </a:lnTo>
                <a:lnTo>
                  <a:pt x="169067" y="65001"/>
                </a:lnTo>
                <a:lnTo>
                  <a:pt x="167595" y="55618"/>
                </a:lnTo>
                <a:lnTo>
                  <a:pt x="165142" y="47794"/>
                </a:lnTo>
                <a:lnTo>
                  <a:pt x="164555" y="46723"/>
                </a:lnTo>
                <a:close/>
              </a:path>
              <a:path w="467995" h="121920" extrusionOk="0">
                <a:moveTo>
                  <a:pt x="55638" y="4127"/>
                </a:moveTo>
                <a:lnTo>
                  <a:pt x="48044" y="4127"/>
                </a:lnTo>
                <a:lnTo>
                  <a:pt x="37218" y="5020"/>
                </a:lnTo>
                <a:lnTo>
                  <a:pt x="3121" y="36702"/>
                </a:lnTo>
                <a:lnTo>
                  <a:pt x="0" y="62737"/>
                </a:lnTo>
                <a:lnTo>
                  <a:pt x="625" y="75042"/>
                </a:lnTo>
                <a:lnTo>
                  <a:pt x="17792" y="113360"/>
                </a:lnTo>
                <a:lnTo>
                  <a:pt x="43751" y="121348"/>
                </a:lnTo>
                <a:lnTo>
                  <a:pt x="49695" y="121348"/>
                </a:lnTo>
                <a:lnTo>
                  <a:pt x="55308" y="120116"/>
                </a:lnTo>
                <a:lnTo>
                  <a:pt x="65874" y="115163"/>
                </a:lnTo>
                <a:lnTo>
                  <a:pt x="70332" y="111556"/>
                </a:lnTo>
                <a:lnTo>
                  <a:pt x="73964" y="106819"/>
                </a:lnTo>
                <a:lnTo>
                  <a:pt x="91300" y="106819"/>
                </a:lnTo>
                <a:lnTo>
                  <a:pt x="91300" y="103187"/>
                </a:lnTo>
                <a:lnTo>
                  <a:pt x="38747" y="103187"/>
                </a:lnTo>
                <a:lnTo>
                  <a:pt x="32245" y="100025"/>
                </a:lnTo>
                <a:lnTo>
                  <a:pt x="21832" y="57784"/>
                </a:lnTo>
                <a:lnTo>
                  <a:pt x="22179" y="50566"/>
                </a:lnTo>
                <a:lnTo>
                  <a:pt x="38582" y="22288"/>
                </a:lnTo>
                <a:lnTo>
                  <a:pt x="84843" y="22288"/>
                </a:lnTo>
                <a:lnTo>
                  <a:pt x="81254" y="16789"/>
                </a:lnTo>
                <a:lnTo>
                  <a:pt x="76015" y="12164"/>
                </a:lnTo>
                <a:lnTo>
                  <a:pt x="62738" y="5727"/>
                </a:lnTo>
                <a:lnTo>
                  <a:pt x="55638" y="4127"/>
                </a:lnTo>
                <a:close/>
              </a:path>
              <a:path w="467995" h="121920" extrusionOk="0">
                <a:moveTo>
                  <a:pt x="91300" y="106819"/>
                </a:moveTo>
                <a:lnTo>
                  <a:pt x="73964" y="106819"/>
                </a:lnTo>
                <a:lnTo>
                  <a:pt x="77597" y="119367"/>
                </a:lnTo>
                <a:lnTo>
                  <a:pt x="91300" y="119367"/>
                </a:lnTo>
                <a:lnTo>
                  <a:pt x="91300" y="106819"/>
                </a:lnTo>
                <a:close/>
              </a:path>
              <a:path w="467995" h="121920" extrusionOk="0">
                <a:moveTo>
                  <a:pt x="69672" y="68021"/>
                </a:moveTo>
                <a:lnTo>
                  <a:pt x="69672" y="84200"/>
                </a:lnTo>
                <a:lnTo>
                  <a:pt x="67602" y="90804"/>
                </a:lnTo>
                <a:lnTo>
                  <a:pt x="59347" y="100710"/>
                </a:lnTo>
                <a:lnTo>
                  <a:pt x="54038" y="103187"/>
                </a:lnTo>
                <a:lnTo>
                  <a:pt x="91300" y="103187"/>
                </a:lnTo>
                <a:lnTo>
                  <a:pt x="91300" y="75945"/>
                </a:lnTo>
                <a:lnTo>
                  <a:pt x="78587" y="75945"/>
                </a:lnTo>
                <a:lnTo>
                  <a:pt x="69672" y="68021"/>
                </a:lnTo>
                <a:close/>
              </a:path>
              <a:path w="467995" h="121920" extrusionOk="0">
                <a:moveTo>
                  <a:pt x="91300" y="57784"/>
                </a:moveTo>
                <a:lnTo>
                  <a:pt x="44246" y="57784"/>
                </a:lnTo>
                <a:lnTo>
                  <a:pt x="44246" y="75945"/>
                </a:lnTo>
                <a:lnTo>
                  <a:pt x="69672" y="75945"/>
                </a:lnTo>
                <a:lnTo>
                  <a:pt x="69672" y="68021"/>
                </a:lnTo>
                <a:lnTo>
                  <a:pt x="91300" y="68021"/>
                </a:lnTo>
                <a:lnTo>
                  <a:pt x="91300" y="57784"/>
                </a:lnTo>
                <a:close/>
              </a:path>
              <a:path w="467995" h="121920" extrusionOk="0">
                <a:moveTo>
                  <a:pt x="91300" y="68021"/>
                </a:moveTo>
                <a:lnTo>
                  <a:pt x="69672" y="68021"/>
                </a:lnTo>
                <a:lnTo>
                  <a:pt x="78587" y="75945"/>
                </a:lnTo>
                <a:lnTo>
                  <a:pt x="91300" y="75945"/>
                </a:lnTo>
                <a:lnTo>
                  <a:pt x="91300" y="68021"/>
                </a:lnTo>
                <a:close/>
              </a:path>
              <a:path w="467995" h="121920" extrusionOk="0">
                <a:moveTo>
                  <a:pt x="84843" y="22288"/>
                </a:moveTo>
                <a:lnTo>
                  <a:pt x="53543" y="22288"/>
                </a:lnTo>
                <a:lnTo>
                  <a:pt x="58801" y="24269"/>
                </a:lnTo>
                <a:lnTo>
                  <a:pt x="67500" y="32194"/>
                </a:lnTo>
                <a:lnTo>
                  <a:pt x="69672" y="38023"/>
                </a:lnTo>
                <a:lnTo>
                  <a:pt x="69672" y="45732"/>
                </a:lnTo>
                <a:lnTo>
                  <a:pt x="91300" y="45732"/>
                </a:lnTo>
                <a:lnTo>
                  <a:pt x="91300" y="36702"/>
                </a:lnTo>
                <a:lnTo>
                  <a:pt x="89293" y="29108"/>
                </a:lnTo>
                <a:lnTo>
                  <a:pt x="84843" y="22288"/>
                </a:lnTo>
                <a:close/>
              </a:path>
            </a:pathLst>
          </a:custGeom>
          <a:solidFill>
            <a:srgbClr val="58585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024" name="Google Shape;1024;p6"/>
          <p:cNvSpPr/>
          <p:nvPr/>
        </p:nvSpPr>
        <p:spPr>
          <a:xfrm>
            <a:off x="2991150" y="2350286"/>
            <a:ext cx="327660" cy="114935"/>
          </a:xfrm>
          <a:custGeom>
            <a:avLst/>
            <a:gdLst/>
            <a:ahLst/>
            <a:cxnLst/>
            <a:rect l="l" t="t" r="r" b="b"/>
            <a:pathLst>
              <a:path w="327660" h="114935" extrusionOk="0">
                <a:moveTo>
                  <a:pt x="308229" y="59905"/>
                </a:moveTo>
                <a:lnTo>
                  <a:pt x="297815" y="59905"/>
                </a:lnTo>
                <a:lnTo>
                  <a:pt x="293446" y="61023"/>
                </a:lnTo>
                <a:lnTo>
                  <a:pt x="286207" y="65481"/>
                </a:lnTo>
                <a:lnTo>
                  <a:pt x="283451" y="68452"/>
                </a:lnTo>
                <a:lnTo>
                  <a:pt x="279679" y="75844"/>
                </a:lnTo>
                <a:lnTo>
                  <a:pt x="278739" y="79921"/>
                </a:lnTo>
                <a:lnTo>
                  <a:pt x="278751" y="94602"/>
                </a:lnTo>
                <a:lnTo>
                  <a:pt x="297713" y="114592"/>
                </a:lnTo>
                <a:lnTo>
                  <a:pt x="308127" y="114592"/>
                </a:lnTo>
                <a:lnTo>
                  <a:pt x="312534" y="113487"/>
                </a:lnTo>
                <a:lnTo>
                  <a:pt x="319722" y="109080"/>
                </a:lnTo>
                <a:lnTo>
                  <a:pt x="322453" y="106108"/>
                </a:lnTo>
                <a:lnTo>
                  <a:pt x="325018" y="100977"/>
                </a:lnTo>
                <a:lnTo>
                  <a:pt x="299643" y="100977"/>
                </a:lnTo>
                <a:lnTo>
                  <a:pt x="297383" y="99860"/>
                </a:lnTo>
                <a:lnTo>
                  <a:pt x="294906" y="95402"/>
                </a:lnTo>
                <a:lnTo>
                  <a:pt x="294284" y="92913"/>
                </a:lnTo>
                <a:lnTo>
                  <a:pt x="294284" y="81749"/>
                </a:lnTo>
                <a:lnTo>
                  <a:pt x="294906" y="79273"/>
                </a:lnTo>
                <a:lnTo>
                  <a:pt x="297383" y="74612"/>
                </a:lnTo>
                <a:lnTo>
                  <a:pt x="299643" y="73444"/>
                </a:lnTo>
                <a:lnTo>
                  <a:pt x="324994" y="73444"/>
                </a:lnTo>
                <a:lnTo>
                  <a:pt x="322516" y="68452"/>
                </a:lnTo>
                <a:lnTo>
                  <a:pt x="319811" y="65481"/>
                </a:lnTo>
                <a:lnTo>
                  <a:pt x="312674" y="61023"/>
                </a:lnTo>
                <a:lnTo>
                  <a:pt x="308229" y="59905"/>
                </a:lnTo>
                <a:close/>
              </a:path>
              <a:path w="327660" h="114935" extrusionOk="0">
                <a:moveTo>
                  <a:pt x="308952" y="1777"/>
                </a:moveTo>
                <a:lnTo>
                  <a:pt x="293547" y="1777"/>
                </a:lnTo>
                <a:lnTo>
                  <a:pt x="217347" y="112661"/>
                </a:lnTo>
                <a:lnTo>
                  <a:pt x="232752" y="112661"/>
                </a:lnTo>
                <a:lnTo>
                  <a:pt x="308952" y="1777"/>
                </a:lnTo>
                <a:close/>
              </a:path>
              <a:path w="327660" h="114935" extrusionOk="0">
                <a:moveTo>
                  <a:pt x="324994" y="73444"/>
                </a:moveTo>
                <a:lnTo>
                  <a:pt x="306349" y="73444"/>
                </a:lnTo>
                <a:lnTo>
                  <a:pt x="308641" y="74612"/>
                </a:lnTo>
                <a:lnTo>
                  <a:pt x="310987" y="79273"/>
                </a:lnTo>
                <a:lnTo>
                  <a:pt x="311556" y="81749"/>
                </a:lnTo>
                <a:lnTo>
                  <a:pt x="311556" y="92913"/>
                </a:lnTo>
                <a:lnTo>
                  <a:pt x="310946" y="95402"/>
                </a:lnTo>
                <a:lnTo>
                  <a:pt x="308508" y="99860"/>
                </a:lnTo>
                <a:lnTo>
                  <a:pt x="306247" y="100977"/>
                </a:lnTo>
                <a:lnTo>
                  <a:pt x="325018" y="100977"/>
                </a:lnTo>
                <a:lnTo>
                  <a:pt x="326174" y="98666"/>
                </a:lnTo>
                <a:lnTo>
                  <a:pt x="327101" y="94602"/>
                </a:lnTo>
                <a:lnTo>
                  <a:pt x="327101" y="79921"/>
                </a:lnTo>
                <a:lnTo>
                  <a:pt x="326186" y="75844"/>
                </a:lnTo>
                <a:lnTo>
                  <a:pt x="324994" y="73444"/>
                </a:lnTo>
                <a:close/>
              </a:path>
              <a:path w="327660" h="114935" extrusionOk="0">
                <a:moveTo>
                  <a:pt x="229450" y="0"/>
                </a:moveTo>
                <a:lnTo>
                  <a:pt x="219036" y="0"/>
                </a:lnTo>
                <a:lnTo>
                  <a:pt x="214655" y="1117"/>
                </a:lnTo>
                <a:lnTo>
                  <a:pt x="200035" y="34747"/>
                </a:lnTo>
                <a:lnTo>
                  <a:pt x="200926" y="38696"/>
                </a:lnTo>
                <a:lnTo>
                  <a:pt x="204678" y="46227"/>
                </a:lnTo>
                <a:lnTo>
                  <a:pt x="207416" y="49174"/>
                </a:lnTo>
                <a:lnTo>
                  <a:pt x="214553" y="53593"/>
                </a:lnTo>
                <a:lnTo>
                  <a:pt x="218935" y="54686"/>
                </a:lnTo>
                <a:lnTo>
                  <a:pt x="229400" y="54686"/>
                </a:lnTo>
                <a:lnTo>
                  <a:pt x="233794" y="53593"/>
                </a:lnTo>
                <a:lnTo>
                  <a:pt x="240931" y="49174"/>
                </a:lnTo>
                <a:lnTo>
                  <a:pt x="243662" y="46227"/>
                </a:lnTo>
                <a:lnTo>
                  <a:pt x="246293" y="41071"/>
                </a:lnTo>
                <a:lnTo>
                  <a:pt x="220916" y="41071"/>
                </a:lnTo>
                <a:lnTo>
                  <a:pt x="218643" y="39954"/>
                </a:lnTo>
                <a:lnTo>
                  <a:pt x="216115" y="35496"/>
                </a:lnTo>
                <a:lnTo>
                  <a:pt x="215480" y="33007"/>
                </a:lnTo>
                <a:lnTo>
                  <a:pt x="215480" y="21856"/>
                </a:lnTo>
                <a:lnTo>
                  <a:pt x="216115" y="19367"/>
                </a:lnTo>
                <a:lnTo>
                  <a:pt x="218643" y="14706"/>
                </a:lnTo>
                <a:lnTo>
                  <a:pt x="220916" y="13538"/>
                </a:lnTo>
                <a:lnTo>
                  <a:pt x="246238" y="13538"/>
                </a:lnTo>
                <a:lnTo>
                  <a:pt x="243725" y="8547"/>
                </a:lnTo>
                <a:lnTo>
                  <a:pt x="241007" y="5575"/>
                </a:lnTo>
                <a:lnTo>
                  <a:pt x="233870" y="1117"/>
                </a:lnTo>
                <a:lnTo>
                  <a:pt x="229450" y="0"/>
                </a:lnTo>
                <a:close/>
              </a:path>
              <a:path w="327660" h="114935" extrusionOk="0">
                <a:moveTo>
                  <a:pt x="246238" y="13538"/>
                </a:moveTo>
                <a:lnTo>
                  <a:pt x="227609" y="13538"/>
                </a:lnTo>
                <a:lnTo>
                  <a:pt x="229914" y="14706"/>
                </a:lnTo>
                <a:lnTo>
                  <a:pt x="232259" y="19367"/>
                </a:lnTo>
                <a:lnTo>
                  <a:pt x="232816" y="21856"/>
                </a:lnTo>
                <a:lnTo>
                  <a:pt x="232816" y="33007"/>
                </a:lnTo>
                <a:lnTo>
                  <a:pt x="232219" y="35496"/>
                </a:lnTo>
                <a:lnTo>
                  <a:pt x="229781" y="39954"/>
                </a:lnTo>
                <a:lnTo>
                  <a:pt x="227507" y="41071"/>
                </a:lnTo>
                <a:lnTo>
                  <a:pt x="246293" y="41071"/>
                </a:lnTo>
                <a:lnTo>
                  <a:pt x="247434" y="38836"/>
                </a:lnTo>
                <a:lnTo>
                  <a:pt x="248373" y="34747"/>
                </a:lnTo>
                <a:lnTo>
                  <a:pt x="248373" y="20015"/>
                </a:lnTo>
                <a:lnTo>
                  <a:pt x="247446" y="15938"/>
                </a:lnTo>
                <a:lnTo>
                  <a:pt x="246238" y="13538"/>
                </a:lnTo>
                <a:close/>
              </a:path>
              <a:path w="327660" h="114935" extrusionOk="0">
                <a:moveTo>
                  <a:pt x="118084" y="81559"/>
                </a:moveTo>
                <a:lnTo>
                  <a:pt x="95237" y="81559"/>
                </a:lnTo>
                <a:lnTo>
                  <a:pt x="95326" y="87960"/>
                </a:lnTo>
                <a:lnTo>
                  <a:pt x="97130" y="93459"/>
                </a:lnTo>
                <a:lnTo>
                  <a:pt x="97180" y="93611"/>
                </a:lnTo>
                <a:lnTo>
                  <a:pt x="128866" y="114147"/>
                </a:lnTo>
                <a:lnTo>
                  <a:pt x="145135" y="114147"/>
                </a:lnTo>
                <a:lnTo>
                  <a:pt x="152317" y="112775"/>
                </a:lnTo>
                <a:lnTo>
                  <a:pt x="165188" y="107137"/>
                </a:lnTo>
                <a:lnTo>
                  <a:pt x="170192" y="103289"/>
                </a:lnTo>
                <a:lnTo>
                  <a:pt x="176056" y="95326"/>
                </a:lnTo>
                <a:lnTo>
                  <a:pt x="133502" y="95326"/>
                </a:lnTo>
                <a:lnTo>
                  <a:pt x="130352" y="94754"/>
                </a:lnTo>
                <a:lnTo>
                  <a:pt x="118165" y="83172"/>
                </a:lnTo>
                <a:lnTo>
                  <a:pt x="118084" y="81559"/>
                </a:lnTo>
                <a:close/>
              </a:path>
              <a:path w="327660" h="114935" extrusionOk="0">
                <a:moveTo>
                  <a:pt x="172339" y="18453"/>
                </a:moveTo>
                <a:lnTo>
                  <a:pt x="140347" y="18453"/>
                </a:lnTo>
                <a:lnTo>
                  <a:pt x="143167" y="19062"/>
                </a:lnTo>
                <a:lnTo>
                  <a:pt x="147980" y="21488"/>
                </a:lnTo>
                <a:lnTo>
                  <a:pt x="149847" y="23164"/>
                </a:lnTo>
                <a:lnTo>
                  <a:pt x="152527" y="27431"/>
                </a:lnTo>
                <a:lnTo>
                  <a:pt x="153121" y="29641"/>
                </a:lnTo>
                <a:lnTo>
                  <a:pt x="153200" y="35788"/>
                </a:lnTo>
                <a:lnTo>
                  <a:pt x="152438" y="38379"/>
                </a:lnTo>
                <a:lnTo>
                  <a:pt x="149352" y="42798"/>
                </a:lnTo>
                <a:lnTo>
                  <a:pt x="147205" y="44538"/>
                </a:lnTo>
                <a:lnTo>
                  <a:pt x="141706" y="47066"/>
                </a:lnTo>
                <a:lnTo>
                  <a:pt x="138518" y="47701"/>
                </a:lnTo>
                <a:lnTo>
                  <a:pt x="124625" y="47701"/>
                </a:lnTo>
                <a:lnTo>
                  <a:pt x="124625" y="64592"/>
                </a:lnTo>
                <a:lnTo>
                  <a:pt x="139217" y="64592"/>
                </a:lnTo>
                <a:lnTo>
                  <a:pt x="142913" y="65252"/>
                </a:lnTo>
                <a:lnTo>
                  <a:pt x="149059" y="67881"/>
                </a:lnTo>
                <a:lnTo>
                  <a:pt x="151422" y="69697"/>
                </a:lnTo>
                <a:lnTo>
                  <a:pt x="154749" y="74358"/>
                </a:lnTo>
                <a:lnTo>
                  <a:pt x="155587" y="77063"/>
                </a:lnTo>
                <a:lnTo>
                  <a:pt x="155587" y="83172"/>
                </a:lnTo>
                <a:lnTo>
                  <a:pt x="154787" y="85826"/>
                </a:lnTo>
                <a:lnTo>
                  <a:pt x="151612" y="90385"/>
                </a:lnTo>
                <a:lnTo>
                  <a:pt x="149428" y="92163"/>
                </a:lnTo>
                <a:lnTo>
                  <a:pt x="143738" y="94754"/>
                </a:lnTo>
                <a:lnTo>
                  <a:pt x="143555" y="94754"/>
                </a:lnTo>
                <a:lnTo>
                  <a:pt x="140652" y="95326"/>
                </a:lnTo>
                <a:lnTo>
                  <a:pt x="176056" y="95326"/>
                </a:lnTo>
                <a:lnTo>
                  <a:pt x="177319" y="93611"/>
                </a:lnTo>
                <a:lnTo>
                  <a:pt x="177431" y="93459"/>
                </a:lnTo>
                <a:lnTo>
                  <a:pt x="179222" y="87960"/>
                </a:lnTo>
                <a:lnTo>
                  <a:pt x="179247" y="77063"/>
                </a:lnTo>
                <a:lnTo>
                  <a:pt x="178308" y="72897"/>
                </a:lnTo>
                <a:lnTo>
                  <a:pt x="154470" y="55803"/>
                </a:lnTo>
                <a:lnTo>
                  <a:pt x="154470" y="54990"/>
                </a:lnTo>
                <a:lnTo>
                  <a:pt x="160616" y="53797"/>
                </a:lnTo>
                <a:lnTo>
                  <a:pt x="165620" y="51117"/>
                </a:lnTo>
                <a:lnTo>
                  <a:pt x="173292" y="42798"/>
                </a:lnTo>
                <a:lnTo>
                  <a:pt x="175234" y="37604"/>
                </a:lnTo>
                <a:lnTo>
                  <a:pt x="175234" y="25641"/>
                </a:lnTo>
                <a:lnTo>
                  <a:pt x="173716" y="20637"/>
                </a:lnTo>
                <a:lnTo>
                  <a:pt x="173647" y="20408"/>
                </a:lnTo>
                <a:lnTo>
                  <a:pt x="172339" y="18453"/>
                </a:lnTo>
                <a:close/>
              </a:path>
              <a:path w="327660" h="114935" extrusionOk="0">
                <a:moveTo>
                  <a:pt x="144868" y="292"/>
                </a:moveTo>
                <a:lnTo>
                  <a:pt x="129781" y="292"/>
                </a:lnTo>
                <a:lnTo>
                  <a:pt x="122981" y="1689"/>
                </a:lnTo>
                <a:lnTo>
                  <a:pt x="97396" y="32511"/>
                </a:lnTo>
                <a:lnTo>
                  <a:pt x="119265" y="32511"/>
                </a:lnTo>
                <a:lnTo>
                  <a:pt x="119316" y="29641"/>
                </a:lnTo>
                <a:lnTo>
                  <a:pt x="120075" y="27431"/>
                </a:lnTo>
                <a:lnTo>
                  <a:pt x="133908" y="18453"/>
                </a:lnTo>
                <a:lnTo>
                  <a:pt x="172339" y="18453"/>
                </a:lnTo>
                <a:lnTo>
                  <a:pt x="167347" y="10985"/>
                </a:lnTo>
                <a:lnTo>
                  <a:pt x="162928" y="7238"/>
                </a:lnTo>
                <a:lnTo>
                  <a:pt x="151511" y="1689"/>
                </a:lnTo>
                <a:lnTo>
                  <a:pt x="144868" y="292"/>
                </a:lnTo>
                <a:close/>
              </a:path>
              <a:path w="327660" h="114935" extrusionOk="0">
                <a:moveTo>
                  <a:pt x="22174" y="81559"/>
                </a:moveTo>
                <a:lnTo>
                  <a:pt x="0" y="81559"/>
                </a:lnTo>
                <a:lnTo>
                  <a:pt x="65" y="83718"/>
                </a:lnTo>
                <a:lnTo>
                  <a:pt x="25450" y="112750"/>
                </a:lnTo>
                <a:lnTo>
                  <a:pt x="32219" y="114147"/>
                </a:lnTo>
                <a:lnTo>
                  <a:pt x="47942" y="114147"/>
                </a:lnTo>
                <a:lnTo>
                  <a:pt x="55092" y="112496"/>
                </a:lnTo>
                <a:lnTo>
                  <a:pt x="67449" y="105905"/>
                </a:lnTo>
                <a:lnTo>
                  <a:pt x="72263" y="101371"/>
                </a:lnTo>
                <a:lnTo>
                  <a:pt x="75398" y="96138"/>
                </a:lnTo>
                <a:lnTo>
                  <a:pt x="36677" y="96138"/>
                </a:lnTo>
                <a:lnTo>
                  <a:pt x="33807" y="95529"/>
                </a:lnTo>
                <a:lnTo>
                  <a:pt x="22257" y="83261"/>
                </a:lnTo>
                <a:lnTo>
                  <a:pt x="22174" y="81559"/>
                </a:lnTo>
                <a:close/>
              </a:path>
              <a:path w="327660" h="114935" extrusionOk="0">
                <a:moveTo>
                  <a:pt x="76263" y="56260"/>
                </a:moveTo>
                <a:lnTo>
                  <a:pt x="43256" y="56260"/>
                </a:lnTo>
                <a:lnTo>
                  <a:pt x="46621" y="57099"/>
                </a:lnTo>
                <a:lnTo>
                  <a:pt x="52425" y="60477"/>
                </a:lnTo>
                <a:lnTo>
                  <a:pt x="54698" y="62839"/>
                </a:lnTo>
                <a:lnTo>
                  <a:pt x="58026" y="68948"/>
                </a:lnTo>
                <a:lnTo>
                  <a:pt x="58851" y="72428"/>
                </a:lnTo>
                <a:lnTo>
                  <a:pt x="58851" y="80263"/>
                </a:lnTo>
                <a:lnTo>
                  <a:pt x="43522" y="96138"/>
                </a:lnTo>
                <a:lnTo>
                  <a:pt x="75398" y="96138"/>
                </a:lnTo>
                <a:lnTo>
                  <a:pt x="79159" y="89865"/>
                </a:lnTo>
                <a:lnTo>
                  <a:pt x="80766" y="83718"/>
                </a:lnTo>
                <a:lnTo>
                  <a:pt x="80886" y="70523"/>
                </a:lnTo>
                <a:lnTo>
                  <a:pt x="80010" y="65633"/>
                </a:lnTo>
                <a:lnTo>
                  <a:pt x="76695" y="57099"/>
                </a:lnTo>
                <a:lnTo>
                  <a:pt x="76621" y="56908"/>
                </a:lnTo>
                <a:lnTo>
                  <a:pt x="76542" y="56705"/>
                </a:lnTo>
                <a:lnTo>
                  <a:pt x="76263" y="56260"/>
                </a:lnTo>
                <a:close/>
              </a:path>
              <a:path w="327660" h="114935" extrusionOk="0">
                <a:moveTo>
                  <a:pt x="74777" y="1777"/>
                </a:moveTo>
                <a:lnTo>
                  <a:pt x="7658" y="1777"/>
                </a:lnTo>
                <a:lnTo>
                  <a:pt x="2414" y="59537"/>
                </a:lnTo>
                <a:lnTo>
                  <a:pt x="2374" y="59969"/>
                </a:lnTo>
                <a:lnTo>
                  <a:pt x="22771" y="63550"/>
                </a:lnTo>
                <a:lnTo>
                  <a:pt x="24447" y="61315"/>
                </a:lnTo>
                <a:lnTo>
                  <a:pt x="26822" y="59537"/>
                </a:lnTo>
                <a:lnTo>
                  <a:pt x="32918" y="56908"/>
                </a:lnTo>
                <a:lnTo>
                  <a:pt x="36106" y="56260"/>
                </a:lnTo>
                <a:lnTo>
                  <a:pt x="76263" y="56260"/>
                </a:lnTo>
                <a:lnTo>
                  <a:pt x="74117" y="52844"/>
                </a:lnTo>
                <a:lnTo>
                  <a:pt x="70020" y="48590"/>
                </a:lnTo>
                <a:lnTo>
                  <a:pt x="23660" y="48590"/>
                </a:lnTo>
                <a:lnTo>
                  <a:pt x="26492" y="20535"/>
                </a:lnTo>
                <a:lnTo>
                  <a:pt x="74777" y="20535"/>
                </a:lnTo>
                <a:lnTo>
                  <a:pt x="74777" y="1777"/>
                </a:lnTo>
                <a:close/>
              </a:path>
              <a:path w="327660" h="114935" extrusionOk="0">
                <a:moveTo>
                  <a:pt x="51066" y="39357"/>
                </a:moveTo>
                <a:lnTo>
                  <a:pt x="41300" y="39357"/>
                </a:lnTo>
                <a:lnTo>
                  <a:pt x="36912" y="40258"/>
                </a:lnTo>
                <a:lnTo>
                  <a:pt x="29003" y="43827"/>
                </a:lnTo>
                <a:lnTo>
                  <a:pt x="26238" y="45910"/>
                </a:lnTo>
                <a:lnTo>
                  <a:pt x="24257" y="48590"/>
                </a:lnTo>
                <a:lnTo>
                  <a:pt x="70020" y="48590"/>
                </a:lnTo>
                <a:lnTo>
                  <a:pt x="67856" y="46342"/>
                </a:lnTo>
                <a:lnTo>
                  <a:pt x="64173" y="43827"/>
                </a:lnTo>
                <a:lnTo>
                  <a:pt x="55689" y="40258"/>
                </a:lnTo>
                <a:lnTo>
                  <a:pt x="51066" y="39357"/>
                </a:lnTo>
                <a:close/>
              </a:path>
            </a:pathLst>
          </a:custGeom>
          <a:solidFill>
            <a:srgbClr val="2D45B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grpSp>
        <p:nvGrpSpPr>
          <p:cNvPr id="1025" name="Google Shape;1025;p6"/>
          <p:cNvGrpSpPr/>
          <p:nvPr/>
        </p:nvGrpSpPr>
        <p:grpSpPr>
          <a:xfrm>
            <a:off x="4811300" y="1854621"/>
            <a:ext cx="1661492" cy="503555"/>
            <a:chOff x="4811300" y="1854621"/>
            <a:chExt cx="1661492" cy="503555"/>
          </a:xfrm>
        </p:grpSpPr>
        <p:pic>
          <p:nvPicPr>
            <p:cNvPr id="1026" name="Google Shape;1026;p6"/>
            <p:cNvPicPr preferRelativeResize="0"/>
            <p:nvPr/>
          </p:nvPicPr>
          <p:blipFill rotWithShape="1">
            <a:blip r:embed="rId7">
              <a:alphaModFix/>
            </a:blip>
            <a:srcRect/>
            <a:stretch/>
          </p:blipFill>
          <p:spPr>
            <a:xfrm>
              <a:off x="5347941" y="2033713"/>
              <a:ext cx="1124851" cy="124459"/>
            </a:xfrm>
            <a:prstGeom prst="rect">
              <a:avLst/>
            </a:prstGeom>
            <a:noFill/>
            <a:ln>
              <a:noFill/>
            </a:ln>
          </p:spPr>
        </p:pic>
        <p:sp>
          <p:nvSpPr>
            <p:cNvPr id="1027" name="Google Shape;1027;p6"/>
            <p:cNvSpPr/>
            <p:nvPr/>
          </p:nvSpPr>
          <p:spPr>
            <a:xfrm>
              <a:off x="4811300" y="1854621"/>
              <a:ext cx="503555" cy="503555"/>
            </a:xfrm>
            <a:custGeom>
              <a:avLst/>
              <a:gdLst/>
              <a:ahLst/>
              <a:cxnLst/>
              <a:rect l="l" t="t" r="r" b="b"/>
              <a:pathLst>
                <a:path w="503554" h="503555" extrusionOk="0">
                  <a:moveTo>
                    <a:pt x="251548" y="0"/>
                  </a:moveTo>
                  <a:lnTo>
                    <a:pt x="206333" y="4052"/>
                  </a:lnTo>
                  <a:lnTo>
                    <a:pt x="163775" y="15737"/>
                  </a:lnTo>
                  <a:lnTo>
                    <a:pt x="124587" y="34344"/>
                  </a:lnTo>
                  <a:lnTo>
                    <a:pt x="89479" y="59161"/>
                  </a:lnTo>
                  <a:lnTo>
                    <a:pt x="59161" y="89479"/>
                  </a:lnTo>
                  <a:lnTo>
                    <a:pt x="34344" y="124587"/>
                  </a:lnTo>
                  <a:lnTo>
                    <a:pt x="15737" y="163775"/>
                  </a:lnTo>
                  <a:lnTo>
                    <a:pt x="4052" y="206333"/>
                  </a:lnTo>
                  <a:lnTo>
                    <a:pt x="0" y="251548"/>
                  </a:lnTo>
                  <a:lnTo>
                    <a:pt x="4052" y="296764"/>
                  </a:lnTo>
                  <a:lnTo>
                    <a:pt x="15737" y="339321"/>
                  </a:lnTo>
                  <a:lnTo>
                    <a:pt x="34344" y="378509"/>
                  </a:lnTo>
                  <a:lnTo>
                    <a:pt x="59161" y="413618"/>
                  </a:lnTo>
                  <a:lnTo>
                    <a:pt x="89479" y="443936"/>
                  </a:lnTo>
                  <a:lnTo>
                    <a:pt x="124587" y="468753"/>
                  </a:lnTo>
                  <a:lnTo>
                    <a:pt x="163775" y="487360"/>
                  </a:lnTo>
                  <a:lnTo>
                    <a:pt x="206333" y="499044"/>
                  </a:lnTo>
                  <a:lnTo>
                    <a:pt x="251548" y="503097"/>
                  </a:lnTo>
                  <a:lnTo>
                    <a:pt x="296764" y="499044"/>
                  </a:lnTo>
                  <a:lnTo>
                    <a:pt x="339321" y="487360"/>
                  </a:lnTo>
                  <a:lnTo>
                    <a:pt x="378509" y="468753"/>
                  </a:lnTo>
                  <a:lnTo>
                    <a:pt x="413618" y="443936"/>
                  </a:lnTo>
                  <a:lnTo>
                    <a:pt x="443936" y="413618"/>
                  </a:lnTo>
                  <a:lnTo>
                    <a:pt x="468753" y="378509"/>
                  </a:lnTo>
                  <a:lnTo>
                    <a:pt x="487360" y="339321"/>
                  </a:lnTo>
                  <a:lnTo>
                    <a:pt x="499044" y="296764"/>
                  </a:lnTo>
                  <a:lnTo>
                    <a:pt x="503097" y="251548"/>
                  </a:lnTo>
                  <a:lnTo>
                    <a:pt x="498219" y="202245"/>
                  </a:lnTo>
                  <a:lnTo>
                    <a:pt x="483949" y="155286"/>
                  </a:lnTo>
                  <a:lnTo>
                    <a:pt x="460835" y="111988"/>
                  </a:lnTo>
                  <a:lnTo>
                    <a:pt x="429425" y="73672"/>
                  </a:lnTo>
                  <a:lnTo>
                    <a:pt x="391109" y="42262"/>
                  </a:lnTo>
                  <a:lnTo>
                    <a:pt x="347811" y="19148"/>
                  </a:lnTo>
                  <a:lnTo>
                    <a:pt x="300851" y="4878"/>
                  </a:lnTo>
                  <a:lnTo>
                    <a:pt x="251548" y="0"/>
                  </a:lnTo>
                  <a:close/>
                </a:path>
              </a:pathLst>
            </a:custGeom>
            <a:solidFill>
              <a:srgbClr val="F9D05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028" name="Google Shape;1028;p6"/>
            <p:cNvSpPr/>
            <p:nvPr/>
          </p:nvSpPr>
          <p:spPr>
            <a:xfrm>
              <a:off x="4921489" y="2028154"/>
              <a:ext cx="281305" cy="126364"/>
            </a:xfrm>
            <a:custGeom>
              <a:avLst/>
              <a:gdLst/>
              <a:ahLst/>
              <a:cxnLst/>
              <a:rect l="l" t="t" r="r" b="b"/>
              <a:pathLst>
                <a:path w="281304" h="126364" extrusionOk="0">
                  <a:moveTo>
                    <a:pt x="261835" y="62052"/>
                  </a:moveTo>
                  <a:lnTo>
                    <a:pt x="251650" y="62052"/>
                  </a:lnTo>
                  <a:lnTo>
                    <a:pt x="247256" y="63030"/>
                  </a:lnTo>
                  <a:lnTo>
                    <a:pt x="239915" y="66941"/>
                  </a:lnTo>
                  <a:lnTo>
                    <a:pt x="237096" y="70231"/>
                  </a:lnTo>
                  <a:lnTo>
                    <a:pt x="233184" y="79476"/>
                  </a:lnTo>
                  <a:lnTo>
                    <a:pt x="232206" y="85940"/>
                  </a:lnTo>
                  <a:lnTo>
                    <a:pt x="232206" y="102412"/>
                  </a:lnTo>
                  <a:lnTo>
                    <a:pt x="251650" y="126238"/>
                  </a:lnTo>
                  <a:lnTo>
                    <a:pt x="261835" y="126238"/>
                  </a:lnTo>
                  <a:lnTo>
                    <a:pt x="266230" y="125285"/>
                  </a:lnTo>
                  <a:lnTo>
                    <a:pt x="273570" y="121500"/>
                  </a:lnTo>
                  <a:lnTo>
                    <a:pt x="276390" y="118211"/>
                  </a:lnTo>
                  <a:lnTo>
                    <a:pt x="278457" y="113258"/>
                  </a:lnTo>
                  <a:lnTo>
                    <a:pt x="253187" y="113258"/>
                  </a:lnTo>
                  <a:lnTo>
                    <a:pt x="250850" y="111594"/>
                  </a:lnTo>
                  <a:lnTo>
                    <a:pt x="248589" y="104965"/>
                  </a:lnTo>
                  <a:lnTo>
                    <a:pt x="248031" y="100698"/>
                  </a:lnTo>
                  <a:lnTo>
                    <a:pt x="248031" y="87591"/>
                  </a:lnTo>
                  <a:lnTo>
                    <a:pt x="248589" y="83324"/>
                  </a:lnTo>
                  <a:lnTo>
                    <a:pt x="250850" y="76695"/>
                  </a:lnTo>
                  <a:lnTo>
                    <a:pt x="253187" y="75031"/>
                  </a:lnTo>
                  <a:lnTo>
                    <a:pt x="278421" y="75031"/>
                  </a:lnTo>
                  <a:lnTo>
                    <a:pt x="276390" y="70231"/>
                  </a:lnTo>
                  <a:lnTo>
                    <a:pt x="273570" y="66941"/>
                  </a:lnTo>
                  <a:lnTo>
                    <a:pt x="266230" y="63030"/>
                  </a:lnTo>
                  <a:lnTo>
                    <a:pt x="261835" y="62052"/>
                  </a:lnTo>
                  <a:close/>
                </a:path>
                <a:path w="281304" h="126364" extrusionOk="0">
                  <a:moveTo>
                    <a:pt x="267589" y="2133"/>
                  </a:moveTo>
                  <a:lnTo>
                    <a:pt x="252298" y="2133"/>
                  </a:lnTo>
                  <a:lnTo>
                    <a:pt x="177977" y="124104"/>
                  </a:lnTo>
                  <a:lnTo>
                    <a:pt x="193090" y="124104"/>
                  </a:lnTo>
                  <a:lnTo>
                    <a:pt x="267589" y="2133"/>
                  </a:lnTo>
                  <a:close/>
                </a:path>
                <a:path w="281304" h="126364" extrusionOk="0">
                  <a:moveTo>
                    <a:pt x="278421" y="75031"/>
                  </a:moveTo>
                  <a:lnTo>
                    <a:pt x="260299" y="75031"/>
                  </a:lnTo>
                  <a:lnTo>
                    <a:pt x="262636" y="76695"/>
                  </a:lnTo>
                  <a:lnTo>
                    <a:pt x="264896" y="83324"/>
                  </a:lnTo>
                  <a:lnTo>
                    <a:pt x="265455" y="87591"/>
                  </a:lnTo>
                  <a:lnTo>
                    <a:pt x="265455" y="100698"/>
                  </a:lnTo>
                  <a:lnTo>
                    <a:pt x="264896" y="104965"/>
                  </a:lnTo>
                  <a:lnTo>
                    <a:pt x="262636" y="111594"/>
                  </a:lnTo>
                  <a:lnTo>
                    <a:pt x="260299" y="113258"/>
                  </a:lnTo>
                  <a:lnTo>
                    <a:pt x="278457" y="113258"/>
                  </a:lnTo>
                  <a:lnTo>
                    <a:pt x="280301" y="108839"/>
                  </a:lnTo>
                  <a:lnTo>
                    <a:pt x="281279" y="102412"/>
                  </a:lnTo>
                  <a:lnTo>
                    <a:pt x="281279" y="85940"/>
                  </a:lnTo>
                  <a:lnTo>
                    <a:pt x="280301" y="79476"/>
                  </a:lnTo>
                  <a:lnTo>
                    <a:pt x="278421" y="75031"/>
                  </a:lnTo>
                  <a:close/>
                </a:path>
                <a:path w="281304" h="126364" extrusionOk="0">
                  <a:moveTo>
                    <a:pt x="193560" y="0"/>
                  </a:moveTo>
                  <a:lnTo>
                    <a:pt x="183375" y="0"/>
                  </a:lnTo>
                  <a:lnTo>
                    <a:pt x="178981" y="977"/>
                  </a:lnTo>
                  <a:lnTo>
                    <a:pt x="171640" y="4889"/>
                  </a:lnTo>
                  <a:lnTo>
                    <a:pt x="168821" y="8178"/>
                  </a:lnTo>
                  <a:lnTo>
                    <a:pt x="164909" y="17424"/>
                  </a:lnTo>
                  <a:lnTo>
                    <a:pt x="163931" y="23888"/>
                  </a:lnTo>
                  <a:lnTo>
                    <a:pt x="163931" y="40360"/>
                  </a:lnTo>
                  <a:lnTo>
                    <a:pt x="183375" y="64185"/>
                  </a:lnTo>
                  <a:lnTo>
                    <a:pt x="193560" y="64185"/>
                  </a:lnTo>
                  <a:lnTo>
                    <a:pt x="197954" y="63233"/>
                  </a:lnTo>
                  <a:lnTo>
                    <a:pt x="205295" y="59448"/>
                  </a:lnTo>
                  <a:lnTo>
                    <a:pt x="208114" y="56159"/>
                  </a:lnTo>
                  <a:lnTo>
                    <a:pt x="210182" y="51206"/>
                  </a:lnTo>
                  <a:lnTo>
                    <a:pt x="184912" y="51206"/>
                  </a:lnTo>
                  <a:lnTo>
                    <a:pt x="182575" y="49542"/>
                  </a:lnTo>
                  <a:lnTo>
                    <a:pt x="180314" y="42913"/>
                  </a:lnTo>
                  <a:lnTo>
                    <a:pt x="179755" y="38646"/>
                  </a:lnTo>
                  <a:lnTo>
                    <a:pt x="179755" y="25539"/>
                  </a:lnTo>
                  <a:lnTo>
                    <a:pt x="180314" y="21272"/>
                  </a:lnTo>
                  <a:lnTo>
                    <a:pt x="182575" y="14643"/>
                  </a:lnTo>
                  <a:lnTo>
                    <a:pt x="184912" y="12979"/>
                  </a:lnTo>
                  <a:lnTo>
                    <a:pt x="210145" y="12979"/>
                  </a:lnTo>
                  <a:lnTo>
                    <a:pt x="208114" y="8178"/>
                  </a:lnTo>
                  <a:lnTo>
                    <a:pt x="205295" y="4889"/>
                  </a:lnTo>
                  <a:lnTo>
                    <a:pt x="197954" y="977"/>
                  </a:lnTo>
                  <a:lnTo>
                    <a:pt x="193560" y="0"/>
                  </a:lnTo>
                  <a:close/>
                </a:path>
                <a:path w="281304" h="126364" extrusionOk="0">
                  <a:moveTo>
                    <a:pt x="210145" y="12979"/>
                  </a:moveTo>
                  <a:lnTo>
                    <a:pt x="192024" y="12979"/>
                  </a:lnTo>
                  <a:lnTo>
                    <a:pt x="194360" y="14643"/>
                  </a:lnTo>
                  <a:lnTo>
                    <a:pt x="196621" y="21272"/>
                  </a:lnTo>
                  <a:lnTo>
                    <a:pt x="197180" y="25539"/>
                  </a:lnTo>
                  <a:lnTo>
                    <a:pt x="197180" y="38646"/>
                  </a:lnTo>
                  <a:lnTo>
                    <a:pt x="196621" y="42913"/>
                  </a:lnTo>
                  <a:lnTo>
                    <a:pt x="194360" y="49542"/>
                  </a:lnTo>
                  <a:lnTo>
                    <a:pt x="192024" y="51206"/>
                  </a:lnTo>
                  <a:lnTo>
                    <a:pt x="210182" y="51206"/>
                  </a:lnTo>
                  <a:lnTo>
                    <a:pt x="212026" y="46786"/>
                  </a:lnTo>
                  <a:lnTo>
                    <a:pt x="213004" y="40360"/>
                  </a:lnTo>
                  <a:lnTo>
                    <a:pt x="213004" y="23888"/>
                  </a:lnTo>
                  <a:lnTo>
                    <a:pt x="212026" y="17424"/>
                  </a:lnTo>
                  <a:lnTo>
                    <a:pt x="210145" y="12979"/>
                  </a:lnTo>
                  <a:close/>
                </a:path>
                <a:path w="281304" h="126364" extrusionOk="0">
                  <a:moveTo>
                    <a:pt x="103301" y="86410"/>
                  </a:moveTo>
                  <a:lnTo>
                    <a:pt x="81076" y="86410"/>
                  </a:lnTo>
                  <a:lnTo>
                    <a:pt x="81076" y="89611"/>
                  </a:lnTo>
                  <a:lnTo>
                    <a:pt x="81542" y="95948"/>
                  </a:lnTo>
                  <a:lnTo>
                    <a:pt x="81660" y="97543"/>
                  </a:lnTo>
                  <a:lnTo>
                    <a:pt x="108961" y="125616"/>
                  </a:lnTo>
                  <a:lnTo>
                    <a:pt x="117170" y="126238"/>
                  </a:lnTo>
                  <a:lnTo>
                    <a:pt x="124040" y="126238"/>
                  </a:lnTo>
                  <a:lnTo>
                    <a:pt x="130124" y="124841"/>
                  </a:lnTo>
                  <a:lnTo>
                    <a:pt x="140665" y="119278"/>
                  </a:lnTo>
                  <a:lnTo>
                    <a:pt x="144818" y="115277"/>
                  </a:lnTo>
                  <a:lnTo>
                    <a:pt x="148870" y="108280"/>
                  </a:lnTo>
                  <a:lnTo>
                    <a:pt x="112433" y="108280"/>
                  </a:lnTo>
                  <a:lnTo>
                    <a:pt x="109080" y="106705"/>
                  </a:lnTo>
                  <a:lnTo>
                    <a:pt x="104457" y="100431"/>
                  </a:lnTo>
                  <a:lnTo>
                    <a:pt x="103301" y="95948"/>
                  </a:lnTo>
                  <a:lnTo>
                    <a:pt x="103301" y="86410"/>
                  </a:lnTo>
                  <a:close/>
                </a:path>
                <a:path w="281304" h="126364" extrusionOk="0">
                  <a:moveTo>
                    <a:pt x="147391" y="17957"/>
                  </a:moveTo>
                  <a:lnTo>
                    <a:pt x="120256" y="17957"/>
                  </a:lnTo>
                  <a:lnTo>
                    <a:pt x="123211" y="19380"/>
                  </a:lnTo>
                  <a:lnTo>
                    <a:pt x="123062" y="19380"/>
                  </a:lnTo>
                  <a:lnTo>
                    <a:pt x="127012" y="24472"/>
                  </a:lnTo>
                  <a:lnTo>
                    <a:pt x="128016" y="28625"/>
                  </a:lnTo>
                  <a:lnTo>
                    <a:pt x="128003" y="40652"/>
                  </a:lnTo>
                  <a:lnTo>
                    <a:pt x="126860" y="45313"/>
                  </a:lnTo>
                  <a:lnTo>
                    <a:pt x="122237" y="51587"/>
                  </a:lnTo>
                  <a:lnTo>
                    <a:pt x="119367" y="53162"/>
                  </a:lnTo>
                  <a:lnTo>
                    <a:pt x="109702" y="53162"/>
                  </a:lnTo>
                  <a:lnTo>
                    <a:pt x="109702" y="71120"/>
                  </a:lnTo>
                  <a:lnTo>
                    <a:pt x="118173" y="71120"/>
                  </a:lnTo>
                  <a:lnTo>
                    <a:pt x="120573" y="71653"/>
                  </a:lnTo>
                  <a:lnTo>
                    <a:pt x="124968" y="73787"/>
                  </a:lnTo>
                  <a:lnTo>
                    <a:pt x="126746" y="75717"/>
                  </a:lnTo>
                  <a:lnTo>
                    <a:pt x="129463" y="81280"/>
                  </a:lnTo>
                  <a:lnTo>
                    <a:pt x="130149" y="85229"/>
                  </a:lnTo>
                  <a:lnTo>
                    <a:pt x="130149" y="96481"/>
                  </a:lnTo>
                  <a:lnTo>
                    <a:pt x="128930" y="101015"/>
                  </a:lnTo>
                  <a:lnTo>
                    <a:pt x="124184" y="106705"/>
                  </a:lnTo>
                  <a:lnTo>
                    <a:pt x="120840" y="108280"/>
                  </a:lnTo>
                  <a:lnTo>
                    <a:pt x="148870" y="108280"/>
                  </a:lnTo>
                  <a:lnTo>
                    <a:pt x="150863" y="104838"/>
                  </a:lnTo>
                  <a:lnTo>
                    <a:pt x="152374" y="98615"/>
                  </a:lnTo>
                  <a:lnTo>
                    <a:pt x="152374" y="83324"/>
                  </a:lnTo>
                  <a:lnTo>
                    <a:pt x="150685" y="76809"/>
                  </a:lnTo>
                  <a:lnTo>
                    <a:pt x="143929" y="66852"/>
                  </a:lnTo>
                  <a:lnTo>
                    <a:pt x="139636" y="63411"/>
                  </a:lnTo>
                  <a:lnTo>
                    <a:pt x="134416" y="61518"/>
                  </a:lnTo>
                  <a:lnTo>
                    <a:pt x="134416" y="60807"/>
                  </a:lnTo>
                  <a:lnTo>
                    <a:pt x="138925" y="58204"/>
                  </a:lnTo>
                  <a:lnTo>
                    <a:pt x="142684" y="54787"/>
                  </a:lnTo>
                  <a:lnTo>
                    <a:pt x="148729" y="46380"/>
                  </a:lnTo>
                  <a:lnTo>
                    <a:pt x="150241" y="40652"/>
                  </a:lnTo>
                  <a:lnTo>
                    <a:pt x="150241" y="33426"/>
                  </a:lnTo>
                  <a:lnTo>
                    <a:pt x="149732" y="26670"/>
                  </a:lnTo>
                  <a:lnTo>
                    <a:pt x="149662" y="25734"/>
                  </a:lnTo>
                  <a:lnTo>
                    <a:pt x="148020" y="19380"/>
                  </a:lnTo>
                  <a:lnTo>
                    <a:pt x="147928" y="19023"/>
                  </a:lnTo>
                  <a:lnTo>
                    <a:pt x="147391" y="17957"/>
                  </a:lnTo>
                  <a:close/>
                </a:path>
                <a:path w="281304" h="126364" extrusionOk="0">
                  <a:moveTo>
                    <a:pt x="116636" y="0"/>
                  </a:moveTo>
                  <a:lnTo>
                    <a:pt x="110121" y="0"/>
                  </a:lnTo>
                  <a:lnTo>
                    <a:pt x="104343" y="1358"/>
                  </a:lnTo>
                  <a:lnTo>
                    <a:pt x="94259" y="6819"/>
                  </a:lnTo>
                  <a:lnTo>
                    <a:pt x="90322" y="10693"/>
                  </a:lnTo>
                  <a:lnTo>
                    <a:pt x="84632" y="20777"/>
                  </a:lnTo>
                  <a:lnTo>
                    <a:pt x="83210" y="26670"/>
                  </a:lnTo>
                  <a:lnTo>
                    <a:pt x="83210" y="38404"/>
                  </a:lnTo>
                  <a:lnTo>
                    <a:pt x="105435" y="38404"/>
                  </a:lnTo>
                  <a:lnTo>
                    <a:pt x="105435" y="29337"/>
                  </a:lnTo>
                  <a:lnTo>
                    <a:pt x="106413" y="25069"/>
                  </a:lnTo>
                  <a:lnTo>
                    <a:pt x="110324" y="19380"/>
                  </a:lnTo>
                  <a:lnTo>
                    <a:pt x="113144" y="17957"/>
                  </a:lnTo>
                  <a:lnTo>
                    <a:pt x="147391" y="17957"/>
                  </a:lnTo>
                  <a:lnTo>
                    <a:pt x="145038" y="13289"/>
                  </a:lnTo>
                  <a:lnTo>
                    <a:pt x="140995" y="8534"/>
                  </a:lnTo>
                  <a:lnTo>
                    <a:pt x="136007" y="4800"/>
                  </a:lnTo>
                  <a:lnTo>
                    <a:pt x="130282" y="2133"/>
                  </a:lnTo>
                  <a:lnTo>
                    <a:pt x="123825" y="533"/>
                  </a:lnTo>
                  <a:lnTo>
                    <a:pt x="116636" y="0"/>
                  </a:lnTo>
                  <a:close/>
                </a:path>
                <a:path w="281304" h="126364" extrusionOk="0">
                  <a:moveTo>
                    <a:pt x="22225" y="86410"/>
                  </a:moveTo>
                  <a:lnTo>
                    <a:pt x="0" y="86410"/>
                  </a:lnTo>
                  <a:lnTo>
                    <a:pt x="0" y="89611"/>
                  </a:lnTo>
                  <a:lnTo>
                    <a:pt x="466" y="95948"/>
                  </a:lnTo>
                  <a:lnTo>
                    <a:pt x="583" y="97543"/>
                  </a:lnTo>
                  <a:lnTo>
                    <a:pt x="27885" y="125616"/>
                  </a:lnTo>
                  <a:lnTo>
                    <a:pt x="36093" y="126238"/>
                  </a:lnTo>
                  <a:lnTo>
                    <a:pt x="42964" y="126238"/>
                  </a:lnTo>
                  <a:lnTo>
                    <a:pt x="49047" y="124841"/>
                  </a:lnTo>
                  <a:lnTo>
                    <a:pt x="59588" y="119278"/>
                  </a:lnTo>
                  <a:lnTo>
                    <a:pt x="63741" y="115277"/>
                  </a:lnTo>
                  <a:lnTo>
                    <a:pt x="67793" y="108280"/>
                  </a:lnTo>
                  <a:lnTo>
                    <a:pt x="31356" y="108280"/>
                  </a:lnTo>
                  <a:lnTo>
                    <a:pt x="28003" y="106705"/>
                  </a:lnTo>
                  <a:lnTo>
                    <a:pt x="23380" y="100431"/>
                  </a:lnTo>
                  <a:lnTo>
                    <a:pt x="22225" y="95948"/>
                  </a:lnTo>
                  <a:lnTo>
                    <a:pt x="22225" y="86410"/>
                  </a:lnTo>
                  <a:close/>
                </a:path>
                <a:path w="281304" h="126364" extrusionOk="0">
                  <a:moveTo>
                    <a:pt x="66314" y="17957"/>
                  </a:moveTo>
                  <a:lnTo>
                    <a:pt x="39179" y="17957"/>
                  </a:lnTo>
                  <a:lnTo>
                    <a:pt x="42134" y="19380"/>
                  </a:lnTo>
                  <a:lnTo>
                    <a:pt x="41985" y="19380"/>
                  </a:lnTo>
                  <a:lnTo>
                    <a:pt x="45935" y="24472"/>
                  </a:lnTo>
                  <a:lnTo>
                    <a:pt x="46939" y="28625"/>
                  </a:lnTo>
                  <a:lnTo>
                    <a:pt x="46926" y="40652"/>
                  </a:lnTo>
                  <a:lnTo>
                    <a:pt x="45783" y="45313"/>
                  </a:lnTo>
                  <a:lnTo>
                    <a:pt x="41160" y="51587"/>
                  </a:lnTo>
                  <a:lnTo>
                    <a:pt x="38290" y="53162"/>
                  </a:lnTo>
                  <a:lnTo>
                    <a:pt x="28625" y="53162"/>
                  </a:lnTo>
                  <a:lnTo>
                    <a:pt x="28625" y="71120"/>
                  </a:lnTo>
                  <a:lnTo>
                    <a:pt x="37096" y="71120"/>
                  </a:lnTo>
                  <a:lnTo>
                    <a:pt x="39497" y="71653"/>
                  </a:lnTo>
                  <a:lnTo>
                    <a:pt x="43891" y="73787"/>
                  </a:lnTo>
                  <a:lnTo>
                    <a:pt x="45669" y="75717"/>
                  </a:lnTo>
                  <a:lnTo>
                    <a:pt x="48387" y="81280"/>
                  </a:lnTo>
                  <a:lnTo>
                    <a:pt x="49072" y="85229"/>
                  </a:lnTo>
                  <a:lnTo>
                    <a:pt x="49072" y="96481"/>
                  </a:lnTo>
                  <a:lnTo>
                    <a:pt x="47853" y="101015"/>
                  </a:lnTo>
                  <a:lnTo>
                    <a:pt x="43108" y="106705"/>
                  </a:lnTo>
                  <a:lnTo>
                    <a:pt x="39763" y="108280"/>
                  </a:lnTo>
                  <a:lnTo>
                    <a:pt x="67793" y="108280"/>
                  </a:lnTo>
                  <a:lnTo>
                    <a:pt x="69786" y="104838"/>
                  </a:lnTo>
                  <a:lnTo>
                    <a:pt x="71297" y="98615"/>
                  </a:lnTo>
                  <a:lnTo>
                    <a:pt x="71297" y="83324"/>
                  </a:lnTo>
                  <a:lnTo>
                    <a:pt x="69608" y="76809"/>
                  </a:lnTo>
                  <a:lnTo>
                    <a:pt x="62852" y="66852"/>
                  </a:lnTo>
                  <a:lnTo>
                    <a:pt x="58559" y="63411"/>
                  </a:lnTo>
                  <a:lnTo>
                    <a:pt x="53340" y="61518"/>
                  </a:lnTo>
                  <a:lnTo>
                    <a:pt x="53340" y="60807"/>
                  </a:lnTo>
                  <a:lnTo>
                    <a:pt x="57848" y="58204"/>
                  </a:lnTo>
                  <a:lnTo>
                    <a:pt x="61607" y="54787"/>
                  </a:lnTo>
                  <a:lnTo>
                    <a:pt x="67652" y="46380"/>
                  </a:lnTo>
                  <a:lnTo>
                    <a:pt x="69164" y="40652"/>
                  </a:lnTo>
                  <a:lnTo>
                    <a:pt x="69164" y="33426"/>
                  </a:lnTo>
                  <a:lnTo>
                    <a:pt x="68656" y="26670"/>
                  </a:lnTo>
                  <a:lnTo>
                    <a:pt x="68585" y="25734"/>
                  </a:lnTo>
                  <a:lnTo>
                    <a:pt x="66943" y="19380"/>
                  </a:lnTo>
                  <a:lnTo>
                    <a:pt x="66851" y="19023"/>
                  </a:lnTo>
                  <a:lnTo>
                    <a:pt x="66314" y="17957"/>
                  </a:lnTo>
                  <a:close/>
                </a:path>
                <a:path w="281304" h="126364" extrusionOk="0">
                  <a:moveTo>
                    <a:pt x="35560" y="0"/>
                  </a:moveTo>
                  <a:lnTo>
                    <a:pt x="29044" y="0"/>
                  </a:lnTo>
                  <a:lnTo>
                    <a:pt x="23266" y="1358"/>
                  </a:lnTo>
                  <a:lnTo>
                    <a:pt x="13182" y="6819"/>
                  </a:lnTo>
                  <a:lnTo>
                    <a:pt x="9245" y="10693"/>
                  </a:lnTo>
                  <a:lnTo>
                    <a:pt x="3556" y="20777"/>
                  </a:lnTo>
                  <a:lnTo>
                    <a:pt x="2133" y="26670"/>
                  </a:lnTo>
                  <a:lnTo>
                    <a:pt x="2133" y="38404"/>
                  </a:lnTo>
                  <a:lnTo>
                    <a:pt x="24358" y="38404"/>
                  </a:lnTo>
                  <a:lnTo>
                    <a:pt x="24358" y="29337"/>
                  </a:lnTo>
                  <a:lnTo>
                    <a:pt x="25336" y="25069"/>
                  </a:lnTo>
                  <a:lnTo>
                    <a:pt x="29248" y="19380"/>
                  </a:lnTo>
                  <a:lnTo>
                    <a:pt x="32067" y="17957"/>
                  </a:lnTo>
                  <a:lnTo>
                    <a:pt x="66314" y="17957"/>
                  </a:lnTo>
                  <a:lnTo>
                    <a:pt x="63961" y="13289"/>
                  </a:lnTo>
                  <a:lnTo>
                    <a:pt x="59918" y="8534"/>
                  </a:lnTo>
                  <a:lnTo>
                    <a:pt x="54930" y="4800"/>
                  </a:lnTo>
                  <a:lnTo>
                    <a:pt x="49206" y="2133"/>
                  </a:lnTo>
                  <a:lnTo>
                    <a:pt x="42748" y="533"/>
                  </a:lnTo>
                  <a:lnTo>
                    <a:pt x="35560" y="0"/>
                  </a:lnTo>
                  <a:close/>
                </a:path>
              </a:pathLst>
            </a:custGeom>
            <a:solidFill>
              <a:srgbClr val="2B739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grpSp>
      <p:sp>
        <p:nvSpPr>
          <p:cNvPr id="1029" name="Google Shape;1029;p6"/>
          <p:cNvSpPr/>
          <p:nvPr/>
        </p:nvSpPr>
        <p:spPr>
          <a:xfrm>
            <a:off x="5587393" y="3674388"/>
            <a:ext cx="264160" cy="95885"/>
          </a:xfrm>
          <a:custGeom>
            <a:avLst/>
            <a:gdLst/>
            <a:ahLst/>
            <a:cxnLst/>
            <a:rect l="l" t="t" r="r" b="b"/>
            <a:pathLst>
              <a:path w="264160" h="95885" extrusionOk="0">
                <a:moveTo>
                  <a:pt x="249440" y="52222"/>
                </a:moveTo>
                <a:lnTo>
                  <a:pt x="241299" y="52222"/>
                </a:lnTo>
                <a:lnTo>
                  <a:pt x="237896" y="53098"/>
                </a:lnTo>
                <a:lnTo>
                  <a:pt x="232270" y="56616"/>
                </a:lnTo>
                <a:lnTo>
                  <a:pt x="230136" y="58940"/>
                </a:lnTo>
                <a:lnTo>
                  <a:pt x="227241" y="64769"/>
                </a:lnTo>
                <a:lnTo>
                  <a:pt x="226529" y="67995"/>
                </a:lnTo>
                <a:lnTo>
                  <a:pt x="226529" y="79819"/>
                </a:lnTo>
                <a:lnTo>
                  <a:pt x="241261" y="95630"/>
                </a:lnTo>
                <a:lnTo>
                  <a:pt x="249402" y="95630"/>
                </a:lnTo>
                <a:lnTo>
                  <a:pt x="252831" y="94741"/>
                </a:lnTo>
                <a:lnTo>
                  <a:pt x="258381" y="91236"/>
                </a:lnTo>
                <a:lnTo>
                  <a:pt x="260489" y="88887"/>
                </a:lnTo>
                <a:lnTo>
                  <a:pt x="261687" y="86448"/>
                </a:lnTo>
                <a:lnTo>
                  <a:pt x="242290" y="86448"/>
                </a:lnTo>
                <a:lnTo>
                  <a:pt x="240169" y="85420"/>
                </a:lnTo>
                <a:lnTo>
                  <a:pt x="237731" y="81279"/>
                </a:lnTo>
                <a:lnTo>
                  <a:pt x="237121" y="78943"/>
                </a:lnTo>
                <a:lnTo>
                  <a:pt x="237121" y="68935"/>
                </a:lnTo>
                <a:lnTo>
                  <a:pt x="237743" y="66611"/>
                </a:lnTo>
                <a:lnTo>
                  <a:pt x="240233" y="62382"/>
                </a:lnTo>
                <a:lnTo>
                  <a:pt x="242341" y="61328"/>
                </a:lnTo>
                <a:lnTo>
                  <a:pt x="261740" y="61328"/>
                </a:lnTo>
                <a:lnTo>
                  <a:pt x="260591" y="58940"/>
                </a:lnTo>
                <a:lnTo>
                  <a:pt x="258495" y="56616"/>
                </a:lnTo>
                <a:lnTo>
                  <a:pt x="252907" y="53098"/>
                </a:lnTo>
                <a:lnTo>
                  <a:pt x="249440" y="52222"/>
                </a:lnTo>
                <a:close/>
              </a:path>
              <a:path w="264160" h="95885" extrusionOk="0">
                <a:moveTo>
                  <a:pt x="251447" y="1498"/>
                </a:moveTo>
                <a:lnTo>
                  <a:pt x="240169" y="1498"/>
                </a:lnTo>
                <a:lnTo>
                  <a:pt x="176669" y="93891"/>
                </a:lnTo>
                <a:lnTo>
                  <a:pt x="187947" y="93891"/>
                </a:lnTo>
                <a:lnTo>
                  <a:pt x="251447" y="1498"/>
                </a:lnTo>
                <a:close/>
              </a:path>
              <a:path w="264160" h="95885" extrusionOk="0">
                <a:moveTo>
                  <a:pt x="261740" y="61328"/>
                </a:moveTo>
                <a:lnTo>
                  <a:pt x="248411" y="61328"/>
                </a:lnTo>
                <a:lnTo>
                  <a:pt x="250545" y="62382"/>
                </a:lnTo>
                <a:lnTo>
                  <a:pt x="252856" y="66611"/>
                </a:lnTo>
                <a:lnTo>
                  <a:pt x="253441" y="68935"/>
                </a:lnTo>
                <a:lnTo>
                  <a:pt x="253441" y="78943"/>
                </a:lnTo>
                <a:lnTo>
                  <a:pt x="252831" y="81279"/>
                </a:lnTo>
                <a:lnTo>
                  <a:pt x="250443" y="85420"/>
                </a:lnTo>
                <a:lnTo>
                  <a:pt x="248335" y="86448"/>
                </a:lnTo>
                <a:lnTo>
                  <a:pt x="261687" y="86448"/>
                </a:lnTo>
                <a:lnTo>
                  <a:pt x="263372" y="83019"/>
                </a:lnTo>
                <a:lnTo>
                  <a:pt x="264096" y="79819"/>
                </a:lnTo>
                <a:lnTo>
                  <a:pt x="264096" y="67995"/>
                </a:lnTo>
                <a:lnTo>
                  <a:pt x="263397" y="64769"/>
                </a:lnTo>
                <a:lnTo>
                  <a:pt x="261740" y="61328"/>
                </a:lnTo>
                <a:close/>
              </a:path>
              <a:path w="264160" h="95885" extrusionOk="0">
                <a:moveTo>
                  <a:pt x="187578" y="0"/>
                </a:moveTo>
                <a:lnTo>
                  <a:pt x="179476" y="0"/>
                </a:lnTo>
                <a:lnTo>
                  <a:pt x="176060" y="888"/>
                </a:lnTo>
                <a:lnTo>
                  <a:pt x="170446" y="4394"/>
                </a:lnTo>
                <a:lnTo>
                  <a:pt x="168300" y="6730"/>
                </a:lnTo>
                <a:lnTo>
                  <a:pt x="165366" y="12560"/>
                </a:lnTo>
                <a:lnTo>
                  <a:pt x="164630" y="15773"/>
                </a:lnTo>
                <a:lnTo>
                  <a:pt x="164638" y="27635"/>
                </a:lnTo>
                <a:lnTo>
                  <a:pt x="179400" y="43408"/>
                </a:lnTo>
                <a:lnTo>
                  <a:pt x="187540" y="43408"/>
                </a:lnTo>
                <a:lnTo>
                  <a:pt x="190944" y="42532"/>
                </a:lnTo>
                <a:lnTo>
                  <a:pt x="196494" y="39027"/>
                </a:lnTo>
                <a:lnTo>
                  <a:pt x="198602" y="36690"/>
                </a:lnTo>
                <a:lnTo>
                  <a:pt x="199814" y="34239"/>
                </a:lnTo>
                <a:lnTo>
                  <a:pt x="180466" y="34239"/>
                </a:lnTo>
                <a:lnTo>
                  <a:pt x="178346" y="33197"/>
                </a:lnTo>
                <a:lnTo>
                  <a:pt x="175907" y="29070"/>
                </a:lnTo>
                <a:lnTo>
                  <a:pt x="175298" y="26733"/>
                </a:lnTo>
                <a:lnTo>
                  <a:pt x="175298" y="16725"/>
                </a:lnTo>
                <a:lnTo>
                  <a:pt x="175920" y="14389"/>
                </a:lnTo>
                <a:lnTo>
                  <a:pt x="178396" y="10172"/>
                </a:lnTo>
                <a:lnTo>
                  <a:pt x="180505" y="9118"/>
                </a:lnTo>
                <a:lnTo>
                  <a:pt x="199818" y="9118"/>
                </a:lnTo>
                <a:lnTo>
                  <a:pt x="198653" y="6730"/>
                </a:lnTo>
                <a:lnTo>
                  <a:pt x="196545" y="4394"/>
                </a:lnTo>
                <a:lnTo>
                  <a:pt x="191007" y="888"/>
                </a:lnTo>
                <a:lnTo>
                  <a:pt x="187578" y="0"/>
                </a:lnTo>
                <a:close/>
              </a:path>
              <a:path w="264160" h="95885" extrusionOk="0">
                <a:moveTo>
                  <a:pt x="199818" y="9118"/>
                </a:moveTo>
                <a:lnTo>
                  <a:pt x="186588" y="9118"/>
                </a:lnTo>
                <a:lnTo>
                  <a:pt x="188721" y="10172"/>
                </a:lnTo>
                <a:lnTo>
                  <a:pt x="191033" y="14389"/>
                </a:lnTo>
                <a:lnTo>
                  <a:pt x="191604" y="16725"/>
                </a:lnTo>
                <a:lnTo>
                  <a:pt x="191604" y="26733"/>
                </a:lnTo>
                <a:lnTo>
                  <a:pt x="191007" y="29070"/>
                </a:lnTo>
                <a:lnTo>
                  <a:pt x="188607" y="33197"/>
                </a:lnTo>
                <a:lnTo>
                  <a:pt x="186499" y="34239"/>
                </a:lnTo>
                <a:lnTo>
                  <a:pt x="199814" y="34239"/>
                </a:lnTo>
                <a:lnTo>
                  <a:pt x="201485" y="30860"/>
                </a:lnTo>
                <a:lnTo>
                  <a:pt x="202209" y="27635"/>
                </a:lnTo>
                <a:lnTo>
                  <a:pt x="202209" y="15773"/>
                </a:lnTo>
                <a:lnTo>
                  <a:pt x="201498" y="12560"/>
                </a:lnTo>
                <a:lnTo>
                  <a:pt x="199818" y="9118"/>
                </a:lnTo>
                <a:close/>
              </a:path>
              <a:path w="264160" h="95885" extrusionOk="0">
                <a:moveTo>
                  <a:pt x="117487" y="253"/>
                </a:moveTo>
                <a:lnTo>
                  <a:pt x="103225" y="253"/>
                </a:lnTo>
                <a:lnTo>
                  <a:pt x="97116" y="2133"/>
                </a:lnTo>
                <a:lnTo>
                  <a:pt x="76671" y="40271"/>
                </a:lnTo>
                <a:lnTo>
                  <a:pt x="76642" y="40522"/>
                </a:lnTo>
                <a:lnTo>
                  <a:pt x="76390" y="47751"/>
                </a:lnTo>
                <a:lnTo>
                  <a:pt x="76642" y="55005"/>
                </a:lnTo>
                <a:lnTo>
                  <a:pt x="77400" y="61696"/>
                </a:lnTo>
                <a:lnTo>
                  <a:pt x="103187" y="95135"/>
                </a:lnTo>
                <a:lnTo>
                  <a:pt x="117576" y="95135"/>
                </a:lnTo>
                <a:lnTo>
                  <a:pt x="123697" y="93268"/>
                </a:lnTo>
                <a:lnTo>
                  <a:pt x="133832" y="85826"/>
                </a:lnTo>
                <a:lnTo>
                  <a:pt x="135831" y="83032"/>
                </a:lnTo>
                <a:lnTo>
                  <a:pt x="106121" y="83032"/>
                </a:lnTo>
                <a:lnTo>
                  <a:pt x="102501" y="81648"/>
                </a:lnTo>
                <a:lnTo>
                  <a:pt x="96545" y="76060"/>
                </a:lnTo>
                <a:lnTo>
                  <a:pt x="94272" y="72047"/>
                </a:lnTo>
                <a:lnTo>
                  <a:pt x="91180" y="61696"/>
                </a:lnTo>
                <a:lnTo>
                  <a:pt x="90347" y="55194"/>
                </a:lnTo>
                <a:lnTo>
                  <a:pt x="90347" y="40271"/>
                </a:lnTo>
                <a:lnTo>
                  <a:pt x="106121" y="12280"/>
                </a:lnTo>
                <a:lnTo>
                  <a:pt x="135640" y="12280"/>
                </a:lnTo>
                <a:lnTo>
                  <a:pt x="133756" y="9651"/>
                </a:lnTo>
                <a:lnTo>
                  <a:pt x="123583" y="2133"/>
                </a:lnTo>
                <a:lnTo>
                  <a:pt x="117487" y="253"/>
                </a:lnTo>
                <a:close/>
              </a:path>
              <a:path w="264160" h="95885" extrusionOk="0">
                <a:moveTo>
                  <a:pt x="135640" y="12280"/>
                </a:moveTo>
                <a:lnTo>
                  <a:pt x="114630" y="12280"/>
                </a:lnTo>
                <a:lnTo>
                  <a:pt x="118263" y="13690"/>
                </a:lnTo>
                <a:lnTo>
                  <a:pt x="124241" y="19316"/>
                </a:lnTo>
                <a:lnTo>
                  <a:pt x="126481" y="23355"/>
                </a:lnTo>
                <a:lnTo>
                  <a:pt x="129566" y="33896"/>
                </a:lnTo>
                <a:lnTo>
                  <a:pt x="130340" y="40271"/>
                </a:lnTo>
                <a:lnTo>
                  <a:pt x="130340" y="55194"/>
                </a:lnTo>
                <a:lnTo>
                  <a:pt x="114630" y="83032"/>
                </a:lnTo>
                <a:lnTo>
                  <a:pt x="135831" y="83032"/>
                </a:lnTo>
                <a:lnTo>
                  <a:pt x="144360" y="47751"/>
                </a:lnTo>
                <a:lnTo>
                  <a:pt x="144108" y="40522"/>
                </a:lnTo>
                <a:lnTo>
                  <a:pt x="143358" y="33896"/>
                </a:lnTo>
                <a:lnTo>
                  <a:pt x="142094" y="27720"/>
                </a:lnTo>
                <a:lnTo>
                  <a:pt x="140334" y="22148"/>
                </a:lnTo>
                <a:lnTo>
                  <a:pt x="137642" y="15074"/>
                </a:lnTo>
                <a:lnTo>
                  <a:pt x="135640" y="12280"/>
                </a:lnTo>
                <a:close/>
              </a:path>
              <a:path w="264160" h="95885" extrusionOk="0">
                <a:moveTo>
                  <a:pt x="13766" y="69710"/>
                </a:moveTo>
                <a:lnTo>
                  <a:pt x="0" y="69710"/>
                </a:lnTo>
                <a:lnTo>
                  <a:pt x="108" y="72313"/>
                </a:lnTo>
                <a:lnTo>
                  <a:pt x="24701" y="95135"/>
                </a:lnTo>
                <a:lnTo>
                  <a:pt x="36652" y="95135"/>
                </a:lnTo>
                <a:lnTo>
                  <a:pt x="42163" y="93789"/>
                </a:lnTo>
                <a:lnTo>
                  <a:pt x="51790" y="88417"/>
                </a:lnTo>
                <a:lnTo>
                  <a:pt x="55562" y="84721"/>
                </a:lnTo>
                <a:lnTo>
                  <a:pt x="56434" y="83223"/>
                </a:lnTo>
                <a:lnTo>
                  <a:pt x="27508" y="83223"/>
                </a:lnTo>
                <a:lnTo>
                  <a:pt x="24815" y="82651"/>
                </a:lnTo>
                <a:lnTo>
                  <a:pt x="13883" y="71208"/>
                </a:lnTo>
                <a:lnTo>
                  <a:pt x="13766" y="69710"/>
                </a:lnTo>
                <a:close/>
              </a:path>
              <a:path w="264160" h="95885" extrusionOk="0">
                <a:moveTo>
                  <a:pt x="56762" y="44843"/>
                </a:moveTo>
                <a:lnTo>
                  <a:pt x="33464" y="44843"/>
                </a:lnTo>
                <a:lnTo>
                  <a:pt x="36690" y="45669"/>
                </a:lnTo>
                <a:lnTo>
                  <a:pt x="42316" y="48971"/>
                </a:lnTo>
                <a:lnTo>
                  <a:pt x="44526" y="51282"/>
                </a:lnTo>
                <a:lnTo>
                  <a:pt x="47751" y="57188"/>
                </a:lnTo>
                <a:lnTo>
                  <a:pt x="48552" y="60528"/>
                </a:lnTo>
                <a:lnTo>
                  <a:pt x="48552" y="67932"/>
                </a:lnTo>
                <a:lnTo>
                  <a:pt x="33959" y="83223"/>
                </a:lnTo>
                <a:lnTo>
                  <a:pt x="56434" y="83223"/>
                </a:lnTo>
                <a:lnTo>
                  <a:pt x="61023" y="75336"/>
                </a:lnTo>
                <a:lnTo>
                  <a:pt x="62382" y="69989"/>
                </a:lnTo>
                <a:lnTo>
                  <a:pt x="62382" y="59537"/>
                </a:lnTo>
                <a:lnTo>
                  <a:pt x="61645" y="55435"/>
                </a:lnTo>
                <a:lnTo>
                  <a:pt x="58801" y="48183"/>
                </a:lnTo>
                <a:lnTo>
                  <a:pt x="58712" y="47955"/>
                </a:lnTo>
                <a:lnTo>
                  <a:pt x="56762" y="44843"/>
                </a:lnTo>
                <a:close/>
              </a:path>
              <a:path w="264160" h="95885" extrusionOk="0">
                <a:moveTo>
                  <a:pt x="57797" y="1498"/>
                </a:moveTo>
                <a:lnTo>
                  <a:pt x="6756" y="1498"/>
                </a:lnTo>
                <a:lnTo>
                  <a:pt x="1713" y="47269"/>
                </a:lnTo>
                <a:lnTo>
                  <a:pt x="1612" y="48183"/>
                </a:lnTo>
                <a:lnTo>
                  <a:pt x="14630" y="50050"/>
                </a:lnTo>
                <a:lnTo>
                  <a:pt x="16332" y="48513"/>
                </a:lnTo>
                <a:lnTo>
                  <a:pt x="18580" y="47269"/>
                </a:lnTo>
                <a:lnTo>
                  <a:pt x="24206" y="45326"/>
                </a:lnTo>
                <a:lnTo>
                  <a:pt x="27012" y="44843"/>
                </a:lnTo>
                <a:lnTo>
                  <a:pt x="56762" y="44843"/>
                </a:lnTo>
                <a:lnTo>
                  <a:pt x="56667" y="44691"/>
                </a:lnTo>
                <a:lnTo>
                  <a:pt x="51638" y="39382"/>
                </a:lnTo>
                <a:lnTo>
                  <a:pt x="15684" y="39382"/>
                </a:lnTo>
                <a:lnTo>
                  <a:pt x="18605" y="13588"/>
                </a:lnTo>
                <a:lnTo>
                  <a:pt x="57797" y="13588"/>
                </a:lnTo>
                <a:lnTo>
                  <a:pt x="57797" y="1498"/>
                </a:lnTo>
                <a:close/>
              </a:path>
              <a:path w="264160" h="95885" extrusionOk="0">
                <a:moveTo>
                  <a:pt x="37325" y="33248"/>
                </a:moveTo>
                <a:lnTo>
                  <a:pt x="29679" y="33248"/>
                </a:lnTo>
                <a:lnTo>
                  <a:pt x="26454" y="33820"/>
                </a:lnTo>
                <a:lnTo>
                  <a:pt x="20421" y="36131"/>
                </a:lnTo>
                <a:lnTo>
                  <a:pt x="18008" y="37604"/>
                </a:lnTo>
                <a:lnTo>
                  <a:pt x="16179" y="39382"/>
                </a:lnTo>
                <a:lnTo>
                  <a:pt x="51638" y="39382"/>
                </a:lnTo>
                <a:lnTo>
                  <a:pt x="51422" y="39154"/>
                </a:lnTo>
                <a:lnTo>
                  <a:pt x="48323" y="37020"/>
                </a:lnTo>
                <a:lnTo>
                  <a:pt x="41211" y="33997"/>
                </a:lnTo>
                <a:lnTo>
                  <a:pt x="37325" y="33248"/>
                </a:lnTo>
                <a:close/>
              </a:path>
            </a:pathLst>
          </a:custGeom>
          <a:solidFill>
            <a:srgbClr val="2D45B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030" name="Google Shape;1030;p6"/>
          <p:cNvPicPr preferRelativeResize="0"/>
          <p:nvPr/>
        </p:nvPicPr>
        <p:blipFill rotWithShape="1">
          <a:blip r:embed="rId8">
            <a:alphaModFix/>
          </a:blip>
          <a:srcRect/>
          <a:stretch/>
        </p:blipFill>
        <p:spPr>
          <a:xfrm>
            <a:off x="5899805" y="3671534"/>
            <a:ext cx="975469" cy="98484"/>
          </a:xfrm>
          <a:prstGeom prst="rect">
            <a:avLst/>
          </a:prstGeom>
          <a:noFill/>
          <a:ln>
            <a:noFill/>
          </a:ln>
        </p:spPr>
      </p:pic>
      <p:pic>
        <p:nvPicPr>
          <p:cNvPr id="1031" name="Google Shape;1031;p6"/>
          <p:cNvPicPr preferRelativeResize="0"/>
          <p:nvPr/>
        </p:nvPicPr>
        <p:blipFill rotWithShape="1">
          <a:blip r:embed="rId9">
            <a:alphaModFix/>
          </a:blip>
          <a:srcRect/>
          <a:stretch/>
        </p:blipFill>
        <p:spPr>
          <a:xfrm>
            <a:off x="6931526" y="3675889"/>
            <a:ext cx="1187170" cy="118313"/>
          </a:xfrm>
          <a:prstGeom prst="rect">
            <a:avLst/>
          </a:prstGeom>
          <a:noFill/>
          <a:ln>
            <a:noFill/>
          </a:ln>
        </p:spPr>
      </p:pic>
      <p:pic>
        <p:nvPicPr>
          <p:cNvPr id="1032" name="Google Shape;1032;p6"/>
          <p:cNvPicPr preferRelativeResize="0"/>
          <p:nvPr/>
        </p:nvPicPr>
        <p:blipFill rotWithShape="1">
          <a:blip r:embed="rId10">
            <a:alphaModFix/>
          </a:blip>
          <a:srcRect/>
          <a:stretch/>
        </p:blipFill>
        <p:spPr>
          <a:xfrm>
            <a:off x="4844990" y="3565916"/>
            <a:ext cx="560277" cy="366486"/>
          </a:xfrm>
          <a:prstGeom prst="rect">
            <a:avLst/>
          </a:prstGeom>
          <a:noFill/>
          <a:ln>
            <a:noFill/>
          </a:ln>
        </p:spPr>
      </p:pic>
      <p:pic>
        <p:nvPicPr>
          <p:cNvPr id="1033" name="Google Shape;1033;p6"/>
          <p:cNvPicPr preferRelativeResize="0"/>
          <p:nvPr/>
        </p:nvPicPr>
        <p:blipFill rotWithShape="1">
          <a:blip r:embed="rId11">
            <a:alphaModFix/>
          </a:blip>
          <a:srcRect/>
          <a:stretch/>
        </p:blipFill>
        <p:spPr>
          <a:xfrm>
            <a:off x="2543301" y="3415750"/>
            <a:ext cx="1293329" cy="98234"/>
          </a:xfrm>
          <a:prstGeom prst="rect">
            <a:avLst/>
          </a:prstGeom>
          <a:noFill/>
          <a:ln>
            <a:noFill/>
          </a:ln>
        </p:spPr>
      </p:pic>
      <p:pic>
        <p:nvPicPr>
          <p:cNvPr id="1034" name="Google Shape;1034;p6"/>
          <p:cNvPicPr preferRelativeResize="0"/>
          <p:nvPr/>
        </p:nvPicPr>
        <p:blipFill rotWithShape="1">
          <a:blip r:embed="rId12">
            <a:alphaModFix/>
          </a:blip>
          <a:srcRect/>
          <a:stretch/>
        </p:blipFill>
        <p:spPr>
          <a:xfrm>
            <a:off x="2539523" y="3568156"/>
            <a:ext cx="1307312" cy="123215"/>
          </a:xfrm>
          <a:prstGeom prst="rect">
            <a:avLst/>
          </a:prstGeom>
          <a:noFill/>
          <a:ln>
            <a:noFill/>
          </a:ln>
        </p:spPr>
      </p:pic>
      <p:pic>
        <p:nvPicPr>
          <p:cNvPr id="1035" name="Google Shape;1035;p6"/>
          <p:cNvPicPr preferRelativeResize="0"/>
          <p:nvPr/>
        </p:nvPicPr>
        <p:blipFill rotWithShape="1">
          <a:blip r:embed="rId13">
            <a:alphaModFix/>
          </a:blip>
          <a:srcRect/>
          <a:stretch/>
        </p:blipFill>
        <p:spPr>
          <a:xfrm>
            <a:off x="1054869" y="3284034"/>
            <a:ext cx="1234477" cy="1348390"/>
          </a:xfrm>
          <a:prstGeom prst="rect">
            <a:avLst/>
          </a:prstGeom>
          <a:noFill/>
          <a:ln>
            <a:noFill/>
          </a:ln>
        </p:spPr>
      </p:pic>
      <p:sp>
        <p:nvSpPr>
          <p:cNvPr id="1036" name="Google Shape;1036;p6"/>
          <p:cNvSpPr/>
          <p:nvPr/>
        </p:nvSpPr>
        <p:spPr>
          <a:xfrm>
            <a:off x="4801612" y="4302779"/>
            <a:ext cx="802005" cy="123189"/>
          </a:xfrm>
          <a:custGeom>
            <a:avLst/>
            <a:gdLst/>
            <a:ahLst/>
            <a:cxnLst/>
            <a:rect l="l" t="t" r="r" b="b"/>
            <a:pathLst>
              <a:path w="802004" h="123189" extrusionOk="0">
                <a:moveTo>
                  <a:pt x="753702" y="33959"/>
                </a:moveTo>
                <a:lnTo>
                  <a:pt x="737171" y="33959"/>
                </a:lnTo>
                <a:lnTo>
                  <a:pt x="737171" y="120688"/>
                </a:lnTo>
                <a:lnTo>
                  <a:pt x="756983" y="120688"/>
                </a:lnTo>
                <a:lnTo>
                  <a:pt x="756983" y="62356"/>
                </a:lnTo>
                <a:lnTo>
                  <a:pt x="758278" y="58254"/>
                </a:lnTo>
                <a:lnTo>
                  <a:pt x="763447" y="51536"/>
                </a:lnTo>
                <a:lnTo>
                  <a:pt x="766673" y="49860"/>
                </a:lnTo>
                <a:lnTo>
                  <a:pt x="801725" y="49860"/>
                </a:lnTo>
                <a:lnTo>
                  <a:pt x="801725" y="49529"/>
                </a:lnTo>
                <a:lnTo>
                  <a:pt x="800234" y="44576"/>
                </a:lnTo>
                <a:lnTo>
                  <a:pt x="755662" y="44576"/>
                </a:lnTo>
                <a:lnTo>
                  <a:pt x="753702" y="33959"/>
                </a:lnTo>
                <a:close/>
              </a:path>
              <a:path w="802004" h="123189" extrusionOk="0">
                <a:moveTo>
                  <a:pt x="801725" y="49860"/>
                </a:moveTo>
                <a:lnTo>
                  <a:pt x="774039" y="49860"/>
                </a:lnTo>
                <a:lnTo>
                  <a:pt x="776820" y="51015"/>
                </a:lnTo>
                <a:lnTo>
                  <a:pt x="780897" y="55638"/>
                </a:lnTo>
                <a:lnTo>
                  <a:pt x="781913" y="59601"/>
                </a:lnTo>
                <a:lnTo>
                  <a:pt x="781913" y="120688"/>
                </a:lnTo>
                <a:lnTo>
                  <a:pt x="801725" y="120688"/>
                </a:lnTo>
                <a:lnTo>
                  <a:pt x="801725" y="49860"/>
                </a:lnTo>
                <a:close/>
              </a:path>
              <a:path w="802004" h="123189" extrusionOk="0">
                <a:moveTo>
                  <a:pt x="785329" y="31864"/>
                </a:moveTo>
                <a:lnTo>
                  <a:pt x="773442" y="31864"/>
                </a:lnTo>
                <a:lnTo>
                  <a:pt x="769035" y="33134"/>
                </a:lnTo>
                <a:lnTo>
                  <a:pt x="761771" y="38188"/>
                </a:lnTo>
                <a:lnTo>
                  <a:pt x="758850" y="41160"/>
                </a:lnTo>
                <a:lnTo>
                  <a:pt x="756653" y="44576"/>
                </a:lnTo>
                <a:lnTo>
                  <a:pt x="800234" y="44576"/>
                </a:lnTo>
                <a:lnTo>
                  <a:pt x="799553" y="42316"/>
                </a:lnTo>
                <a:lnTo>
                  <a:pt x="790854" y="33959"/>
                </a:lnTo>
                <a:lnTo>
                  <a:pt x="785329" y="31864"/>
                </a:lnTo>
                <a:close/>
              </a:path>
              <a:path w="802004" h="123189" extrusionOk="0">
                <a:moveTo>
                  <a:pt x="686816" y="31864"/>
                </a:moveTo>
                <a:lnTo>
                  <a:pt x="654308" y="56937"/>
                </a:lnTo>
                <a:lnTo>
                  <a:pt x="652145" y="77266"/>
                </a:lnTo>
                <a:lnTo>
                  <a:pt x="652685" y="88211"/>
                </a:lnTo>
                <a:lnTo>
                  <a:pt x="678688" y="121983"/>
                </a:lnTo>
                <a:lnTo>
                  <a:pt x="686816" y="122669"/>
                </a:lnTo>
                <a:lnTo>
                  <a:pt x="694941" y="121983"/>
                </a:lnTo>
                <a:lnTo>
                  <a:pt x="701981" y="119924"/>
                </a:lnTo>
                <a:lnTo>
                  <a:pt x="707938" y="116491"/>
                </a:lnTo>
                <a:lnTo>
                  <a:pt x="712812" y="111683"/>
                </a:lnTo>
                <a:lnTo>
                  <a:pt x="716257" y="105994"/>
                </a:lnTo>
                <a:lnTo>
                  <a:pt x="681748" y="105994"/>
                </a:lnTo>
                <a:lnTo>
                  <a:pt x="678141" y="103822"/>
                </a:lnTo>
                <a:lnTo>
                  <a:pt x="673849" y="95122"/>
                </a:lnTo>
                <a:lnTo>
                  <a:pt x="672782" y="88772"/>
                </a:lnTo>
                <a:lnTo>
                  <a:pt x="672782" y="65760"/>
                </a:lnTo>
                <a:lnTo>
                  <a:pt x="673849" y="59410"/>
                </a:lnTo>
                <a:lnTo>
                  <a:pt x="678141" y="50711"/>
                </a:lnTo>
                <a:lnTo>
                  <a:pt x="681748" y="48539"/>
                </a:lnTo>
                <a:lnTo>
                  <a:pt x="716261" y="48539"/>
                </a:lnTo>
                <a:lnTo>
                  <a:pt x="712812" y="42837"/>
                </a:lnTo>
                <a:lnTo>
                  <a:pt x="707938" y="38036"/>
                </a:lnTo>
                <a:lnTo>
                  <a:pt x="701981" y="34607"/>
                </a:lnTo>
                <a:lnTo>
                  <a:pt x="694941" y="32550"/>
                </a:lnTo>
                <a:lnTo>
                  <a:pt x="686816" y="31864"/>
                </a:lnTo>
                <a:close/>
              </a:path>
              <a:path w="802004" h="123189" extrusionOk="0">
                <a:moveTo>
                  <a:pt x="716261" y="48539"/>
                </a:moveTo>
                <a:lnTo>
                  <a:pt x="691984" y="48539"/>
                </a:lnTo>
                <a:lnTo>
                  <a:pt x="695617" y="50711"/>
                </a:lnTo>
                <a:lnTo>
                  <a:pt x="699795" y="59410"/>
                </a:lnTo>
                <a:lnTo>
                  <a:pt x="700849" y="65760"/>
                </a:lnTo>
                <a:lnTo>
                  <a:pt x="700849" y="88772"/>
                </a:lnTo>
                <a:lnTo>
                  <a:pt x="699795" y="95122"/>
                </a:lnTo>
                <a:lnTo>
                  <a:pt x="695617" y="103822"/>
                </a:lnTo>
                <a:lnTo>
                  <a:pt x="691984" y="105994"/>
                </a:lnTo>
                <a:lnTo>
                  <a:pt x="716257" y="105994"/>
                </a:lnTo>
                <a:lnTo>
                  <a:pt x="721487" y="77266"/>
                </a:lnTo>
                <a:lnTo>
                  <a:pt x="720944" y="66322"/>
                </a:lnTo>
                <a:lnTo>
                  <a:pt x="719316" y="56937"/>
                </a:lnTo>
                <a:lnTo>
                  <a:pt x="716606" y="49109"/>
                </a:lnTo>
                <a:lnTo>
                  <a:pt x="716261" y="48539"/>
                </a:lnTo>
                <a:close/>
              </a:path>
              <a:path w="802004" h="123189" extrusionOk="0">
                <a:moveTo>
                  <a:pt x="636460" y="33845"/>
                </a:moveTo>
                <a:lnTo>
                  <a:pt x="616648" y="33845"/>
                </a:lnTo>
                <a:lnTo>
                  <a:pt x="616648" y="120688"/>
                </a:lnTo>
                <a:lnTo>
                  <a:pt x="636460" y="120688"/>
                </a:lnTo>
                <a:lnTo>
                  <a:pt x="636460" y="33845"/>
                </a:lnTo>
                <a:close/>
              </a:path>
              <a:path w="802004" h="123189" extrusionOk="0">
                <a:moveTo>
                  <a:pt x="636460" y="1320"/>
                </a:moveTo>
                <a:lnTo>
                  <a:pt x="616483" y="1320"/>
                </a:lnTo>
                <a:lnTo>
                  <a:pt x="616483" y="20307"/>
                </a:lnTo>
                <a:lnTo>
                  <a:pt x="636460" y="20307"/>
                </a:lnTo>
                <a:lnTo>
                  <a:pt x="636460" y="1320"/>
                </a:lnTo>
                <a:close/>
              </a:path>
              <a:path w="802004" h="123189" extrusionOk="0">
                <a:moveTo>
                  <a:pt x="592709" y="50520"/>
                </a:moveTo>
                <a:lnTo>
                  <a:pt x="572897" y="50520"/>
                </a:lnTo>
                <a:lnTo>
                  <a:pt x="572961" y="103631"/>
                </a:lnTo>
                <a:lnTo>
                  <a:pt x="588086" y="122669"/>
                </a:lnTo>
                <a:lnTo>
                  <a:pt x="595236" y="122669"/>
                </a:lnTo>
                <a:lnTo>
                  <a:pt x="597331" y="122453"/>
                </a:lnTo>
                <a:lnTo>
                  <a:pt x="601954" y="121564"/>
                </a:lnTo>
                <a:lnTo>
                  <a:pt x="603821" y="121132"/>
                </a:lnTo>
                <a:lnTo>
                  <a:pt x="605256" y="120688"/>
                </a:lnTo>
                <a:lnTo>
                  <a:pt x="605256" y="105994"/>
                </a:lnTo>
                <a:lnTo>
                  <a:pt x="595020" y="105994"/>
                </a:lnTo>
                <a:lnTo>
                  <a:pt x="592709" y="103631"/>
                </a:lnTo>
                <a:lnTo>
                  <a:pt x="592709" y="50520"/>
                </a:lnTo>
                <a:close/>
              </a:path>
              <a:path w="802004" h="123189" extrusionOk="0">
                <a:moveTo>
                  <a:pt x="605256" y="33845"/>
                </a:moveTo>
                <a:lnTo>
                  <a:pt x="564146" y="33845"/>
                </a:lnTo>
                <a:lnTo>
                  <a:pt x="564146" y="50520"/>
                </a:lnTo>
                <a:lnTo>
                  <a:pt x="605256" y="50520"/>
                </a:lnTo>
                <a:lnTo>
                  <a:pt x="605256" y="33845"/>
                </a:lnTo>
                <a:close/>
              </a:path>
              <a:path w="802004" h="123189" extrusionOk="0">
                <a:moveTo>
                  <a:pt x="592709" y="9410"/>
                </a:moveTo>
                <a:lnTo>
                  <a:pt x="575868" y="9410"/>
                </a:lnTo>
                <a:lnTo>
                  <a:pt x="572897" y="33845"/>
                </a:lnTo>
                <a:lnTo>
                  <a:pt x="592709" y="33845"/>
                </a:lnTo>
                <a:lnTo>
                  <a:pt x="592709" y="9410"/>
                </a:lnTo>
                <a:close/>
              </a:path>
              <a:path w="802004" h="123189" extrusionOk="0">
                <a:moveTo>
                  <a:pt x="535584" y="31864"/>
                </a:moveTo>
                <a:lnTo>
                  <a:pt x="526338" y="31864"/>
                </a:lnTo>
                <a:lnTo>
                  <a:pt x="518825" y="32550"/>
                </a:lnTo>
                <a:lnTo>
                  <a:pt x="494740" y="65760"/>
                </a:lnTo>
                <a:lnTo>
                  <a:pt x="494144" y="77266"/>
                </a:lnTo>
                <a:lnTo>
                  <a:pt x="494629" y="87998"/>
                </a:lnTo>
                <a:lnTo>
                  <a:pt x="519062" y="121983"/>
                </a:lnTo>
                <a:lnTo>
                  <a:pt x="526999" y="122669"/>
                </a:lnTo>
                <a:lnTo>
                  <a:pt x="533057" y="122669"/>
                </a:lnTo>
                <a:lnTo>
                  <a:pt x="538314" y="121462"/>
                </a:lnTo>
                <a:lnTo>
                  <a:pt x="547230" y="116611"/>
                </a:lnTo>
                <a:lnTo>
                  <a:pt x="550659" y="112852"/>
                </a:lnTo>
                <a:lnTo>
                  <a:pt x="553905" y="105994"/>
                </a:lnTo>
                <a:lnTo>
                  <a:pt x="522592" y="105994"/>
                </a:lnTo>
                <a:lnTo>
                  <a:pt x="519455" y="103822"/>
                </a:lnTo>
                <a:lnTo>
                  <a:pt x="515721" y="95122"/>
                </a:lnTo>
                <a:lnTo>
                  <a:pt x="514781" y="88772"/>
                </a:lnTo>
                <a:lnTo>
                  <a:pt x="514781" y="65760"/>
                </a:lnTo>
                <a:lnTo>
                  <a:pt x="515658" y="59410"/>
                </a:lnTo>
                <a:lnTo>
                  <a:pt x="519132" y="50850"/>
                </a:lnTo>
                <a:lnTo>
                  <a:pt x="519188" y="50711"/>
                </a:lnTo>
                <a:lnTo>
                  <a:pt x="522160" y="48539"/>
                </a:lnTo>
                <a:lnTo>
                  <a:pt x="553655" y="48539"/>
                </a:lnTo>
                <a:lnTo>
                  <a:pt x="552071" y="44864"/>
                </a:lnTo>
                <a:lnTo>
                  <a:pt x="548462" y="40119"/>
                </a:lnTo>
                <a:lnTo>
                  <a:pt x="542963" y="34620"/>
                </a:lnTo>
                <a:lnTo>
                  <a:pt x="535584" y="31864"/>
                </a:lnTo>
                <a:close/>
              </a:path>
              <a:path w="802004" h="123189" extrusionOk="0">
                <a:moveTo>
                  <a:pt x="556717" y="87998"/>
                </a:moveTo>
                <a:lnTo>
                  <a:pt x="537070" y="87998"/>
                </a:lnTo>
                <a:lnTo>
                  <a:pt x="537070" y="93941"/>
                </a:lnTo>
                <a:lnTo>
                  <a:pt x="536270" y="98424"/>
                </a:lnTo>
                <a:lnTo>
                  <a:pt x="533082" y="104482"/>
                </a:lnTo>
                <a:lnTo>
                  <a:pt x="530517" y="105994"/>
                </a:lnTo>
                <a:lnTo>
                  <a:pt x="553905" y="105994"/>
                </a:lnTo>
                <a:lnTo>
                  <a:pt x="555510" y="102603"/>
                </a:lnTo>
                <a:lnTo>
                  <a:pt x="556717" y="96037"/>
                </a:lnTo>
                <a:lnTo>
                  <a:pt x="556717" y="87998"/>
                </a:lnTo>
                <a:close/>
              </a:path>
              <a:path w="802004" h="123189" extrusionOk="0">
                <a:moveTo>
                  <a:pt x="553655" y="48539"/>
                </a:moveTo>
                <a:lnTo>
                  <a:pt x="529755" y="48539"/>
                </a:lnTo>
                <a:lnTo>
                  <a:pt x="532282" y="49999"/>
                </a:lnTo>
                <a:lnTo>
                  <a:pt x="535584" y="55829"/>
                </a:lnTo>
                <a:lnTo>
                  <a:pt x="536409" y="60375"/>
                </a:lnTo>
                <a:lnTo>
                  <a:pt x="536409" y="66535"/>
                </a:lnTo>
                <a:lnTo>
                  <a:pt x="556717" y="66535"/>
                </a:lnTo>
                <a:lnTo>
                  <a:pt x="556341" y="60375"/>
                </a:lnTo>
                <a:lnTo>
                  <a:pt x="556282" y="59410"/>
                </a:lnTo>
                <a:lnTo>
                  <a:pt x="556200" y="58075"/>
                </a:lnTo>
                <a:lnTo>
                  <a:pt x="554651" y="50850"/>
                </a:lnTo>
                <a:lnTo>
                  <a:pt x="553655" y="48539"/>
                </a:lnTo>
                <a:close/>
              </a:path>
              <a:path w="802004" h="123189" extrusionOk="0">
                <a:moveTo>
                  <a:pt x="430271" y="33959"/>
                </a:moveTo>
                <a:lnTo>
                  <a:pt x="413740" y="33959"/>
                </a:lnTo>
                <a:lnTo>
                  <a:pt x="413740" y="120688"/>
                </a:lnTo>
                <a:lnTo>
                  <a:pt x="433552" y="120688"/>
                </a:lnTo>
                <a:lnTo>
                  <a:pt x="433552" y="62356"/>
                </a:lnTo>
                <a:lnTo>
                  <a:pt x="434848" y="58254"/>
                </a:lnTo>
                <a:lnTo>
                  <a:pt x="440016" y="51536"/>
                </a:lnTo>
                <a:lnTo>
                  <a:pt x="443242" y="49860"/>
                </a:lnTo>
                <a:lnTo>
                  <a:pt x="478294" y="49860"/>
                </a:lnTo>
                <a:lnTo>
                  <a:pt x="478294" y="49529"/>
                </a:lnTo>
                <a:lnTo>
                  <a:pt x="476803" y="44576"/>
                </a:lnTo>
                <a:lnTo>
                  <a:pt x="432231" y="44576"/>
                </a:lnTo>
                <a:lnTo>
                  <a:pt x="430271" y="33959"/>
                </a:lnTo>
                <a:close/>
              </a:path>
              <a:path w="802004" h="123189" extrusionOk="0">
                <a:moveTo>
                  <a:pt x="478294" y="49860"/>
                </a:moveTo>
                <a:lnTo>
                  <a:pt x="450608" y="49860"/>
                </a:lnTo>
                <a:lnTo>
                  <a:pt x="453390" y="51015"/>
                </a:lnTo>
                <a:lnTo>
                  <a:pt x="457466" y="55638"/>
                </a:lnTo>
                <a:lnTo>
                  <a:pt x="458482" y="59601"/>
                </a:lnTo>
                <a:lnTo>
                  <a:pt x="458482" y="120688"/>
                </a:lnTo>
                <a:lnTo>
                  <a:pt x="478294" y="120688"/>
                </a:lnTo>
                <a:lnTo>
                  <a:pt x="478294" y="49860"/>
                </a:lnTo>
                <a:close/>
              </a:path>
              <a:path w="802004" h="123189" extrusionOk="0">
                <a:moveTo>
                  <a:pt x="461899" y="31864"/>
                </a:moveTo>
                <a:lnTo>
                  <a:pt x="450011" y="31864"/>
                </a:lnTo>
                <a:lnTo>
                  <a:pt x="445604" y="33134"/>
                </a:lnTo>
                <a:lnTo>
                  <a:pt x="438340" y="38188"/>
                </a:lnTo>
                <a:lnTo>
                  <a:pt x="435419" y="41160"/>
                </a:lnTo>
                <a:lnTo>
                  <a:pt x="433222" y="44576"/>
                </a:lnTo>
                <a:lnTo>
                  <a:pt x="476803" y="44576"/>
                </a:lnTo>
                <a:lnTo>
                  <a:pt x="476123" y="42316"/>
                </a:lnTo>
                <a:lnTo>
                  <a:pt x="467423" y="33959"/>
                </a:lnTo>
                <a:lnTo>
                  <a:pt x="461899" y="31864"/>
                </a:lnTo>
                <a:close/>
              </a:path>
              <a:path w="802004" h="123189" extrusionOk="0">
                <a:moveTo>
                  <a:pt x="350837" y="33845"/>
                </a:moveTo>
                <a:lnTo>
                  <a:pt x="331025" y="33845"/>
                </a:lnTo>
                <a:lnTo>
                  <a:pt x="331025" y="105003"/>
                </a:lnTo>
                <a:lnTo>
                  <a:pt x="333197" y="112217"/>
                </a:lnTo>
                <a:lnTo>
                  <a:pt x="342015" y="120688"/>
                </a:lnTo>
                <a:lnTo>
                  <a:pt x="342198" y="120688"/>
                </a:lnTo>
                <a:lnTo>
                  <a:pt x="347421" y="122669"/>
                </a:lnTo>
                <a:lnTo>
                  <a:pt x="359308" y="122669"/>
                </a:lnTo>
                <a:lnTo>
                  <a:pt x="363715" y="121399"/>
                </a:lnTo>
                <a:lnTo>
                  <a:pt x="370979" y="116344"/>
                </a:lnTo>
                <a:lnTo>
                  <a:pt x="373888" y="113372"/>
                </a:lnTo>
                <a:lnTo>
                  <a:pt x="376097" y="109956"/>
                </a:lnTo>
                <a:lnTo>
                  <a:pt x="395579" y="109956"/>
                </a:lnTo>
                <a:lnTo>
                  <a:pt x="395579" y="104673"/>
                </a:lnTo>
                <a:lnTo>
                  <a:pt x="358482" y="104673"/>
                </a:lnTo>
                <a:lnTo>
                  <a:pt x="355650" y="103517"/>
                </a:lnTo>
                <a:lnTo>
                  <a:pt x="351802" y="98894"/>
                </a:lnTo>
                <a:lnTo>
                  <a:pt x="350837" y="94932"/>
                </a:lnTo>
                <a:lnTo>
                  <a:pt x="350837" y="33845"/>
                </a:lnTo>
                <a:close/>
              </a:path>
              <a:path w="802004" h="123189" extrusionOk="0">
                <a:moveTo>
                  <a:pt x="395579" y="109956"/>
                </a:moveTo>
                <a:lnTo>
                  <a:pt x="377088" y="109956"/>
                </a:lnTo>
                <a:lnTo>
                  <a:pt x="379069" y="120688"/>
                </a:lnTo>
                <a:lnTo>
                  <a:pt x="395579" y="120688"/>
                </a:lnTo>
                <a:lnTo>
                  <a:pt x="395579" y="109956"/>
                </a:lnTo>
                <a:close/>
              </a:path>
              <a:path w="802004" h="123189" extrusionOk="0">
                <a:moveTo>
                  <a:pt x="395579" y="33845"/>
                </a:moveTo>
                <a:lnTo>
                  <a:pt x="375767" y="33845"/>
                </a:lnTo>
                <a:lnTo>
                  <a:pt x="375767" y="92506"/>
                </a:lnTo>
                <a:lnTo>
                  <a:pt x="374472" y="96558"/>
                </a:lnTo>
                <a:lnTo>
                  <a:pt x="369303" y="103047"/>
                </a:lnTo>
                <a:lnTo>
                  <a:pt x="366077" y="104673"/>
                </a:lnTo>
                <a:lnTo>
                  <a:pt x="395579" y="104673"/>
                </a:lnTo>
                <a:lnTo>
                  <a:pt x="395579" y="33845"/>
                </a:lnTo>
                <a:close/>
              </a:path>
              <a:path w="802004" h="123189" extrusionOk="0">
                <a:moveTo>
                  <a:pt x="306920" y="50520"/>
                </a:moveTo>
                <a:lnTo>
                  <a:pt x="287108" y="50520"/>
                </a:lnTo>
                <a:lnTo>
                  <a:pt x="287108" y="120688"/>
                </a:lnTo>
                <a:lnTo>
                  <a:pt x="306920" y="120688"/>
                </a:lnTo>
                <a:lnTo>
                  <a:pt x="306920" y="50520"/>
                </a:lnTo>
                <a:close/>
              </a:path>
              <a:path w="802004" h="123189" extrusionOk="0">
                <a:moveTo>
                  <a:pt x="321945" y="33845"/>
                </a:moveTo>
                <a:lnTo>
                  <a:pt x="278358" y="33845"/>
                </a:lnTo>
                <a:lnTo>
                  <a:pt x="278358" y="50520"/>
                </a:lnTo>
                <a:lnTo>
                  <a:pt x="321945" y="50520"/>
                </a:lnTo>
                <a:lnTo>
                  <a:pt x="321945" y="33845"/>
                </a:lnTo>
                <a:close/>
              </a:path>
              <a:path w="802004" h="123189" extrusionOk="0">
                <a:moveTo>
                  <a:pt x="309892" y="0"/>
                </a:moveTo>
                <a:lnTo>
                  <a:pt x="302298" y="0"/>
                </a:lnTo>
                <a:lnTo>
                  <a:pt x="298170" y="1130"/>
                </a:lnTo>
                <a:lnTo>
                  <a:pt x="287108" y="33845"/>
                </a:lnTo>
                <a:lnTo>
                  <a:pt x="306920" y="33845"/>
                </a:lnTo>
                <a:lnTo>
                  <a:pt x="306920" y="19037"/>
                </a:lnTo>
                <a:lnTo>
                  <a:pt x="309232" y="16675"/>
                </a:lnTo>
                <a:lnTo>
                  <a:pt x="321945" y="16675"/>
                </a:lnTo>
                <a:lnTo>
                  <a:pt x="321945" y="1981"/>
                </a:lnTo>
                <a:lnTo>
                  <a:pt x="320294" y="1435"/>
                </a:lnTo>
                <a:lnTo>
                  <a:pt x="318058" y="965"/>
                </a:lnTo>
                <a:lnTo>
                  <a:pt x="312445" y="190"/>
                </a:lnTo>
                <a:lnTo>
                  <a:pt x="309892" y="0"/>
                </a:lnTo>
                <a:close/>
              </a:path>
              <a:path w="802004" h="123189" extrusionOk="0">
                <a:moveTo>
                  <a:pt x="225848" y="109956"/>
                </a:moveTo>
                <a:lnTo>
                  <a:pt x="184912" y="109956"/>
                </a:lnTo>
                <a:lnTo>
                  <a:pt x="187109" y="114134"/>
                </a:lnTo>
                <a:lnTo>
                  <a:pt x="189915" y="117297"/>
                </a:lnTo>
                <a:lnTo>
                  <a:pt x="196735" y="121589"/>
                </a:lnTo>
                <a:lnTo>
                  <a:pt x="200482" y="122669"/>
                </a:lnTo>
                <a:lnTo>
                  <a:pt x="213144" y="122669"/>
                </a:lnTo>
                <a:lnTo>
                  <a:pt x="219938" y="119011"/>
                </a:lnTo>
                <a:lnTo>
                  <a:pt x="224942" y="111683"/>
                </a:lnTo>
                <a:lnTo>
                  <a:pt x="225848" y="109956"/>
                </a:lnTo>
                <a:close/>
              </a:path>
              <a:path w="802004" h="123189" extrusionOk="0">
                <a:moveTo>
                  <a:pt x="185407" y="1320"/>
                </a:moveTo>
                <a:lnTo>
                  <a:pt x="165595" y="1320"/>
                </a:lnTo>
                <a:lnTo>
                  <a:pt x="165595" y="120688"/>
                </a:lnTo>
                <a:lnTo>
                  <a:pt x="182105" y="120688"/>
                </a:lnTo>
                <a:lnTo>
                  <a:pt x="184086" y="109956"/>
                </a:lnTo>
                <a:lnTo>
                  <a:pt x="225848" y="109956"/>
                </a:lnTo>
                <a:lnTo>
                  <a:pt x="228233" y="105407"/>
                </a:lnTo>
                <a:lnTo>
                  <a:pt x="228452" y="104673"/>
                </a:lnTo>
                <a:lnTo>
                  <a:pt x="193878" y="104673"/>
                </a:lnTo>
                <a:lnTo>
                  <a:pt x="190500" y="102577"/>
                </a:lnTo>
                <a:lnTo>
                  <a:pt x="186423" y="94221"/>
                </a:lnTo>
                <a:lnTo>
                  <a:pt x="185407" y="88214"/>
                </a:lnTo>
                <a:lnTo>
                  <a:pt x="185462" y="66319"/>
                </a:lnTo>
                <a:lnTo>
                  <a:pt x="186423" y="60591"/>
                </a:lnTo>
                <a:lnTo>
                  <a:pt x="190500" y="52006"/>
                </a:lnTo>
                <a:lnTo>
                  <a:pt x="193878" y="49860"/>
                </a:lnTo>
                <a:lnTo>
                  <a:pt x="228408" y="49860"/>
                </a:lnTo>
                <a:lnTo>
                  <a:pt x="226542" y="44602"/>
                </a:lnTo>
                <a:lnTo>
                  <a:pt x="225345" y="42760"/>
                </a:lnTo>
                <a:lnTo>
                  <a:pt x="185407" y="42760"/>
                </a:lnTo>
                <a:lnTo>
                  <a:pt x="185407" y="1320"/>
                </a:lnTo>
                <a:close/>
              </a:path>
              <a:path w="802004" h="123189" extrusionOk="0">
                <a:moveTo>
                  <a:pt x="228408" y="49860"/>
                </a:moveTo>
                <a:lnTo>
                  <a:pt x="203454" y="49860"/>
                </a:lnTo>
                <a:lnTo>
                  <a:pt x="205731" y="51257"/>
                </a:lnTo>
                <a:lnTo>
                  <a:pt x="206894" y="52006"/>
                </a:lnTo>
                <a:lnTo>
                  <a:pt x="210832" y="60312"/>
                </a:lnTo>
                <a:lnTo>
                  <a:pt x="211823" y="66319"/>
                </a:lnTo>
                <a:lnTo>
                  <a:pt x="211823" y="88214"/>
                </a:lnTo>
                <a:lnTo>
                  <a:pt x="210832" y="94221"/>
                </a:lnTo>
                <a:lnTo>
                  <a:pt x="206870" y="102577"/>
                </a:lnTo>
                <a:lnTo>
                  <a:pt x="203454" y="104673"/>
                </a:lnTo>
                <a:lnTo>
                  <a:pt x="228452" y="104673"/>
                </a:lnTo>
                <a:lnTo>
                  <a:pt x="230582" y="97550"/>
                </a:lnTo>
                <a:lnTo>
                  <a:pt x="231976" y="88214"/>
                </a:lnTo>
                <a:lnTo>
                  <a:pt x="232460" y="77101"/>
                </a:lnTo>
                <a:lnTo>
                  <a:pt x="232239" y="69543"/>
                </a:lnTo>
                <a:lnTo>
                  <a:pt x="231573" y="62717"/>
                </a:lnTo>
                <a:lnTo>
                  <a:pt x="230462" y="56622"/>
                </a:lnTo>
                <a:lnTo>
                  <a:pt x="228904" y="51257"/>
                </a:lnTo>
                <a:lnTo>
                  <a:pt x="228408" y="49860"/>
                </a:lnTo>
                <a:close/>
              </a:path>
              <a:path w="802004" h="123189" extrusionOk="0">
                <a:moveTo>
                  <a:pt x="210718" y="31864"/>
                </a:moveTo>
                <a:lnTo>
                  <a:pt x="201142" y="31864"/>
                </a:lnTo>
                <a:lnTo>
                  <a:pt x="197205" y="32804"/>
                </a:lnTo>
                <a:lnTo>
                  <a:pt x="190271" y="36537"/>
                </a:lnTo>
                <a:lnTo>
                  <a:pt x="187769" y="39242"/>
                </a:lnTo>
                <a:lnTo>
                  <a:pt x="186232" y="42760"/>
                </a:lnTo>
                <a:lnTo>
                  <a:pt x="225345" y="42760"/>
                </a:lnTo>
                <a:lnTo>
                  <a:pt x="223354" y="39700"/>
                </a:lnTo>
                <a:lnTo>
                  <a:pt x="215315" y="33426"/>
                </a:lnTo>
                <a:lnTo>
                  <a:pt x="210718" y="31864"/>
                </a:lnTo>
                <a:close/>
              </a:path>
              <a:path w="802004" h="123189" extrusionOk="0">
                <a:moveTo>
                  <a:pt x="115239" y="31864"/>
                </a:moveTo>
                <a:lnTo>
                  <a:pt x="82732" y="56937"/>
                </a:lnTo>
                <a:lnTo>
                  <a:pt x="80568" y="77266"/>
                </a:lnTo>
                <a:lnTo>
                  <a:pt x="81109" y="88211"/>
                </a:lnTo>
                <a:lnTo>
                  <a:pt x="107112" y="121983"/>
                </a:lnTo>
                <a:lnTo>
                  <a:pt x="115239" y="122669"/>
                </a:lnTo>
                <a:lnTo>
                  <a:pt x="123364" y="121983"/>
                </a:lnTo>
                <a:lnTo>
                  <a:pt x="130405" y="119924"/>
                </a:lnTo>
                <a:lnTo>
                  <a:pt x="136362" y="116491"/>
                </a:lnTo>
                <a:lnTo>
                  <a:pt x="141236" y="111683"/>
                </a:lnTo>
                <a:lnTo>
                  <a:pt x="144681" y="105994"/>
                </a:lnTo>
                <a:lnTo>
                  <a:pt x="110172" y="105994"/>
                </a:lnTo>
                <a:lnTo>
                  <a:pt x="106565" y="103822"/>
                </a:lnTo>
                <a:lnTo>
                  <a:pt x="102273" y="95122"/>
                </a:lnTo>
                <a:lnTo>
                  <a:pt x="101206" y="88772"/>
                </a:lnTo>
                <a:lnTo>
                  <a:pt x="101206" y="65760"/>
                </a:lnTo>
                <a:lnTo>
                  <a:pt x="102273" y="59410"/>
                </a:lnTo>
                <a:lnTo>
                  <a:pt x="106565" y="50711"/>
                </a:lnTo>
                <a:lnTo>
                  <a:pt x="110172" y="48539"/>
                </a:lnTo>
                <a:lnTo>
                  <a:pt x="144684" y="48539"/>
                </a:lnTo>
                <a:lnTo>
                  <a:pt x="141236" y="42837"/>
                </a:lnTo>
                <a:lnTo>
                  <a:pt x="136362" y="38036"/>
                </a:lnTo>
                <a:lnTo>
                  <a:pt x="130405" y="34607"/>
                </a:lnTo>
                <a:lnTo>
                  <a:pt x="123364" y="32550"/>
                </a:lnTo>
                <a:lnTo>
                  <a:pt x="115239" y="31864"/>
                </a:lnTo>
                <a:close/>
              </a:path>
              <a:path w="802004" h="123189" extrusionOk="0">
                <a:moveTo>
                  <a:pt x="144684" y="48539"/>
                </a:moveTo>
                <a:lnTo>
                  <a:pt x="120408" y="48539"/>
                </a:lnTo>
                <a:lnTo>
                  <a:pt x="124040" y="50711"/>
                </a:lnTo>
                <a:lnTo>
                  <a:pt x="128219" y="59410"/>
                </a:lnTo>
                <a:lnTo>
                  <a:pt x="129273" y="65760"/>
                </a:lnTo>
                <a:lnTo>
                  <a:pt x="129273" y="88772"/>
                </a:lnTo>
                <a:lnTo>
                  <a:pt x="128219" y="95122"/>
                </a:lnTo>
                <a:lnTo>
                  <a:pt x="124040" y="103822"/>
                </a:lnTo>
                <a:lnTo>
                  <a:pt x="120408" y="105994"/>
                </a:lnTo>
                <a:lnTo>
                  <a:pt x="144681" y="105994"/>
                </a:lnTo>
                <a:lnTo>
                  <a:pt x="149910" y="77266"/>
                </a:lnTo>
                <a:lnTo>
                  <a:pt x="149368" y="66322"/>
                </a:lnTo>
                <a:lnTo>
                  <a:pt x="147740" y="56937"/>
                </a:lnTo>
                <a:lnTo>
                  <a:pt x="145029" y="49109"/>
                </a:lnTo>
                <a:lnTo>
                  <a:pt x="144684" y="48539"/>
                </a:lnTo>
                <a:close/>
              </a:path>
              <a:path w="802004" h="123189" extrusionOk="0">
                <a:moveTo>
                  <a:pt x="20967" y="85026"/>
                </a:moveTo>
                <a:lnTo>
                  <a:pt x="0" y="85026"/>
                </a:lnTo>
                <a:lnTo>
                  <a:pt x="0" y="103136"/>
                </a:lnTo>
                <a:lnTo>
                  <a:pt x="2781" y="110286"/>
                </a:lnTo>
                <a:lnTo>
                  <a:pt x="13893" y="120192"/>
                </a:lnTo>
                <a:lnTo>
                  <a:pt x="21793" y="122669"/>
                </a:lnTo>
                <a:lnTo>
                  <a:pt x="42265" y="122669"/>
                </a:lnTo>
                <a:lnTo>
                  <a:pt x="50126" y="120192"/>
                </a:lnTo>
                <a:lnTo>
                  <a:pt x="61137" y="110286"/>
                </a:lnTo>
                <a:lnTo>
                  <a:pt x="63365" y="104508"/>
                </a:lnTo>
                <a:lnTo>
                  <a:pt x="24650" y="104508"/>
                </a:lnTo>
                <a:lnTo>
                  <a:pt x="20967" y="100380"/>
                </a:lnTo>
                <a:lnTo>
                  <a:pt x="20967" y="85026"/>
                </a:lnTo>
                <a:close/>
              </a:path>
              <a:path w="802004" h="123189" extrusionOk="0">
                <a:moveTo>
                  <a:pt x="63893" y="7429"/>
                </a:moveTo>
                <a:lnTo>
                  <a:pt x="42760" y="7429"/>
                </a:lnTo>
                <a:lnTo>
                  <a:pt x="42760" y="100380"/>
                </a:lnTo>
                <a:lnTo>
                  <a:pt x="39179" y="104508"/>
                </a:lnTo>
                <a:lnTo>
                  <a:pt x="63365" y="104508"/>
                </a:lnTo>
                <a:lnTo>
                  <a:pt x="63893" y="103136"/>
                </a:lnTo>
                <a:lnTo>
                  <a:pt x="63893" y="7429"/>
                </a:lnTo>
                <a:close/>
              </a:path>
            </a:pathLst>
          </a:custGeom>
          <a:solidFill>
            <a:srgbClr val="58585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037" name="Google Shape;1037;p6"/>
          <p:cNvPicPr preferRelativeResize="0"/>
          <p:nvPr/>
        </p:nvPicPr>
        <p:blipFill rotWithShape="1">
          <a:blip r:embed="rId14">
            <a:alphaModFix/>
          </a:blip>
          <a:srcRect/>
          <a:stretch/>
        </p:blipFill>
        <p:spPr>
          <a:xfrm>
            <a:off x="5315314" y="4630586"/>
            <a:ext cx="1890699" cy="122656"/>
          </a:xfrm>
          <a:prstGeom prst="rect">
            <a:avLst/>
          </a:prstGeom>
          <a:noFill/>
          <a:ln>
            <a:noFill/>
          </a:ln>
        </p:spPr>
      </p:pic>
      <p:pic>
        <p:nvPicPr>
          <p:cNvPr id="1038" name="Google Shape;1038;p6"/>
          <p:cNvPicPr preferRelativeResize="0"/>
          <p:nvPr/>
        </p:nvPicPr>
        <p:blipFill rotWithShape="1">
          <a:blip r:embed="rId15">
            <a:alphaModFix/>
          </a:blip>
          <a:srcRect/>
          <a:stretch/>
        </p:blipFill>
        <p:spPr>
          <a:xfrm>
            <a:off x="1019194" y="1148476"/>
            <a:ext cx="5316435" cy="137998"/>
          </a:xfrm>
          <a:prstGeom prst="rect">
            <a:avLst/>
          </a:prstGeom>
          <a:noFill/>
          <a:ln>
            <a:noFill/>
          </a:ln>
        </p:spPr>
      </p:pic>
      <p:grpSp>
        <p:nvGrpSpPr>
          <p:cNvPr id="1039" name="Google Shape;1039;p6"/>
          <p:cNvGrpSpPr/>
          <p:nvPr/>
        </p:nvGrpSpPr>
        <p:grpSpPr>
          <a:xfrm>
            <a:off x="4811300" y="2464247"/>
            <a:ext cx="1766681" cy="503555"/>
            <a:chOff x="4811300" y="2464247"/>
            <a:chExt cx="1766681" cy="503555"/>
          </a:xfrm>
        </p:grpSpPr>
        <p:pic>
          <p:nvPicPr>
            <p:cNvPr id="1040" name="Google Shape;1040;p6"/>
            <p:cNvPicPr preferRelativeResize="0"/>
            <p:nvPr/>
          </p:nvPicPr>
          <p:blipFill rotWithShape="1">
            <a:blip r:embed="rId16">
              <a:alphaModFix/>
            </a:blip>
            <a:srcRect/>
            <a:stretch/>
          </p:blipFill>
          <p:spPr>
            <a:xfrm>
              <a:off x="5352660" y="2654816"/>
              <a:ext cx="1225321" cy="123532"/>
            </a:xfrm>
            <a:prstGeom prst="rect">
              <a:avLst/>
            </a:prstGeom>
            <a:noFill/>
            <a:ln>
              <a:noFill/>
            </a:ln>
          </p:spPr>
        </p:pic>
        <p:sp>
          <p:nvSpPr>
            <p:cNvPr id="1041" name="Google Shape;1041;p6"/>
            <p:cNvSpPr/>
            <p:nvPr/>
          </p:nvSpPr>
          <p:spPr>
            <a:xfrm>
              <a:off x="4811300" y="2464247"/>
              <a:ext cx="503555" cy="503555"/>
            </a:xfrm>
            <a:custGeom>
              <a:avLst/>
              <a:gdLst/>
              <a:ahLst/>
              <a:cxnLst/>
              <a:rect l="l" t="t" r="r" b="b"/>
              <a:pathLst>
                <a:path w="503554" h="503555" extrusionOk="0">
                  <a:moveTo>
                    <a:pt x="251548" y="0"/>
                  </a:moveTo>
                  <a:lnTo>
                    <a:pt x="206333" y="4052"/>
                  </a:lnTo>
                  <a:lnTo>
                    <a:pt x="163775" y="15737"/>
                  </a:lnTo>
                  <a:lnTo>
                    <a:pt x="124587" y="34344"/>
                  </a:lnTo>
                  <a:lnTo>
                    <a:pt x="89479" y="59161"/>
                  </a:lnTo>
                  <a:lnTo>
                    <a:pt x="59161" y="89479"/>
                  </a:lnTo>
                  <a:lnTo>
                    <a:pt x="34344" y="124587"/>
                  </a:lnTo>
                  <a:lnTo>
                    <a:pt x="15737" y="163775"/>
                  </a:lnTo>
                  <a:lnTo>
                    <a:pt x="4052" y="206333"/>
                  </a:lnTo>
                  <a:lnTo>
                    <a:pt x="0" y="251548"/>
                  </a:lnTo>
                  <a:lnTo>
                    <a:pt x="4052" y="296764"/>
                  </a:lnTo>
                  <a:lnTo>
                    <a:pt x="15737" y="339321"/>
                  </a:lnTo>
                  <a:lnTo>
                    <a:pt x="34344" y="378509"/>
                  </a:lnTo>
                  <a:lnTo>
                    <a:pt x="59161" y="413618"/>
                  </a:lnTo>
                  <a:lnTo>
                    <a:pt x="89479" y="443936"/>
                  </a:lnTo>
                  <a:lnTo>
                    <a:pt x="124587" y="468753"/>
                  </a:lnTo>
                  <a:lnTo>
                    <a:pt x="163775" y="487360"/>
                  </a:lnTo>
                  <a:lnTo>
                    <a:pt x="206333" y="499044"/>
                  </a:lnTo>
                  <a:lnTo>
                    <a:pt x="251548" y="503097"/>
                  </a:lnTo>
                  <a:lnTo>
                    <a:pt x="296764" y="499044"/>
                  </a:lnTo>
                  <a:lnTo>
                    <a:pt x="339321" y="487360"/>
                  </a:lnTo>
                  <a:lnTo>
                    <a:pt x="378509" y="468753"/>
                  </a:lnTo>
                  <a:lnTo>
                    <a:pt x="413618" y="443936"/>
                  </a:lnTo>
                  <a:lnTo>
                    <a:pt x="443936" y="413618"/>
                  </a:lnTo>
                  <a:lnTo>
                    <a:pt x="468753" y="378509"/>
                  </a:lnTo>
                  <a:lnTo>
                    <a:pt x="487360" y="339321"/>
                  </a:lnTo>
                  <a:lnTo>
                    <a:pt x="499044" y="296764"/>
                  </a:lnTo>
                  <a:lnTo>
                    <a:pt x="503097" y="251548"/>
                  </a:lnTo>
                  <a:lnTo>
                    <a:pt x="498219" y="202245"/>
                  </a:lnTo>
                  <a:lnTo>
                    <a:pt x="483949" y="155286"/>
                  </a:lnTo>
                  <a:lnTo>
                    <a:pt x="460835" y="111988"/>
                  </a:lnTo>
                  <a:lnTo>
                    <a:pt x="429425" y="73672"/>
                  </a:lnTo>
                  <a:lnTo>
                    <a:pt x="391109" y="42262"/>
                  </a:lnTo>
                  <a:lnTo>
                    <a:pt x="347811" y="19148"/>
                  </a:lnTo>
                  <a:lnTo>
                    <a:pt x="300851" y="4878"/>
                  </a:lnTo>
                  <a:lnTo>
                    <a:pt x="251548" y="0"/>
                  </a:lnTo>
                  <a:close/>
                </a:path>
              </a:pathLst>
            </a:custGeom>
            <a:solidFill>
              <a:srgbClr val="F9D05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042" name="Google Shape;1042;p6"/>
            <p:cNvSpPr/>
            <p:nvPr/>
          </p:nvSpPr>
          <p:spPr>
            <a:xfrm>
              <a:off x="4922912" y="2647991"/>
              <a:ext cx="280035" cy="126364"/>
            </a:xfrm>
            <a:custGeom>
              <a:avLst/>
              <a:gdLst/>
              <a:ahLst/>
              <a:cxnLst/>
              <a:rect l="l" t="t" r="r" b="b"/>
              <a:pathLst>
                <a:path w="280035" h="126364" extrusionOk="0">
                  <a:moveTo>
                    <a:pt x="260413" y="62052"/>
                  </a:moveTo>
                  <a:lnTo>
                    <a:pt x="250228" y="62052"/>
                  </a:lnTo>
                  <a:lnTo>
                    <a:pt x="245833" y="63030"/>
                  </a:lnTo>
                  <a:lnTo>
                    <a:pt x="238493" y="66941"/>
                  </a:lnTo>
                  <a:lnTo>
                    <a:pt x="235673" y="70231"/>
                  </a:lnTo>
                  <a:lnTo>
                    <a:pt x="231762" y="79476"/>
                  </a:lnTo>
                  <a:lnTo>
                    <a:pt x="230784" y="85940"/>
                  </a:lnTo>
                  <a:lnTo>
                    <a:pt x="230784" y="102412"/>
                  </a:lnTo>
                  <a:lnTo>
                    <a:pt x="250228" y="126238"/>
                  </a:lnTo>
                  <a:lnTo>
                    <a:pt x="260413" y="126238"/>
                  </a:lnTo>
                  <a:lnTo>
                    <a:pt x="264807" y="125285"/>
                  </a:lnTo>
                  <a:lnTo>
                    <a:pt x="272148" y="121500"/>
                  </a:lnTo>
                  <a:lnTo>
                    <a:pt x="274967" y="118211"/>
                  </a:lnTo>
                  <a:lnTo>
                    <a:pt x="277034" y="113258"/>
                  </a:lnTo>
                  <a:lnTo>
                    <a:pt x="251764" y="113258"/>
                  </a:lnTo>
                  <a:lnTo>
                    <a:pt x="249427" y="111594"/>
                  </a:lnTo>
                  <a:lnTo>
                    <a:pt x="247167" y="104965"/>
                  </a:lnTo>
                  <a:lnTo>
                    <a:pt x="246608" y="100698"/>
                  </a:lnTo>
                  <a:lnTo>
                    <a:pt x="246608" y="87591"/>
                  </a:lnTo>
                  <a:lnTo>
                    <a:pt x="247167" y="83324"/>
                  </a:lnTo>
                  <a:lnTo>
                    <a:pt x="249427" y="76695"/>
                  </a:lnTo>
                  <a:lnTo>
                    <a:pt x="251764" y="75031"/>
                  </a:lnTo>
                  <a:lnTo>
                    <a:pt x="276998" y="75031"/>
                  </a:lnTo>
                  <a:lnTo>
                    <a:pt x="274967" y="70231"/>
                  </a:lnTo>
                  <a:lnTo>
                    <a:pt x="272148" y="66941"/>
                  </a:lnTo>
                  <a:lnTo>
                    <a:pt x="264807" y="63030"/>
                  </a:lnTo>
                  <a:lnTo>
                    <a:pt x="260413" y="62052"/>
                  </a:lnTo>
                  <a:close/>
                </a:path>
                <a:path w="280035" h="126364" extrusionOk="0">
                  <a:moveTo>
                    <a:pt x="266166" y="2133"/>
                  </a:moveTo>
                  <a:lnTo>
                    <a:pt x="250875" y="2133"/>
                  </a:lnTo>
                  <a:lnTo>
                    <a:pt x="176555" y="124104"/>
                  </a:lnTo>
                  <a:lnTo>
                    <a:pt x="191668" y="124104"/>
                  </a:lnTo>
                  <a:lnTo>
                    <a:pt x="266166" y="2133"/>
                  </a:lnTo>
                  <a:close/>
                </a:path>
                <a:path w="280035" h="126364" extrusionOk="0">
                  <a:moveTo>
                    <a:pt x="276998" y="75031"/>
                  </a:moveTo>
                  <a:lnTo>
                    <a:pt x="258876" y="75031"/>
                  </a:lnTo>
                  <a:lnTo>
                    <a:pt x="261213" y="76695"/>
                  </a:lnTo>
                  <a:lnTo>
                    <a:pt x="263474" y="83324"/>
                  </a:lnTo>
                  <a:lnTo>
                    <a:pt x="264032" y="87591"/>
                  </a:lnTo>
                  <a:lnTo>
                    <a:pt x="264032" y="100698"/>
                  </a:lnTo>
                  <a:lnTo>
                    <a:pt x="263474" y="104965"/>
                  </a:lnTo>
                  <a:lnTo>
                    <a:pt x="261213" y="111594"/>
                  </a:lnTo>
                  <a:lnTo>
                    <a:pt x="258876" y="113258"/>
                  </a:lnTo>
                  <a:lnTo>
                    <a:pt x="277034" y="113258"/>
                  </a:lnTo>
                  <a:lnTo>
                    <a:pt x="278879" y="108839"/>
                  </a:lnTo>
                  <a:lnTo>
                    <a:pt x="279857" y="102412"/>
                  </a:lnTo>
                  <a:lnTo>
                    <a:pt x="279857" y="85940"/>
                  </a:lnTo>
                  <a:lnTo>
                    <a:pt x="278879" y="79476"/>
                  </a:lnTo>
                  <a:lnTo>
                    <a:pt x="276998" y="75031"/>
                  </a:lnTo>
                  <a:close/>
                </a:path>
                <a:path w="280035" h="126364" extrusionOk="0">
                  <a:moveTo>
                    <a:pt x="192138" y="0"/>
                  </a:moveTo>
                  <a:lnTo>
                    <a:pt x="181952" y="0"/>
                  </a:lnTo>
                  <a:lnTo>
                    <a:pt x="177558" y="977"/>
                  </a:lnTo>
                  <a:lnTo>
                    <a:pt x="170218" y="4889"/>
                  </a:lnTo>
                  <a:lnTo>
                    <a:pt x="167398" y="8178"/>
                  </a:lnTo>
                  <a:lnTo>
                    <a:pt x="163487" y="17424"/>
                  </a:lnTo>
                  <a:lnTo>
                    <a:pt x="162509" y="23888"/>
                  </a:lnTo>
                  <a:lnTo>
                    <a:pt x="162509" y="40360"/>
                  </a:lnTo>
                  <a:lnTo>
                    <a:pt x="181952" y="64185"/>
                  </a:lnTo>
                  <a:lnTo>
                    <a:pt x="192138" y="64185"/>
                  </a:lnTo>
                  <a:lnTo>
                    <a:pt x="196532" y="63233"/>
                  </a:lnTo>
                  <a:lnTo>
                    <a:pt x="203873" y="59448"/>
                  </a:lnTo>
                  <a:lnTo>
                    <a:pt x="206692" y="56159"/>
                  </a:lnTo>
                  <a:lnTo>
                    <a:pt x="208759" y="51206"/>
                  </a:lnTo>
                  <a:lnTo>
                    <a:pt x="183489" y="51206"/>
                  </a:lnTo>
                  <a:lnTo>
                    <a:pt x="181152" y="49542"/>
                  </a:lnTo>
                  <a:lnTo>
                    <a:pt x="178892" y="42913"/>
                  </a:lnTo>
                  <a:lnTo>
                    <a:pt x="178333" y="38646"/>
                  </a:lnTo>
                  <a:lnTo>
                    <a:pt x="178333" y="25539"/>
                  </a:lnTo>
                  <a:lnTo>
                    <a:pt x="178892" y="21272"/>
                  </a:lnTo>
                  <a:lnTo>
                    <a:pt x="181152" y="14643"/>
                  </a:lnTo>
                  <a:lnTo>
                    <a:pt x="183489" y="12979"/>
                  </a:lnTo>
                  <a:lnTo>
                    <a:pt x="208723" y="12979"/>
                  </a:lnTo>
                  <a:lnTo>
                    <a:pt x="206692" y="8178"/>
                  </a:lnTo>
                  <a:lnTo>
                    <a:pt x="203873" y="4889"/>
                  </a:lnTo>
                  <a:lnTo>
                    <a:pt x="196532" y="977"/>
                  </a:lnTo>
                  <a:lnTo>
                    <a:pt x="192138" y="0"/>
                  </a:lnTo>
                  <a:close/>
                </a:path>
                <a:path w="280035" h="126364" extrusionOk="0">
                  <a:moveTo>
                    <a:pt x="208723" y="12979"/>
                  </a:moveTo>
                  <a:lnTo>
                    <a:pt x="190601" y="12979"/>
                  </a:lnTo>
                  <a:lnTo>
                    <a:pt x="192938" y="14643"/>
                  </a:lnTo>
                  <a:lnTo>
                    <a:pt x="195198" y="21272"/>
                  </a:lnTo>
                  <a:lnTo>
                    <a:pt x="195757" y="25539"/>
                  </a:lnTo>
                  <a:lnTo>
                    <a:pt x="195757" y="38646"/>
                  </a:lnTo>
                  <a:lnTo>
                    <a:pt x="195198" y="42913"/>
                  </a:lnTo>
                  <a:lnTo>
                    <a:pt x="192938" y="49542"/>
                  </a:lnTo>
                  <a:lnTo>
                    <a:pt x="190601" y="51206"/>
                  </a:lnTo>
                  <a:lnTo>
                    <a:pt x="208759" y="51206"/>
                  </a:lnTo>
                  <a:lnTo>
                    <a:pt x="210604" y="46786"/>
                  </a:lnTo>
                  <a:lnTo>
                    <a:pt x="211581" y="40360"/>
                  </a:lnTo>
                  <a:lnTo>
                    <a:pt x="211581" y="23888"/>
                  </a:lnTo>
                  <a:lnTo>
                    <a:pt x="210604" y="17424"/>
                  </a:lnTo>
                  <a:lnTo>
                    <a:pt x="208723" y="12979"/>
                  </a:lnTo>
                  <a:close/>
                </a:path>
                <a:path w="280035" h="126364" extrusionOk="0">
                  <a:moveTo>
                    <a:pt x="148982" y="18313"/>
                  </a:moveTo>
                  <a:lnTo>
                    <a:pt x="119773" y="18313"/>
                  </a:lnTo>
                  <a:lnTo>
                    <a:pt x="122059" y="19024"/>
                  </a:lnTo>
                  <a:lnTo>
                    <a:pt x="125260" y="21869"/>
                  </a:lnTo>
                  <a:lnTo>
                    <a:pt x="126390" y="23583"/>
                  </a:lnTo>
                  <a:lnTo>
                    <a:pt x="127685" y="27622"/>
                  </a:lnTo>
                  <a:lnTo>
                    <a:pt x="128015" y="29578"/>
                  </a:lnTo>
                  <a:lnTo>
                    <a:pt x="127927" y="37338"/>
                  </a:lnTo>
                  <a:lnTo>
                    <a:pt x="127053" y="41490"/>
                  </a:lnTo>
                  <a:lnTo>
                    <a:pt x="126949" y="41986"/>
                  </a:lnTo>
                  <a:lnTo>
                    <a:pt x="101523" y="77012"/>
                  </a:lnTo>
                  <a:lnTo>
                    <a:pt x="97789" y="81368"/>
                  </a:lnTo>
                  <a:lnTo>
                    <a:pt x="81076" y="113195"/>
                  </a:lnTo>
                  <a:lnTo>
                    <a:pt x="81076" y="124104"/>
                  </a:lnTo>
                  <a:lnTo>
                    <a:pt x="150952" y="124104"/>
                  </a:lnTo>
                  <a:lnTo>
                    <a:pt x="150952" y="104190"/>
                  </a:lnTo>
                  <a:lnTo>
                    <a:pt x="107746" y="104190"/>
                  </a:lnTo>
                  <a:lnTo>
                    <a:pt x="108216" y="103238"/>
                  </a:lnTo>
                  <a:lnTo>
                    <a:pt x="123189" y="84836"/>
                  </a:lnTo>
                  <a:lnTo>
                    <a:pt x="126593" y="80899"/>
                  </a:lnTo>
                  <a:lnTo>
                    <a:pt x="149466" y="42824"/>
                  </a:lnTo>
                  <a:lnTo>
                    <a:pt x="150418" y="37338"/>
                  </a:lnTo>
                  <a:lnTo>
                    <a:pt x="150418" y="24180"/>
                  </a:lnTo>
                  <a:lnTo>
                    <a:pt x="148982" y="18313"/>
                  </a:lnTo>
                  <a:close/>
                </a:path>
                <a:path w="280035" h="126364" extrusionOk="0">
                  <a:moveTo>
                    <a:pt x="123748" y="0"/>
                  </a:moveTo>
                  <a:lnTo>
                    <a:pt x="111417" y="0"/>
                  </a:lnTo>
                  <a:lnTo>
                    <a:pt x="105549" y="1270"/>
                  </a:lnTo>
                  <a:lnTo>
                    <a:pt x="94653" y="6375"/>
                  </a:lnTo>
                  <a:lnTo>
                    <a:pt x="90296" y="10337"/>
                  </a:lnTo>
                  <a:lnTo>
                    <a:pt x="83769" y="21132"/>
                  </a:lnTo>
                  <a:lnTo>
                    <a:pt x="82143" y="28206"/>
                  </a:lnTo>
                  <a:lnTo>
                    <a:pt x="82143" y="39116"/>
                  </a:lnTo>
                  <a:lnTo>
                    <a:pt x="82321" y="41490"/>
                  </a:lnTo>
                  <a:lnTo>
                    <a:pt x="82676" y="44094"/>
                  </a:lnTo>
                  <a:lnTo>
                    <a:pt x="104546" y="44094"/>
                  </a:lnTo>
                  <a:lnTo>
                    <a:pt x="104546" y="31826"/>
                  </a:lnTo>
                  <a:lnTo>
                    <a:pt x="105470" y="27622"/>
                  </a:lnTo>
                  <a:lnTo>
                    <a:pt x="107207" y="24180"/>
                  </a:lnTo>
                  <a:lnTo>
                    <a:pt x="109283" y="20154"/>
                  </a:lnTo>
                  <a:lnTo>
                    <a:pt x="112433" y="18313"/>
                  </a:lnTo>
                  <a:lnTo>
                    <a:pt x="148982" y="18313"/>
                  </a:lnTo>
                  <a:lnTo>
                    <a:pt x="148932" y="18110"/>
                  </a:lnTo>
                  <a:lnTo>
                    <a:pt x="143014" y="8737"/>
                  </a:lnTo>
                  <a:lnTo>
                    <a:pt x="139064" y="5334"/>
                  </a:lnTo>
                  <a:lnTo>
                    <a:pt x="129235" y="1066"/>
                  </a:lnTo>
                  <a:lnTo>
                    <a:pt x="123748" y="0"/>
                  </a:lnTo>
                  <a:close/>
                </a:path>
                <a:path w="280035" h="126364" extrusionOk="0">
                  <a:moveTo>
                    <a:pt x="67905" y="18313"/>
                  </a:moveTo>
                  <a:lnTo>
                    <a:pt x="38696" y="18313"/>
                  </a:lnTo>
                  <a:lnTo>
                    <a:pt x="40982" y="19024"/>
                  </a:lnTo>
                  <a:lnTo>
                    <a:pt x="44183" y="21869"/>
                  </a:lnTo>
                  <a:lnTo>
                    <a:pt x="45313" y="23583"/>
                  </a:lnTo>
                  <a:lnTo>
                    <a:pt x="46608" y="27622"/>
                  </a:lnTo>
                  <a:lnTo>
                    <a:pt x="46939" y="29578"/>
                  </a:lnTo>
                  <a:lnTo>
                    <a:pt x="46850" y="37338"/>
                  </a:lnTo>
                  <a:lnTo>
                    <a:pt x="45976" y="41490"/>
                  </a:lnTo>
                  <a:lnTo>
                    <a:pt x="45872" y="41986"/>
                  </a:lnTo>
                  <a:lnTo>
                    <a:pt x="20446" y="77012"/>
                  </a:lnTo>
                  <a:lnTo>
                    <a:pt x="16713" y="81368"/>
                  </a:lnTo>
                  <a:lnTo>
                    <a:pt x="0" y="113195"/>
                  </a:lnTo>
                  <a:lnTo>
                    <a:pt x="0" y="124104"/>
                  </a:lnTo>
                  <a:lnTo>
                    <a:pt x="69875" y="124104"/>
                  </a:lnTo>
                  <a:lnTo>
                    <a:pt x="69875" y="104190"/>
                  </a:lnTo>
                  <a:lnTo>
                    <a:pt x="26669" y="104190"/>
                  </a:lnTo>
                  <a:lnTo>
                    <a:pt x="27139" y="103238"/>
                  </a:lnTo>
                  <a:lnTo>
                    <a:pt x="42113" y="84836"/>
                  </a:lnTo>
                  <a:lnTo>
                    <a:pt x="45516" y="80899"/>
                  </a:lnTo>
                  <a:lnTo>
                    <a:pt x="68389" y="42824"/>
                  </a:lnTo>
                  <a:lnTo>
                    <a:pt x="69341" y="37338"/>
                  </a:lnTo>
                  <a:lnTo>
                    <a:pt x="69341" y="24180"/>
                  </a:lnTo>
                  <a:lnTo>
                    <a:pt x="67905" y="18313"/>
                  </a:lnTo>
                  <a:close/>
                </a:path>
                <a:path w="280035" h="126364" extrusionOk="0">
                  <a:moveTo>
                    <a:pt x="42671" y="0"/>
                  </a:moveTo>
                  <a:lnTo>
                    <a:pt x="30340" y="0"/>
                  </a:lnTo>
                  <a:lnTo>
                    <a:pt x="24472" y="1270"/>
                  </a:lnTo>
                  <a:lnTo>
                    <a:pt x="13576" y="6375"/>
                  </a:lnTo>
                  <a:lnTo>
                    <a:pt x="9220" y="10337"/>
                  </a:lnTo>
                  <a:lnTo>
                    <a:pt x="2692" y="21132"/>
                  </a:lnTo>
                  <a:lnTo>
                    <a:pt x="1066" y="28206"/>
                  </a:lnTo>
                  <a:lnTo>
                    <a:pt x="1066" y="39116"/>
                  </a:lnTo>
                  <a:lnTo>
                    <a:pt x="1244" y="41490"/>
                  </a:lnTo>
                  <a:lnTo>
                    <a:pt x="1600" y="44094"/>
                  </a:lnTo>
                  <a:lnTo>
                    <a:pt x="23469" y="44094"/>
                  </a:lnTo>
                  <a:lnTo>
                    <a:pt x="23469" y="31826"/>
                  </a:lnTo>
                  <a:lnTo>
                    <a:pt x="24394" y="27622"/>
                  </a:lnTo>
                  <a:lnTo>
                    <a:pt x="26131" y="24180"/>
                  </a:lnTo>
                  <a:lnTo>
                    <a:pt x="28206" y="20154"/>
                  </a:lnTo>
                  <a:lnTo>
                    <a:pt x="31356" y="18313"/>
                  </a:lnTo>
                  <a:lnTo>
                    <a:pt x="67905" y="18313"/>
                  </a:lnTo>
                  <a:lnTo>
                    <a:pt x="67856" y="18110"/>
                  </a:lnTo>
                  <a:lnTo>
                    <a:pt x="61937" y="8737"/>
                  </a:lnTo>
                  <a:lnTo>
                    <a:pt x="57988" y="5334"/>
                  </a:lnTo>
                  <a:lnTo>
                    <a:pt x="48158" y="1066"/>
                  </a:lnTo>
                  <a:lnTo>
                    <a:pt x="42671" y="0"/>
                  </a:lnTo>
                  <a:close/>
                </a:path>
              </a:pathLst>
            </a:custGeom>
            <a:solidFill>
              <a:srgbClr val="2B739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grpSp>
      <p:grpSp>
        <p:nvGrpSpPr>
          <p:cNvPr id="1043" name="Google Shape;1043;p6"/>
          <p:cNvGrpSpPr/>
          <p:nvPr/>
        </p:nvGrpSpPr>
        <p:grpSpPr>
          <a:xfrm>
            <a:off x="989876" y="1884235"/>
            <a:ext cx="2110290" cy="603846"/>
            <a:chOff x="989876" y="1884235"/>
            <a:chExt cx="2110290" cy="603846"/>
          </a:xfrm>
        </p:grpSpPr>
        <p:pic>
          <p:nvPicPr>
            <p:cNvPr id="1044" name="Google Shape;1044;p6"/>
            <p:cNvPicPr preferRelativeResize="0"/>
            <p:nvPr/>
          </p:nvPicPr>
          <p:blipFill rotWithShape="1">
            <a:blip r:embed="rId17">
              <a:alphaModFix/>
            </a:blip>
            <a:srcRect/>
            <a:stretch/>
          </p:blipFill>
          <p:spPr>
            <a:xfrm>
              <a:off x="989876" y="1884235"/>
              <a:ext cx="1832425" cy="603846"/>
            </a:xfrm>
            <a:prstGeom prst="rect">
              <a:avLst/>
            </a:prstGeom>
            <a:noFill/>
            <a:ln>
              <a:noFill/>
            </a:ln>
          </p:spPr>
        </p:pic>
        <p:pic>
          <p:nvPicPr>
            <p:cNvPr id="1045" name="Google Shape;1045;p6"/>
            <p:cNvPicPr preferRelativeResize="0"/>
            <p:nvPr/>
          </p:nvPicPr>
          <p:blipFill rotWithShape="1">
            <a:blip r:embed="rId18">
              <a:alphaModFix/>
            </a:blip>
            <a:srcRect/>
            <a:stretch/>
          </p:blipFill>
          <p:spPr>
            <a:xfrm>
              <a:off x="1081481" y="1974169"/>
              <a:ext cx="1430756" cy="120078"/>
            </a:xfrm>
            <a:prstGeom prst="rect">
              <a:avLst/>
            </a:prstGeom>
            <a:noFill/>
            <a:ln>
              <a:noFill/>
            </a:ln>
          </p:spPr>
        </p:pic>
        <p:pic>
          <p:nvPicPr>
            <p:cNvPr id="1046" name="Google Shape;1046;p6"/>
            <p:cNvPicPr preferRelativeResize="0"/>
            <p:nvPr/>
          </p:nvPicPr>
          <p:blipFill rotWithShape="1">
            <a:blip r:embed="rId19">
              <a:alphaModFix/>
            </a:blip>
            <a:srcRect/>
            <a:stretch/>
          </p:blipFill>
          <p:spPr>
            <a:xfrm>
              <a:off x="1082791" y="2312894"/>
              <a:ext cx="1119962" cy="120053"/>
            </a:xfrm>
            <a:prstGeom prst="rect">
              <a:avLst/>
            </a:prstGeom>
            <a:noFill/>
            <a:ln>
              <a:noFill/>
            </a:ln>
          </p:spPr>
        </p:pic>
        <p:sp>
          <p:nvSpPr>
            <p:cNvPr id="1047" name="Google Shape;1047;p6"/>
            <p:cNvSpPr/>
            <p:nvPr/>
          </p:nvSpPr>
          <p:spPr>
            <a:xfrm>
              <a:off x="2775046" y="1979551"/>
              <a:ext cx="325120" cy="114935"/>
            </a:xfrm>
            <a:custGeom>
              <a:avLst/>
              <a:gdLst/>
              <a:ahLst/>
              <a:cxnLst/>
              <a:rect l="l" t="t" r="r" b="b"/>
              <a:pathLst>
                <a:path w="325119" h="114935" extrusionOk="0">
                  <a:moveTo>
                    <a:pt x="306108" y="59905"/>
                  </a:moveTo>
                  <a:lnTo>
                    <a:pt x="295694" y="59905"/>
                  </a:lnTo>
                  <a:lnTo>
                    <a:pt x="291325" y="61023"/>
                  </a:lnTo>
                  <a:lnTo>
                    <a:pt x="284086" y="65481"/>
                  </a:lnTo>
                  <a:lnTo>
                    <a:pt x="281330" y="68452"/>
                  </a:lnTo>
                  <a:lnTo>
                    <a:pt x="277558" y="75844"/>
                  </a:lnTo>
                  <a:lnTo>
                    <a:pt x="276618" y="79921"/>
                  </a:lnTo>
                  <a:lnTo>
                    <a:pt x="276630" y="94602"/>
                  </a:lnTo>
                  <a:lnTo>
                    <a:pt x="295592" y="114592"/>
                  </a:lnTo>
                  <a:lnTo>
                    <a:pt x="306006" y="114592"/>
                  </a:lnTo>
                  <a:lnTo>
                    <a:pt x="310413" y="113487"/>
                  </a:lnTo>
                  <a:lnTo>
                    <a:pt x="317601" y="109080"/>
                  </a:lnTo>
                  <a:lnTo>
                    <a:pt x="320332" y="106108"/>
                  </a:lnTo>
                  <a:lnTo>
                    <a:pt x="322897" y="100977"/>
                  </a:lnTo>
                  <a:lnTo>
                    <a:pt x="297522" y="100977"/>
                  </a:lnTo>
                  <a:lnTo>
                    <a:pt x="295262" y="99860"/>
                  </a:lnTo>
                  <a:lnTo>
                    <a:pt x="292785" y="95402"/>
                  </a:lnTo>
                  <a:lnTo>
                    <a:pt x="292163" y="92913"/>
                  </a:lnTo>
                  <a:lnTo>
                    <a:pt x="292163" y="81749"/>
                  </a:lnTo>
                  <a:lnTo>
                    <a:pt x="292785" y="79273"/>
                  </a:lnTo>
                  <a:lnTo>
                    <a:pt x="295262" y="74612"/>
                  </a:lnTo>
                  <a:lnTo>
                    <a:pt x="297522" y="73444"/>
                  </a:lnTo>
                  <a:lnTo>
                    <a:pt x="322873" y="73444"/>
                  </a:lnTo>
                  <a:lnTo>
                    <a:pt x="320395" y="68452"/>
                  </a:lnTo>
                  <a:lnTo>
                    <a:pt x="317690" y="65481"/>
                  </a:lnTo>
                  <a:lnTo>
                    <a:pt x="310553" y="61023"/>
                  </a:lnTo>
                  <a:lnTo>
                    <a:pt x="306108" y="59905"/>
                  </a:lnTo>
                  <a:close/>
                </a:path>
                <a:path w="325119" h="114935" extrusionOk="0">
                  <a:moveTo>
                    <a:pt x="306832" y="1777"/>
                  </a:moveTo>
                  <a:lnTo>
                    <a:pt x="291426" y="1777"/>
                  </a:lnTo>
                  <a:lnTo>
                    <a:pt x="215226" y="112661"/>
                  </a:lnTo>
                  <a:lnTo>
                    <a:pt x="230632" y="112661"/>
                  </a:lnTo>
                  <a:lnTo>
                    <a:pt x="306832" y="1777"/>
                  </a:lnTo>
                  <a:close/>
                </a:path>
                <a:path w="325119" h="114935" extrusionOk="0">
                  <a:moveTo>
                    <a:pt x="322873" y="73444"/>
                  </a:moveTo>
                  <a:lnTo>
                    <a:pt x="304228" y="73444"/>
                  </a:lnTo>
                  <a:lnTo>
                    <a:pt x="306520" y="74612"/>
                  </a:lnTo>
                  <a:lnTo>
                    <a:pt x="308866" y="79273"/>
                  </a:lnTo>
                  <a:lnTo>
                    <a:pt x="309435" y="81749"/>
                  </a:lnTo>
                  <a:lnTo>
                    <a:pt x="309435" y="92913"/>
                  </a:lnTo>
                  <a:lnTo>
                    <a:pt x="308825" y="95402"/>
                  </a:lnTo>
                  <a:lnTo>
                    <a:pt x="306387" y="99860"/>
                  </a:lnTo>
                  <a:lnTo>
                    <a:pt x="304126" y="100977"/>
                  </a:lnTo>
                  <a:lnTo>
                    <a:pt x="322897" y="100977"/>
                  </a:lnTo>
                  <a:lnTo>
                    <a:pt x="324053" y="98666"/>
                  </a:lnTo>
                  <a:lnTo>
                    <a:pt x="324980" y="94602"/>
                  </a:lnTo>
                  <a:lnTo>
                    <a:pt x="324980" y="79921"/>
                  </a:lnTo>
                  <a:lnTo>
                    <a:pt x="324065" y="75844"/>
                  </a:lnTo>
                  <a:lnTo>
                    <a:pt x="322873" y="73444"/>
                  </a:lnTo>
                  <a:close/>
                </a:path>
                <a:path w="325119" h="114935" extrusionOk="0">
                  <a:moveTo>
                    <a:pt x="227330" y="0"/>
                  </a:moveTo>
                  <a:lnTo>
                    <a:pt x="216903" y="0"/>
                  </a:lnTo>
                  <a:lnTo>
                    <a:pt x="212534" y="1117"/>
                  </a:lnTo>
                  <a:lnTo>
                    <a:pt x="205333" y="5575"/>
                  </a:lnTo>
                  <a:lnTo>
                    <a:pt x="202603" y="8547"/>
                  </a:lnTo>
                  <a:lnTo>
                    <a:pt x="198831" y="15938"/>
                  </a:lnTo>
                  <a:lnTo>
                    <a:pt x="197878" y="20015"/>
                  </a:lnTo>
                  <a:lnTo>
                    <a:pt x="197901" y="34747"/>
                  </a:lnTo>
                  <a:lnTo>
                    <a:pt x="216814" y="54686"/>
                  </a:lnTo>
                  <a:lnTo>
                    <a:pt x="227279" y="54686"/>
                  </a:lnTo>
                  <a:lnTo>
                    <a:pt x="231673" y="53593"/>
                  </a:lnTo>
                  <a:lnTo>
                    <a:pt x="238810" y="49174"/>
                  </a:lnTo>
                  <a:lnTo>
                    <a:pt x="241541" y="46227"/>
                  </a:lnTo>
                  <a:lnTo>
                    <a:pt x="244172" y="41071"/>
                  </a:lnTo>
                  <a:lnTo>
                    <a:pt x="218795" y="41071"/>
                  </a:lnTo>
                  <a:lnTo>
                    <a:pt x="216522" y="39954"/>
                  </a:lnTo>
                  <a:lnTo>
                    <a:pt x="213995" y="35496"/>
                  </a:lnTo>
                  <a:lnTo>
                    <a:pt x="213360" y="33007"/>
                  </a:lnTo>
                  <a:lnTo>
                    <a:pt x="213360" y="21856"/>
                  </a:lnTo>
                  <a:lnTo>
                    <a:pt x="213995" y="19367"/>
                  </a:lnTo>
                  <a:lnTo>
                    <a:pt x="216522" y="14706"/>
                  </a:lnTo>
                  <a:lnTo>
                    <a:pt x="218795" y="13538"/>
                  </a:lnTo>
                  <a:lnTo>
                    <a:pt x="244117" y="13538"/>
                  </a:lnTo>
                  <a:lnTo>
                    <a:pt x="241604" y="8547"/>
                  </a:lnTo>
                  <a:lnTo>
                    <a:pt x="238887" y="5575"/>
                  </a:lnTo>
                  <a:lnTo>
                    <a:pt x="231749" y="1117"/>
                  </a:lnTo>
                  <a:lnTo>
                    <a:pt x="227330" y="0"/>
                  </a:lnTo>
                  <a:close/>
                </a:path>
                <a:path w="325119" h="114935" extrusionOk="0">
                  <a:moveTo>
                    <a:pt x="244117" y="13538"/>
                  </a:moveTo>
                  <a:lnTo>
                    <a:pt x="225488" y="13538"/>
                  </a:lnTo>
                  <a:lnTo>
                    <a:pt x="227793" y="14706"/>
                  </a:lnTo>
                  <a:lnTo>
                    <a:pt x="230138" y="19367"/>
                  </a:lnTo>
                  <a:lnTo>
                    <a:pt x="230695" y="21856"/>
                  </a:lnTo>
                  <a:lnTo>
                    <a:pt x="230695" y="33007"/>
                  </a:lnTo>
                  <a:lnTo>
                    <a:pt x="230098" y="35496"/>
                  </a:lnTo>
                  <a:lnTo>
                    <a:pt x="227660" y="39954"/>
                  </a:lnTo>
                  <a:lnTo>
                    <a:pt x="225386" y="41071"/>
                  </a:lnTo>
                  <a:lnTo>
                    <a:pt x="244172" y="41071"/>
                  </a:lnTo>
                  <a:lnTo>
                    <a:pt x="245313" y="38836"/>
                  </a:lnTo>
                  <a:lnTo>
                    <a:pt x="246253" y="34747"/>
                  </a:lnTo>
                  <a:lnTo>
                    <a:pt x="246253" y="20015"/>
                  </a:lnTo>
                  <a:lnTo>
                    <a:pt x="245325" y="15938"/>
                  </a:lnTo>
                  <a:lnTo>
                    <a:pt x="244117" y="13538"/>
                  </a:lnTo>
                  <a:close/>
                </a:path>
                <a:path w="325119" h="114935" extrusionOk="0">
                  <a:moveTo>
                    <a:pt x="178549" y="1777"/>
                  </a:moveTo>
                  <a:lnTo>
                    <a:pt x="101079" y="1777"/>
                  </a:lnTo>
                  <a:lnTo>
                    <a:pt x="101079" y="20535"/>
                  </a:lnTo>
                  <a:lnTo>
                    <a:pt x="154813" y="20535"/>
                  </a:lnTo>
                  <a:lnTo>
                    <a:pt x="154813" y="21285"/>
                  </a:lnTo>
                  <a:lnTo>
                    <a:pt x="108673" y="112661"/>
                  </a:lnTo>
                  <a:lnTo>
                    <a:pt x="132257" y="112661"/>
                  </a:lnTo>
                  <a:lnTo>
                    <a:pt x="178549" y="20827"/>
                  </a:lnTo>
                  <a:lnTo>
                    <a:pt x="178549" y="1777"/>
                  </a:lnTo>
                  <a:close/>
                </a:path>
                <a:path w="325119" h="114935" extrusionOk="0">
                  <a:moveTo>
                    <a:pt x="61760" y="1777"/>
                  </a:moveTo>
                  <a:lnTo>
                    <a:pt x="53492" y="1777"/>
                  </a:lnTo>
                  <a:lnTo>
                    <a:pt x="53492" y="79476"/>
                  </a:lnTo>
                  <a:lnTo>
                    <a:pt x="53047" y="87502"/>
                  </a:lnTo>
                  <a:lnTo>
                    <a:pt x="53047" y="112661"/>
                  </a:lnTo>
                  <a:lnTo>
                    <a:pt x="74853" y="112661"/>
                  </a:lnTo>
                  <a:lnTo>
                    <a:pt x="74853" y="26784"/>
                  </a:lnTo>
                  <a:lnTo>
                    <a:pt x="61760" y="26784"/>
                  </a:lnTo>
                  <a:lnTo>
                    <a:pt x="61760" y="1777"/>
                  </a:lnTo>
                  <a:close/>
                </a:path>
                <a:path w="325119" h="114935" extrusionOk="0">
                  <a:moveTo>
                    <a:pt x="53492" y="1777"/>
                  </a:moveTo>
                  <a:lnTo>
                    <a:pt x="46355" y="1777"/>
                  </a:lnTo>
                  <a:lnTo>
                    <a:pt x="0" y="75006"/>
                  </a:lnTo>
                  <a:lnTo>
                    <a:pt x="0" y="92938"/>
                  </a:lnTo>
                  <a:lnTo>
                    <a:pt x="53047" y="92938"/>
                  </a:lnTo>
                  <a:lnTo>
                    <a:pt x="53047" y="87502"/>
                  </a:lnTo>
                  <a:lnTo>
                    <a:pt x="53492" y="79476"/>
                  </a:lnTo>
                  <a:lnTo>
                    <a:pt x="53492" y="74637"/>
                  </a:lnTo>
                  <a:lnTo>
                    <a:pt x="22910" y="74637"/>
                  </a:lnTo>
                  <a:lnTo>
                    <a:pt x="22910" y="73736"/>
                  </a:lnTo>
                  <a:lnTo>
                    <a:pt x="52603" y="26784"/>
                  </a:lnTo>
                  <a:lnTo>
                    <a:pt x="53492" y="26784"/>
                  </a:lnTo>
                  <a:lnTo>
                    <a:pt x="53492" y="1777"/>
                  </a:lnTo>
                  <a:close/>
                </a:path>
                <a:path w="325119" h="114935" extrusionOk="0">
                  <a:moveTo>
                    <a:pt x="88696" y="74637"/>
                  </a:moveTo>
                  <a:lnTo>
                    <a:pt x="74853" y="74637"/>
                  </a:lnTo>
                  <a:lnTo>
                    <a:pt x="74853" y="92938"/>
                  </a:lnTo>
                  <a:lnTo>
                    <a:pt x="88696" y="92938"/>
                  </a:lnTo>
                  <a:lnTo>
                    <a:pt x="88696" y="74637"/>
                  </a:lnTo>
                  <a:close/>
                </a:path>
                <a:path w="325119" h="114935" extrusionOk="0">
                  <a:moveTo>
                    <a:pt x="74853" y="1777"/>
                  </a:moveTo>
                  <a:lnTo>
                    <a:pt x="61760" y="1777"/>
                  </a:lnTo>
                  <a:lnTo>
                    <a:pt x="61760" y="26784"/>
                  </a:lnTo>
                  <a:lnTo>
                    <a:pt x="74853" y="26784"/>
                  </a:lnTo>
                  <a:lnTo>
                    <a:pt x="74853" y="1777"/>
                  </a:lnTo>
                  <a:close/>
                </a:path>
              </a:pathLst>
            </a:custGeom>
            <a:solidFill>
              <a:srgbClr val="2D45B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grpSp>
      <p:sp>
        <p:nvSpPr>
          <p:cNvPr id="1048" name="Google Shape;1048;p6"/>
          <p:cNvSpPr/>
          <p:nvPr/>
        </p:nvSpPr>
        <p:spPr>
          <a:xfrm>
            <a:off x="4855922" y="4595044"/>
            <a:ext cx="299085" cy="135255"/>
          </a:xfrm>
          <a:custGeom>
            <a:avLst/>
            <a:gdLst/>
            <a:ahLst/>
            <a:cxnLst/>
            <a:rect l="l" t="t" r="r" b="b"/>
            <a:pathLst>
              <a:path w="299085" h="135254" extrusionOk="0">
                <a:moveTo>
                  <a:pt x="277875" y="66484"/>
                </a:moveTo>
                <a:lnTo>
                  <a:pt x="266953" y="66484"/>
                </a:lnTo>
                <a:lnTo>
                  <a:pt x="262254" y="67538"/>
                </a:lnTo>
                <a:lnTo>
                  <a:pt x="254380" y="71729"/>
                </a:lnTo>
                <a:lnTo>
                  <a:pt x="251358" y="75247"/>
                </a:lnTo>
                <a:lnTo>
                  <a:pt x="247180" y="85153"/>
                </a:lnTo>
                <a:lnTo>
                  <a:pt x="246125" y="92074"/>
                </a:lnTo>
                <a:lnTo>
                  <a:pt x="246125" y="109727"/>
                </a:lnTo>
                <a:lnTo>
                  <a:pt x="266953" y="135254"/>
                </a:lnTo>
                <a:lnTo>
                  <a:pt x="277875" y="135254"/>
                </a:lnTo>
                <a:lnTo>
                  <a:pt x="282574" y="134238"/>
                </a:lnTo>
                <a:lnTo>
                  <a:pt x="290448" y="130174"/>
                </a:lnTo>
                <a:lnTo>
                  <a:pt x="293471" y="126657"/>
                </a:lnTo>
                <a:lnTo>
                  <a:pt x="295682" y="121348"/>
                </a:lnTo>
                <a:lnTo>
                  <a:pt x="268604" y="121348"/>
                </a:lnTo>
                <a:lnTo>
                  <a:pt x="266090" y="119570"/>
                </a:lnTo>
                <a:lnTo>
                  <a:pt x="263677" y="112458"/>
                </a:lnTo>
                <a:lnTo>
                  <a:pt x="263080" y="107886"/>
                </a:lnTo>
                <a:lnTo>
                  <a:pt x="263080" y="93852"/>
                </a:lnTo>
                <a:lnTo>
                  <a:pt x="263677" y="89280"/>
                </a:lnTo>
                <a:lnTo>
                  <a:pt x="266090" y="82168"/>
                </a:lnTo>
                <a:lnTo>
                  <a:pt x="268604" y="80390"/>
                </a:lnTo>
                <a:lnTo>
                  <a:pt x="295641" y="80390"/>
                </a:lnTo>
                <a:lnTo>
                  <a:pt x="293471" y="75247"/>
                </a:lnTo>
                <a:lnTo>
                  <a:pt x="290448" y="71729"/>
                </a:lnTo>
                <a:lnTo>
                  <a:pt x="282574" y="67538"/>
                </a:lnTo>
                <a:lnTo>
                  <a:pt x="277875" y="66484"/>
                </a:lnTo>
                <a:close/>
              </a:path>
              <a:path w="299085" h="135254" extrusionOk="0">
                <a:moveTo>
                  <a:pt x="284035" y="2285"/>
                </a:moveTo>
                <a:lnTo>
                  <a:pt x="267652" y="2285"/>
                </a:lnTo>
                <a:lnTo>
                  <a:pt x="188023" y="132968"/>
                </a:lnTo>
                <a:lnTo>
                  <a:pt x="204215" y="132968"/>
                </a:lnTo>
                <a:lnTo>
                  <a:pt x="284035" y="2285"/>
                </a:lnTo>
                <a:close/>
              </a:path>
              <a:path w="299085" h="135254" extrusionOk="0">
                <a:moveTo>
                  <a:pt x="295641" y="80390"/>
                </a:moveTo>
                <a:lnTo>
                  <a:pt x="276224" y="80390"/>
                </a:lnTo>
                <a:lnTo>
                  <a:pt x="278726" y="82168"/>
                </a:lnTo>
                <a:lnTo>
                  <a:pt x="281139" y="89280"/>
                </a:lnTo>
                <a:lnTo>
                  <a:pt x="281749" y="93852"/>
                </a:lnTo>
                <a:lnTo>
                  <a:pt x="281749" y="107886"/>
                </a:lnTo>
                <a:lnTo>
                  <a:pt x="281139" y="112458"/>
                </a:lnTo>
                <a:lnTo>
                  <a:pt x="278726" y="119570"/>
                </a:lnTo>
                <a:lnTo>
                  <a:pt x="276224" y="121348"/>
                </a:lnTo>
                <a:lnTo>
                  <a:pt x="295682" y="121348"/>
                </a:lnTo>
                <a:lnTo>
                  <a:pt x="297649" y="116624"/>
                </a:lnTo>
                <a:lnTo>
                  <a:pt x="298703" y="109727"/>
                </a:lnTo>
                <a:lnTo>
                  <a:pt x="298703" y="92074"/>
                </a:lnTo>
                <a:lnTo>
                  <a:pt x="297649" y="85153"/>
                </a:lnTo>
                <a:lnTo>
                  <a:pt x="295641" y="80390"/>
                </a:lnTo>
                <a:close/>
              </a:path>
              <a:path w="299085" h="135254" extrusionOk="0">
                <a:moveTo>
                  <a:pt x="204723" y="0"/>
                </a:moveTo>
                <a:lnTo>
                  <a:pt x="193801" y="0"/>
                </a:lnTo>
                <a:lnTo>
                  <a:pt x="189102" y="1041"/>
                </a:lnTo>
                <a:lnTo>
                  <a:pt x="181228" y="5245"/>
                </a:lnTo>
                <a:lnTo>
                  <a:pt x="178206" y="8762"/>
                </a:lnTo>
                <a:lnTo>
                  <a:pt x="174028" y="18668"/>
                </a:lnTo>
                <a:lnTo>
                  <a:pt x="172973" y="25590"/>
                </a:lnTo>
                <a:lnTo>
                  <a:pt x="172973" y="43243"/>
                </a:lnTo>
                <a:lnTo>
                  <a:pt x="193801" y="68770"/>
                </a:lnTo>
                <a:lnTo>
                  <a:pt x="204723" y="68770"/>
                </a:lnTo>
                <a:lnTo>
                  <a:pt x="209422" y="67754"/>
                </a:lnTo>
                <a:lnTo>
                  <a:pt x="217296" y="63690"/>
                </a:lnTo>
                <a:lnTo>
                  <a:pt x="220306" y="60172"/>
                </a:lnTo>
                <a:lnTo>
                  <a:pt x="222531" y="54863"/>
                </a:lnTo>
                <a:lnTo>
                  <a:pt x="195452" y="54863"/>
                </a:lnTo>
                <a:lnTo>
                  <a:pt x="192938" y="53085"/>
                </a:lnTo>
                <a:lnTo>
                  <a:pt x="190525" y="45973"/>
                </a:lnTo>
                <a:lnTo>
                  <a:pt x="189928" y="41401"/>
                </a:lnTo>
                <a:lnTo>
                  <a:pt x="189928" y="27368"/>
                </a:lnTo>
                <a:lnTo>
                  <a:pt x="190525" y="22796"/>
                </a:lnTo>
                <a:lnTo>
                  <a:pt x="192938" y="15684"/>
                </a:lnTo>
                <a:lnTo>
                  <a:pt x="195452" y="13906"/>
                </a:lnTo>
                <a:lnTo>
                  <a:pt x="222489" y="13906"/>
                </a:lnTo>
                <a:lnTo>
                  <a:pt x="220306" y="8762"/>
                </a:lnTo>
                <a:lnTo>
                  <a:pt x="217296" y="5245"/>
                </a:lnTo>
                <a:lnTo>
                  <a:pt x="209422" y="1041"/>
                </a:lnTo>
                <a:lnTo>
                  <a:pt x="204723" y="0"/>
                </a:lnTo>
                <a:close/>
              </a:path>
              <a:path w="299085" h="135254" extrusionOk="0">
                <a:moveTo>
                  <a:pt x="222489" y="13906"/>
                </a:moveTo>
                <a:lnTo>
                  <a:pt x="203072" y="13906"/>
                </a:lnTo>
                <a:lnTo>
                  <a:pt x="205574" y="15684"/>
                </a:lnTo>
                <a:lnTo>
                  <a:pt x="207987" y="22796"/>
                </a:lnTo>
                <a:lnTo>
                  <a:pt x="208597" y="27368"/>
                </a:lnTo>
                <a:lnTo>
                  <a:pt x="208597" y="41401"/>
                </a:lnTo>
                <a:lnTo>
                  <a:pt x="207987" y="45973"/>
                </a:lnTo>
                <a:lnTo>
                  <a:pt x="205574" y="53085"/>
                </a:lnTo>
                <a:lnTo>
                  <a:pt x="203072" y="54863"/>
                </a:lnTo>
                <a:lnTo>
                  <a:pt x="222531" y="54863"/>
                </a:lnTo>
                <a:lnTo>
                  <a:pt x="224510" y="50139"/>
                </a:lnTo>
                <a:lnTo>
                  <a:pt x="225551" y="43243"/>
                </a:lnTo>
                <a:lnTo>
                  <a:pt x="225551" y="25590"/>
                </a:lnTo>
                <a:lnTo>
                  <a:pt x="224510" y="18668"/>
                </a:lnTo>
                <a:lnTo>
                  <a:pt x="222489" y="13906"/>
                </a:lnTo>
                <a:close/>
              </a:path>
              <a:path w="299085" h="135254" extrusionOk="0">
                <a:moveTo>
                  <a:pt x="128714" y="0"/>
                </a:moveTo>
                <a:lnTo>
                  <a:pt x="117030" y="0"/>
                </a:lnTo>
                <a:lnTo>
                  <a:pt x="111759" y="1041"/>
                </a:lnTo>
                <a:lnTo>
                  <a:pt x="87731" y="34582"/>
                </a:lnTo>
                <a:lnTo>
                  <a:pt x="85153" y="67627"/>
                </a:lnTo>
                <a:lnTo>
                  <a:pt x="85315" y="77195"/>
                </a:lnTo>
                <a:lnTo>
                  <a:pt x="91831" y="116014"/>
                </a:lnTo>
                <a:lnTo>
                  <a:pt x="117030" y="135254"/>
                </a:lnTo>
                <a:lnTo>
                  <a:pt x="128714" y="135254"/>
                </a:lnTo>
                <a:lnTo>
                  <a:pt x="153889" y="116014"/>
                </a:lnTo>
                <a:lnTo>
                  <a:pt x="119062" y="116014"/>
                </a:lnTo>
                <a:lnTo>
                  <a:pt x="116141" y="114528"/>
                </a:lnTo>
                <a:lnTo>
                  <a:pt x="109059" y="49366"/>
                </a:lnTo>
                <a:lnTo>
                  <a:pt x="109321" y="43599"/>
                </a:lnTo>
                <a:lnTo>
                  <a:pt x="110705" y="31280"/>
                </a:lnTo>
                <a:lnTo>
                  <a:pt x="112077" y="26708"/>
                </a:lnTo>
                <a:lnTo>
                  <a:pt x="116141" y="20739"/>
                </a:lnTo>
                <a:lnTo>
                  <a:pt x="119062" y="19240"/>
                </a:lnTo>
                <a:lnTo>
                  <a:pt x="153889" y="19240"/>
                </a:lnTo>
                <a:lnTo>
                  <a:pt x="153796" y="18986"/>
                </a:lnTo>
                <a:lnTo>
                  <a:pt x="147192" y="8826"/>
                </a:lnTo>
                <a:lnTo>
                  <a:pt x="143230" y="5245"/>
                </a:lnTo>
                <a:lnTo>
                  <a:pt x="133946" y="1041"/>
                </a:lnTo>
                <a:lnTo>
                  <a:pt x="128714" y="0"/>
                </a:lnTo>
                <a:close/>
              </a:path>
              <a:path w="299085" h="135254" extrusionOk="0">
                <a:moveTo>
                  <a:pt x="153889" y="19240"/>
                </a:moveTo>
                <a:lnTo>
                  <a:pt x="126809" y="19240"/>
                </a:lnTo>
                <a:lnTo>
                  <a:pt x="129755" y="20739"/>
                </a:lnTo>
                <a:lnTo>
                  <a:pt x="133705" y="26708"/>
                </a:lnTo>
                <a:lnTo>
                  <a:pt x="135039" y="31280"/>
                </a:lnTo>
                <a:lnTo>
                  <a:pt x="136423" y="43599"/>
                </a:lnTo>
                <a:lnTo>
                  <a:pt x="136685" y="49366"/>
                </a:lnTo>
                <a:lnTo>
                  <a:pt x="136684" y="85894"/>
                </a:lnTo>
                <a:lnTo>
                  <a:pt x="126809" y="116014"/>
                </a:lnTo>
                <a:lnTo>
                  <a:pt x="153889" y="116014"/>
                </a:lnTo>
                <a:lnTo>
                  <a:pt x="160431" y="77195"/>
                </a:lnTo>
                <a:lnTo>
                  <a:pt x="160591" y="67627"/>
                </a:lnTo>
                <a:lnTo>
                  <a:pt x="160431" y="58061"/>
                </a:lnTo>
                <a:lnTo>
                  <a:pt x="156311" y="25882"/>
                </a:lnTo>
                <a:lnTo>
                  <a:pt x="153889" y="19240"/>
                </a:lnTo>
                <a:close/>
              </a:path>
              <a:path w="299085" h="135254" extrusionOk="0">
                <a:moveTo>
                  <a:pt x="79247" y="113728"/>
                </a:moveTo>
                <a:lnTo>
                  <a:pt x="190" y="113728"/>
                </a:lnTo>
                <a:lnTo>
                  <a:pt x="190" y="132968"/>
                </a:lnTo>
                <a:lnTo>
                  <a:pt x="79247" y="132968"/>
                </a:lnTo>
                <a:lnTo>
                  <a:pt x="79247" y="113728"/>
                </a:lnTo>
                <a:close/>
              </a:path>
              <a:path w="299085" h="135254" extrusionOk="0">
                <a:moveTo>
                  <a:pt x="52387" y="2285"/>
                </a:moveTo>
                <a:lnTo>
                  <a:pt x="41147" y="2285"/>
                </a:lnTo>
                <a:lnTo>
                  <a:pt x="37083" y="4825"/>
                </a:lnTo>
                <a:lnTo>
                  <a:pt x="32550" y="7150"/>
                </a:lnTo>
                <a:lnTo>
                  <a:pt x="0" y="16954"/>
                </a:lnTo>
                <a:lnTo>
                  <a:pt x="0" y="32194"/>
                </a:lnTo>
                <a:lnTo>
                  <a:pt x="29527" y="32194"/>
                </a:lnTo>
                <a:lnTo>
                  <a:pt x="29527" y="113728"/>
                </a:lnTo>
                <a:lnTo>
                  <a:pt x="52387" y="113728"/>
                </a:lnTo>
                <a:lnTo>
                  <a:pt x="52387" y="2285"/>
                </a:lnTo>
                <a:close/>
              </a:path>
            </a:pathLst>
          </a:custGeom>
          <a:solidFill>
            <a:srgbClr val="FF99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grpSp>
        <p:nvGrpSpPr>
          <p:cNvPr id="1049" name="Google Shape;1049;p6"/>
          <p:cNvGrpSpPr/>
          <p:nvPr/>
        </p:nvGrpSpPr>
        <p:grpSpPr>
          <a:xfrm>
            <a:off x="6731226" y="1854634"/>
            <a:ext cx="1769220" cy="503555"/>
            <a:chOff x="6731226" y="1854634"/>
            <a:chExt cx="1769220" cy="503555"/>
          </a:xfrm>
        </p:grpSpPr>
        <p:pic>
          <p:nvPicPr>
            <p:cNvPr id="1050" name="Google Shape;1050;p6"/>
            <p:cNvPicPr preferRelativeResize="0"/>
            <p:nvPr/>
          </p:nvPicPr>
          <p:blipFill rotWithShape="1">
            <a:blip r:embed="rId20">
              <a:alphaModFix/>
            </a:blip>
            <a:srcRect/>
            <a:stretch/>
          </p:blipFill>
          <p:spPr>
            <a:xfrm>
              <a:off x="7277335" y="2055630"/>
              <a:ext cx="1223111" cy="122047"/>
            </a:xfrm>
            <a:prstGeom prst="rect">
              <a:avLst/>
            </a:prstGeom>
            <a:noFill/>
            <a:ln>
              <a:noFill/>
            </a:ln>
          </p:spPr>
        </p:pic>
        <p:sp>
          <p:nvSpPr>
            <p:cNvPr id="1051" name="Google Shape;1051;p6"/>
            <p:cNvSpPr/>
            <p:nvPr/>
          </p:nvSpPr>
          <p:spPr>
            <a:xfrm>
              <a:off x="6731226" y="1854634"/>
              <a:ext cx="503555" cy="503555"/>
            </a:xfrm>
            <a:custGeom>
              <a:avLst/>
              <a:gdLst/>
              <a:ahLst/>
              <a:cxnLst/>
              <a:rect l="l" t="t" r="r" b="b"/>
              <a:pathLst>
                <a:path w="503554" h="503555" extrusionOk="0">
                  <a:moveTo>
                    <a:pt x="251548" y="0"/>
                  </a:moveTo>
                  <a:lnTo>
                    <a:pt x="206333" y="4052"/>
                  </a:lnTo>
                  <a:lnTo>
                    <a:pt x="163775" y="15737"/>
                  </a:lnTo>
                  <a:lnTo>
                    <a:pt x="124587" y="34344"/>
                  </a:lnTo>
                  <a:lnTo>
                    <a:pt x="89479" y="59161"/>
                  </a:lnTo>
                  <a:lnTo>
                    <a:pt x="59161" y="89479"/>
                  </a:lnTo>
                  <a:lnTo>
                    <a:pt x="34344" y="124587"/>
                  </a:lnTo>
                  <a:lnTo>
                    <a:pt x="15737" y="163775"/>
                  </a:lnTo>
                  <a:lnTo>
                    <a:pt x="4052" y="206333"/>
                  </a:lnTo>
                  <a:lnTo>
                    <a:pt x="0" y="251548"/>
                  </a:lnTo>
                  <a:lnTo>
                    <a:pt x="4052" y="296764"/>
                  </a:lnTo>
                  <a:lnTo>
                    <a:pt x="15737" y="339321"/>
                  </a:lnTo>
                  <a:lnTo>
                    <a:pt x="34344" y="378509"/>
                  </a:lnTo>
                  <a:lnTo>
                    <a:pt x="59161" y="413618"/>
                  </a:lnTo>
                  <a:lnTo>
                    <a:pt x="89479" y="443936"/>
                  </a:lnTo>
                  <a:lnTo>
                    <a:pt x="124587" y="468753"/>
                  </a:lnTo>
                  <a:lnTo>
                    <a:pt x="163775" y="487360"/>
                  </a:lnTo>
                  <a:lnTo>
                    <a:pt x="206333" y="499044"/>
                  </a:lnTo>
                  <a:lnTo>
                    <a:pt x="251548" y="503097"/>
                  </a:lnTo>
                  <a:lnTo>
                    <a:pt x="296764" y="499044"/>
                  </a:lnTo>
                  <a:lnTo>
                    <a:pt x="339321" y="487360"/>
                  </a:lnTo>
                  <a:lnTo>
                    <a:pt x="378509" y="468753"/>
                  </a:lnTo>
                  <a:lnTo>
                    <a:pt x="413618" y="443936"/>
                  </a:lnTo>
                  <a:lnTo>
                    <a:pt x="443936" y="413618"/>
                  </a:lnTo>
                  <a:lnTo>
                    <a:pt x="468753" y="378509"/>
                  </a:lnTo>
                  <a:lnTo>
                    <a:pt x="487360" y="339321"/>
                  </a:lnTo>
                  <a:lnTo>
                    <a:pt x="499044" y="296764"/>
                  </a:lnTo>
                  <a:lnTo>
                    <a:pt x="503097" y="251548"/>
                  </a:lnTo>
                  <a:lnTo>
                    <a:pt x="498219" y="202245"/>
                  </a:lnTo>
                  <a:lnTo>
                    <a:pt x="483949" y="155286"/>
                  </a:lnTo>
                  <a:lnTo>
                    <a:pt x="460835" y="111988"/>
                  </a:lnTo>
                  <a:lnTo>
                    <a:pt x="429425" y="73672"/>
                  </a:lnTo>
                  <a:lnTo>
                    <a:pt x="391109" y="42262"/>
                  </a:lnTo>
                  <a:lnTo>
                    <a:pt x="347811" y="19148"/>
                  </a:lnTo>
                  <a:lnTo>
                    <a:pt x="300851" y="4878"/>
                  </a:lnTo>
                  <a:lnTo>
                    <a:pt x="251548" y="0"/>
                  </a:lnTo>
                  <a:close/>
                </a:path>
              </a:pathLst>
            </a:custGeom>
            <a:solidFill>
              <a:srgbClr val="F9D05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052" name="Google Shape;1052;p6"/>
            <p:cNvSpPr/>
            <p:nvPr/>
          </p:nvSpPr>
          <p:spPr>
            <a:xfrm>
              <a:off x="6842837" y="2038379"/>
              <a:ext cx="280035" cy="126364"/>
            </a:xfrm>
            <a:custGeom>
              <a:avLst/>
              <a:gdLst/>
              <a:ahLst/>
              <a:cxnLst/>
              <a:rect l="l" t="t" r="r" b="b"/>
              <a:pathLst>
                <a:path w="280034" h="126364" extrusionOk="0">
                  <a:moveTo>
                    <a:pt x="260413" y="62052"/>
                  </a:moveTo>
                  <a:lnTo>
                    <a:pt x="250228" y="62052"/>
                  </a:lnTo>
                  <a:lnTo>
                    <a:pt x="245833" y="63030"/>
                  </a:lnTo>
                  <a:lnTo>
                    <a:pt x="238493" y="66941"/>
                  </a:lnTo>
                  <a:lnTo>
                    <a:pt x="235673" y="70231"/>
                  </a:lnTo>
                  <a:lnTo>
                    <a:pt x="231762" y="79476"/>
                  </a:lnTo>
                  <a:lnTo>
                    <a:pt x="230784" y="85940"/>
                  </a:lnTo>
                  <a:lnTo>
                    <a:pt x="230784" y="102412"/>
                  </a:lnTo>
                  <a:lnTo>
                    <a:pt x="250228" y="126238"/>
                  </a:lnTo>
                  <a:lnTo>
                    <a:pt x="260413" y="126238"/>
                  </a:lnTo>
                  <a:lnTo>
                    <a:pt x="264807" y="125285"/>
                  </a:lnTo>
                  <a:lnTo>
                    <a:pt x="272148" y="121500"/>
                  </a:lnTo>
                  <a:lnTo>
                    <a:pt x="274967" y="118211"/>
                  </a:lnTo>
                  <a:lnTo>
                    <a:pt x="277034" y="113258"/>
                  </a:lnTo>
                  <a:lnTo>
                    <a:pt x="251764" y="113258"/>
                  </a:lnTo>
                  <a:lnTo>
                    <a:pt x="249428" y="111594"/>
                  </a:lnTo>
                  <a:lnTo>
                    <a:pt x="247167" y="104965"/>
                  </a:lnTo>
                  <a:lnTo>
                    <a:pt x="246608" y="100698"/>
                  </a:lnTo>
                  <a:lnTo>
                    <a:pt x="246608" y="87591"/>
                  </a:lnTo>
                  <a:lnTo>
                    <a:pt x="247167" y="83324"/>
                  </a:lnTo>
                  <a:lnTo>
                    <a:pt x="249428" y="76695"/>
                  </a:lnTo>
                  <a:lnTo>
                    <a:pt x="251764" y="75031"/>
                  </a:lnTo>
                  <a:lnTo>
                    <a:pt x="276998" y="75031"/>
                  </a:lnTo>
                  <a:lnTo>
                    <a:pt x="274967" y="70231"/>
                  </a:lnTo>
                  <a:lnTo>
                    <a:pt x="272148" y="66941"/>
                  </a:lnTo>
                  <a:lnTo>
                    <a:pt x="264807" y="63030"/>
                  </a:lnTo>
                  <a:lnTo>
                    <a:pt x="260413" y="62052"/>
                  </a:lnTo>
                  <a:close/>
                </a:path>
                <a:path w="280034" h="126364" extrusionOk="0">
                  <a:moveTo>
                    <a:pt x="266166" y="2133"/>
                  </a:moveTo>
                  <a:lnTo>
                    <a:pt x="250875" y="2133"/>
                  </a:lnTo>
                  <a:lnTo>
                    <a:pt x="176555" y="124104"/>
                  </a:lnTo>
                  <a:lnTo>
                    <a:pt x="191668" y="124104"/>
                  </a:lnTo>
                  <a:lnTo>
                    <a:pt x="266166" y="2133"/>
                  </a:lnTo>
                  <a:close/>
                </a:path>
                <a:path w="280034" h="126364" extrusionOk="0">
                  <a:moveTo>
                    <a:pt x="276998" y="75031"/>
                  </a:moveTo>
                  <a:lnTo>
                    <a:pt x="258876" y="75031"/>
                  </a:lnTo>
                  <a:lnTo>
                    <a:pt x="261213" y="76695"/>
                  </a:lnTo>
                  <a:lnTo>
                    <a:pt x="263474" y="83324"/>
                  </a:lnTo>
                  <a:lnTo>
                    <a:pt x="264033" y="87591"/>
                  </a:lnTo>
                  <a:lnTo>
                    <a:pt x="264033" y="100698"/>
                  </a:lnTo>
                  <a:lnTo>
                    <a:pt x="263474" y="104965"/>
                  </a:lnTo>
                  <a:lnTo>
                    <a:pt x="261213" y="111594"/>
                  </a:lnTo>
                  <a:lnTo>
                    <a:pt x="258876" y="113258"/>
                  </a:lnTo>
                  <a:lnTo>
                    <a:pt x="277034" y="113258"/>
                  </a:lnTo>
                  <a:lnTo>
                    <a:pt x="278879" y="108839"/>
                  </a:lnTo>
                  <a:lnTo>
                    <a:pt x="279857" y="102412"/>
                  </a:lnTo>
                  <a:lnTo>
                    <a:pt x="279857" y="85940"/>
                  </a:lnTo>
                  <a:lnTo>
                    <a:pt x="278879" y="79476"/>
                  </a:lnTo>
                  <a:lnTo>
                    <a:pt x="276998" y="75031"/>
                  </a:lnTo>
                  <a:close/>
                </a:path>
                <a:path w="280034" h="126364" extrusionOk="0">
                  <a:moveTo>
                    <a:pt x="192138" y="0"/>
                  </a:moveTo>
                  <a:lnTo>
                    <a:pt x="181952" y="0"/>
                  </a:lnTo>
                  <a:lnTo>
                    <a:pt x="177558" y="977"/>
                  </a:lnTo>
                  <a:lnTo>
                    <a:pt x="170218" y="4889"/>
                  </a:lnTo>
                  <a:lnTo>
                    <a:pt x="167398" y="8178"/>
                  </a:lnTo>
                  <a:lnTo>
                    <a:pt x="163487" y="17424"/>
                  </a:lnTo>
                  <a:lnTo>
                    <a:pt x="162509" y="23888"/>
                  </a:lnTo>
                  <a:lnTo>
                    <a:pt x="162509" y="40360"/>
                  </a:lnTo>
                  <a:lnTo>
                    <a:pt x="181952" y="64185"/>
                  </a:lnTo>
                  <a:lnTo>
                    <a:pt x="192138" y="64185"/>
                  </a:lnTo>
                  <a:lnTo>
                    <a:pt x="196532" y="63233"/>
                  </a:lnTo>
                  <a:lnTo>
                    <a:pt x="203873" y="59448"/>
                  </a:lnTo>
                  <a:lnTo>
                    <a:pt x="206692" y="56159"/>
                  </a:lnTo>
                  <a:lnTo>
                    <a:pt x="208759" y="51206"/>
                  </a:lnTo>
                  <a:lnTo>
                    <a:pt x="183489" y="51206"/>
                  </a:lnTo>
                  <a:lnTo>
                    <a:pt x="181152" y="49542"/>
                  </a:lnTo>
                  <a:lnTo>
                    <a:pt x="178892" y="42913"/>
                  </a:lnTo>
                  <a:lnTo>
                    <a:pt x="178333" y="38646"/>
                  </a:lnTo>
                  <a:lnTo>
                    <a:pt x="178333" y="25539"/>
                  </a:lnTo>
                  <a:lnTo>
                    <a:pt x="178892" y="21272"/>
                  </a:lnTo>
                  <a:lnTo>
                    <a:pt x="181152" y="14643"/>
                  </a:lnTo>
                  <a:lnTo>
                    <a:pt x="183489" y="12979"/>
                  </a:lnTo>
                  <a:lnTo>
                    <a:pt x="208723" y="12979"/>
                  </a:lnTo>
                  <a:lnTo>
                    <a:pt x="206692" y="8178"/>
                  </a:lnTo>
                  <a:lnTo>
                    <a:pt x="203873" y="4889"/>
                  </a:lnTo>
                  <a:lnTo>
                    <a:pt x="196532" y="977"/>
                  </a:lnTo>
                  <a:lnTo>
                    <a:pt x="192138" y="0"/>
                  </a:lnTo>
                  <a:close/>
                </a:path>
                <a:path w="280034" h="126364" extrusionOk="0">
                  <a:moveTo>
                    <a:pt x="208723" y="12979"/>
                  </a:moveTo>
                  <a:lnTo>
                    <a:pt x="190601" y="12979"/>
                  </a:lnTo>
                  <a:lnTo>
                    <a:pt x="192938" y="14643"/>
                  </a:lnTo>
                  <a:lnTo>
                    <a:pt x="195199" y="21272"/>
                  </a:lnTo>
                  <a:lnTo>
                    <a:pt x="195757" y="25539"/>
                  </a:lnTo>
                  <a:lnTo>
                    <a:pt x="195757" y="38646"/>
                  </a:lnTo>
                  <a:lnTo>
                    <a:pt x="195199" y="42913"/>
                  </a:lnTo>
                  <a:lnTo>
                    <a:pt x="192938" y="49542"/>
                  </a:lnTo>
                  <a:lnTo>
                    <a:pt x="190601" y="51206"/>
                  </a:lnTo>
                  <a:lnTo>
                    <a:pt x="208759" y="51206"/>
                  </a:lnTo>
                  <a:lnTo>
                    <a:pt x="210604" y="46786"/>
                  </a:lnTo>
                  <a:lnTo>
                    <a:pt x="211582" y="40360"/>
                  </a:lnTo>
                  <a:lnTo>
                    <a:pt x="211582" y="23888"/>
                  </a:lnTo>
                  <a:lnTo>
                    <a:pt x="210604" y="17424"/>
                  </a:lnTo>
                  <a:lnTo>
                    <a:pt x="208723" y="12979"/>
                  </a:lnTo>
                  <a:close/>
                </a:path>
                <a:path w="280034" h="126364" extrusionOk="0">
                  <a:moveTo>
                    <a:pt x="148982" y="18313"/>
                  </a:moveTo>
                  <a:lnTo>
                    <a:pt x="119773" y="18313"/>
                  </a:lnTo>
                  <a:lnTo>
                    <a:pt x="122059" y="19024"/>
                  </a:lnTo>
                  <a:lnTo>
                    <a:pt x="125260" y="21869"/>
                  </a:lnTo>
                  <a:lnTo>
                    <a:pt x="126390" y="23583"/>
                  </a:lnTo>
                  <a:lnTo>
                    <a:pt x="127685" y="27622"/>
                  </a:lnTo>
                  <a:lnTo>
                    <a:pt x="128016" y="29578"/>
                  </a:lnTo>
                  <a:lnTo>
                    <a:pt x="127927" y="37338"/>
                  </a:lnTo>
                  <a:lnTo>
                    <a:pt x="127053" y="41490"/>
                  </a:lnTo>
                  <a:lnTo>
                    <a:pt x="126949" y="41986"/>
                  </a:lnTo>
                  <a:lnTo>
                    <a:pt x="101523" y="77012"/>
                  </a:lnTo>
                  <a:lnTo>
                    <a:pt x="97790" y="81368"/>
                  </a:lnTo>
                  <a:lnTo>
                    <a:pt x="81076" y="113195"/>
                  </a:lnTo>
                  <a:lnTo>
                    <a:pt x="81076" y="124104"/>
                  </a:lnTo>
                  <a:lnTo>
                    <a:pt x="150952" y="124104"/>
                  </a:lnTo>
                  <a:lnTo>
                    <a:pt x="150952" y="104190"/>
                  </a:lnTo>
                  <a:lnTo>
                    <a:pt x="107746" y="104190"/>
                  </a:lnTo>
                  <a:lnTo>
                    <a:pt x="108216" y="103238"/>
                  </a:lnTo>
                  <a:lnTo>
                    <a:pt x="123190" y="84836"/>
                  </a:lnTo>
                  <a:lnTo>
                    <a:pt x="126593" y="80899"/>
                  </a:lnTo>
                  <a:lnTo>
                    <a:pt x="149466" y="42824"/>
                  </a:lnTo>
                  <a:lnTo>
                    <a:pt x="150418" y="37338"/>
                  </a:lnTo>
                  <a:lnTo>
                    <a:pt x="150418" y="24180"/>
                  </a:lnTo>
                  <a:lnTo>
                    <a:pt x="148982" y="18313"/>
                  </a:lnTo>
                  <a:close/>
                </a:path>
                <a:path w="280034" h="126364" extrusionOk="0">
                  <a:moveTo>
                    <a:pt x="123748" y="0"/>
                  </a:moveTo>
                  <a:lnTo>
                    <a:pt x="111417" y="0"/>
                  </a:lnTo>
                  <a:lnTo>
                    <a:pt x="105549" y="1270"/>
                  </a:lnTo>
                  <a:lnTo>
                    <a:pt x="94653" y="6375"/>
                  </a:lnTo>
                  <a:lnTo>
                    <a:pt x="90297" y="10337"/>
                  </a:lnTo>
                  <a:lnTo>
                    <a:pt x="83769" y="21132"/>
                  </a:lnTo>
                  <a:lnTo>
                    <a:pt x="82143" y="28206"/>
                  </a:lnTo>
                  <a:lnTo>
                    <a:pt x="82143" y="39116"/>
                  </a:lnTo>
                  <a:lnTo>
                    <a:pt x="82321" y="41490"/>
                  </a:lnTo>
                  <a:lnTo>
                    <a:pt x="82677" y="44094"/>
                  </a:lnTo>
                  <a:lnTo>
                    <a:pt x="104546" y="44094"/>
                  </a:lnTo>
                  <a:lnTo>
                    <a:pt x="104546" y="31826"/>
                  </a:lnTo>
                  <a:lnTo>
                    <a:pt x="105470" y="27622"/>
                  </a:lnTo>
                  <a:lnTo>
                    <a:pt x="107207" y="24180"/>
                  </a:lnTo>
                  <a:lnTo>
                    <a:pt x="109283" y="20154"/>
                  </a:lnTo>
                  <a:lnTo>
                    <a:pt x="112433" y="18313"/>
                  </a:lnTo>
                  <a:lnTo>
                    <a:pt x="148982" y="18313"/>
                  </a:lnTo>
                  <a:lnTo>
                    <a:pt x="148932" y="18110"/>
                  </a:lnTo>
                  <a:lnTo>
                    <a:pt x="143014" y="8737"/>
                  </a:lnTo>
                  <a:lnTo>
                    <a:pt x="139065" y="5334"/>
                  </a:lnTo>
                  <a:lnTo>
                    <a:pt x="129235" y="1066"/>
                  </a:lnTo>
                  <a:lnTo>
                    <a:pt x="123748" y="0"/>
                  </a:lnTo>
                  <a:close/>
                </a:path>
                <a:path w="280034" h="126364" extrusionOk="0">
                  <a:moveTo>
                    <a:pt x="67905" y="18313"/>
                  </a:moveTo>
                  <a:lnTo>
                    <a:pt x="38696" y="18313"/>
                  </a:lnTo>
                  <a:lnTo>
                    <a:pt x="40982" y="19024"/>
                  </a:lnTo>
                  <a:lnTo>
                    <a:pt x="44183" y="21869"/>
                  </a:lnTo>
                  <a:lnTo>
                    <a:pt x="45313" y="23583"/>
                  </a:lnTo>
                  <a:lnTo>
                    <a:pt x="46609" y="27622"/>
                  </a:lnTo>
                  <a:lnTo>
                    <a:pt x="46939" y="29578"/>
                  </a:lnTo>
                  <a:lnTo>
                    <a:pt x="46850" y="37338"/>
                  </a:lnTo>
                  <a:lnTo>
                    <a:pt x="45976" y="41490"/>
                  </a:lnTo>
                  <a:lnTo>
                    <a:pt x="45872" y="41986"/>
                  </a:lnTo>
                  <a:lnTo>
                    <a:pt x="20447" y="77012"/>
                  </a:lnTo>
                  <a:lnTo>
                    <a:pt x="16713" y="81368"/>
                  </a:lnTo>
                  <a:lnTo>
                    <a:pt x="0" y="113195"/>
                  </a:lnTo>
                  <a:lnTo>
                    <a:pt x="0" y="124104"/>
                  </a:lnTo>
                  <a:lnTo>
                    <a:pt x="69875" y="124104"/>
                  </a:lnTo>
                  <a:lnTo>
                    <a:pt x="69875" y="104190"/>
                  </a:lnTo>
                  <a:lnTo>
                    <a:pt x="26670" y="104190"/>
                  </a:lnTo>
                  <a:lnTo>
                    <a:pt x="27139" y="103238"/>
                  </a:lnTo>
                  <a:lnTo>
                    <a:pt x="42113" y="84836"/>
                  </a:lnTo>
                  <a:lnTo>
                    <a:pt x="45516" y="80899"/>
                  </a:lnTo>
                  <a:lnTo>
                    <a:pt x="68389" y="42824"/>
                  </a:lnTo>
                  <a:lnTo>
                    <a:pt x="69342" y="37338"/>
                  </a:lnTo>
                  <a:lnTo>
                    <a:pt x="69342" y="24180"/>
                  </a:lnTo>
                  <a:lnTo>
                    <a:pt x="67905" y="18313"/>
                  </a:lnTo>
                  <a:close/>
                </a:path>
                <a:path w="280034" h="126364" extrusionOk="0">
                  <a:moveTo>
                    <a:pt x="42672" y="0"/>
                  </a:moveTo>
                  <a:lnTo>
                    <a:pt x="30340" y="0"/>
                  </a:lnTo>
                  <a:lnTo>
                    <a:pt x="24472" y="1270"/>
                  </a:lnTo>
                  <a:lnTo>
                    <a:pt x="13576" y="6375"/>
                  </a:lnTo>
                  <a:lnTo>
                    <a:pt x="9220" y="10337"/>
                  </a:lnTo>
                  <a:lnTo>
                    <a:pt x="2692" y="21132"/>
                  </a:lnTo>
                  <a:lnTo>
                    <a:pt x="1066" y="28206"/>
                  </a:lnTo>
                  <a:lnTo>
                    <a:pt x="1066" y="39116"/>
                  </a:lnTo>
                  <a:lnTo>
                    <a:pt x="1244" y="41490"/>
                  </a:lnTo>
                  <a:lnTo>
                    <a:pt x="1600" y="44094"/>
                  </a:lnTo>
                  <a:lnTo>
                    <a:pt x="23469" y="44094"/>
                  </a:lnTo>
                  <a:lnTo>
                    <a:pt x="23469" y="31826"/>
                  </a:lnTo>
                  <a:lnTo>
                    <a:pt x="24394" y="27622"/>
                  </a:lnTo>
                  <a:lnTo>
                    <a:pt x="26131" y="24180"/>
                  </a:lnTo>
                  <a:lnTo>
                    <a:pt x="28206" y="20154"/>
                  </a:lnTo>
                  <a:lnTo>
                    <a:pt x="31356" y="18313"/>
                  </a:lnTo>
                  <a:lnTo>
                    <a:pt x="67905" y="18313"/>
                  </a:lnTo>
                  <a:lnTo>
                    <a:pt x="67856" y="18110"/>
                  </a:lnTo>
                  <a:lnTo>
                    <a:pt x="61937" y="8737"/>
                  </a:lnTo>
                  <a:lnTo>
                    <a:pt x="57988" y="5334"/>
                  </a:lnTo>
                  <a:lnTo>
                    <a:pt x="48158" y="1066"/>
                  </a:lnTo>
                  <a:lnTo>
                    <a:pt x="42672" y="0"/>
                  </a:lnTo>
                  <a:close/>
                </a:path>
              </a:pathLst>
            </a:custGeom>
            <a:solidFill>
              <a:srgbClr val="2B739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grpSp>
      <p:sp>
        <p:nvSpPr>
          <p:cNvPr id="1053" name="Google Shape;1053;p6"/>
          <p:cNvSpPr/>
          <p:nvPr/>
        </p:nvSpPr>
        <p:spPr>
          <a:xfrm>
            <a:off x="7296270" y="2650707"/>
            <a:ext cx="316865" cy="95250"/>
          </a:xfrm>
          <a:custGeom>
            <a:avLst/>
            <a:gdLst/>
            <a:ahLst/>
            <a:cxnLst/>
            <a:rect l="l" t="t" r="r" b="b"/>
            <a:pathLst>
              <a:path w="316865" h="95250" extrusionOk="0">
                <a:moveTo>
                  <a:pt x="273024" y="73418"/>
                </a:moveTo>
                <a:lnTo>
                  <a:pt x="260184" y="76085"/>
                </a:lnTo>
                <a:lnTo>
                  <a:pt x="260859" y="79425"/>
                </a:lnTo>
                <a:lnTo>
                  <a:pt x="260910" y="79679"/>
                </a:lnTo>
                <a:lnTo>
                  <a:pt x="261010" y="80175"/>
                </a:lnTo>
                <a:lnTo>
                  <a:pt x="283146" y="95059"/>
                </a:lnTo>
                <a:lnTo>
                  <a:pt x="293814" y="95059"/>
                </a:lnTo>
                <a:lnTo>
                  <a:pt x="298780" y="94145"/>
                </a:lnTo>
                <a:lnTo>
                  <a:pt x="307339" y="90462"/>
                </a:lnTo>
                <a:lnTo>
                  <a:pt x="310692" y="87922"/>
                </a:lnTo>
                <a:lnTo>
                  <a:pt x="313599" y="84023"/>
                </a:lnTo>
                <a:lnTo>
                  <a:pt x="284264" y="84023"/>
                </a:lnTo>
                <a:lnTo>
                  <a:pt x="280962" y="83159"/>
                </a:lnTo>
                <a:lnTo>
                  <a:pt x="275742" y="79679"/>
                </a:lnTo>
                <a:lnTo>
                  <a:pt x="273964" y="77012"/>
                </a:lnTo>
                <a:lnTo>
                  <a:pt x="273024" y="73418"/>
                </a:lnTo>
                <a:close/>
              </a:path>
              <a:path w="316865" h="95250" extrusionOk="0">
                <a:moveTo>
                  <a:pt x="294017" y="23431"/>
                </a:moveTo>
                <a:lnTo>
                  <a:pt x="283768" y="23431"/>
                </a:lnTo>
                <a:lnTo>
                  <a:pt x="279133" y="24295"/>
                </a:lnTo>
                <a:lnTo>
                  <a:pt x="271119" y="27724"/>
                </a:lnTo>
                <a:lnTo>
                  <a:pt x="267957" y="30137"/>
                </a:lnTo>
                <a:lnTo>
                  <a:pt x="263321" y="36334"/>
                </a:lnTo>
                <a:lnTo>
                  <a:pt x="262166" y="39954"/>
                </a:lnTo>
                <a:lnTo>
                  <a:pt x="262166" y="49047"/>
                </a:lnTo>
                <a:lnTo>
                  <a:pt x="296227" y="66611"/>
                </a:lnTo>
                <a:lnTo>
                  <a:pt x="298678" y="67691"/>
                </a:lnTo>
                <a:lnTo>
                  <a:pt x="301866" y="70586"/>
                </a:lnTo>
                <a:lnTo>
                  <a:pt x="302666" y="72428"/>
                </a:lnTo>
                <a:lnTo>
                  <a:pt x="302666" y="77216"/>
                </a:lnTo>
                <a:lnTo>
                  <a:pt x="301358" y="79425"/>
                </a:lnTo>
                <a:lnTo>
                  <a:pt x="296061" y="83159"/>
                </a:lnTo>
                <a:lnTo>
                  <a:pt x="295912" y="83159"/>
                </a:lnTo>
                <a:lnTo>
                  <a:pt x="292658" y="84023"/>
                </a:lnTo>
                <a:lnTo>
                  <a:pt x="313599" y="84023"/>
                </a:lnTo>
                <a:lnTo>
                  <a:pt x="315531" y="81432"/>
                </a:lnTo>
                <a:lnTo>
                  <a:pt x="316737" y="77698"/>
                </a:lnTo>
                <a:lnTo>
                  <a:pt x="316737" y="68643"/>
                </a:lnTo>
                <a:lnTo>
                  <a:pt x="315188" y="64668"/>
                </a:lnTo>
                <a:lnTo>
                  <a:pt x="308990" y="58470"/>
                </a:lnTo>
                <a:lnTo>
                  <a:pt x="304228" y="56197"/>
                </a:lnTo>
                <a:lnTo>
                  <a:pt x="282854" y="51396"/>
                </a:lnTo>
                <a:lnTo>
                  <a:pt x="280123" y="50253"/>
                </a:lnTo>
                <a:lnTo>
                  <a:pt x="276771" y="47409"/>
                </a:lnTo>
                <a:lnTo>
                  <a:pt x="275932" y="45529"/>
                </a:lnTo>
                <a:lnTo>
                  <a:pt x="275932" y="40741"/>
                </a:lnTo>
                <a:lnTo>
                  <a:pt x="276319" y="39954"/>
                </a:lnTo>
                <a:lnTo>
                  <a:pt x="277190" y="38468"/>
                </a:lnTo>
                <a:lnTo>
                  <a:pt x="282137" y="35140"/>
                </a:lnTo>
                <a:lnTo>
                  <a:pt x="281997" y="35140"/>
                </a:lnTo>
                <a:lnTo>
                  <a:pt x="285146" y="34290"/>
                </a:lnTo>
                <a:lnTo>
                  <a:pt x="312712" y="34290"/>
                </a:lnTo>
                <a:lnTo>
                  <a:pt x="308292" y="29083"/>
                </a:lnTo>
                <a:lnTo>
                  <a:pt x="305409" y="27051"/>
                </a:lnTo>
                <a:lnTo>
                  <a:pt x="298297" y="24155"/>
                </a:lnTo>
                <a:lnTo>
                  <a:pt x="294017" y="23431"/>
                </a:lnTo>
                <a:close/>
              </a:path>
              <a:path w="316865" h="95250" extrusionOk="0">
                <a:moveTo>
                  <a:pt x="312712" y="34290"/>
                </a:moveTo>
                <a:lnTo>
                  <a:pt x="293447" y="34290"/>
                </a:lnTo>
                <a:lnTo>
                  <a:pt x="296354" y="35140"/>
                </a:lnTo>
                <a:lnTo>
                  <a:pt x="300659" y="38823"/>
                </a:lnTo>
                <a:lnTo>
                  <a:pt x="302171" y="40970"/>
                </a:lnTo>
                <a:lnTo>
                  <a:pt x="303034" y="43408"/>
                </a:lnTo>
                <a:lnTo>
                  <a:pt x="315252" y="40741"/>
                </a:lnTo>
                <a:lnTo>
                  <a:pt x="314299" y="37299"/>
                </a:lnTo>
                <a:lnTo>
                  <a:pt x="312712" y="34290"/>
                </a:lnTo>
                <a:close/>
              </a:path>
              <a:path w="316865" h="95250" extrusionOk="0">
                <a:moveTo>
                  <a:pt x="213537" y="0"/>
                </a:moveTo>
                <a:lnTo>
                  <a:pt x="197586" y="0"/>
                </a:lnTo>
                <a:lnTo>
                  <a:pt x="190449" y="1892"/>
                </a:lnTo>
                <a:lnTo>
                  <a:pt x="165184" y="33723"/>
                </a:lnTo>
                <a:lnTo>
                  <a:pt x="163829" y="47498"/>
                </a:lnTo>
                <a:lnTo>
                  <a:pt x="164168" y="54620"/>
                </a:lnTo>
                <a:lnTo>
                  <a:pt x="190449" y="92976"/>
                </a:lnTo>
                <a:lnTo>
                  <a:pt x="197586" y="94869"/>
                </a:lnTo>
                <a:lnTo>
                  <a:pt x="213537" y="94869"/>
                </a:lnTo>
                <a:lnTo>
                  <a:pt x="220662" y="92976"/>
                </a:lnTo>
                <a:lnTo>
                  <a:pt x="233184" y="85420"/>
                </a:lnTo>
                <a:lnTo>
                  <a:pt x="236312" y="81978"/>
                </a:lnTo>
                <a:lnTo>
                  <a:pt x="200266" y="81978"/>
                </a:lnTo>
                <a:lnTo>
                  <a:pt x="195541" y="80657"/>
                </a:lnTo>
                <a:lnTo>
                  <a:pt x="187265" y="75412"/>
                </a:lnTo>
                <a:lnTo>
                  <a:pt x="183938" y="71526"/>
                </a:lnTo>
                <a:lnTo>
                  <a:pt x="179057" y="61226"/>
                </a:lnTo>
                <a:lnTo>
                  <a:pt x="177850" y="54940"/>
                </a:lnTo>
                <a:lnTo>
                  <a:pt x="177850" y="40017"/>
                </a:lnTo>
                <a:lnTo>
                  <a:pt x="200266" y="12890"/>
                </a:lnTo>
                <a:lnTo>
                  <a:pt x="236259" y="12890"/>
                </a:lnTo>
                <a:lnTo>
                  <a:pt x="233184" y="9499"/>
                </a:lnTo>
                <a:lnTo>
                  <a:pt x="220662" y="1892"/>
                </a:lnTo>
                <a:lnTo>
                  <a:pt x="213537" y="0"/>
                </a:lnTo>
                <a:close/>
              </a:path>
              <a:path w="316865" h="95250" extrusionOk="0">
                <a:moveTo>
                  <a:pt x="236259" y="12890"/>
                </a:moveTo>
                <a:lnTo>
                  <a:pt x="210819" y="12890"/>
                </a:lnTo>
                <a:lnTo>
                  <a:pt x="215518" y="14211"/>
                </a:lnTo>
                <a:lnTo>
                  <a:pt x="223867" y="19507"/>
                </a:lnTo>
                <a:lnTo>
                  <a:pt x="227143" y="23406"/>
                </a:lnTo>
                <a:lnTo>
                  <a:pt x="231968" y="33723"/>
                </a:lnTo>
                <a:lnTo>
                  <a:pt x="233159" y="40017"/>
                </a:lnTo>
                <a:lnTo>
                  <a:pt x="233159" y="54940"/>
                </a:lnTo>
                <a:lnTo>
                  <a:pt x="210819" y="81978"/>
                </a:lnTo>
                <a:lnTo>
                  <a:pt x="236312" y="81978"/>
                </a:lnTo>
                <a:lnTo>
                  <a:pt x="247167" y="47498"/>
                </a:lnTo>
                <a:lnTo>
                  <a:pt x="246829" y="40349"/>
                </a:lnTo>
                <a:lnTo>
                  <a:pt x="245813" y="33723"/>
                </a:lnTo>
                <a:lnTo>
                  <a:pt x="244118" y="27618"/>
                </a:lnTo>
                <a:lnTo>
                  <a:pt x="241744" y="22034"/>
                </a:lnTo>
                <a:lnTo>
                  <a:pt x="238124" y="14947"/>
                </a:lnTo>
                <a:lnTo>
                  <a:pt x="236259" y="12890"/>
                </a:lnTo>
                <a:close/>
              </a:path>
              <a:path w="316865" h="95250" extrusionOk="0">
                <a:moveTo>
                  <a:pt x="113313" y="58060"/>
                </a:moveTo>
                <a:lnTo>
                  <a:pt x="89611" y="93637"/>
                </a:lnTo>
                <a:lnTo>
                  <a:pt x="104813" y="93637"/>
                </a:lnTo>
                <a:lnTo>
                  <a:pt x="114236" y="78879"/>
                </a:lnTo>
                <a:lnTo>
                  <a:pt x="116382" y="75438"/>
                </a:lnTo>
                <a:lnTo>
                  <a:pt x="118211" y="72174"/>
                </a:lnTo>
                <a:lnTo>
                  <a:pt x="121183" y="65976"/>
                </a:lnTo>
                <a:lnTo>
                  <a:pt x="121301" y="65752"/>
                </a:lnTo>
                <a:lnTo>
                  <a:pt x="119955" y="63309"/>
                </a:lnTo>
                <a:lnTo>
                  <a:pt x="116776" y="63309"/>
                </a:lnTo>
                <a:lnTo>
                  <a:pt x="113313" y="58060"/>
                </a:lnTo>
                <a:close/>
              </a:path>
              <a:path w="316865" h="95250" extrusionOk="0">
                <a:moveTo>
                  <a:pt x="126263" y="60083"/>
                </a:moveTo>
                <a:lnTo>
                  <a:pt x="124409" y="60083"/>
                </a:lnTo>
                <a:lnTo>
                  <a:pt x="122758" y="62979"/>
                </a:lnTo>
                <a:lnTo>
                  <a:pt x="121301" y="65752"/>
                </a:lnTo>
                <a:lnTo>
                  <a:pt x="124650" y="72174"/>
                </a:lnTo>
                <a:lnTo>
                  <a:pt x="126530" y="75438"/>
                </a:lnTo>
                <a:lnTo>
                  <a:pt x="137985" y="93637"/>
                </a:lnTo>
                <a:lnTo>
                  <a:pt x="153301" y="93637"/>
                </a:lnTo>
                <a:lnTo>
                  <a:pt x="133142" y="63677"/>
                </a:lnTo>
                <a:lnTo>
                  <a:pt x="126263" y="63677"/>
                </a:lnTo>
                <a:lnTo>
                  <a:pt x="126263" y="60083"/>
                </a:lnTo>
                <a:close/>
              </a:path>
              <a:path w="316865" h="95250" extrusionOk="0">
                <a:moveTo>
                  <a:pt x="124409" y="60083"/>
                </a:moveTo>
                <a:lnTo>
                  <a:pt x="118084" y="60083"/>
                </a:lnTo>
                <a:lnTo>
                  <a:pt x="119773" y="62979"/>
                </a:lnTo>
                <a:lnTo>
                  <a:pt x="121301" y="65752"/>
                </a:lnTo>
                <a:lnTo>
                  <a:pt x="122758" y="62979"/>
                </a:lnTo>
                <a:lnTo>
                  <a:pt x="124409" y="60083"/>
                </a:lnTo>
                <a:close/>
              </a:path>
              <a:path w="316865" h="95250" extrusionOk="0">
                <a:moveTo>
                  <a:pt x="126263" y="53454"/>
                </a:moveTo>
                <a:lnTo>
                  <a:pt x="126263" y="63677"/>
                </a:lnTo>
                <a:lnTo>
                  <a:pt x="129669" y="58516"/>
                </a:lnTo>
                <a:lnTo>
                  <a:pt x="126263" y="53454"/>
                </a:lnTo>
                <a:close/>
              </a:path>
              <a:path w="316865" h="95250" extrusionOk="0">
                <a:moveTo>
                  <a:pt x="129669" y="58516"/>
                </a:moveTo>
                <a:lnTo>
                  <a:pt x="126263" y="63677"/>
                </a:lnTo>
                <a:lnTo>
                  <a:pt x="133142" y="63677"/>
                </a:lnTo>
                <a:lnTo>
                  <a:pt x="129669" y="58516"/>
                </a:lnTo>
                <a:close/>
              </a:path>
              <a:path w="316865" h="95250" extrusionOk="0">
                <a:moveTo>
                  <a:pt x="116839" y="52768"/>
                </a:moveTo>
                <a:lnTo>
                  <a:pt x="113313" y="58060"/>
                </a:lnTo>
                <a:lnTo>
                  <a:pt x="116776" y="63309"/>
                </a:lnTo>
                <a:lnTo>
                  <a:pt x="116839" y="52768"/>
                </a:lnTo>
                <a:close/>
              </a:path>
              <a:path w="316865" h="95250" extrusionOk="0">
                <a:moveTo>
                  <a:pt x="120649" y="52768"/>
                </a:moveTo>
                <a:lnTo>
                  <a:pt x="116839" y="52768"/>
                </a:lnTo>
                <a:lnTo>
                  <a:pt x="116776" y="63309"/>
                </a:lnTo>
                <a:lnTo>
                  <a:pt x="119955" y="63309"/>
                </a:lnTo>
                <a:lnTo>
                  <a:pt x="118084" y="60083"/>
                </a:lnTo>
                <a:lnTo>
                  <a:pt x="126263" y="60083"/>
                </a:lnTo>
                <a:lnTo>
                  <a:pt x="126263" y="56172"/>
                </a:lnTo>
                <a:lnTo>
                  <a:pt x="118643" y="56172"/>
                </a:lnTo>
                <a:lnTo>
                  <a:pt x="120421" y="53200"/>
                </a:lnTo>
                <a:lnTo>
                  <a:pt x="120649" y="52768"/>
                </a:lnTo>
                <a:close/>
              </a:path>
              <a:path w="316865" h="95250" extrusionOk="0">
                <a:moveTo>
                  <a:pt x="133010" y="53454"/>
                </a:moveTo>
                <a:lnTo>
                  <a:pt x="126263" y="53454"/>
                </a:lnTo>
                <a:lnTo>
                  <a:pt x="129669" y="58516"/>
                </a:lnTo>
                <a:lnTo>
                  <a:pt x="133010" y="53454"/>
                </a:lnTo>
                <a:close/>
              </a:path>
              <a:path w="316865" h="95250" extrusionOk="0">
                <a:moveTo>
                  <a:pt x="106425" y="24307"/>
                </a:moveTo>
                <a:lnTo>
                  <a:pt x="91046" y="24307"/>
                </a:lnTo>
                <a:lnTo>
                  <a:pt x="113313" y="58060"/>
                </a:lnTo>
                <a:lnTo>
                  <a:pt x="116839" y="52768"/>
                </a:lnTo>
                <a:lnTo>
                  <a:pt x="120649" y="52768"/>
                </a:lnTo>
                <a:lnTo>
                  <a:pt x="121795" y="50601"/>
                </a:lnTo>
                <a:lnTo>
                  <a:pt x="118275" y="43751"/>
                </a:lnTo>
                <a:lnTo>
                  <a:pt x="116382" y="40424"/>
                </a:lnTo>
                <a:lnTo>
                  <a:pt x="106425" y="24307"/>
                </a:lnTo>
                <a:close/>
              </a:path>
              <a:path w="316865" h="95250" extrusionOk="0">
                <a:moveTo>
                  <a:pt x="121795" y="50601"/>
                </a:moveTo>
                <a:lnTo>
                  <a:pt x="120421" y="53200"/>
                </a:lnTo>
                <a:lnTo>
                  <a:pt x="118643" y="56172"/>
                </a:lnTo>
                <a:lnTo>
                  <a:pt x="124904" y="56172"/>
                </a:lnTo>
                <a:lnTo>
                  <a:pt x="123202" y="53200"/>
                </a:lnTo>
                <a:lnTo>
                  <a:pt x="121795" y="50601"/>
                </a:lnTo>
                <a:close/>
              </a:path>
              <a:path w="316865" h="95250" extrusionOk="0">
                <a:moveTo>
                  <a:pt x="152247" y="24307"/>
                </a:moveTo>
                <a:lnTo>
                  <a:pt x="137121" y="24307"/>
                </a:lnTo>
                <a:lnTo>
                  <a:pt x="129120" y="36957"/>
                </a:lnTo>
                <a:lnTo>
                  <a:pt x="126885" y="40424"/>
                </a:lnTo>
                <a:lnTo>
                  <a:pt x="125031" y="43751"/>
                </a:lnTo>
                <a:lnTo>
                  <a:pt x="122046" y="50126"/>
                </a:lnTo>
                <a:lnTo>
                  <a:pt x="121795" y="50601"/>
                </a:lnTo>
                <a:lnTo>
                  <a:pt x="123202" y="53200"/>
                </a:lnTo>
                <a:lnTo>
                  <a:pt x="124904" y="56172"/>
                </a:lnTo>
                <a:lnTo>
                  <a:pt x="126263" y="56172"/>
                </a:lnTo>
                <a:lnTo>
                  <a:pt x="126263" y="53454"/>
                </a:lnTo>
                <a:lnTo>
                  <a:pt x="133010" y="53454"/>
                </a:lnTo>
                <a:lnTo>
                  <a:pt x="152247" y="24307"/>
                </a:lnTo>
                <a:close/>
              </a:path>
              <a:path w="316865" h="95250" extrusionOk="0">
                <a:moveTo>
                  <a:pt x="46481" y="0"/>
                </a:moveTo>
                <a:lnTo>
                  <a:pt x="33629" y="0"/>
                </a:lnTo>
                <a:lnTo>
                  <a:pt x="26504" y="1892"/>
                </a:lnTo>
                <a:lnTo>
                  <a:pt x="1345" y="33756"/>
                </a:lnTo>
                <a:lnTo>
                  <a:pt x="382" y="40055"/>
                </a:lnTo>
                <a:lnTo>
                  <a:pt x="337" y="40349"/>
                </a:lnTo>
                <a:lnTo>
                  <a:pt x="0" y="47498"/>
                </a:lnTo>
                <a:lnTo>
                  <a:pt x="337" y="54620"/>
                </a:lnTo>
                <a:lnTo>
                  <a:pt x="1351" y="61226"/>
                </a:lnTo>
                <a:lnTo>
                  <a:pt x="26504" y="92976"/>
                </a:lnTo>
                <a:lnTo>
                  <a:pt x="33629" y="94869"/>
                </a:lnTo>
                <a:lnTo>
                  <a:pt x="46697" y="94869"/>
                </a:lnTo>
                <a:lnTo>
                  <a:pt x="71692" y="81978"/>
                </a:lnTo>
                <a:lnTo>
                  <a:pt x="36487" y="81978"/>
                </a:lnTo>
                <a:lnTo>
                  <a:pt x="31775" y="80657"/>
                </a:lnTo>
                <a:lnTo>
                  <a:pt x="23418" y="75412"/>
                </a:lnTo>
                <a:lnTo>
                  <a:pt x="20116" y="71526"/>
                </a:lnTo>
                <a:lnTo>
                  <a:pt x="15227" y="61226"/>
                </a:lnTo>
                <a:lnTo>
                  <a:pt x="14008" y="54940"/>
                </a:lnTo>
                <a:lnTo>
                  <a:pt x="14008" y="40055"/>
                </a:lnTo>
                <a:lnTo>
                  <a:pt x="36436" y="12890"/>
                </a:lnTo>
                <a:lnTo>
                  <a:pt x="71854" y="12890"/>
                </a:lnTo>
                <a:lnTo>
                  <a:pt x="70180" y="10934"/>
                </a:lnTo>
                <a:lnTo>
                  <a:pt x="63449" y="5549"/>
                </a:lnTo>
                <a:lnTo>
                  <a:pt x="59626" y="3505"/>
                </a:lnTo>
                <a:lnTo>
                  <a:pt x="51066" y="698"/>
                </a:lnTo>
                <a:lnTo>
                  <a:pt x="46481" y="0"/>
                </a:lnTo>
                <a:close/>
              </a:path>
              <a:path w="316865" h="95250" extrusionOk="0">
                <a:moveTo>
                  <a:pt x="79743" y="63741"/>
                </a:moveTo>
                <a:lnTo>
                  <a:pt x="65481" y="63741"/>
                </a:lnTo>
                <a:lnTo>
                  <a:pt x="64909" y="66636"/>
                </a:lnTo>
                <a:lnTo>
                  <a:pt x="63880" y="69227"/>
                </a:lnTo>
                <a:lnTo>
                  <a:pt x="44627" y="81978"/>
                </a:lnTo>
                <a:lnTo>
                  <a:pt x="71692" y="81978"/>
                </a:lnTo>
                <a:lnTo>
                  <a:pt x="73317" y="80022"/>
                </a:lnTo>
                <a:lnTo>
                  <a:pt x="77622" y="72453"/>
                </a:lnTo>
                <a:lnTo>
                  <a:pt x="79044" y="68287"/>
                </a:lnTo>
                <a:lnTo>
                  <a:pt x="79743" y="63741"/>
                </a:lnTo>
                <a:close/>
              </a:path>
              <a:path w="316865" h="95250" extrusionOk="0">
                <a:moveTo>
                  <a:pt x="71854" y="12890"/>
                </a:moveTo>
                <a:lnTo>
                  <a:pt x="44627" y="12890"/>
                </a:lnTo>
                <a:lnTo>
                  <a:pt x="47370" y="13284"/>
                </a:lnTo>
                <a:lnTo>
                  <a:pt x="50485" y="14224"/>
                </a:lnTo>
                <a:lnTo>
                  <a:pt x="65481" y="31127"/>
                </a:lnTo>
                <a:lnTo>
                  <a:pt x="79679" y="31127"/>
                </a:lnTo>
                <a:lnTo>
                  <a:pt x="78892" y="26250"/>
                </a:lnTo>
                <a:lnTo>
                  <a:pt x="77446" y="22034"/>
                </a:lnTo>
                <a:lnTo>
                  <a:pt x="77393" y="21882"/>
                </a:lnTo>
                <a:lnTo>
                  <a:pt x="72988" y="14224"/>
                </a:lnTo>
                <a:lnTo>
                  <a:pt x="71854" y="12890"/>
                </a:lnTo>
                <a:close/>
              </a:path>
            </a:pathLst>
          </a:custGeom>
          <a:solidFill>
            <a:srgbClr val="00000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grpSp>
        <p:nvGrpSpPr>
          <p:cNvPr id="1054" name="Google Shape;1054;p6"/>
          <p:cNvGrpSpPr/>
          <p:nvPr/>
        </p:nvGrpSpPr>
        <p:grpSpPr>
          <a:xfrm>
            <a:off x="6748626" y="2464259"/>
            <a:ext cx="503555" cy="503555"/>
            <a:chOff x="6748626" y="2464259"/>
            <a:chExt cx="503555" cy="503555"/>
          </a:xfrm>
        </p:grpSpPr>
        <p:sp>
          <p:nvSpPr>
            <p:cNvPr id="1055" name="Google Shape;1055;p6"/>
            <p:cNvSpPr/>
            <p:nvPr/>
          </p:nvSpPr>
          <p:spPr>
            <a:xfrm>
              <a:off x="6748626" y="2464259"/>
              <a:ext cx="503555" cy="503555"/>
            </a:xfrm>
            <a:custGeom>
              <a:avLst/>
              <a:gdLst/>
              <a:ahLst/>
              <a:cxnLst/>
              <a:rect l="l" t="t" r="r" b="b"/>
              <a:pathLst>
                <a:path w="503554" h="503555" extrusionOk="0">
                  <a:moveTo>
                    <a:pt x="251548" y="0"/>
                  </a:moveTo>
                  <a:lnTo>
                    <a:pt x="206333" y="4052"/>
                  </a:lnTo>
                  <a:lnTo>
                    <a:pt x="163775" y="15737"/>
                  </a:lnTo>
                  <a:lnTo>
                    <a:pt x="124587" y="34344"/>
                  </a:lnTo>
                  <a:lnTo>
                    <a:pt x="89479" y="59161"/>
                  </a:lnTo>
                  <a:lnTo>
                    <a:pt x="59161" y="89479"/>
                  </a:lnTo>
                  <a:lnTo>
                    <a:pt x="34344" y="124587"/>
                  </a:lnTo>
                  <a:lnTo>
                    <a:pt x="15737" y="163775"/>
                  </a:lnTo>
                  <a:lnTo>
                    <a:pt x="4052" y="206333"/>
                  </a:lnTo>
                  <a:lnTo>
                    <a:pt x="0" y="251548"/>
                  </a:lnTo>
                  <a:lnTo>
                    <a:pt x="4052" y="296764"/>
                  </a:lnTo>
                  <a:lnTo>
                    <a:pt x="15737" y="339321"/>
                  </a:lnTo>
                  <a:lnTo>
                    <a:pt x="34344" y="378509"/>
                  </a:lnTo>
                  <a:lnTo>
                    <a:pt x="59161" y="413618"/>
                  </a:lnTo>
                  <a:lnTo>
                    <a:pt x="89479" y="443936"/>
                  </a:lnTo>
                  <a:lnTo>
                    <a:pt x="124587" y="468753"/>
                  </a:lnTo>
                  <a:lnTo>
                    <a:pt x="163775" y="487360"/>
                  </a:lnTo>
                  <a:lnTo>
                    <a:pt x="206333" y="499044"/>
                  </a:lnTo>
                  <a:lnTo>
                    <a:pt x="251548" y="503097"/>
                  </a:lnTo>
                  <a:lnTo>
                    <a:pt x="296764" y="499044"/>
                  </a:lnTo>
                  <a:lnTo>
                    <a:pt x="339321" y="487360"/>
                  </a:lnTo>
                  <a:lnTo>
                    <a:pt x="378509" y="468753"/>
                  </a:lnTo>
                  <a:lnTo>
                    <a:pt x="413618" y="443936"/>
                  </a:lnTo>
                  <a:lnTo>
                    <a:pt x="443936" y="413618"/>
                  </a:lnTo>
                  <a:lnTo>
                    <a:pt x="468753" y="378509"/>
                  </a:lnTo>
                  <a:lnTo>
                    <a:pt x="487360" y="339321"/>
                  </a:lnTo>
                  <a:lnTo>
                    <a:pt x="499044" y="296764"/>
                  </a:lnTo>
                  <a:lnTo>
                    <a:pt x="503097" y="251548"/>
                  </a:lnTo>
                  <a:lnTo>
                    <a:pt x="498219" y="202245"/>
                  </a:lnTo>
                  <a:lnTo>
                    <a:pt x="483949" y="155286"/>
                  </a:lnTo>
                  <a:lnTo>
                    <a:pt x="460835" y="111988"/>
                  </a:lnTo>
                  <a:lnTo>
                    <a:pt x="429425" y="73672"/>
                  </a:lnTo>
                  <a:lnTo>
                    <a:pt x="391109" y="42262"/>
                  </a:lnTo>
                  <a:lnTo>
                    <a:pt x="347811" y="19148"/>
                  </a:lnTo>
                  <a:lnTo>
                    <a:pt x="300851" y="4878"/>
                  </a:lnTo>
                  <a:lnTo>
                    <a:pt x="251548" y="0"/>
                  </a:lnTo>
                  <a:close/>
                </a:path>
              </a:pathLst>
            </a:custGeom>
            <a:solidFill>
              <a:srgbClr val="F9D05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056" name="Google Shape;1056;p6"/>
            <p:cNvSpPr/>
            <p:nvPr/>
          </p:nvSpPr>
          <p:spPr>
            <a:xfrm>
              <a:off x="6860237" y="2648004"/>
              <a:ext cx="280035" cy="126364"/>
            </a:xfrm>
            <a:custGeom>
              <a:avLst/>
              <a:gdLst/>
              <a:ahLst/>
              <a:cxnLst/>
              <a:rect l="l" t="t" r="r" b="b"/>
              <a:pathLst>
                <a:path w="280034" h="126364" extrusionOk="0">
                  <a:moveTo>
                    <a:pt x="260413" y="62052"/>
                  </a:moveTo>
                  <a:lnTo>
                    <a:pt x="250228" y="62052"/>
                  </a:lnTo>
                  <a:lnTo>
                    <a:pt x="245833" y="63030"/>
                  </a:lnTo>
                  <a:lnTo>
                    <a:pt x="238493" y="66941"/>
                  </a:lnTo>
                  <a:lnTo>
                    <a:pt x="235673" y="70231"/>
                  </a:lnTo>
                  <a:lnTo>
                    <a:pt x="231762" y="79476"/>
                  </a:lnTo>
                  <a:lnTo>
                    <a:pt x="230784" y="85940"/>
                  </a:lnTo>
                  <a:lnTo>
                    <a:pt x="230784" y="102412"/>
                  </a:lnTo>
                  <a:lnTo>
                    <a:pt x="250228" y="126238"/>
                  </a:lnTo>
                  <a:lnTo>
                    <a:pt x="260413" y="126238"/>
                  </a:lnTo>
                  <a:lnTo>
                    <a:pt x="264807" y="125285"/>
                  </a:lnTo>
                  <a:lnTo>
                    <a:pt x="272148" y="121500"/>
                  </a:lnTo>
                  <a:lnTo>
                    <a:pt x="274967" y="118211"/>
                  </a:lnTo>
                  <a:lnTo>
                    <a:pt x="277034" y="113258"/>
                  </a:lnTo>
                  <a:lnTo>
                    <a:pt x="251764" y="113258"/>
                  </a:lnTo>
                  <a:lnTo>
                    <a:pt x="249428" y="111594"/>
                  </a:lnTo>
                  <a:lnTo>
                    <a:pt x="247167" y="104965"/>
                  </a:lnTo>
                  <a:lnTo>
                    <a:pt x="246608" y="100698"/>
                  </a:lnTo>
                  <a:lnTo>
                    <a:pt x="246608" y="87591"/>
                  </a:lnTo>
                  <a:lnTo>
                    <a:pt x="247167" y="83324"/>
                  </a:lnTo>
                  <a:lnTo>
                    <a:pt x="249428" y="76695"/>
                  </a:lnTo>
                  <a:lnTo>
                    <a:pt x="251764" y="75031"/>
                  </a:lnTo>
                  <a:lnTo>
                    <a:pt x="276998" y="75031"/>
                  </a:lnTo>
                  <a:lnTo>
                    <a:pt x="274967" y="70231"/>
                  </a:lnTo>
                  <a:lnTo>
                    <a:pt x="272148" y="66941"/>
                  </a:lnTo>
                  <a:lnTo>
                    <a:pt x="264807" y="63030"/>
                  </a:lnTo>
                  <a:lnTo>
                    <a:pt x="260413" y="62052"/>
                  </a:lnTo>
                  <a:close/>
                </a:path>
                <a:path w="280034" h="126364" extrusionOk="0">
                  <a:moveTo>
                    <a:pt x="266166" y="2133"/>
                  </a:moveTo>
                  <a:lnTo>
                    <a:pt x="250875" y="2133"/>
                  </a:lnTo>
                  <a:lnTo>
                    <a:pt x="176555" y="124104"/>
                  </a:lnTo>
                  <a:lnTo>
                    <a:pt x="191668" y="124104"/>
                  </a:lnTo>
                  <a:lnTo>
                    <a:pt x="266166" y="2133"/>
                  </a:lnTo>
                  <a:close/>
                </a:path>
                <a:path w="280034" h="126364" extrusionOk="0">
                  <a:moveTo>
                    <a:pt x="276998" y="75031"/>
                  </a:moveTo>
                  <a:lnTo>
                    <a:pt x="258876" y="75031"/>
                  </a:lnTo>
                  <a:lnTo>
                    <a:pt x="261213" y="76695"/>
                  </a:lnTo>
                  <a:lnTo>
                    <a:pt x="263474" y="83324"/>
                  </a:lnTo>
                  <a:lnTo>
                    <a:pt x="264033" y="87591"/>
                  </a:lnTo>
                  <a:lnTo>
                    <a:pt x="264033" y="100698"/>
                  </a:lnTo>
                  <a:lnTo>
                    <a:pt x="263474" y="104965"/>
                  </a:lnTo>
                  <a:lnTo>
                    <a:pt x="261213" y="111594"/>
                  </a:lnTo>
                  <a:lnTo>
                    <a:pt x="258876" y="113258"/>
                  </a:lnTo>
                  <a:lnTo>
                    <a:pt x="277034" y="113258"/>
                  </a:lnTo>
                  <a:lnTo>
                    <a:pt x="278879" y="108839"/>
                  </a:lnTo>
                  <a:lnTo>
                    <a:pt x="279857" y="102412"/>
                  </a:lnTo>
                  <a:lnTo>
                    <a:pt x="279857" y="85940"/>
                  </a:lnTo>
                  <a:lnTo>
                    <a:pt x="278879" y="79476"/>
                  </a:lnTo>
                  <a:lnTo>
                    <a:pt x="276998" y="75031"/>
                  </a:lnTo>
                  <a:close/>
                </a:path>
                <a:path w="280034" h="126364" extrusionOk="0">
                  <a:moveTo>
                    <a:pt x="192138" y="0"/>
                  </a:moveTo>
                  <a:lnTo>
                    <a:pt x="181952" y="0"/>
                  </a:lnTo>
                  <a:lnTo>
                    <a:pt x="177558" y="977"/>
                  </a:lnTo>
                  <a:lnTo>
                    <a:pt x="170218" y="4889"/>
                  </a:lnTo>
                  <a:lnTo>
                    <a:pt x="167398" y="8178"/>
                  </a:lnTo>
                  <a:lnTo>
                    <a:pt x="163487" y="17424"/>
                  </a:lnTo>
                  <a:lnTo>
                    <a:pt x="162509" y="23888"/>
                  </a:lnTo>
                  <a:lnTo>
                    <a:pt x="162509" y="40360"/>
                  </a:lnTo>
                  <a:lnTo>
                    <a:pt x="181952" y="64185"/>
                  </a:lnTo>
                  <a:lnTo>
                    <a:pt x="192138" y="64185"/>
                  </a:lnTo>
                  <a:lnTo>
                    <a:pt x="196532" y="63233"/>
                  </a:lnTo>
                  <a:lnTo>
                    <a:pt x="203873" y="59448"/>
                  </a:lnTo>
                  <a:lnTo>
                    <a:pt x="206692" y="56159"/>
                  </a:lnTo>
                  <a:lnTo>
                    <a:pt x="208759" y="51206"/>
                  </a:lnTo>
                  <a:lnTo>
                    <a:pt x="183489" y="51206"/>
                  </a:lnTo>
                  <a:lnTo>
                    <a:pt x="181152" y="49542"/>
                  </a:lnTo>
                  <a:lnTo>
                    <a:pt x="178892" y="42913"/>
                  </a:lnTo>
                  <a:lnTo>
                    <a:pt x="178333" y="38646"/>
                  </a:lnTo>
                  <a:lnTo>
                    <a:pt x="178333" y="25539"/>
                  </a:lnTo>
                  <a:lnTo>
                    <a:pt x="178892" y="21272"/>
                  </a:lnTo>
                  <a:lnTo>
                    <a:pt x="181152" y="14643"/>
                  </a:lnTo>
                  <a:lnTo>
                    <a:pt x="183489" y="12979"/>
                  </a:lnTo>
                  <a:lnTo>
                    <a:pt x="208723" y="12979"/>
                  </a:lnTo>
                  <a:lnTo>
                    <a:pt x="206692" y="8178"/>
                  </a:lnTo>
                  <a:lnTo>
                    <a:pt x="203873" y="4889"/>
                  </a:lnTo>
                  <a:lnTo>
                    <a:pt x="196532" y="977"/>
                  </a:lnTo>
                  <a:lnTo>
                    <a:pt x="192138" y="0"/>
                  </a:lnTo>
                  <a:close/>
                </a:path>
                <a:path w="280034" h="126364" extrusionOk="0">
                  <a:moveTo>
                    <a:pt x="208723" y="12979"/>
                  </a:moveTo>
                  <a:lnTo>
                    <a:pt x="190601" y="12979"/>
                  </a:lnTo>
                  <a:lnTo>
                    <a:pt x="192938" y="14643"/>
                  </a:lnTo>
                  <a:lnTo>
                    <a:pt x="195199" y="21272"/>
                  </a:lnTo>
                  <a:lnTo>
                    <a:pt x="195757" y="25539"/>
                  </a:lnTo>
                  <a:lnTo>
                    <a:pt x="195757" y="38646"/>
                  </a:lnTo>
                  <a:lnTo>
                    <a:pt x="195199" y="42913"/>
                  </a:lnTo>
                  <a:lnTo>
                    <a:pt x="192938" y="49542"/>
                  </a:lnTo>
                  <a:lnTo>
                    <a:pt x="190601" y="51206"/>
                  </a:lnTo>
                  <a:lnTo>
                    <a:pt x="208759" y="51206"/>
                  </a:lnTo>
                  <a:lnTo>
                    <a:pt x="210604" y="46786"/>
                  </a:lnTo>
                  <a:lnTo>
                    <a:pt x="211582" y="40360"/>
                  </a:lnTo>
                  <a:lnTo>
                    <a:pt x="211582" y="23888"/>
                  </a:lnTo>
                  <a:lnTo>
                    <a:pt x="210604" y="17424"/>
                  </a:lnTo>
                  <a:lnTo>
                    <a:pt x="208723" y="12979"/>
                  </a:lnTo>
                  <a:close/>
                </a:path>
                <a:path w="280034" h="126364" extrusionOk="0">
                  <a:moveTo>
                    <a:pt x="148982" y="18313"/>
                  </a:moveTo>
                  <a:lnTo>
                    <a:pt x="119773" y="18313"/>
                  </a:lnTo>
                  <a:lnTo>
                    <a:pt x="122059" y="19024"/>
                  </a:lnTo>
                  <a:lnTo>
                    <a:pt x="125260" y="21869"/>
                  </a:lnTo>
                  <a:lnTo>
                    <a:pt x="126390" y="23583"/>
                  </a:lnTo>
                  <a:lnTo>
                    <a:pt x="127685" y="27622"/>
                  </a:lnTo>
                  <a:lnTo>
                    <a:pt x="128016" y="29578"/>
                  </a:lnTo>
                  <a:lnTo>
                    <a:pt x="127927" y="37338"/>
                  </a:lnTo>
                  <a:lnTo>
                    <a:pt x="127053" y="41490"/>
                  </a:lnTo>
                  <a:lnTo>
                    <a:pt x="126949" y="41986"/>
                  </a:lnTo>
                  <a:lnTo>
                    <a:pt x="101523" y="77012"/>
                  </a:lnTo>
                  <a:lnTo>
                    <a:pt x="97790" y="81368"/>
                  </a:lnTo>
                  <a:lnTo>
                    <a:pt x="81076" y="113195"/>
                  </a:lnTo>
                  <a:lnTo>
                    <a:pt x="81076" y="124104"/>
                  </a:lnTo>
                  <a:lnTo>
                    <a:pt x="150952" y="124104"/>
                  </a:lnTo>
                  <a:lnTo>
                    <a:pt x="150952" y="104190"/>
                  </a:lnTo>
                  <a:lnTo>
                    <a:pt x="107746" y="104190"/>
                  </a:lnTo>
                  <a:lnTo>
                    <a:pt x="108216" y="103238"/>
                  </a:lnTo>
                  <a:lnTo>
                    <a:pt x="123190" y="84836"/>
                  </a:lnTo>
                  <a:lnTo>
                    <a:pt x="126593" y="80899"/>
                  </a:lnTo>
                  <a:lnTo>
                    <a:pt x="149466" y="42824"/>
                  </a:lnTo>
                  <a:lnTo>
                    <a:pt x="150418" y="37338"/>
                  </a:lnTo>
                  <a:lnTo>
                    <a:pt x="150418" y="24180"/>
                  </a:lnTo>
                  <a:lnTo>
                    <a:pt x="148982" y="18313"/>
                  </a:lnTo>
                  <a:close/>
                </a:path>
                <a:path w="280034" h="126364" extrusionOk="0">
                  <a:moveTo>
                    <a:pt x="123748" y="0"/>
                  </a:moveTo>
                  <a:lnTo>
                    <a:pt x="111417" y="0"/>
                  </a:lnTo>
                  <a:lnTo>
                    <a:pt x="105549" y="1270"/>
                  </a:lnTo>
                  <a:lnTo>
                    <a:pt x="94653" y="6375"/>
                  </a:lnTo>
                  <a:lnTo>
                    <a:pt x="90297" y="10337"/>
                  </a:lnTo>
                  <a:lnTo>
                    <a:pt x="83769" y="21132"/>
                  </a:lnTo>
                  <a:lnTo>
                    <a:pt x="82143" y="28206"/>
                  </a:lnTo>
                  <a:lnTo>
                    <a:pt x="82143" y="39116"/>
                  </a:lnTo>
                  <a:lnTo>
                    <a:pt x="82321" y="41490"/>
                  </a:lnTo>
                  <a:lnTo>
                    <a:pt x="82677" y="44094"/>
                  </a:lnTo>
                  <a:lnTo>
                    <a:pt x="104546" y="44094"/>
                  </a:lnTo>
                  <a:lnTo>
                    <a:pt x="104546" y="31826"/>
                  </a:lnTo>
                  <a:lnTo>
                    <a:pt x="105470" y="27622"/>
                  </a:lnTo>
                  <a:lnTo>
                    <a:pt x="107207" y="24180"/>
                  </a:lnTo>
                  <a:lnTo>
                    <a:pt x="109283" y="20154"/>
                  </a:lnTo>
                  <a:lnTo>
                    <a:pt x="112433" y="18313"/>
                  </a:lnTo>
                  <a:lnTo>
                    <a:pt x="148982" y="18313"/>
                  </a:lnTo>
                  <a:lnTo>
                    <a:pt x="148932" y="18110"/>
                  </a:lnTo>
                  <a:lnTo>
                    <a:pt x="143014" y="8737"/>
                  </a:lnTo>
                  <a:lnTo>
                    <a:pt x="139065" y="5334"/>
                  </a:lnTo>
                  <a:lnTo>
                    <a:pt x="129235" y="1066"/>
                  </a:lnTo>
                  <a:lnTo>
                    <a:pt x="123748" y="0"/>
                  </a:lnTo>
                  <a:close/>
                </a:path>
                <a:path w="280034" h="126364" extrusionOk="0">
                  <a:moveTo>
                    <a:pt x="67905" y="18313"/>
                  </a:moveTo>
                  <a:lnTo>
                    <a:pt x="38696" y="18313"/>
                  </a:lnTo>
                  <a:lnTo>
                    <a:pt x="40982" y="19024"/>
                  </a:lnTo>
                  <a:lnTo>
                    <a:pt x="44183" y="21869"/>
                  </a:lnTo>
                  <a:lnTo>
                    <a:pt x="45313" y="23583"/>
                  </a:lnTo>
                  <a:lnTo>
                    <a:pt x="46609" y="27622"/>
                  </a:lnTo>
                  <a:lnTo>
                    <a:pt x="46939" y="29578"/>
                  </a:lnTo>
                  <a:lnTo>
                    <a:pt x="46850" y="37338"/>
                  </a:lnTo>
                  <a:lnTo>
                    <a:pt x="45976" y="41490"/>
                  </a:lnTo>
                  <a:lnTo>
                    <a:pt x="45872" y="41986"/>
                  </a:lnTo>
                  <a:lnTo>
                    <a:pt x="20447" y="77012"/>
                  </a:lnTo>
                  <a:lnTo>
                    <a:pt x="16713" y="81368"/>
                  </a:lnTo>
                  <a:lnTo>
                    <a:pt x="0" y="113195"/>
                  </a:lnTo>
                  <a:lnTo>
                    <a:pt x="0" y="124104"/>
                  </a:lnTo>
                  <a:lnTo>
                    <a:pt x="69875" y="124104"/>
                  </a:lnTo>
                  <a:lnTo>
                    <a:pt x="69875" y="104190"/>
                  </a:lnTo>
                  <a:lnTo>
                    <a:pt x="26670" y="104190"/>
                  </a:lnTo>
                  <a:lnTo>
                    <a:pt x="27139" y="103238"/>
                  </a:lnTo>
                  <a:lnTo>
                    <a:pt x="42113" y="84836"/>
                  </a:lnTo>
                  <a:lnTo>
                    <a:pt x="45516" y="80899"/>
                  </a:lnTo>
                  <a:lnTo>
                    <a:pt x="68389" y="42824"/>
                  </a:lnTo>
                  <a:lnTo>
                    <a:pt x="69342" y="37338"/>
                  </a:lnTo>
                  <a:lnTo>
                    <a:pt x="69342" y="24180"/>
                  </a:lnTo>
                  <a:lnTo>
                    <a:pt x="67905" y="18313"/>
                  </a:lnTo>
                  <a:close/>
                </a:path>
                <a:path w="280034" h="126364" extrusionOk="0">
                  <a:moveTo>
                    <a:pt x="42672" y="0"/>
                  </a:moveTo>
                  <a:lnTo>
                    <a:pt x="30340" y="0"/>
                  </a:lnTo>
                  <a:lnTo>
                    <a:pt x="24472" y="1270"/>
                  </a:lnTo>
                  <a:lnTo>
                    <a:pt x="13576" y="6375"/>
                  </a:lnTo>
                  <a:lnTo>
                    <a:pt x="9220" y="10337"/>
                  </a:lnTo>
                  <a:lnTo>
                    <a:pt x="2692" y="21132"/>
                  </a:lnTo>
                  <a:lnTo>
                    <a:pt x="1066" y="28206"/>
                  </a:lnTo>
                  <a:lnTo>
                    <a:pt x="1066" y="39116"/>
                  </a:lnTo>
                  <a:lnTo>
                    <a:pt x="1244" y="41490"/>
                  </a:lnTo>
                  <a:lnTo>
                    <a:pt x="1600" y="44094"/>
                  </a:lnTo>
                  <a:lnTo>
                    <a:pt x="23469" y="44094"/>
                  </a:lnTo>
                  <a:lnTo>
                    <a:pt x="23469" y="31826"/>
                  </a:lnTo>
                  <a:lnTo>
                    <a:pt x="24394" y="27622"/>
                  </a:lnTo>
                  <a:lnTo>
                    <a:pt x="26131" y="24180"/>
                  </a:lnTo>
                  <a:lnTo>
                    <a:pt x="28206" y="20154"/>
                  </a:lnTo>
                  <a:lnTo>
                    <a:pt x="31356" y="18313"/>
                  </a:lnTo>
                  <a:lnTo>
                    <a:pt x="67905" y="18313"/>
                  </a:lnTo>
                  <a:lnTo>
                    <a:pt x="67856" y="18110"/>
                  </a:lnTo>
                  <a:lnTo>
                    <a:pt x="61937" y="8737"/>
                  </a:lnTo>
                  <a:lnTo>
                    <a:pt x="57988" y="5334"/>
                  </a:lnTo>
                  <a:lnTo>
                    <a:pt x="48158" y="1066"/>
                  </a:lnTo>
                  <a:lnTo>
                    <a:pt x="42672" y="0"/>
                  </a:lnTo>
                  <a:close/>
                </a:path>
              </a:pathLst>
            </a:custGeom>
            <a:solidFill>
              <a:srgbClr val="2B739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grpSp>
      <p:pic>
        <p:nvPicPr>
          <p:cNvPr id="1057" name="Google Shape;1057;p6"/>
          <p:cNvPicPr preferRelativeResize="0"/>
          <p:nvPr/>
        </p:nvPicPr>
        <p:blipFill rotWithShape="1">
          <a:blip r:embed="rId21">
            <a:alphaModFix/>
          </a:blip>
          <a:srcRect/>
          <a:stretch/>
        </p:blipFill>
        <p:spPr>
          <a:xfrm>
            <a:off x="2543182" y="3837308"/>
            <a:ext cx="931798" cy="97853"/>
          </a:xfrm>
          <a:prstGeom prst="rect">
            <a:avLst/>
          </a:prstGeom>
          <a:noFill/>
          <a:ln>
            <a:noFill/>
          </a:ln>
        </p:spPr>
      </p:pic>
      <p:pic>
        <p:nvPicPr>
          <p:cNvPr id="1058" name="Google Shape;1058;p6"/>
          <p:cNvPicPr preferRelativeResize="0"/>
          <p:nvPr/>
        </p:nvPicPr>
        <p:blipFill rotWithShape="1">
          <a:blip r:embed="rId22">
            <a:alphaModFix/>
          </a:blip>
          <a:srcRect/>
          <a:stretch/>
        </p:blipFill>
        <p:spPr>
          <a:xfrm>
            <a:off x="2543181" y="4187825"/>
            <a:ext cx="1124902" cy="122047"/>
          </a:xfrm>
          <a:prstGeom prst="rect">
            <a:avLst/>
          </a:prstGeom>
          <a:noFill/>
          <a:ln>
            <a:noFill/>
          </a:ln>
        </p:spPr>
      </p:pic>
      <p:pic>
        <p:nvPicPr>
          <p:cNvPr id="1059" name="Google Shape;1059;p6"/>
          <p:cNvPicPr preferRelativeResize="0"/>
          <p:nvPr/>
        </p:nvPicPr>
        <p:blipFill rotWithShape="1">
          <a:blip r:embed="rId23">
            <a:alphaModFix/>
          </a:blip>
          <a:srcRect/>
          <a:stretch/>
        </p:blipFill>
        <p:spPr>
          <a:xfrm>
            <a:off x="2543176" y="4012575"/>
            <a:ext cx="933018" cy="97853"/>
          </a:xfrm>
          <a:prstGeom prst="rect">
            <a:avLst/>
          </a:prstGeom>
          <a:noFill/>
          <a:ln>
            <a:noFill/>
          </a:ln>
        </p:spPr>
      </p:pic>
      <p:pic>
        <p:nvPicPr>
          <p:cNvPr id="1060" name="Google Shape;1060;p6"/>
          <p:cNvPicPr preferRelativeResize="0"/>
          <p:nvPr/>
        </p:nvPicPr>
        <p:blipFill rotWithShape="1">
          <a:blip r:embed="rId24">
            <a:alphaModFix/>
          </a:blip>
          <a:srcRect/>
          <a:stretch/>
        </p:blipFill>
        <p:spPr>
          <a:xfrm>
            <a:off x="2543175" y="4363084"/>
            <a:ext cx="949172" cy="97853"/>
          </a:xfrm>
          <a:prstGeom prst="rect">
            <a:avLst/>
          </a:prstGeom>
          <a:noFill/>
          <a:ln>
            <a:noFill/>
          </a:ln>
        </p:spPr>
      </p:pic>
      <p:sp>
        <p:nvSpPr>
          <p:cNvPr id="1061" name="Google Shape;1061;p6"/>
          <p:cNvSpPr txBox="1"/>
          <p:nvPr/>
        </p:nvSpPr>
        <p:spPr>
          <a:xfrm>
            <a:off x="8385640" y="4735721"/>
            <a:ext cx="421500" cy="83400"/>
          </a:xfrm>
          <a:prstGeom prst="rect">
            <a:avLst/>
          </a:prstGeom>
          <a:noFill/>
          <a:ln>
            <a:noFill/>
          </a:ln>
        </p:spPr>
        <p:txBody>
          <a:bodyPr spcFirstLastPara="1" wrap="square" lIns="0" tIns="13950" rIns="0" bIns="0" anchor="t" anchorCtr="0">
            <a:spAutoFit/>
          </a:bodyPr>
          <a:lstStyle/>
          <a:p>
            <a:pPr marL="12700" lvl="0" indent="0" algn="l" rtl="0">
              <a:lnSpc>
                <a:spcPct val="100000"/>
              </a:lnSpc>
              <a:spcBef>
                <a:spcPts val="0"/>
              </a:spcBef>
              <a:spcAft>
                <a:spcPts val="0"/>
              </a:spcAft>
              <a:buNone/>
            </a:pPr>
            <a:r>
              <a:rPr lang="en-US" sz="450">
                <a:latin typeface="Inter Medium"/>
                <a:ea typeface="Inter Medium"/>
                <a:cs typeface="Inter Medium"/>
                <a:sym typeface="Inter Medium"/>
              </a:rPr>
              <a:t>Sponsored by</a:t>
            </a:r>
            <a:endParaRPr sz="450">
              <a:latin typeface="Inter Medium"/>
              <a:ea typeface="Inter Medium"/>
              <a:cs typeface="Inter Medium"/>
              <a:sym typeface="Inter Medium"/>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Shape 1065"/>
        <p:cNvGrpSpPr/>
        <p:nvPr/>
      </p:nvGrpSpPr>
      <p:grpSpPr>
        <a:xfrm>
          <a:off x="0" y="0"/>
          <a:ext cx="0" cy="0"/>
          <a:chOff x="0" y="0"/>
          <a:chExt cx="0" cy="0"/>
        </a:xfrm>
      </p:grpSpPr>
      <p:sp>
        <p:nvSpPr>
          <p:cNvPr id="1066" name="Google Shape;1066;p7"/>
          <p:cNvSpPr/>
          <p:nvPr/>
        </p:nvSpPr>
        <p:spPr>
          <a:xfrm>
            <a:off x="0" y="0"/>
            <a:ext cx="9144000" cy="5143500"/>
          </a:xfrm>
          <a:custGeom>
            <a:avLst/>
            <a:gdLst/>
            <a:ahLst/>
            <a:cxnLst/>
            <a:rect l="l" t="t" r="r" b="b"/>
            <a:pathLst>
              <a:path w="9144000" h="5143500" extrusionOk="0">
                <a:moveTo>
                  <a:pt x="9144000" y="0"/>
                </a:moveTo>
                <a:lnTo>
                  <a:pt x="0" y="0"/>
                </a:lnTo>
                <a:lnTo>
                  <a:pt x="0" y="5143500"/>
                </a:lnTo>
                <a:lnTo>
                  <a:pt x="9144000" y="5143500"/>
                </a:lnTo>
                <a:lnTo>
                  <a:pt x="9144000" y="0"/>
                </a:lnTo>
                <a:close/>
              </a:path>
            </a:pathLst>
          </a:custGeom>
          <a:solidFill>
            <a:srgbClr val="F4F6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067" name="Google Shape;1067;p7"/>
          <p:cNvPicPr preferRelativeResize="0"/>
          <p:nvPr/>
        </p:nvPicPr>
        <p:blipFill rotWithShape="1">
          <a:blip r:embed="rId3">
            <a:alphaModFix/>
          </a:blip>
          <a:srcRect/>
          <a:stretch/>
        </p:blipFill>
        <p:spPr>
          <a:xfrm>
            <a:off x="1158288" y="2153761"/>
            <a:ext cx="121361" cy="140360"/>
          </a:xfrm>
          <a:prstGeom prst="rect">
            <a:avLst/>
          </a:prstGeom>
          <a:noFill/>
          <a:ln>
            <a:noFill/>
          </a:ln>
        </p:spPr>
      </p:pic>
      <p:pic>
        <p:nvPicPr>
          <p:cNvPr id="1068" name="Google Shape;1068;p7"/>
          <p:cNvPicPr preferRelativeResize="0"/>
          <p:nvPr/>
        </p:nvPicPr>
        <p:blipFill rotWithShape="1">
          <a:blip r:embed="rId4">
            <a:alphaModFix/>
          </a:blip>
          <a:srcRect/>
          <a:stretch/>
        </p:blipFill>
        <p:spPr>
          <a:xfrm>
            <a:off x="1528554" y="2146128"/>
            <a:ext cx="4700231" cy="187337"/>
          </a:xfrm>
          <a:prstGeom prst="rect">
            <a:avLst/>
          </a:prstGeom>
          <a:noFill/>
          <a:ln>
            <a:noFill/>
          </a:ln>
        </p:spPr>
      </p:pic>
      <p:pic>
        <p:nvPicPr>
          <p:cNvPr id="1069" name="Google Shape;1069;p7"/>
          <p:cNvPicPr preferRelativeResize="0"/>
          <p:nvPr/>
        </p:nvPicPr>
        <p:blipFill rotWithShape="1">
          <a:blip r:embed="rId5">
            <a:alphaModFix/>
          </a:blip>
          <a:srcRect/>
          <a:stretch/>
        </p:blipFill>
        <p:spPr>
          <a:xfrm>
            <a:off x="1537394" y="2402585"/>
            <a:ext cx="3878910" cy="147193"/>
          </a:xfrm>
          <a:prstGeom prst="rect">
            <a:avLst/>
          </a:prstGeom>
          <a:noFill/>
          <a:ln>
            <a:noFill/>
          </a:ln>
        </p:spPr>
      </p:pic>
      <p:pic>
        <p:nvPicPr>
          <p:cNvPr id="1070" name="Google Shape;1070;p7"/>
          <p:cNvPicPr preferRelativeResize="0"/>
          <p:nvPr/>
        </p:nvPicPr>
        <p:blipFill rotWithShape="1">
          <a:blip r:embed="rId6">
            <a:alphaModFix/>
          </a:blip>
          <a:srcRect/>
          <a:stretch/>
        </p:blipFill>
        <p:spPr>
          <a:xfrm>
            <a:off x="1530696" y="2614460"/>
            <a:ext cx="1978012" cy="147408"/>
          </a:xfrm>
          <a:prstGeom prst="rect">
            <a:avLst/>
          </a:prstGeom>
          <a:noFill/>
          <a:ln>
            <a:noFill/>
          </a:ln>
        </p:spPr>
      </p:pic>
      <p:pic>
        <p:nvPicPr>
          <p:cNvPr id="1071" name="Google Shape;1071;p7"/>
          <p:cNvPicPr preferRelativeResize="0"/>
          <p:nvPr/>
        </p:nvPicPr>
        <p:blipFill rotWithShape="1">
          <a:blip r:embed="rId7">
            <a:alphaModFix/>
          </a:blip>
          <a:srcRect/>
          <a:stretch/>
        </p:blipFill>
        <p:spPr>
          <a:xfrm>
            <a:off x="1122111" y="3028194"/>
            <a:ext cx="157492" cy="142227"/>
          </a:xfrm>
          <a:prstGeom prst="rect">
            <a:avLst/>
          </a:prstGeom>
          <a:noFill/>
          <a:ln>
            <a:noFill/>
          </a:ln>
        </p:spPr>
      </p:pic>
      <p:pic>
        <p:nvPicPr>
          <p:cNvPr id="1072" name="Google Shape;1072;p7"/>
          <p:cNvPicPr preferRelativeResize="0"/>
          <p:nvPr/>
        </p:nvPicPr>
        <p:blipFill rotWithShape="1">
          <a:blip r:embed="rId8">
            <a:alphaModFix/>
          </a:blip>
          <a:srcRect/>
          <a:stretch/>
        </p:blipFill>
        <p:spPr>
          <a:xfrm>
            <a:off x="1536557" y="3022428"/>
            <a:ext cx="3951439" cy="185102"/>
          </a:xfrm>
          <a:prstGeom prst="rect">
            <a:avLst/>
          </a:prstGeom>
          <a:noFill/>
          <a:ln>
            <a:noFill/>
          </a:ln>
        </p:spPr>
      </p:pic>
      <p:pic>
        <p:nvPicPr>
          <p:cNvPr id="1073" name="Google Shape;1073;p7"/>
          <p:cNvPicPr preferRelativeResize="0"/>
          <p:nvPr/>
        </p:nvPicPr>
        <p:blipFill rotWithShape="1">
          <a:blip r:embed="rId9">
            <a:alphaModFix/>
          </a:blip>
          <a:srcRect/>
          <a:stretch/>
        </p:blipFill>
        <p:spPr>
          <a:xfrm>
            <a:off x="1533074" y="3278885"/>
            <a:ext cx="4509592" cy="148971"/>
          </a:xfrm>
          <a:prstGeom prst="rect">
            <a:avLst/>
          </a:prstGeom>
          <a:noFill/>
          <a:ln>
            <a:noFill/>
          </a:ln>
        </p:spPr>
      </p:pic>
      <p:pic>
        <p:nvPicPr>
          <p:cNvPr id="1074" name="Google Shape;1074;p7"/>
          <p:cNvPicPr preferRelativeResize="0"/>
          <p:nvPr/>
        </p:nvPicPr>
        <p:blipFill rotWithShape="1">
          <a:blip r:embed="rId10">
            <a:alphaModFix/>
          </a:blip>
          <a:srcRect/>
          <a:stretch/>
        </p:blipFill>
        <p:spPr>
          <a:xfrm>
            <a:off x="1531739" y="3489197"/>
            <a:ext cx="2105901" cy="148970"/>
          </a:xfrm>
          <a:prstGeom prst="rect">
            <a:avLst/>
          </a:prstGeom>
          <a:noFill/>
          <a:ln>
            <a:noFill/>
          </a:ln>
        </p:spPr>
      </p:pic>
      <p:pic>
        <p:nvPicPr>
          <p:cNvPr id="1075" name="Google Shape;1075;p7"/>
          <p:cNvPicPr preferRelativeResize="0"/>
          <p:nvPr/>
        </p:nvPicPr>
        <p:blipFill rotWithShape="1">
          <a:blip r:embed="rId11">
            <a:alphaModFix/>
          </a:blip>
          <a:srcRect/>
          <a:stretch/>
        </p:blipFill>
        <p:spPr>
          <a:xfrm>
            <a:off x="1122011" y="3904495"/>
            <a:ext cx="157759" cy="142316"/>
          </a:xfrm>
          <a:prstGeom prst="rect">
            <a:avLst/>
          </a:prstGeom>
          <a:noFill/>
          <a:ln>
            <a:noFill/>
          </a:ln>
        </p:spPr>
      </p:pic>
      <p:pic>
        <p:nvPicPr>
          <p:cNvPr id="1076" name="Google Shape;1076;p7"/>
          <p:cNvPicPr preferRelativeResize="0"/>
          <p:nvPr/>
        </p:nvPicPr>
        <p:blipFill rotWithShape="1">
          <a:blip r:embed="rId12">
            <a:alphaModFix/>
          </a:blip>
          <a:srcRect/>
          <a:stretch/>
        </p:blipFill>
        <p:spPr>
          <a:xfrm>
            <a:off x="1536555" y="3898725"/>
            <a:ext cx="3041027" cy="187337"/>
          </a:xfrm>
          <a:prstGeom prst="rect">
            <a:avLst/>
          </a:prstGeom>
          <a:noFill/>
          <a:ln>
            <a:noFill/>
          </a:ln>
        </p:spPr>
      </p:pic>
      <p:pic>
        <p:nvPicPr>
          <p:cNvPr id="1077" name="Google Shape;1077;p7"/>
          <p:cNvPicPr preferRelativeResize="0"/>
          <p:nvPr/>
        </p:nvPicPr>
        <p:blipFill rotWithShape="1">
          <a:blip r:embed="rId13">
            <a:alphaModFix/>
          </a:blip>
          <a:srcRect/>
          <a:stretch/>
        </p:blipFill>
        <p:spPr>
          <a:xfrm>
            <a:off x="1533080" y="4156743"/>
            <a:ext cx="4406226" cy="147421"/>
          </a:xfrm>
          <a:prstGeom prst="rect">
            <a:avLst/>
          </a:prstGeom>
          <a:noFill/>
          <a:ln>
            <a:noFill/>
          </a:ln>
        </p:spPr>
      </p:pic>
      <p:pic>
        <p:nvPicPr>
          <p:cNvPr id="1078" name="Google Shape;1078;p7"/>
          <p:cNvPicPr preferRelativeResize="0"/>
          <p:nvPr/>
        </p:nvPicPr>
        <p:blipFill rotWithShape="1">
          <a:blip r:embed="rId14">
            <a:alphaModFix/>
          </a:blip>
          <a:srcRect/>
          <a:stretch/>
        </p:blipFill>
        <p:spPr>
          <a:xfrm>
            <a:off x="1535756" y="4365492"/>
            <a:ext cx="1362303" cy="148983"/>
          </a:xfrm>
          <a:prstGeom prst="rect">
            <a:avLst/>
          </a:prstGeom>
          <a:noFill/>
          <a:ln>
            <a:noFill/>
          </a:ln>
        </p:spPr>
      </p:pic>
      <p:pic>
        <p:nvPicPr>
          <p:cNvPr id="1079" name="Google Shape;1079;p7"/>
          <p:cNvPicPr preferRelativeResize="0"/>
          <p:nvPr/>
        </p:nvPicPr>
        <p:blipFill rotWithShape="1">
          <a:blip r:embed="rId15">
            <a:alphaModFix/>
          </a:blip>
          <a:srcRect/>
          <a:stretch/>
        </p:blipFill>
        <p:spPr>
          <a:xfrm>
            <a:off x="1028315" y="1235919"/>
            <a:ext cx="2516835" cy="160096"/>
          </a:xfrm>
          <a:prstGeom prst="rect">
            <a:avLst/>
          </a:prstGeom>
          <a:noFill/>
          <a:ln>
            <a:noFill/>
          </a:ln>
        </p:spPr>
      </p:pic>
      <p:pic>
        <p:nvPicPr>
          <p:cNvPr id="1080" name="Google Shape;1080;p7"/>
          <p:cNvPicPr preferRelativeResize="0"/>
          <p:nvPr/>
        </p:nvPicPr>
        <p:blipFill rotWithShape="1">
          <a:blip r:embed="rId16">
            <a:alphaModFix/>
          </a:blip>
          <a:srcRect/>
          <a:stretch/>
        </p:blipFill>
        <p:spPr>
          <a:xfrm>
            <a:off x="1044025" y="808875"/>
            <a:ext cx="4933453" cy="301472"/>
          </a:xfrm>
          <a:prstGeom prst="rect">
            <a:avLst/>
          </a:prstGeom>
          <a:noFill/>
          <a:ln>
            <a:noFill/>
          </a:ln>
        </p:spPr>
      </p:pic>
      <p:grpSp>
        <p:nvGrpSpPr>
          <p:cNvPr id="1081" name="Google Shape;1081;p7"/>
          <p:cNvGrpSpPr/>
          <p:nvPr/>
        </p:nvGrpSpPr>
        <p:grpSpPr>
          <a:xfrm>
            <a:off x="1035925" y="2075905"/>
            <a:ext cx="349885" cy="369570"/>
            <a:chOff x="1035925" y="2075905"/>
            <a:chExt cx="349885" cy="369570"/>
          </a:xfrm>
        </p:grpSpPr>
        <p:sp>
          <p:nvSpPr>
            <p:cNvPr id="1082" name="Google Shape;1082;p7"/>
            <p:cNvSpPr/>
            <p:nvPr/>
          </p:nvSpPr>
          <p:spPr>
            <a:xfrm>
              <a:off x="1035925" y="2075905"/>
              <a:ext cx="349885" cy="369570"/>
            </a:xfrm>
            <a:custGeom>
              <a:avLst/>
              <a:gdLst/>
              <a:ahLst/>
              <a:cxnLst/>
              <a:rect l="l" t="t" r="r" b="b"/>
              <a:pathLst>
                <a:path w="349884" h="369569" extrusionOk="0">
                  <a:moveTo>
                    <a:pt x="174752" y="0"/>
                  </a:moveTo>
                  <a:lnTo>
                    <a:pt x="128293" y="6595"/>
                  </a:lnTo>
                  <a:lnTo>
                    <a:pt x="86548" y="25208"/>
                  </a:lnTo>
                  <a:lnTo>
                    <a:pt x="51180" y="54079"/>
                  </a:lnTo>
                  <a:lnTo>
                    <a:pt x="23857" y="91449"/>
                  </a:lnTo>
                  <a:lnTo>
                    <a:pt x="6241" y="135557"/>
                  </a:lnTo>
                  <a:lnTo>
                    <a:pt x="0" y="184645"/>
                  </a:lnTo>
                  <a:lnTo>
                    <a:pt x="6241" y="233732"/>
                  </a:lnTo>
                  <a:lnTo>
                    <a:pt x="23857" y="277841"/>
                  </a:lnTo>
                  <a:lnTo>
                    <a:pt x="51181" y="315210"/>
                  </a:lnTo>
                  <a:lnTo>
                    <a:pt x="86548" y="344082"/>
                  </a:lnTo>
                  <a:lnTo>
                    <a:pt x="128293" y="362695"/>
                  </a:lnTo>
                  <a:lnTo>
                    <a:pt x="174752" y="369290"/>
                  </a:lnTo>
                  <a:lnTo>
                    <a:pt x="221206" y="362695"/>
                  </a:lnTo>
                  <a:lnTo>
                    <a:pt x="262950" y="344082"/>
                  </a:lnTo>
                  <a:lnTo>
                    <a:pt x="298318" y="315210"/>
                  </a:lnTo>
                  <a:lnTo>
                    <a:pt x="325643" y="277841"/>
                  </a:lnTo>
                  <a:lnTo>
                    <a:pt x="343261" y="233732"/>
                  </a:lnTo>
                  <a:lnTo>
                    <a:pt x="349504" y="184645"/>
                  </a:lnTo>
                  <a:lnTo>
                    <a:pt x="346114" y="148454"/>
                  </a:lnTo>
                  <a:lnTo>
                    <a:pt x="320143" y="82202"/>
                  </a:lnTo>
                  <a:lnTo>
                    <a:pt x="271703" y="31016"/>
                  </a:lnTo>
                  <a:lnTo>
                    <a:pt x="209001" y="3579"/>
                  </a:lnTo>
                  <a:lnTo>
                    <a:pt x="174752" y="0"/>
                  </a:lnTo>
                  <a:close/>
                </a:path>
              </a:pathLst>
            </a:custGeom>
            <a:solidFill>
              <a:srgbClr val="E6000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083" name="Google Shape;1083;p7"/>
            <p:cNvPicPr preferRelativeResize="0"/>
            <p:nvPr/>
          </p:nvPicPr>
          <p:blipFill rotWithShape="1">
            <a:blip r:embed="rId17">
              <a:alphaModFix/>
            </a:blip>
            <a:srcRect/>
            <a:stretch/>
          </p:blipFill>
          <p:spPr>
            <a:xfrm>
              <a:off x="1159070" y="2177265"/>
              <a:ext cx="73228" cy="166319"/>
            </a:xfrm>
            <a:prstGeom prst="rect">
              <a:avLst/>
            </a:prstGeom>
            <a:noFill/>
            <a:ln>
              <a:noFill/>
            </a:ln>
          </p:spPr>
        </p:pic>
      </p:grpSp>
      <p:sp>
        <p:nvSpPr>
          <p:cNvPr id="1084" name="Google Shape;1084;p7"/>
          <p:cNvSpPr/>
          <p:nvPr/>
        </p:nvSpPr>
        <p:spPr>
          <a:xfrm>
            <a:off x="1035925" y="2914629"/>
            <a:ext cx="349885" cy="369570"/>
          </a:xfrm>
          <a:custGeom>
            <a:avLst/>
            <a:gdLst/>
            <a:ahLst/>
            <a:cxnLst/>
            <a:rect l="l" t="t" r="r" b="b"/>
            <a:pathLst>
              <a:path w="349884" h="369570" extrusionOk="0">
                <a:moveTo>
                  <a:pt x="174752" y="0"/>
                </a:moveTo>
                <a:lnTo>
                  <a:pt x="128293" y="6595"/>
                </a:lnTo>
                <a:lnTo>
                  <a:pt x="86548" y="25208"/>
                </a:lnTo>
                <a:lnTo>
                  <a:pt x="51180" y="54079"/>
                </a:lnTo>
                <a:lnTo>
                  <a:pt x="23857" y="91449"/>
                </a:lnTo>
                <a:lnTo>
                  <a:pt x="6241" y="135557"/>
                </a:lnTo>
                <a:lnTo>
                  <a:pt x="0" y="184645"/>
                </a:lnTo>
                <a:lnTo>
                  <a:pt x="6241" y="233732"/>
                </a:lnTo>
                <a:lnTo>
                  <a:pt x="23857" y="277841"/>
                </a:lnTo>
                <a:lnTo>
                  <a:pt x="51181" y="315210"/>
                </a:lnTo>
                <a:lnTo>
                  <a:pt x="86548" y="344082"/>
                </a:lnTo>
                <a:lnTo>
                  <a:pt x="128293" y="362695"/>
                </a:lnTo>
                <a:lnTo>
                  <a:pt x="174752" y="369290"/>
                </a:lnTo>
                <a:lnTo>
                  <a:pt x="221206" y="362695"/>
                </a:lnTo>
                <a:lnTo>
                  <a:pt x="262950" y="344082"/>
                </a:lnTo>
                <a:lnTo>
                  <a:pt x="298318" y="315210"/>
                </a:lnTo>
                <a:lnTo>
                  <a:pt x="325643" y="277841"/>
                </a:lnTo>
                <a:lnTo>
                  <a:pt x="343261" y="233732"/>
                </a:lnTo>
                <a:lnTo>
                  <a:pt x="349504" y="184645"/>
                </a:lnTo>
                <a:lnTo>
                  <a:pt x="346114" y="148454"/>
                </a:lnTo>
                <a:lnTo>
                  <a:pt x="320143" y="82202"/>
                </a:lnTo>
                <a:lnTo>
                  <a:pt x="271703" y="31016"/>
                </a:lnTo>
                <a:lnTo>
                  <a:pt x="209001" y="3579"/>
                </a:lnTo>
                <a:lnTo>
                  <a:pt x="174752" y="0"/>
                </a:lnTo>
                <a:close/>
              </a:path>
            </a:pathLst>
          </a:custGeom>
          <a:solidFill>
            <a:srgbClr val="E6000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085" name="Google Shape;1085;p7"/>
          <p:cNvSpPr/>
          <p:nvPr/>
        </p:nvSpPr>
        <p:spPr>
          <a:xfrm>
            <a:off x="1035925" y="3753354"/>
            <a:ext cx="349885" cy="369570"/>
          </a:xfrm>
          <a:custGeom>
            <a:avLst/>
            <a:gdLst/>
            <a:ahLst/>
            <a:cxnLst/>
            <a:rect l="l" t="t" r="r" b="b"/>
            <a:pathLst>
              <a:path w="349884" h="369570" extrusionOk="0">
                <a:moveTo>
                  <a:pt x="174752" y="0"/>
                </a:moveTo>
                <a:lnTo>
                  <a:pt x="128293" y="6595"/>
                </a:lnTo>
                <a:lnTo>
                  <a:pt x="86548" y="25208"/>
                </a:lnTo>
                <a:lnTo>
                  <a:pt x="51180" y="54079"/>
                </a:lnTo>
                <a:lnTo>
                  <a:pt x="23857" y="91449"/>
                </a:lnTo>
                <a:lnTo>
                  <a:pt x="6241" y="135557"/>
                </a:lnTo>
                <a:lnTo>
                  <a:pt x="0" y="184645"/>
                </a:lnTo>
                <a:lnTo>
                  <a:pt x="6241" y="233732"/>
                </a:lnTo>
                <a:lnTo>
                  <a:pt x="23857" y="277841"/>
                </a:lnTo>
                <a:lnTo>
                  <a:pt x="51181" y="315210"/>
                </a:lnTo>
                <a:lnTo>
                  <a:pt x="86548" y="344082"/>
                </a:lnTo>
                <a:lnTo>
                  <a:pt x="128293" y="362695"/>
                </a:lnTo>
                <a:lnTo>
                  <a:pt x="174752" y="369290"/>
                </a:lnTo>
                <a:lnTo>
                  <a:pt x="221206" y="362695"/>
                </a:lnTo>
                <a:lnTo>
                  <a:pt x="262950" y="344082"/>
                </a:lnTo>
                <a:lnTo>
                  <a:pt x="298318" y="315210"/>
                </a:lnTo>
                <a:lnTo>
                  <a:pt x="325643" y="277841"/>
                </a:lnTo>
                <a:lnTo>
                  <a:pt x="343261" y="233732"/>
                </a:lnTo>
                <a:lnTo>
                  <a:pt x="349504" y="184645"/>
                </a:lnTo>
                <a:lnTo>
                  <a:pt x="346114" y="148454"/>
                </a:lnTo>
                <a:lnTo>
                  <a:pt x="320143" y="82202"/>
                </a:lnTo>
                <a:lnTo>
                  <a:pt x="271703" y="31016"/>
                </a:lnTo>
                <a:lnTo>
                  <a:pt x="209001" y="3579"/>
                </a:lnTo>
                <a:lnTo>
                  <a:pt x="174752" y="0"/>
                </a:lnTo>
                <a:close/>
              </a:path>
            </a:pathLst>
          </a:custGeom>
          <a:solidFill>
            <a:srgbClr val="E6000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086" name="Google Shape;1086;p7"/>
          <p:cNvPicPr preferRelativeResize="0"/>
          <p:nvPr/>
        </p:nvPicPr>
        <p:blipFill rotWithShape="1">
          <a:blip r:embed="rId18">
            <a:alphaModFix/>
          </a:blip>
          <a:srcRect/>
          <a:stretch/>
        </p:blipFill>
        <p:spPr>
          <a:xfrm>
            <a:off x="1151013" y="3005052"/>
            <a:ext cx="119214" cy="168541"/>
          </a:xfrm>
          <a:prstGeom prst="rect">
            <a:avLst/>
          </a:prstGeom>
          <a:noFill/>
          <a:ln>
            <a:noFill/>
          </a:ln>
        </p:spPr>
      </p:pic>
      <p:pic>
        <p:nvPicPr>
          <p:cNvPr id="1087" name="Google Shape;1087;p7"/>
          <p:cNvPicPr preferRelativeResize="0"/>
          <p:nvPr/>
        </p:nvPicPr>
        <p:blipFill rotWithShape="1">
          <a:blip r:embed="rId19">
            <a:alphaModFix/>
          </a:blip>
          <a:srcRect/>
          <a:stretch/>
        </p:blipFill>
        <p:spPr>
          <a:xfrm>
            <a:off x="1147942" y="3835074"/>
            <a:ext cx="126022" cy="170776"/>
          </a:xfrm>
          <a:prstGeom prst="rect">
            <a:avLst/>
          </a:prstGeom>
          <a:noFill/>
          <a:ln>
            <a:noFill/>
          </a:ln>
        </p:spPr>
      </p:pic>
      <p:pic>
        <p:nvPicPr>
          <p:cNvPr id="1088" name="Google Shape;1088;p7"/>
          <p:cNvPicPr preferRelativeResize="0"/>
          <p:nvPr/>
        </p:nvPicPr>
        <p:blipFill rotWithShape="1">
          <a:blip r:embed="rId20">
            <a:alphaModFix/>
          </a:blip>
          <a:srcRect/>
          <a:stretch/>
        </p:blipFill>
        <p:spPr>
          <a:xfrm>
            <a:off x="1132537" y="1724270"/>
            <a:ext cx="2543606" cy="162356"/>
          </a:xfrm>
          <a:prstGeom prst="rect">
            <a:avLst/>
          </a:prstGeom>
          <a:noFill/>
          <a:ln>
            <a:noFill/>
          </a:ln>
        </p:spPr>
      </p:pic>
      <p:grpSp>
        <p:nvGrpSpPr>
          <p:cNvPr id="1089" name="Google Shape;1089;p7"/>
          <p:cNvGrpSpPr/>
          <p:nvPr/>
        </p:nvGrpSpPr>
        <p:grpSpPr>
          <a:xfrm>
            <a:off x="6336106" y="219560"/>
            <a:ext cx="2702459" cy="2054285"/>
            <a:chOff x="6336106" y="219560"/>
            <a:chExt cx="2702459" cy="2054285"/>
          </a:xfrm>
        </p:grpSpPr>
        <p:sp>
          <p:nvSpPr>
            <p:cNvPr id="1090" name="Google Shape;1090;p7"/>
            <p:cNvSpPr/>
            <p:nvPr/>
          </p:nvSpPr>
          <p:spPr>
            <a:xfrm>
              <a:off x="7694270" y="219570"/>
              <a:ext cx="1344295" cy="1386205"/>
            </a:xfrm>
            <a:custGeom>
              <a:avLst/>
              <a:gdLst/>
              <a:ahLst/>
              <a:cxnLst/>
              <a:rect l="l" t="t" r="r" b="b"/>
              <a:pathLst>
                <a:path w="1344295" h="1386205" extrusionOk="0">
                  <a:moveTo>
                    <a:pt x="1343952" y="668655"/>
                  </a:moveTo>
                  <a:lnTo>
                    <a:pt x="1343456" y="668185"/>
                  </a:lnTo>
                  <a:lnTo>
                    <a:pt x="0" y="0"/>
                  </a:lnTo>
                  <a:lnTo>
                    <a:pt x="0" y="716940"/>
                  </a:lnTo>
                  <a:lnTo>
                    <a:pt x="0" y="717435"/>
                  </a:lnTo>
                  <a:lnTo>
                    <a:pt x="1343952" y="1385608"/>
                  </a:lnTo>
                  <a:lnTo>
                    <a:pt x="1343952" y="668655"/>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091" name="Google Shape;1091;p7"/>
            <p:cNvPicPr preferRelativeResize="0"/>
            <p:nvPr/>
          </p:nvPicPr>
          <p:blipFill rotWithShape="1">
            <a:blip r:embed="rId21">
              <a:alphaModFix/>
            </a:blip>
            <a:srcRect/>
            <a:stretch/>
          </p:blipFill>
          <p:spPr>
            <a:xfrm>
              <a:off x="6350355" y="936993"/>
              <a:ext cx="2687853" cy="1336852"/>
            </a:xfrm>
            <a:prstGeom prst="rect">
              <a:avLst/>
            </a:prstGeom>
            <a:noFill/>
            <a:ln>
              <a:noFill/>
            </a:ln>
          </p:spPr>
        </p:pic>
        <p:sp>
          <p:nvSpPr>
            <p:cNvPr id="1092" name="Google Shape;1092;p7"/>
            <p:cNvSpPr/>
            <p:nvPr/>
          </p:nvSpPr>
          <p:spPr>
            <a:xfrm>
              <a:off x="6402780" y="937002"/>
              <a:ext cx="2583180" cy="1285240"/>
            </a:xfrm>
            <a:custGeom>
              <a:avLst/>
              <a:gdLst/>
              <a:ahLst/>
              <a:cxnLst/>
              <a:rect l="l" t="t" r="r" b="b"/>
              <a:pathLst>
                <a:path w="2583179" h="1285239" extrusionOk="0">
                  <a:moveTo>
                    <a:pt x="1291475" y="0"/>
                  </a:moveTo>
                  <a:lnTo>
                    <a:pt x="0" y="642327"/>
                  </a:lnTo>
                  <a:lnTo>
                    <a:pt x="1291475" y="1284668"/>
                  </a:lnTo>
                  <a:lnTo>
                    <a:pt x="2582976" y="642327"/>
                  </a:lnTo>
                  <a:lnTo>
                    <a:pt x="1291475" y="0"/>
                  </a:lnTo>
                  <a:close/>
                </a:path>
              </a:pathLst>
            </a:custGeom>
            <a:solidFill>
              <a:srgbClr val="F9D05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093" name="Google Shape;1093;p7"/>
            <p:cNvPicPr preferRelativeResize="0"/>
            <p:nvPr/>
          </p:nvPicPr>
          <p:blipFill rotWithShape="1">
            <a:blip r:embed="rId22">
              <a:alphaModFix/>
            </a:blip>
            <a:srcRect/>
            <a:stretch/>
          </p:blipFill>
          <p:spPr>
            <a:xfrm>
              <a:off x="7694282" y="271741"/>
              <a:ext cx="1291475" cy="1307591"/>
            </a:xfrm>
            <a:prstGeom prst="rect">
              <a:avLst/>
            </a:prstGeom>
            <a:noFill/>
            <a:ln>
              <a:noFill/>
            </a:ln>
          </p:spPr>
        </p:pic>
        <p:pic>
          <p:nvPicPr>
            <p:cNvPr id="1094" name="Google Shape;1094;p7"/>
            <p:cNvPicPr preferRelativeResize="0"/>
            <p:nvPr/>
          </p:nvPicPr>
          <p:blipFill rotWithShape="1">
            <a:blip r:embed="rId23">
              <a:alphaModFix/>
            </a:blip>
            <a:srcRect/>
            <a:stretch/>
          </p:blipFill>
          <p:spPr>
            <a:xfrm>
              <a:off x="6336106" y="219560"/>
              <a:ext cx="1358176" cy="1385618"/>
            </a:xfrm>
            <a:prstGeom prst="rect">
              <a:avLst/>
            </a:prstGeom>
            <a:noFill/>
            <a:ln>
              <a:noFill/>
            </a:ln>
          </p:spPr>
        </p:pic>
        <p:pic>
          <p:nvPicPr>
            <p:cNvPr id="1095" name="Google Shape;1095;p7"/>
            <p:cNvPicPr preferRelativeResize="0"/>
            <p:nvPr/>
          </p:nvPicPr>
          <p:blipFill rotWithShape="1">
            <a:blip r:embed="rId24">
              <a:alphaModFix/>
            </a:blip>
            <a:srcRect/>
            <a:stretch/>
          </p:blipFill>
          <p:spPr>
            <a:xfrm>
              <a:off x="6597942" y="1105750"/>
              <a:ext cx="407936" cy="208749"/>
            </a:xfrm>
            <a:prstGeom prst="rect">
              <a:avLst/>
            </a:prstGeom>
            <a:noFill/>
            <a:ln>
              <a:noFill/>
            </a:ln>
          </p:spPr>
        </p:pic>
        <p:sp>
          <p:nvSpPr>
            <p:cNvPr id="1096" name="Google Shape;1096;p7"/>
            <p:cNvSpPr/>
            <p:nvPr/>
          </p:nvSpPr>
          <p:spPr>
            <a:xfrm>
              <a:off x="6597939" y="1212084"/>
              <a:ext cx="79375" cy="40005"/>
            </a:xfrm>
            <a:custGeom>
              <a:avLst/>
              <a:gdLst/>
              <a:ahLst/>
              <a:cxnLst/>
              <a:rect l="l" t="t" r="r" b="b"/>
              <a:pathLst>
                <a:path w="79375" h="40005" extrusionOk="0">
                  <a:moveTo>
                    <a:pt x="78943" y="0"/>
                  </a:moveTo>
                  <a:lnTo>
                    <a:pt x="0" y="39497"/>
                  </a:lnTo>
                  <a:lnTo>
                    <a:pt x="78943" y="482"/>
                  </a:lnTo>
                  <a:lnTo>
                    <a:pt x="78943" y="0"/>
                  </a:lnTo>
                  <a:close/>
                </a:path>
              </a:pathLst>
            </a:custGeom>
            <a:solidFill>
              <a:srgbClr val="EFEFE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097" name="Google Shape;1097;p7"/>
            <p:cNvSpPr/>
            <p:nvPr/>
          </p:nvSpPr>
          <p:spPr>
            <a:xfrm>
              <a:off x="6597948" y="1077469"/>
              <a:ext cx="408305" cy="228600"/>
            </a:xfrm>
            <a:custGeom>
              <a:avLst/>
              <a:gdLst/>
              <a:ahLst/>
              <a:cxnLst/>
              <a:rect l="l" t="t" r="r" b="b"/>
              <a:pathLst>
                <a:path w="408304" h="228600" extrusionOk="0">
                  <a:moveTo>
                    <a:pt x="351548" y="0"/>
                  </a:moveTo>
                  <a:lnTo>
                    <a:pt x="351548" y="482"/>
                  </a:lnTo>
                  <a:lnTo>
                    <a:pt x="215239" y="68275"/>
                  </a:lnTo>
                  <a:lnTo>
                    <a:pt x="215239" y="67792"/>
                  </a:lnTo>
                  <a:lnTo>
                    <a:pt x="78930" y="135585"/>
                  </a:lnTo>
                  <a:lnTo>
                    <a:pt x="78930" y="135102"/>
                  </a:lnTo>
                  <a:lnTo>
                    <a:pt x="0" y="174117"/>
                  </a:lnTo>
                  <a:lnTo>
                    <a:pt x="0" y="228244"/>
                  </a:lnTo>
                  <a:lnTo>
                    <a:pt x="407936" y="28282"/>
                  </a:lnTo>
                  <a:lnTo>
                    <a:pt x="351548" y="0"/>
                  </a:lnTo>
                  <a:close/>
                </a:path>
              </a:pathLst>
            </a:custGeom>
            <a:solidFill>
              <a:srgbClr val="FFF9FD"/>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098" name="Google Shape;1098;p7"/>
            <p:cNvSpPr/>
            <p:nvPr/>
          </p:nvSpPr>
          <p:spPr>
            <a:xfrm>
              <a:off x="6876432" y="1105752"/>
              <a:ext cx="129539" cy="63500"/>
            </a:xfrm>
            <a:custGeom>
              <a:avLst/>
              <a:gdLst/>
              <a:ahLst/>
              <a:cxnLst/>
              <a:rect l="l" t="t" r="r" b="b"/>
              <a:pathLst>
                <a:path w="129540" h="63500" extrusionOk="0">
                  <a:moveTo>
                    <a:pt x="129438" y="0"/>
                  </a:moveTo>
                  <a:lnTo>
                    <a:pt x="0" y="63398"/>
                  </a:lnTo>
                </a:path>
              </a:pathLst>
            </a:custGeom>
            <a:solidFill>
              <a:srgbClr val="EFEFE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099" name="Google Shape;1099;p7"/>
            <p:cNvSpPr/>
            <p:nvPr/>
          </p:nvSpPr>
          <p:spPr>
            <a:xfrm>
              <a:off x="6597942" y="1206233"/>
              <a:ext cx="79375" cy="45720"/>
            </a:xfrm>
            <a:custGeom>
              <a:avLst/>
              <a:gdLst/>
              <a:ahLst/>
              <a:cxnLst/>
              <a:rect l="l" t="t" r="r" b="b"/>
              <a:pathLst>
                <a:path w="79375" h="45719" extrusionOk="0">
                  <a:moveTo>
                    <a:pt x="78943" y="5854"/>
                  </a:moveTo>
                  <a:lnTo>
                    <a:pt x="78447" y="5359"/>
                  </a:lnTo>
                  <a:lnTo>
                    <a:pt x="65697" y="0"/>
                  </a:lnTo>
                  <a:lnTo>
                    <a:pt x="0" y="33159"/>
                  </a:lnTo>
                  <a:lnTo>
                    <a:pt x="0" y="43891"/>
                  </a:lnTo>
                  <a:lnTo>
                    <a:pt x="0" y="45351"/>
                  </a:lnTo>
                  <a:lnTo>
                    <a:pt x="78943" y="5854"/>
                  </a:lnTo>
                  <a:close/>
                </a:path>
              </a:pathLst>
            </a:custGeom>
            <a:solidFill>
              <a:srgbClr val="FFF9FD"/>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100" name="Google Shape;1100;p7"/>
            <p:cNvPicPr preferRelativeResize="0"/>
            <p:nvPr/>
          </p:nvPicPr>
          <p:blipFill rotWithShape="1">
            <a:blip r:embed="rId25">
              <a:alphaModFix/>
            </a:blip>
            <a:srcRect/>
            <a:stretch/>
          </p:blipFill>
          <p:spPr>
            <a:xfrm>
              <a:off x="6663626" y="874090"/>
              <a:ext cx="13233" cy="337502"/>
            </a:xfrm>
            <a:prstGeom prst="rect">
              <a:avLst/>
            </a:prstGeom>
            <a:noFill/>
            <a:ln>
              <a:noFill/>
            </a:ln>
          </p:spPr>
        </p:pic>
        <p:sp>
          <p:nvSpPr>
            <p:cNvPr id="1101" name="Google Shape;1101;p7"/>
            <p:cNvSpPr/>
            <p:nvPr/>
          </p:nvSpPr>
          <p:spPr>
            <a:xfrm>
              <a:off x="6676400" y="1211094"/>
              <a:ext cx="635" cy="1270"/>
            </a:xfrm>
            <a:custGeom>
              <a:avLst/>
              <a:gdLst/>
              <a:ahLst/>
              <a:cxnLst/>
              <a:rect l="l" t="t" r="r" b="b"/>
              <a:pathLst>
                <a:path w="634" h="1269" extrusionOk="0">
                  <a:moveTo>
                    <a:pt x="482" y="0"/>
                  </a:moveTo>
                  <a:lnTo>
                    <a:pt x="0" y="495"/>
                  </a:lnTo>
                  <a:lnTo>
                    <a:pt x="482" y="977"/>
                  </a:lnTo>
                  <a:lnTo>
                    <a:pt x="482" y="0"/>
                  </a:lnTo>
                  <a:close/>
                </a:path>
              </a:pathLst>
            </a:custGeom>
            <a:solidFill>
              <a:srgbClr val="130A06"/>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102" name="Google Shape;1102;p7"/>
            <p:cNvSpPr/>
            <p:nvPr/>
          </p:nvSpPr>
          <p:spPr>
            <a:xfrm>
              <a:off x="6597947" y="1033567"/>
              <a:ext cx="66040" cy="206375"/>
            </a:xfrm>
            <a:custGeom>
              <a:avLst/>
              <a:gdLst/>
              <a:ahLst/>
              <a:cxnLst/>
              <a:rect l="l" t="t" r="r" b="b"/>
              <a:pathLst>
                <a:path w="66040" h="206375" extrusionOk="0">
                  <a:moveTo>
                    <a:pt x="0" y="0"/>
                  </a:moveTo>
                  <a:lnTo>
                    <a:pt x="0" y="205828"/>
                  </a:lnTo>
                  <a:lnTo>
                    <a:pt x="65697" y="172656"/>
                  </a:lnTo>
                  <a:lnTo>
                    <a:pt x="0" y="0"/>
                  </a:lnTo>
                  <a:close/>
                </a:path>
              </a:pathLst>
            </a:custGeom>
            <a:solidFill>
              <a:srgbClr val="DCEBF1"/>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103" name="Google Shape;1103;p7"/>
            <p:cNvSpPr/>
            <p:nvPr/>
          </p:nvSpPr>
          <p:spPr>
            <a:xfrm>
              <a:off x="6597947" y="880431"/>
              <a:ext cx="66040" cy="326390"/>
            </a:xfrm>
            <a:custGeom>
              <a:avLst/>
              <a:gdLst/>
              <a:ahLst/>
              <a:cxnLst/>
              <a:rect l="l" t="t" r="r" b="b"/>
              <a:pathLst>
                <a:path w="66040" h="326390" extrusionOk="0">
                  <a:moveTo>
                    <a:pt x="65697" y="0"/>
                  </a:moveTo>
                  <a:lnTo>
                    <a:pt x="0" y="32677"/>
                  </a:lnTo>
                  <a:lnTo>
                    <a:pt x="0" y="153136"/>
                  </a:lnTo>
                  <a:lnTo>
                    <a:pt x="65697" y="325793"/>
                  </a:lnTo>
                  <a:lnTo>
                    <a:pt x="65697" y="0"/>
                  </a:lnTo>
                  <a:close/>
                </a:path>
              </a:pathLst>
            </a:custGeom>
            <a:solidFill>
              <a:srgbClr val="F8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104" name="Google Shape;1104;p7"/>
            <p:cNvSpPr/>
            <p:nvPr/>
          </p:nvSpPr>
          <p:spPr>
            <a:xfrm>
              <a:off x="6676860" y="1138923"/>
              <a:ext cx="136525" cy="74295"/>
            </a:xfrm>
            <a:custGeom>
              <a:avLst/>
              <a:gdLst/>
              <a:ahLst/>
              <a:cxnLst/>
              <a:rect l="l" t="t" r="r" b="b"/>
              <a:pathLst>
                <a:path w="136525" h="74294" extrusionOk="0">
                  <a:moveTo>
                    <a:pt x="136309" y="5854"/>
                  </a:moveTo>
                  <a:lnTo>
                    <a:pt x="135813" y="5854"/>
                  </a:lnTo>
                  <a:lnTo>
                    <a:pt x="123063" y="0"/>
                  </a:lnTo>
                  <a:lnTo>
                    <a:pt x="10287" y="56578"/>
                  </a:lnTo>
                  <a:lnTo>
                    <a:pt x="10287" y="67310"/>
                  </a:lnTo>
                  <a:lnTo>
                    <a:pt x="10299" y="67792"/>
                  </a:lnTo>
                  <a:lnTo>
                    <a:pt x="0" y="73152"/>
                  </a:lnTo>
                  <a:lnTo>
                    <a:pt x="0" y="74129"/>
                  </a:lnTo>
                  <a:lnTo>
                    <a:pt x="136309" y="6337"/>
                  </a:lnTo>
                  <a:lnTo>
                    <a:pt x="136309" y="5854"/>
                  </a:lnTo>
                  <a:close/>
                </a:path>
              </a:pathLst>
            </a:custGeom>
            <a:solidFill>
              <a:srgbClr val="FFF9FD"/>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105" name="Google Shape;1105;p7"/>
            <p:cNvPicPr preferRelativeResize="0"/>
            <p:nvPr/>
          </p:nvPicPr>
          <p:blipFill rotWithShape="1">
            <a:blip r:embed="rId26">
              <a:alphaModFix/>
            </a:blip>
            <a:srcRect/>
            <a:stretch/>
          </p:blipFill>
          <p:spPr>
            <a:xfrm>
              <a:off x="6799948" y="806297"/>
              <a:ext cx="13233" cy="338467"/>
            </a:xfrm>
            <a:prstGeom prst="rect">
              <a:avLst/>
            </a:prstGeom>
            <a:noFill/>
            <a:ln>
              <a:noFill/>
            </a:ln>
          </p:spPr>
        </p:pic>
        <p:sp>
          <p:nvSpPr>
            <p:cNvPr id="1106" name="Google Shape;1106;p7"/>
            <p:cNvSpPr/>
            <p:nvPr/>
          </p:nvSpPr>
          <p:spPr>
            <a:xfrm>
              <a:off x="6812671" y="1144275"/>
              <a:ext cx="635" cy="635"/>
            </a:xfrm>
            <a:custGeom>
              <a:avLst/>
              <a:gdLst/>
              <a:ahLst/>
              <a:cxnLst/>
              <a:rect l="l" t="t" r="r" b="b"/>
              <a:pathLst>
                <a:path w="634" h="634" extrusionOk="0">
                  <a:moveTo>
                    <a:pt x="482" y="0"/>
                  </a:moveTo>
                  <a:lnTo>
                    <a:pt x="0" y="482"/>
                  </a:lnTo>
                  <a:lnTo>
                    <a:pt x="482" y="482"/>
                  </a:lnTo>
                  <a:lnTo>
                    <a:pt x="482" y="0"/>
                  </a:lnTo>
                  <a:close/>
                </a:path>
              </a:pathLst>
            </a:custGeom>
            <a:solidFill>
              <a:srgbClr val="130A06"/>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107" name="Google Shape;1107;p7"/>
            <p:cNvSpPr/>
            <p:nvPr/>
          </p:nvSpPr>
          <p:spPr>
            <a:xfrm>
              <a:off x="6686689" y="864823"/>
              <a:ext cx="113664" cy="330835"/>
            </a:xfrm>
            <a:custGeom>
              <a:avLst/>
              <a:gdLst/>
              <a:ahLst/>
              <a:cxnLst/>
              <a:rect l="l" t="t" r="r" b="b"/>
              <a:pathLst>
                <a:path w="113665" h="330834" extrusionOk="0">
                  <a:moveTo>
                    <a:pt x="8343" y="0"/>
                  </a:moveTo>
                  <a:lnTo>
                    <a:pt x="0" y="4381"/>
                  </a:lnTo>
                  <a:lnTo>
                    <a:pt x="495" y="330669"/>
                  </a:lnTo>
                  <a:lnTo>
                    <a:pt x="113271" y="274091"/>
                  </a:lnTo>
                  <a:lnTo>
                    <a:pt x="8343" y="0"/>
                  </a:lnTo>
                  <a:close/>
                </a:path>
              </a:pathLst>
            </a:custGeom>
            <a:solidFill>
              <a:srgbClr val="DCEBF1"/>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108" name="Google Shape;1108;p7"/>
            <p:cNvSpPr/>
            <p:nvPr/>
          </p:nvSpPr>
          <p:spPr>
            <a:xfrm>
              <a:off x="6695003" y="812629"/>
              <a:ext cx="105410" cy="326390"/>
            </a:xfrm>
            <a:custGeom>
              <a:avLst/>
              <a:gdLst/>
              <a:ahLst/>
              <a:cxnLst/>
              <a:rect l="l" t="t" r="r" b="b"/>
              <a:pathLst>
                <a:path w="105409" h="326390" extrusionOk="0">
                  <a:moveTo>
                    <a:pt x="104927" y="0"/>
                  </a:moveTo>
                  <a:lnTo>
                    <a:pt x="0" y="52184"/>
                  </a:lnTo>
                  <a:lnTo>
                    <a:pt x="104927" y="326288"/>
                  </a:lnTo>
                  <a:lnTo>
                    <a:pt x="104927" y="0"/>
                  </a:lnTo>
                  <a:close/>
                </a:path>
              </a:pathLst>
            </a:custGeom>
            <a:solidFill>
              <a:srgbClr val="F8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109" name="Google Shape;1109;p7"/>
            <p:cNvPicPr preferRelativeResize="0"/>
            <p:nvPr/>
          </p:nvPicPr>
          <p:blipFill rotWithShape="1">
            <a:blip r:embed="rId27">
              <a:alphaModFix/>
            </a:blip>
            <a:srcRect/>
            <a:stretch/>
          </p:blipFill>
          <p:spPr>
            <a:xfrm>
              <a:off x="6813162" y="1072103"/>
              <a:ext cx="136325" cy="73640"/>
            </a:xfrm>
            <a:prstGeom prst="rect">
              <a:avLst/>
            </a:prstGeom>
            <a:noFill/>
            <a:ln>
              <a:noFill/>
            </a:ln>
          </p:spPr>
        </p:pic>
        <p:pic>
          <p:nvPicPr>
            <p:cNvPr id="1110" name="Google Shape;1110;p7"/>
            <p:cNvPicPr preferRelativeResize="0"/>
            <p:nvPr/>
          </p:nvPicPr>
          <p:blipFill rotWithShape="1">
            <a:blip r:embed="rId28">
              <a:alphaModFix/>
            </a:blip>
            <a:srcRect/>
            <a:stretch/>
          </p:blipFill>
          <p:spPr>
            <a:xfrm>
              <a:off x="6936245" y="738504"/>
              <a:ext cx="13246" cy="338963"/>
            </a:xfrm>
            <a:prstGeom prst="rect">
              <a:avLst/>
            </a:prstGeom>
            <a:noFill/>
            <a:ln>
              <a:noFill/>
            </a:ln>
          </p:spPr>
        </p:pic>
        <p:sp>
          <p:nvSpPr>
            <p:cNvPr id="1111" name="Google Shape;1111;p7"/>
            <p:cNvSpPr/>
            <p:nvPr/>
          </p:nvSpPr>
          <p:spPr>
            <a:xfrm>
              <a:off x="6822965" y="797021"/>
              <a:ext cx="113664" cy="331470"/>
            </a:xfrm>
            <a:custGeom>
              <a:avLst/>
              <a:gdLst/>
              <a:ahLst/>
              <a:cxnLst/>
              <a:rect l="l" t="t" r="r" b="b"/>
              <a:pathLst>
                <a:path w="113665" h="331469" extrusionOk="0">
                  <a:moveTo>
                    <a:pt x="8343" y="0"/>
                  </a:moveTo>
                  <a:lnTo>
                    <a:pt x="0" y="4394"/>
                  </a:lnTo>
                  <a:lnTo>
                    <a:pt x="495" y="331165"/>
                  </a:lnTo>
                  <a:lnTo>
                    <a:pt x="113271" y="275082"/>
                  </a:lnTo>
                  <a:lnTo>
                    <a:pt x="8343" y="0"/>
                  </a:lnTo>
                  <a:close/>
                </a:path>
              </a:pathLst>
            </a:custGeom>
            <a:solidFill>
              <a:srgbClr val="DCEBF1"/>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112" name="Google Shape;1112;p7"/>
            <p:cNvSpPr/>
            <p:nvPr/>
          </p:nvSpPr>
          <p:spPr>
            <a:xfrm>
              <a:off x="6676860" y="744842"/>
              <a:ext cx="259715" cy="466725"/>
            </a:xfrm>
            <a:custGeom>
              <a:avLst/>
              <a:gdLst/>
              <a:ahLst/>
              <a:cxnLst/>
              <a:rect l="l" t="t" r="r" b="b"/>
              <a:pathLst>
                <a:path w="259715" h="466725" extrusionOk="0">
                  <a:moveTo>
                    <a:pt x="10299" y="450659"/>
                  </a:moveTo>
                  <a:lnTo>
                    <a:pt x="0" y="455536"/>
                  </a:lnTo>
                  <a:lnTo>
                    <a:pt x="0" y="466267"/>
                  </a:lnTo>
                  <a:lnTo>
                    <a:pt x="10299" y="461391"/>
                  </a:lnTo>
                  <a:lnTo>
                    <a:pt x="10299" y="450659"/>
                  </a:lnTo>
                  <a:close/>
                </a:path>
                <a:path w="259715" h="466725" extrusionOk="0">
                  <a:moveTo>
                    <a:pt x="259384" y="0"/>
                  </a:moveTo>
                  <a:lnTo>
                    <a:pt x="154457" y="52184"/>
                  </a:lnTo>
                  <a:lnTo>
                    <a:pt x="259384" y="327266"/>
                  </a:lnTo>
                  <a:lnTo>
                    <a:pt x="259384" y="0"/>
                  </a:lnTo>
                  <a:close/>
                </a:path>
              </a:pathLst>
            </a:custGeom>
            <a:solidFill>
              <a:srgbClr val="F8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113" name="Google Shape;1113;p7"/>
            <p:cNvSpPr/>
            <p:nvPr/>
          </p:nvSpPr>
          <p:spPr>
            <a:xfrm>
              <a:off x="6676865" y="1206225"/>
              <a:ext cx="10795" cy="6350"/>
            </a:xfrm>
            <a:custGeom>
              <a:avLst/>
              <a:gdLst/>
              <a:ahLst/>
              <a:cxnLst/>
              <a:rect l="l" t="t" r="r" b="b"/>
              <a:pathLst>
                <a:path w="10795" h="6350" extrusionOk="0">
                  <a:moveTo>
                    <a:pt x="10299" y="0"/>
                  </a:moveTo>
                  <a:lnTo>
                    <a:pt x="0" y="4876"/>
                  </a:lnTo>
                  <a:lnTo>
                    <a:pt x="0" y="5854"/>
                  </a:lnTo>
                  <a:lnTo>
                    <a:pt x="10299" y="482"/>
                  </a:lnTo>
                  <a:lnTo>
                    <a:pt x="10299"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114" name="Google Shape;1114;p7"/>
            <p:cNvSpPr/>
            <p:nvPr/>
          </p:nvSpPr>
          <p:spPr>
            <a:xfrm>
              <a:off x="6676860" y="869213"/>
              <a:ext cx="146685" cy="331470"/>
            </a:xfrm>
            <a:custGeom>
              <a:avLst/>
              <a:gdLst/>
              <a:ahLst/>
              <a:cxnLst/>
              <a:rect l="l" t="t" r="r" b="b"/>
              <a:pathLst>
                <a:path w="146684" h="331469" extrusionOk="0">
                  <a:moveTo>
                    <a:pt x="10299" y="326288"/>
                  </a:moveTo>
                  <a:lnTo>
                    <a:pt x="9804" y="0"/>
                  </a:lnTo>
                  <a:lnTo>
                    <a:pt x="0" y="4394"/>
                  </a:lnTo>
                  <a:lnTo>
                    <a:pt x="0" y="331165"/>
                  </a:lnTo>
                  <a:lnTo>
                    <a:pt x="10299" y="326288"/>
                  </a:lnTo>
                  <a:close/>
                </a:path>
                <a:path w="146684" h="331469" extrusionOk="0">
                  <a:moveTo>
                    <a:pt x="146596" y="258978"/>
                  </a:moveTo>
                  <a:lnTo>
                    <a:pt x="136296" y="263855"/>
                  </a:lnTo>
                  <a:lnTo>
                    <a:pt x="136296" y="275069"/>
                  </a:lnTo>
                  <a:lnTo>
                    <a:pt x="141693" y="272630"/>
                  </a:lnTo>
                  <a:lnTo>
                    <a:pt x="146596" y="269709"/>
                  </a:lnTo>
                  <a:lnTo>
                    <a:pt x="146596" y="258978"/>
                  </a:lnTo>
                  <a:close/>
                </a:path>
              </a:pathLst>
            </a:custGeom>
            <a:solidFill>
              <a:srgbClr val="F8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115" name="Google Shape;1115;p7"/>
            <p:cNvSpPr/>
            <p:nvPr/>
          </p:nvSpPr>
          <p:spPr>
            <a:xfrm>
              <a:off x="6813165" y="1141841"/>
              <a:ext cx="5715" cy="3175"/>
            </a:xfrm>
            <a:custGeom>
              <a:avLst/>
              <a:gdLst/>
              <a:ahLst/>
              <a:cxnLst/>
              <a:rect l="l" t="t" r="r" b="b"/>
              <a:pathLst>
                <a:path w="5715" h="3175" extrusionOk="0">
                  <a:moveTo>
                    <a:pt x="5397" y="0"/>
                  </a:moveTo>
                  <a:lnTo>
                    <a:pt x="0" y="2438"/>
                  </a:lnTo>
                  <a:lnTo>
                    <a:pt x="0" y="2933"/>
                  </a:lnTo>
                  <a:lnTo>
                    <a:pt x="5397"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116" name="Google Shape;1116;p7"/>
            <p:cNvSpPr/>
            <p:nvPr/>
          </p:nvSpPr>
          <p:spPr>
            <a:xfrm>
              <a:off x="6813165" y="801410"/>
              <a:ext cx="10795" cy="332105"/>
            </a:xfrm>
            <a:custGeom>
              <a:avLst/>
              <a:gdLst/>
              <a:ahLst/>
              <a:cxnLst/>
              <a:rect l="l" t="t" r="r" b="b"/>
              <a:pathLst>
                <a:path w="10795" h="332105" extrusionOk="0">
                  <a:moveTo>
                    <a:pt x="9804" y="0"/>
                  </a:moveTo>
                  <a:lnTo>
                    <a:pt x="0" y="4394"/>
                  </a:lnTo>
                  <a:lnTo>
                    <a:pt x="0" y="331647"/>
                  </a:lnTo>
                  <a:lnTo>
                    <a:pt x="10299" y="326771"/>
                  </a:lnTo>
                  <a:lnTo>
                    <a:pt x="9804" y="0"/>
                  </a:lnTo>
                  <a:close/>
                </a:path>
              </a:pathLst>
            </a:custGeom>
            <a:solidFill>
              <a:srgbClr val="F8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117" name="Google Shape;1117;p7"/>
            <p:cNvPicPr preferRelativeResize="0"/>
            <p:nvPr/>
          </p:nvPicPr>
          <p:blipFill rotWithShape="1">
            <a:blip r:embed="rId29">
              <a:alphaModFix/>
            </a:blip>
            <a:srcRect/>
            <a:stretch/>
          </p:blipFill>
          <p:spPr>
            <a:xfrm>
              <a:off x="6948474" y="706793"/>
              <a:ext cx="64236" cy="398957"/>
            </a:xfrm>
            <a:prstGeom prst="rect">
              <a:avLst/>
            </a:prstGeom>
            <a:noFill/>
            <a:ln>
              <a:noFill/>
            </a:ln>
          </p:spPr>
        </p:pic>
        <p:pic>
          <p:nvPicPr>
            <p:cNvPr id="1118" name="Google Shape;1118;p7"/>
            <p:cNvPicPr preferRelativeResize="0"/>
            <p:nvPr/>
          </p:nvPicPr>
          <p:blipFill rotWithShape="1">
            <a:blip r:embed="rId30">
              <a:alphaModFix/>
            </a:blip>
            <a:srcRect/>
            <a:stretch/>
          </p:blipFill>
          <p:spPr>
            <a:xfrm>
              <a:off x="7133361" y="839939"/>
              <a:ext cx="408432" cy="208749"/>
            </a:xfrm>
            <a:prstGeom prst="rect">
              <a:avLst/>
            </a:prstGeom>
            <a:noFill/>
            <a:ln>
              <a:noFill/>
            </a:ln>
          </p:spPr>
        </p:pic>
        <p:sp>
          <p:nvSpPr>
            <p:cNvPr id="1119" name="Google Shape;1119;p7"/>
            <p:cNvSpPr/>
            <p:nvPr/>
          </p:nvSpPr>
          <p:spPr>
            <a:xfrm>
              <a:off x="7133349" y="811669"/>
              <a:ext cx="352425" cy="174625"/>
            </a:xfrm>
            <a:custGeom>
              <a:avLst/>
              <a:gdLst/>
              <a:ahLst/>
              <a:cxnLst/>
              <a:rect l="l" t="t" r="r" b="b"/>
              <a:pathLst>
                <a:path w="352425" h="174625" extrusionOk="0">
                  <a:moveTo>
                    <a:pt x="79438" y="134607"/>
                  </a:moveTo>
                  <a:lnTo>
                    <a:pt x="78943" y="134607"/>
                  </a:lnTo>
                  <a:lnTo>
                    <a:pt x="0" y="174104"/>
                  </a:lnTo>
                  <a:lnTo>
                    <a:pt x="79438" y="135089"/>
                  </a:lnTo>
                  <a:lnTo>
                    <a:pt x="79438" y="134607"/>
                  </a:lnTo>
                  <a:close/>
                </a:path>
                <a:path w="352425" h="174625" extrusionOk="0">
                  <a:moveTo>
                    <a:pt x="352044" y="0"/>
                  </a:moveTo>
                  <a:lnTo>
                    <a:pt x="351548" y="0"/>
                  </a:lnTo>
                  <a:lnTo>
                    <a:pt x="351548" y="482"/>
                  </a:lnTo>
                  <a:lnTo>
                    <a:pt x="215239" y="68275"/>
                  </a:lnTo>
                  <a:lnTo>
                    <a:pt x="352044" y="482"/>
                  </a:lnTo>
                  <a:lnTo>
                    <a:pt x="352044" y="0"/>
                  </a:lnTo>
                  <a:close/>
                </a:path>
              </a:pathLst>
            </a:custGeom>
            <a:solidFill>
              <a:srgbClr val="EFEFE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120" name="Google Shape;1120;p7"/>
            <p:cNvSpPr/>
            <p:nvPr/>
          </p:nvSpPr>
          <p:spPr>
            <a:xfrm>
              <a:off x="7133361" y="811658"/>
              <a:ext cx="408940" cy="228600"/>
            </a:xfrm>
            <a:custGeom>
              <a:avLst/>
              <a:gdLst/>
              <a:ahLst/>
              <a:cxnLst/>
              <a:rect l="l" t="t" r="r" b="b"/>
              <a:pathLst>
                <a:path w="408940" h="228600" extrusionOk="0">
                  <a:moveTo>
                    <a:pt x="352044" y="0"/>
                  </a:moveTo>
                  <a:lnTo>
                    <a:pt x="352044" y="482"/>
                  </a:lnTo>
                  <a:lnTo>
                    <a:pt x="215239" y="68275"/>
                  </a:lnTo>
                  <a:lnTo>
                    <a:pt x="215239" y="67792"/>
                  </a:lnTo>
                  <a:lnTo>
                    <a:pt x="79425" y="135585"/>
                  </a:lnTo>
                  <a:lnTo>
                    <a:pt x="79425" y="135102"/>
                  </a:lnTo>
                  <a:lnTo>
                    <a:pt x="0" y="174117"/>
                  </a:lnTo>
                  <a:lnTo>
                    <a:pt x="0" y="228257"/>
                  </a:lnTo>
                  <a:lnTo>
                    <a:pt x="408432" y="28282"/>
                  </a:lnTo>
                  <a:lnTo>
                    <a:pt x="352044" y="0"/>
                  </a:lnTo>
                  <a:close/>
                </a:path>
              </a:pathLst>
            </a:custGeom>
            <a:solidFill>
              <a:srgbClr val="FFF9FD"/>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121" name="Google Shape;1121;p7"/>
            <p:cNvSpPr/>
            <p:nvPr/>
          </p:nvSpPr>
          <p:spPr>
            <a:xfrm>
              <a:off x="7412327" y="839943"/>
              <a:ext cx="129539" cy="63500"/>
            </a:xfrm>
            <a:custGeom>
              <a:avLst/>
              <a:gdLst/>
              <a:ahLst/>
              <a:cxnLst/>
              <a:rect l="l" t="t" r="r" b="b"/>
              <a:pathLst>
                <a:path w="129540" h="63500" extrusionOk="0">
                  <a:moveTo>
                    <a:pt x="129438" y="0"/>
                  </a:moveTo>
                  <a:lnTo>
                    <a:pt x="0" y="63398"/>
                  </a:lnTo>
                </a:path>
              </a:pathLst>
            </a:custGeom>
            <a:solidFill>
              <a:srgbClr val="EFEFE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122" name="Google Shape;1122;p7"/>
            <p:cNvSpPr/>
            <p:nvPr/>
          </p:nvSpPr>
          <p:spPr>
            <a:xfrm>
              <a:off x="7133361" y="940422"/>
              <a:ext cx="79375" cy="45720"/>
            </a:xfrm>
            <a:custGeom>
              <a:avLst/>
              <a:gdLst/>
              <a:ahLst/>
              <a:cxnLst/>
              <a:rect l="l" t="t" r="r" b="b"/>
              <a:pathLst>
                <a:path w="79375" h="45719" extrusionOk="0">
                  <a:moveTo>
                    <a:pt x="78930" y="5842"/>
                  </a:moveTo>
                  <a:lnTo>
                    <a:pt x="78447" y="5359"/>
                  </a:lnTo>
                  <a:lnTo>
                    <a:pt x="66192" y="0"/>
                  </a:lnTo>
                  <a:lnTo>
                    <a:pt x="0" y="33159"/>
                  </a:lnTo>
                  <a:lnTo>
                    <a:pt x="0" y="43891"/>
                  </a:lnTo>
                  <a:lnTo>
                    <a:pt x="0" y="45351"/>
                  </a:lnTo>
                  <a:lnTo>
                    <a:pt x="78930" y="5842"/>
                  </a:lnTo>
                  <a:close/>
                </a:path>
              </a:pathLst>
            </a:custGeom>
            <a:solidFill>
              <a:srgbClr val="FFF9FD"/>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123" name="Google Shape;1123;p7"/>
            <p:cNvPicPr preferRelativeResize="0"/>
            <p:nvPr/>
          </p:nvPicPr>
          <p:blipFill rotWithShape="1">
            <a:blip r:embed="rId31">
              <a:alphaModFix/>
            </a:blip>
            <a:srcRect/>
            <a:stretch/>
          </p:blipFill>
          <p:spPr>
            <a:xfrm>
              <a:off x="7199540" y="608266"/>
              <a:ext cx="12738" cy="337515"/>
            </a:xfrm>
            <a:prstGeom prst="rect">
              <a:avLst/>
            </a:prstGeom>
            <a:noFill/>
            <a:ln>
              <a:noFill/>
            </a:ln>
          </p:spPr>
        </p:pic>
        <p:sp>
          <p:nvSpPr>
            <p:cNvPr id="1124" name="Google Shape;1124;p7"/>
            <p:cNvSpPr/>
            <p:nvPr/>
          </p:nvSpPr>
          <p:spPr>
            <a:xfrm>
              <a:off x="7211804" y="945294"/>
              <a:ext cx="635" cy="1270"/>
            </a:xfrm>
            <a:custGeom>
              <a:avLst/>
              <a:gdLst/>
              <a:ahLst/>
              <a:cxnLst/>
              <a:rect l="l" t="t" r="r" b="b"/>
              <a:pathLst>
                <a:path w="634" h="1269" extrusionOk="0">
                  <a:moveTo>
                    <a:pt x="482" y="0"/>
                  </a:moveTo>
                  <a:lnTo>
                    <a:pt x="0" y="482"/>
                  </a:lnTo>
                  <a:lnTo>
                    <a:pt x="482" y="965"/>
                  </a:lnTo>
                  <a:lnTo>
                    <a:pt x="482" y="0"/>
                  </a:lnTo>
                  <a:close/>
                </a:path>
              </a:pathLst>
            </a:custGeom>
            <a:solidFill>
              <a:srgbClr val="130A06"/>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125" name="Google Shape;1125;p7"/>
            <p:cNvSpPr/>
            <p:nvPr/>
          </p:nvSpPr>
          <p:spPr>
            <a:xfrm>
              <a:off x="7133360" y="767759"/>
              <a:ext cx="66675" cy="206375"/>
            </a:xfrm>
            <a:custGeom>
              <a:avLst/>
              <a:gdLst/>
              <a:ahLst/>
              <a:cxnLst/>
              <a:rect l="l" t="t" r="r" b="b"/>
              <a:pathLst>
                <a:path w="66675" h="206375" extrusionOk="0">
                  <a:moveTo>
                    <a:pt x="0" y="0"/>
                  </a:moveTo>
                  <a:lnTo>
                    <a:pt x="0" y="205816"/>
                  </a:lnTo>
                  <a:lnTo>
                    <a:pt x="66192" y="172656"/>
                  </a:lnTo>
                  <a:lnTo>
                    <a:pt x="0" y="0"/>
                  </a:lnTo>
                  <a:close/>
                </a:path>
              </a:pathLst>
            </a:custGeom>
            <a:solidFill>
              <a:srgbClr val="DCEBF1"/>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126" name="Google Shape;1126;p7"/>
            <p:cNvSpPr/>
            <p:nvPr/>
          </p:nvSpPr>
          <p:spPr>
            <a:xfrm>
              <a:off x="7133360" y="614622"/>
              <a:ext cx="66675" cy="326390"/>
            </a:xfrm>
            <a:custGeom>
              <a:avLst/>
              <a:gdLst/>
              <a:ahLst/>
              <a:cxnLst/>
              <a:rect l="l" t="t" r="r" b="b"/>
              <a:pathLst>
                <a:path w="66675" h="326390" extrusionOk="0">
                  <a:moveTo>
                    <a:pt x="66192" y="0"/>
                  </a:moveTo>
                  <a:lnTo>
                    <a:pt x="0" y="32677"/>
                  </a:lnTo>
                  <a:lnTo>
                    <a:pt x="0" y="153136"/>
                  </a:lnTo>
                  <a:lnTo>
                    <a:pt x="66192" y="325793"/>
                  </a:lnTo>
                  <a:lnTo>
                    <a:pt x="66192" y="0"/>
                  </a:lnTo>
                  <a:close/>
                </a:path>
              </a:pathLst>
            </a:custGeom>
            <a:solidFill>
              <a:srgbClr val="F8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127" name="Google Shape;1127;p7"/>
            <p:cNvPicPr preferRelativeResize="0"/>
            <p:nvPr/>
          </p:nvPicPr>
          <p:blipFill rotWithShape="1">
            <a:blip r:embed="rId32">
              <a:alphaModFix/>
            </a:blip>
            <a:srcRect/>
            <a:stretch/>
          </p:blipFill>
          <p:spPr>
            <a:xfrm>
              <a:off x="7212789" y="873109"/>
              <a:ext cx="135813" cy="74131"/>
            </a:xfrm>
            <a:prstGeom prst="rect">
              <a:avLst/>
            </a:prstGeom>
            <a:noFill/>
            <a:ln>
              <a:noFill/>
            </a:ln>
          </p:spPr>
        </p:pic>
        <p:pic>
          <p:nvPicPr>
            <p:cNvPr id="1128" name="Google Shape;1128;p7"/>
            <p:cNvPicPr preferRelativeResize="0"/>
            <p:nvPr/>
          </p:nvPicPr>
          <p:blipFill rotWithShape="1">
            <a:blip r:embed="rId33">
              <a:alphaModFix/>
            </a:blip>
            <a:srcRect/>
            <a:stretch/>
          </p:blipFill>
          <p:spPr>
            <a:xfrm>
              <a:off x="7335862" y="540473"/>
              <a:ext cx="12763" cy="338493"/>
            </a:xfrm>
            <a:prstGeom prst="rect">
              <a:avLst/>
            </a:prstGeom>
            <a:noFill/>
            <a:ln>
              <a:noFill/>
            </a:ln>
          </p:spPr>
        </p:pic>
        <p:sp>
          <p:nvSpPr>
            <p:cNvPr id="1129" name="Google Shape;1129;p7"/>
            <p:cNvSpPr/>
            <p:nvPr/>
          </p:nvSpPr>
          <p:spPr>
            <a:xfrm>
              <a:off x="7222097" y="599003"/>
              <a:ext cx="114300" cy="330835"/>
            </a:xfrm>
            <a:custGeom>
              <a:avLst/>
              <a:gdLst/>
              <a:ahLst/>
              <a:cxnLst/>
              <a:rect l="l" t="t" r="r" b="b"/>
              <a:pathLst>
                <a:path w="114300" h="330834" extrusionOk="0">
                  <a:moveTo>
                    <a:pt x="8826" y="0"/>
                  </a:moveTo>
                  <a:lnTo>
                    <a:pt x="0" y="4394"/>
                  </a:lnTo>
                  <a:lnTo>
                    <a:pt x="495" y="330682"/>
                  </a:lnTo>
                  <a:lnTo>
                    <a:pt x="113753" y="274104"/>
                  </a:lnTo>
                  <a:lnTo>
                    <a:pt x="8826" y="0"/>
                  </a:lnTo>
                  <a:close/>
                </a:path>
              </a:pathLst>
            </a:custGeom>
            <a:solidFill>
              <a:srgbClr val="DCEBF1"/>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130" name="Google Shape;1130;p7"/>
            <p:cNvSpPr/>
            <p:nvPr/>
          </p:nvSpPr>
          <p:spPr>
            <a:xfrm>
              <a:off x="7230924" y="546820"/>
              <a:ext cx="105410" cy="326390"/>
            </a:xfrm>
            <a:custGeom>
              <a:avLst/>
              <a:gdLst/>
              <a:ahLst/>
              <a:cxnLst/>
              <a:rect l="l" t="t" r="r" b="b"/>
              <a:pathLst>
                <a:path w="105409" h="326390" extrusionOk="0">
                  <a:moveTo>
                    <a:pt x="104927" y="0"/>
                  </a:moveTo>
                  <a:lnTo>
                    <a:pt x="0" y="52184"/>
                  </a:lnTo>
                  <a:lnTo>
                    <a:pt x="104927" y="326288"/>
                  </a:lnTo>
                  <a:lnTo>
                    <a:pt x="104927" y="0"/>
                  </a:lnTo>
                  <a:close/>
                </a:path>
              </a:pathLst>
            </a:custGeom>
            <a:solidFill>
              <a:srgbClr val="F8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131" name="Google Shape;1131;p7"/>
            <p:cNvPicPr preferRelativeResize="0"/>
            <p:nvPr/>
          </p:nvPicPr>
          <p:blipFill rotWithShape="1">
            <a:blip r:embed="rId34">
              <a:alphaModFix/>
            </a:blip>
            <a:srcRect/>
            <a:stretch/>
          </p:blipFill>
          <p:spPr>
            <a:xfrm>
              <a:off x="7348593" y="806297"/>
              <a:ext cx="136325" cy="73633"/>
            </a:xfrm>
            <a:prstGeom prst="rect">
              <a:avLst/>
            </a:prstGeom>
            <a:noFill/>
            <a:ln>
              <a:noFill/>
            </a:ln>
          </p:spPr>
        </p:pic>
        <p:pic>
          <p:nvPicPr>
            <p:cNvPr id="1132" name="Google Shape;1132;p7"/>
            <p:cNvPicPr preferRelativeResize="0"/>
            <p:nvPr/>
          </p:nvPicPr>
          <p:blipFill rotWithShape="1">
            <a:blip r:embed="rId35">
              <a:alphaModFix/>
            </a:blip>
            <a:srcRect/>
            <a:stretch/>
          </p:blipFill>
          <p:spPr>
            <a:xfrm>
              <a:off x="7472172" y="472693"/>
              <a:ext cx="12750" cy="338963"/>
            </a:xfrm>
            <a:prstGeom prst="rect">
              <a:avLst/>
            </a:prstGeom>
            <a:noFill/>
            <a:ln>
              <a:noFill/>
            </a:ln>
          </p:spPr>
        </p:pic>
        <p:sp>
          <p:nvSpPr>
            <p:cNvPr id="1133" name="Google Shape;1133;p7"/>
            <p:cNvSpPr/>
            <p:nvPr/>
          </p:nvSpPr>
          <p:spPr>
            <a:xfrm>
              <a:off x="7358409" y="531214"/>
              <a:ext cx="114300" cy="331470"/>
            </a:xfrm>
            <a:custGeom>
              <a:avLst/>
              <a:gdLst/>
              <a:ahLst/>
              <a:cxnLst/>
              <a:rect l="l" t="t" r="r" b="b"/>
              <a:pathLst>
                <a:path w="114300" h="331469" extrusionOk="0">
                  <a:moveTo>
                    <a:pt x="8331" y="0"/>
                  </a:moveTo>
                  <a:lnTo>
                    <a:pt x="0" y="4394"/>
                  </a:lnTo>
                  <a:lnTo>
                    <a:pt x="482" y="331165"/>
                  </a:lnTo>
                  <a:lnTo>
                    <a:pt x="113753" y="275082"/>
                  </a:lnTo>
                  <a:lnTo>
                    <a:pt x="8331" y="0"/>
                  </a:lnTo>
                  <a:close/>
                </a:path>
              </a:pathLst>
            </a:custGeom>
            <a:solidFill>
              <a:srgbClr val="DCEBF1"/>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134" name="Google Shape;1134;p7"/>
            <p:cNvSpPr/>
            <p:nvPr/>
          </p:nvSpPr>
          <p:spPr>
            <a:xfrm>
              <a:off x="7366727" y="479028"/>
              <a:ext cx="106045" cy="327660"/>
            </a:xfrm>
            <a:custGeom>
              <a:avLst/>
              <a:gdLst/>
              <a:ahLst/>
              <a:cxnLst/>
              <a:rect l="l" t="t" r="r" b="b"/>
              <a:pathLst>
                <a:path w="106045" h="327659" extrusionOk="0">
                  <a:moveTo>
                    <a:pt x="105422" y="0"/>
                  </a:moveTo>
                  <a:lnTo>
                    <a:pt x="0" y="52184"/>
                  </a:lnTo>
                  <a:lnTo>
                    <a:pt x="105422" y="327266"/>
                  </a:lnTo>
                  <a:lnTo>
                    <a:pt x="105422" y="0"/>
                  </a:lnTo>
                  <a:close/>
                </a:path>
              </a:pathLst>
            </a:custGeom>
            <a:solidFill>
              <a:srgbClr val="F8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135" name="Google Shape;1135;p7"/>
            <p:cNvSpPr/>
            <p:nvPr/>
          </p:nvSpPr>
          <p:spPr>
            <a:xfrm>
              <a:off x="7212292" y="608278"/>
              <a:ext cx="635" cy="338455"/>
            </a:xfrm>
            <a:custGeom>
              <a:avLst/>
              <a:gdLst/>
              <a:ahLst/>
              <a:cxnLst/>
              <a:rect l="l" t="t" r="r" b="b"/>
              <a:pathLst>
                <a:path w="634" h="338455" extrusionOk="0">
                  <a:moveTo>
                    <a:pt x="495" y="0"/>
                  </a:moveTo>
                  <a:lnTo>
                    <a:pt x="0" y="337019"/>
                  </a:lnTo>
                  <a:lnTo>
                    <a:pt x="0" y="337985"/>
                  </a:lnTo>
                  <a:lnTo>
                    <a:pt x="482" y="337985"/>
                  </a:lnTo>
                  <a:lnTo>
                    <a:pt x="482" y="337019"/>
                  </a:lnTo>
                  <a:lnTo>
                    <a:pt x="495"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136" name="Google Shape;1136;p7"/>
            <p:cNvSpPr/>
            <p:nvPr/>
          </p:nvSpPr>
          <p:spPr>
            <a:xfrm>
              <a:off x="7212789" y="929685"/>
              <a:ext cx="10160" cy="15875"/>
            </a:xfrm>
            <a:custGeom>
              <a:avLst/>
              <a:gdLst/>
              <a:ahLst/>
              <a:cxnLst/>
              <a:rect l="l" t="t" r="r" b="b"/>
              <a:pathLst>
                <a:path w="10159" h="15875" extrusionOk="0">
                  <a:moveTo>
                    <a:pt x="9804" y="0"/>
                  </a:moveTo>
                  <a:lnTo>
                    <a:pt x="0" y="4876"/>
                  </a:lnTo>
                  <a:lnTo>
                    <a:pt x="0" y="15608"/>
                  </a:lnTo>
                  <a:lnTo>
                    <a:pt x="9804" y="10731"/>
                  </a:lnTo>
                  <a:lnTo>
                    <a:pt x="9804" y="0"/>
                  </a:lnTo>
                  <a:close/>
                </a:path>
              </a:pathLst>
            </a:custGeom>
            <a:solidFill>
              <a:srgbClr val="F8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137" name="Google Shape;1137;p7"/>
            <p:cNvSpPr/>
            <p:nvPr/>
          </p:nvSpPr>
          <p:spPr>
            <a:xfrm>
              <a:off x="7212789" y="940412"/>
              <a:ext cx="10160" cy="6350"/>
            </a:xfrm>
            <a:custGeom>
              <a:avLst/>
              <a:gdLst/>
              <a:ahLst/>
              <a:cxnLst/>
              <a:rect l="l" t="t" r="r" b="b"/>
              <a:pathLst>
                <a:path w="10159" h="6350" extrusionOk="0">
                  <a:moveTo>
                    <a:pt x="9804" y="0"/>
                  </a:moveTo>
                  <a:lnTo>
                    <a:pt x="0" y="4876"/>
                  </a:lnTo>
                  <a:lnTo>
                    <a:pt x="0" y="5854"/>
                  </a:lnTo>
                  <a:lnTo>
                    <a:pt x="9804" y="495"/>
                  </a:lnTo>
                  <a:lnTo>
                    <a:pt x="9804"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138" name="Google Shape;1138;p7"/>
            <p:cNvSpPr/>
            <p:nvPr/>
          </p:nvSpPr>
          <p:spPr>
            <a:xfrm>
              <a:off x="7212789" y="603394"/>
              <a:ext cx="10160" cy="331470"/>
            </a:xfrm>
            <a:custGeom>
              <a:avLst/>
              <a:gdLst/>
              <a:ahLst/>
              <a:cxnLst/>
              <a:rect l="l" t="t" r="r" b="b"/>
              <a:pathLst>
                <a:path w="10159" h="331469" extrusionOk="0">
                  <a:moveTo>
                    <a:pt x="9321" y="0"/>
                  </a:moveTo>
                  <a:lnTo>
                    <a:pt x="0" y="4394"/>
                  </a:lnTo>
                  <a:lnTo>
                    <a:pt x="0" y="331165"/>
                  </a:lnTo>
                  <a:lnTo>
                    <a:pt x="9804" y="326288"/>
                  </a:lnTo>
                  <a:lnTo>
                    <a:pt x="9321" y="0"/>
                  </a:lnTo>
                  <a:close/>
                </a:path>
              </a:pathLst>
            </a:custGeom>
            <a:solidFill>
              <a:srgbClr val="F8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139" name="Google Shape;1139;p7"/>
            <p:cNvSpPr/>
            <p:nvPr/>
          </p:nvSpPr>
          <p:spPr>
            <a:xfrm>
              <a:off x="7348601" y="867257"/>
              <a:ext cx="635" cy="11430"/>
            </a:xfrm>
            <a:custGeom>
              <a:avLst/>
              <a:gdLst/>
              <a:ahLst/>
              <a:cxnLst/>
              <a:rect l="l" t="t" r="r" b="b"/>
              <a:pathLst>
                <a:path w="634" h="11430" extrusionOk="0">
                  <a:moveTo>
                    <a:pt x="495" y="0"/>
                  </a:moveTo>
                  <a:lnTo>
                    <a:pt x="0" y="0"/>
                  </a:lnTo>
                  <a:lnTo>
                    <a:pt x="0" y="11214"/>
                  </a:lnTo>
                  <a:lnTo>
                    <a:pt x="495" y="11214"/>
                  </a:lnTo>
                  <a:lnTo>
                    <a:pt x="495"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140" name="Google Shape;1140;p7"/>
            <p:cNvSpPr/>
            <p:nvPr/>
          </p:nvSpPr>
          <p:spPr>
            <a:xfrm>
              <a:off x="7349087" y="862379"/>
              <a:ext cx="10160" cy="16510"/>
            </a:xfrm>
            <a:custGeom>
              <a:avLst/>
              <a:gdLst/>
              <a:ahLst/>
              <a:cxnLst/>
              <a:rect l="l" t="t" r="r" b="b"/>
              <a:pathLst>
                <a:path w="10159" h="16509" extrusionOk="0">
                  <a:moveTo>
                    <a:pt x="9804" y="0"/>
                  </a:moveTo>
                  <a:lnTo>
                    <a:pt x="0" y="4876"/>
                  </a:lnTo>
                  <a:lnTo>
                    <a:pt x="0" y="16090"/>
                  </a:lnTo>
                  <a:lnTo>
                    <a:pt x="5397" y="13652"/>
                  </a:lnTo>
                  <a:lnTo>
                    <a:pt x="9804" y="10731"/>
                  </a:lnTo>
                  <a:lnTo>
                    <a:pt x="9804" y="0"/>
                  </a:lnTo>
                  <a:close/>
                </a:path>
              </a:pathLst>
            </a:custGeom>
            <a:solidFill>
              <a:srgbClr val="F8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141" name="Google Shape;1141;p7"/>
            <p:cNvSpPr/>
            <p:nvPr/>
          </p:nvSpPr>
          <p:spPr>
            <a:xfrm>
              <a:off x="7348601" y="876045"/>
              <a:ext cx="6350" cy="3175"/>
            </a:xfrm>
            <a:custGeom>
              <a:avLst/>
              <a:gdLst/>
              <a:ahLst/>
              <a:cxnLst/>
              <a:rect l="l" t="t" r="r" b="b"/>
              <a:pathLst>
                <a:path w="6350" h="3175" extrusionOk="0">
                  <a:moveTo>
                    <a:pt x="5880" y="0"/>
                  </a:moveTo>
                  <a:lnTo>
                    <a:pt x="482" y="2438"/>
                  </a:lnTo>
                  <a:lnTo>
                    <a:pt x="0" y="2425"/>
                  </a:lnTo>
                  <a:lnTo>
                    <a:pt x="0" y="2908"/>
                  </a:lnTo>
                  <a:lnTo>
                    <a:pt x="482" y="2908"/>
                  </a:lnTo>
                  <a:lnTo>
                    <a:pt x="5880"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142" name="Google Shape;1142;p7"/>
            <p:cNvSpPr/>
            <p:nvPr/>
          </p:nvSpPr>
          <p:spPr>
            <a:xfrm>
              <a:off x="7349088" y="535600"/>
              <a:ext cx="10160" cy="332105"/>
            </a:xfrm>
            <a:custGeom>
              <a:avLst/>
              <a:gdLst/>
              <a:ahLst/>
              <a:cxnLst/>
              <a:rect l="l" t="t" r="r" b="b"/>
              <a:pathLst>
                <a:path w="10159" h="332105" extrusionOk="0">
                  <a:moveTo>
                    <a:pt x="9321" y="0"/>
                  </a:moveTo>
                  <a:lnTo>
                    <a:pt x="0" y="4394"/>
                  </a:lnTo>
                  <a:lnTo>
                    <a:pt x="0" y="331660"/>
                  </a:lnTo>
                  <a:lnTo>
                    <a:pt x="9804" y="326783"/>
                  </a:lnTo>
                  <a:lnTo>
                    <a:pt x="9321" y="0"/>
                  </a:lnTo>
                  <a:close/>
                </a:path>
              </a:pathLst>
            </a:custGeom>
            <a:solidFill>
              <a:srgbClr val="F8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143" name="Google Shape;1143;p7"/>
            <p:cNvSpPr/>
            <p:nvPr/>
          </p:nvSpPr>
          <p:spPr>
            <a:xfrm>
              <a:off x="7348593" y="539990"/>
              <a:ext cx="635" cy="327660"/>
            </a:xfrm>
            <a:custGeom>
              <a:avLst/>
              <a:gdLst/>
              <a:ahLst/>
              <a:cxnLst/>
              <a:rect l="l" t="t" r="r" b="b"/>
              <a:pathLst>
                <a:path w="634" h="327659" extrusionOk="0">
                  <a:moveTo>
                    <a:pt x="495" y="0"/>
                  </a:moveTo>
                  <a:lnTo>
                    <a:pt x="0" y="495"/>
                  </a:lnTo>
                  <a:lnTo>
                    <a:pt x="0" y="327266"/>
                  </a:lnTo>
                  <a:lnTo>
                    <a:pt x="495" y="327266"/>
                  </a:lnTo>
                  <a:lnTo>
                    <a:pt x="495"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144" name="Google Shape;1144;p7"/>
            <p:cNvPicPr preferRelativeResize="0"/>
            <p:nvPr/>
          </p:nvPicPr>
          <p:blipFill rotWithShape="1">
            <a:blip r:embed="rId36">
              <a:alphaModFix/>
            </a:blip>
            <a:srcRect/>
            <a:stretch/>
          </p:blipFill>
          <p:spPr>
            <a:xfrm>
              <a:off x="7483919" y="440994"/>
              <a:ext cx="64731" cy="398945"/>
            </a:xfrm>
            <a:prstGeom prst="rect">
              <a:avLst/>
            </a:prstGeom>
            <a:noFill/>
            <a:ln>
              <a:noFill/>
            </a:ln>
          </p:spPr>
        </p:pic>
        <p:pic>
          <p:nvPicPr>
            <p:cNvPr id="1145" name="Google Shape;1145;p7"/>
            <p:cNvPicPr preferRelativeResize="0"/>
            <p:nvPr/>
          </p:nvPicPr>
          <p:blipFill rotWithShape="1">
            <a:blip r:embed="rId37">
              <a:alphaModFix/>
            </a:blip>
            <a:srcRect/>
            <a:stretch/>
          </p:blipFill>
          <p:spPr>
            <a:xfrm>
              <a:off x="6884761" y="422447"/>
              <a:ext cx="2070103" cy="1596316"/>
            </a:xfrm>
            <a:prstGeom prst="rect">
              <a:avLst/>
            </a:prstGeom>
            <a:noFill/>
            <a:ln>
              <a:noFill/>
            </a:ln>
          </p:spPr>
        </p:pic>
      </p:grpSp>
      <p:grpSp>
        <p:nvGrpSpPr>
          <p:cNvPr id="1146" name="Google Shape;1146;p7"/>
          <p:cNvGrpSpPr/>
          <p:nvPr/>
        </p:nvGrpSpPr>
        <p:grpSpPr>
          <a:xfrm>
            <a:off x="-1511" y="176034"/>
            <a:ext cx="798195" cy="399415"/>
            <a:chOff x="-1511" y="176034"/>
            <a:chExt cx="798195" cy="399415"/>
          </a:xfrm>
        </p:grpSpPr>
        <p:sp>
          <p:nvSpPr>
            <p:cNvPr id="1147" name="Google Shape;1147;p7"/>
            <p:cNvSpPr/>
            <p:nvPr/>
          </p:nvSpPr>
          <p:spPr>
            <a:xfrm>
              <a:off x="-1511" y="176034"/>
              <a:ext cx="798195" cy="399415"/>
            </a:xfrm>
            <a:custGeom>
              <a:avLst/>
              <a:gdLst/>
              <a:ahLst/>
              <a:cxnLst/>
              <a:rect l="l" t="t" r="r" b="b"/>
              <a:pathLst>
                <a:path w="798195" h="399415" extrusionOk="0">
                  <a:moveTo>
                    <a:pt x="798093" y="0"/>
                  </a:moveTo>
                  <a:lnTo>
                    <a:pt x="0" y="0"/>
                  </a:lnTo>
                  <a:lnTo>
                    <a:pt x="0" y="399046"/>
                  </a:lnTo>
                  <a:lnTo>
                    <a:pt x="798093" y="399046"/>
                  </a:lnTo>
                  <a:lnTo>
                    <a:pt x="798093" y="0"/>
                  </a:lnTo>
                  <a:close/>
                </a:path>
              </a:pathLst>
            </a:custGeom>
            <a:solidFill>
              <a:srgbClr val="E2120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148" name="Google Shape;1148;p7"/>
            <p:cNvSpPr/>
            <p:nvPr/>
          </p:nvSpPr>
          <p:spPr>
            <a:xfrm>
              <a:off x="124472" y="283552"/>
              <a:ext cx="546735" cy="66675"/>
            </a:xfrm>
            <a:custGeom>
              <a:avLst/>
              <a:gdLst/>
              <a:ahLst/>
              <a:cxnLst/>
              <a:rect l="l" t="t" r="r" b="b"/>
              <a:pathLst>
                <a:path w="546735" h="66675" extrusionOk="0">
                  <a:moveTo>
                    <a:pt x="42138" y="51828"/>
                  </a:moveTo>
                  <a:lnTo>
                    <a:pt x="14655" y="51828"/>
                  </a:lnTo>
                  <a:lnTo>
                    <a:pt x="14655" y="38620"/>
                  </a:lnTo>
                  <a:lnTo>
                    <a:pt x="38430" y="38620"/>
                  </a:lnTo>
                  <a:lnTo>
                    <a:pt x="38430" y="25869"/>
                  </a:lnTo>
                  <a:lnTo>
                    <a:pt x="14655" y="25869"/>
                  </a:lnTo>
                  <a:lnTo>
                    <a:pt x="14655" y="14287"/>
                  </a:lnTo>
                  <a:lnTo>
                    <a:pt x="40424" y="14287"/>
                  </a:lnTo>
                  <a:lnTo>
                    <a:pt x="40424" y="1181"/>
                  </a:lnTo>
                  <a:lnTo>
                    <a:pt x="0" y="1181"/>
                  </a:lnTo>
                  <a:lnTo>
                    <a:pt x="0" y="65024"/>
                  </a:lnTo>
                  <a:lnTo>
                    <a:pt x="42138" y="65024"/>
                  </a:lnTo>
                  <a:lnTo>
                    <a:pt x="42138" y="51828"/>
                  </a:lnTo>
                  <a:close/>
                </a:path>
                <a:path w="546735" h="66675" extrusionOk="0">
                  <a:moveTo>
                    <a:pt x="104648" y="48298"/>
                  </a:moveTo>
                  <a:lnTo>
                    <a:pt x="99580" y="51371"/>
                  </a:lnTo>
                  <a:lnTo>
                    <a:pt x="94157" y="53365"/>
                  </a:lnTo>
                  <a:lnTo>
                    <a:pt x="87909" y="53365"/>
                  </a:lnTo>
                  <a:lnTo>
                    <a:pt x="79895" y="52120"/>
                  </a:lnTo>
                  <a:lnTo>
                    <a:pt x="73304" y="48374"/>
                  </a:lnTo>
                  <a:lnTo>
                    <a:pt x="68834" y="42024"/>
                  </a:lnTo>
                  <a:lnTo>
                    <a:pt x="67195" y="33020"/>
                  </a:lnTo>
                  <a:lnTo>
                    <a:pt x="68694" y="24282"/>
                  </a:lnTo>
                  <a:lnTo>
                    <a:pt x="72859" y="17932"/>
                  </a:lnTo>
                  <a:lnTo>
                    <a:pt x="79209" y="14071"/>
                  </a:lnTo>
                  <a:lnTo>
                    <a:pt x="87274" y="12763"/>
                  </a:lnTo>
                  <a:lnTo>
                    <a:pt x="93421" y="12763"/>
                  </a:lnTo>
                  <a:lnTo>
                    <a:pt x="99847" y="14287"/>
                  </a:lnTo>
                  <a:lnTo>
                    <a:pt x="104546" y="18275"/>
                  </a:lnTo>
                  <a:lnTo>
                    <a:pt x="104546" y="4699"/>
                  </a:lnTo>
                  <a:lnTo>
                    <a:pt x="99847" y="1447"/>
                  </a:lnTo>
                  <a:lnTo>
                    <a:pt x="93700" y="0"/>
                  </a:lnTo>
                  <a:lnTo>
                    <a:pt x="84467" y="0"/>
                  </a:lnTo>
                  <a:lnTo>
                    <a:pt x="71742" y="2311"/>
                  </a:lnTo>
                  <a:lnTo>
                    <a:pt x="61404" y="8940"/>
                  </a:lnTo>
                  <a:lnTo>
                    <a:pt x="54457" y="19418"/>
                  </a:lnTo>
                  <a:lnTo>
                    <a:pt x="51917" y="33286"/>
                  </a:lnTo>
                  <a:lnTo>
                    <a:pt x="54406" y="47078"/>
                  </a:lnTo>
                  <a:lnTo>
                    <a:pt x="61264" y="57391"/>
                  </a:lnTo>
                  <a:lnTo>
                    <a:pt x="71488" y="63868"/>
                  </a:lnTo>
                  <a:lnTo>
                    <a:pt x="84112" y="66116"/>
                  </a:lnTo>
                  <a:lnTo>
                    <a:pt x="92798" y="66116"/>
                  </a:lnTo>
                  <a:lnTo>
                    <a:pt x="99402" y="64401"/>
                  </a:lnTo>
                  <a:lnTo>
                    <a:pt x="104648" y="61226"/>
                  </a:lnTo>
                  <a:lnTo>
                    <a:pt x="104648" y="48298"/>
                  </a:lnTo>
                  <a:close/>
                </a:path>
                <a:path w="546735" h="66675" extrusionOk="0">
                  <a:moveTo>
                    <a:pt x="177088" y="32372"/>
                  </a:moveTo>
                  <a:lnTo>
                    <a:pt x="161886" y="4343"/>
                  </a:lnTo>
                  <a:lnTo>
                    <a:pt x="161886" y="33274"/>
                  </a:lnTo>
                  <a:lnTo>
                    <a:pt x="160756" y="41871"/>
                  </a:lnTo>
                  <a:lnTo>
                    <a:pt x="160731" y="42062"/>
                  </a:lnTo>
                  <a:lnTo>
                    <a:pt x="157441" y="48336"/>
                  </a:lnTo>
                  <a:lnTo>
                    <a:pt x="152361" y="52095"/>
                  </a:lnTo>
                  <a:lnTo>
                    <a:pt x="145796" y="53352"/>
                  </a:lnTo>
                  <a:lnTo>
                    <a:pt x="139395" y="52095"/>
                  </a:lnTo>
                  <a:lnTo>
                    <a:pt x="129552" y="33274"/>
                  </a:lnTo>
                  <a:lnTo>
                    <a:pt x="129603" y="32372"/>
                  </a:lnTo>
                  <a:lnTo>
                    <a:pt x="146062" y="12839"/>
                  </a:lnTo>
                  <a:lnTo>
                    <a:pt x="152476" y="14084"/>
                  </a:lnTo>
                  <a:lnTo>
                    <a:pt x="161886" y="33274"/>
                  </a:lnTo>
                  <a:lnTo>
                    <a:pt x="161886" y="4343"/>
                  </a:lnTo>
                  <a:lnTo>
                    <a:pt x="159042" y="2387"/>
                  </a:lnTo>
                  <a:lnTo>
                    <a:pt x="146151" y="0"/>
                  </a:lnTo>
                  <a:lnTo>
                    <a:pt x="133210" y="2387"/>
                  </a:lnTo>
                  <a:lnTo>
                    <a:pt x="123139" y="9093"/>
                  </a:lnTo>
                  <a:lnTo>
                    <a:pt x="116573" y="19532"/>
                  </a:lnTo>
                  <a:lnTo>
                    <a:pt x="114350" y="32372"/>
                  </a:lnTo>
                  <a:lnTo>
                    <a:pt x="114261" y="33274"/>
                  </a:lnTo>
                  <a:lnTo>
                    <a:pt x="116446" y="46456"/>
                  </a:lnTo>
                  <a:lnTo>
                    <a:pt x="116484" y="46685"/>
                  </a:lnTo>
                  <a:lnTo>
                    <a:pt x="122809" y="57099"/>
                  </a:lnTo>
                  <a:lnTo>
                    <a:pt x="132664" y="63779"/>
                  </a:lnTo>
                  <a:lnTo>
                    <a:pt x="145161" y="66116"/>
                  </a:lnTo>
                  <a:lnTo>
                    <a:pt x="158089" y="63779"/>
                  </a:lnTo>
                  <a:lnTo>
                    <a:pt x="176974" y="33096"/>
                  </a:lnTo>
                  <a:lnTo>
                    <a:pt x="177088" y="32372"/>
                  </a:lnTo>
                  <a:close/>
                </a:path>
                <a:path w="546735" h="66675" extrusionOk="0">
                  <a:moveTo>
                    <a:pt x="245833" y="1181"/>
                  </a:moveTo>
                  <a:lnTo>
                    <a:pt x="231813" y="1181"/>
                  </a:lnTo>
                  <a:lnTo>
                    <a:pt x="231889" y="26060"/>
                  </a:lnTo>
                  <a:lnTo>
                    <a:pt x="232181" y="39878"/>
                  </a:lnTo>
                  <a:lnTo>
                    <a:pt x="229095" y="35255"/>
                  </a:lnTo>
                  <a:lnTo>
                    <a:pt x="205041" y="1181"/>
                  </a:lnTo>
                  <a:lnTo>
                    <a:pt x="191389" y="1181"/>
                  </a:lnTo>
                  <a:lnTo>
                    <a:pt x="191389" y="65024"/>
                  </a:lnTo>
                  <a:lnTo>
                    <a:pt x="205498" y="65024"/>
                  </a:lnTo>
                  <a:lnTo>
                    <a:pt x="205473" y="33997"/>
                  </a:lnTo>
                  <a:lnTo>
                    <a:pt x="205320" y="23520"/>
                  </a:lnTo>
                  <a:lnTo>
                    <a:pt x="208178" y="27940"/>
                  </a:lnTo>
                  <a:lnTo>
                    <a:pt x="233260" y="65024"/>
                  </a:lnTo>
                  <a:lnTo>
                    <a:pt x="245833" y="65024"/>
                  </a:lnTo>
                  <a:lnTo>
                    <a:pt x="245833" y="1181"/>
                  </a:lnTo>
                  <a:close/>
                </a:path>
                <a:path w="546735" h="66675" extrusionOk="0">
                  <a:moveTo>
                    <a:pt x="322084" y="32372"/>
                  </a:moveTo>
                  <a:lnTo>
                    <a:pt x="319976" y="19532"/>
                  </a:lnTo>
                  <a:lnTo>
                    <a:pt x="319938" y="19304"/>
                  </a:lnTo>
                  <a:lnTo>
                    <a:pt x="316039" y="12839"/>
                  </a:lnTo>
                  <a:lnTo>
                    <a:pt x="313791" y="9093"/>
                  </a:lnTo>
                  <a:lnTo>
                    <a:pt x="306882" y="4343"/>
                  </a:lnTo>
                  <a:lnTo>
                    <a:pt x="306882" y="33274"/>
                  </a:lnTo>
                  <a:lnTo>
                    <a:pt x="305739" y="41871"/>
                  </a:lnTo>
                  <a:lnTo>
                    <a:pt x="305714" y="42062"/>
                  </a:lnTo>
                  <a:lnTo>
                    <a:pt x="302437" y="48336"/>
                  </a:lnTo>
                  <a:lnTo>
                    <a:pt x="297345" y="52095"/>
                  </a:lnTo>
                  <a:lnTo>
                    <a:pt x="290791" y="53352"/>
                  </a:lnTo>
                  <a:lnTo>
                    <a:pt x="284391" y="52095"/>
                  </a:lnTo>
                  <a:lnTo>
                    <a:pt x="279222" y="48336"/>
                  </a:lnTo>
                  <a:lnTo>
                    <a:pt x="278269" y="46685"/>
                  </a:lnTo>
                  <a:lnTo>
                    <a:pt x="275818" y="42062"/>
                  </a:lnTo>
                  <a:lnTo>
                    <a:pt x="275717" y="41871"/>
                  </a:lnTo>
                  <a:lnTo>
                    <a:pt x="274548" y="33274"/>
                  </a:lnTo>
                  <a:lnTo>
                    <a:pt x="274599" y="32372"/>
                  </a:lnTo>
                  <a:lnTo>
                    <a:pt x="275742" y="24244"/>
                  </a:lnTo>
                  <a:lnTo>
                    <a:pt x="275755" y="24091"/>
                  </a:lnTo>
                  <a:lnTo>
                    <a:pt x="279184" y="17868"/>
                  </a:lnTo>
                  <a:lnTo>
                    <a:pt x="284441" y="14084"/>
                  </a:lnTo>
                  <a:lnTo>
                    <a:pt x="291058" y="12839"/>
                  </a:lnTo>
                  <a:lnTo>
                    <a:pt x="297459" y="14084"/>
                  </a:lnTo>
                  <a:lnTo>
                    <a:pt x="306882" y="33274"/>
                  </a:lnTo>
                  <a:lnTo>
                    <a:pt x="306882" y="4343"/>
                  </a:lnTo>
                  <a:lnTo>
                    <a:pt x="304038" y="2387"/>
                  </a:lnTo>
                  <a:lnTo>
                    <a:pt x="291147" y="0"/>
                  </a:lnTo>
                  <a:lnTo>
                    <a:pt x="278206" y="2387"/>
                  </a:lnTo>
                  <a:lnTo>
                    <a:pt x="268135" y="9093"/>
                  </a:lnTo>
                  <a:lnTo>
                    <a:pt x="261569" y="19532"/>
                  </a:lnTo>
                  <a:lnTo>
                    <a:pt x="259346" y="32372"/>
                  </a:lnTo>
                  <a:lnTo>
                    <a:pt x="259245" y="33274"/>
                  </a:lnTo>
                  <a:lnTo>
                    <a:pt x="261429" y="46456"/>
                  </a:lnTo>
                  <a:lnTo>
                    <a:pt x="261467" y="46685"/>
                  </a:lnTo>
                  <a:lnTo>
                    <a:pt x="267804" y="57099"/>
                  </a:lnTo>
                  <a:lnTo>
                    <a:pt x="277647" y="63779"/>
                  </a:lnTo>
                  <a:lnTo>
                    <a:pt x="290156" y="66116"/>
                  </a:lnTo>
                  <a:lnTo>
                    <a:pt x="303085" y="63779"/>
                  </a:lnTo>
                  <a:lnTo>
                    <a:pt x="313143" y="57099"/>
                  </a:lnTo>
                  <a:lnTo>
                    <a:pt x="315480" y="53352"/>
                  </a:lnTo>
                  <a:lnTo>
                    <a:pt x="319735" y="46456"/>
                  </a:lnTo>
                  <a:lnTo>
                    <a:pt x="321932" y="33274"/>
                  </a:lnTo>
                  <a:lnTo>
                    <a:pt x="321970" y="33096"/>
                  </a:lnTo>
                  <a:lnTo>
                    <a:pt x="322084" y="32372"/>
                  </a:lnTo>
                  <a:close/>
                </a:path>
                <a:path w="546735" h="66675" extrusionOk="0">
                  <a:moveTo>
                    <a:pt x="399059" y="1181"/>
                  </a:moveTo>
                  <a:lnTo>
                    <a:pt x="383413" y="1181"/>
                  </a:lnTo>
                  <a:lnTo>
                    <a:pt x="372364" y="18681"/>
                  </a:lnTo>
                  <a:lnTo>
                    <a:pt x="367766" y="26416"/>
                  </a:lnTo>
                  <a:lnTo>
                    <a:pt x="365848" y="23139"/>
                  </a:lnTo>
                  <a:lnTo>
                    <a:pt x="352209" y="1181"/>
                  </a:lnTo>
                  <a:lnTo>
                    <a:pt x="336384" y="1181"/>
                  </a:lnTo>
                  <a:lnTo>
                    <a:pt x="336384" y="65024"/>
                  </a:lnTo>
                  <a:lnTo>
                    <a:pt x="350862" y="65024"/>
                  </a:lnTo>
                  <a:lnTo>
                    <a:pt x="350837" y="34975"/>
                  </a:lnTo>
                  <a:lnTo>
                    <a:pt x="350672" y="21615"/>
                  </a:lnTo>
                  <a:lnTo>
                    <a:pt x="367677" y="48120"/>
                  </a:lnTo>
                  <a:lnTo>
                    <a:pt x="375208" y="36690"/>
                  </a:lnTo>
                  <a:lnTo>
                    <a:pt x="384949" y="21615"/>
                  </a:lnTo>
                  <a:lnTo>
                    <a:pt x="384670" y="34798"/>
                  </a:lnTo>
                  <a:lnTo>
                    <a:pt x="384594" y="65024"/>
                  </a:lnTo>
                  <a:lnTo>
                    <a:pt x="399059" y="65024"/>
                  </a:lnTo>
                  <a:lnTo>
                    <a:pt x="399059" y="1181"/>
                  </a:lnTo>
                  <a:close/>
                </a:path>
                <a:path w="546735" h="66675" extrusionOk="0">
                  <a:moveTo>
                    <a:pt x="430542" y="1181"/>
                  </a:moveTo>
                  <a:lnTo>
                    <a:pt x="415798" y="1181"/>
                  </a:lnTo>
                  <a:lnTo>
                    <a:pt x="415798" y="65024"/>
                  </a:lnTo>
                  <a:lnTo>
                    <a:pt x="430542" y="65024"/>
                  </a:lnTo>
                  <a:lnTo>
                    <a:pt x="430542" y="1181"/>
                  </a:lnTo>
                  <a:close/>
                </a:path>
                <a:path w="546735" h="66675" extrusionOk="0">
                  <a:moveTo>
                    <a:pt x="490677" y="46926"/>
                  </a:moveTo>
                  <a:lnTo>
                    <a:pt x="461200" y="22783"/>
                  </a:lnTo>
                  <a:lnTo>
                    <a:pt x="459295" y="21526"/>
                  </a:lnTo>
                  <a:lnTo>
                    <a:pt x="459295" y="14922"/>
                  </a:lnTo>
                  <a:lnTo>
                    <a:pt x="461822" y="12750"/>
                  </a:lnTo>
                  <a:lnTo>
                    <a:pt x="473684" y="12750"/>
                  </a:lnTo>
                  <a:lnTo>
                    <a:pt x="481914" y="15100"/>
                  </a:lnTo>
                  <a:lnTo>
                    <a:pt x="487159" y="18986"/>
                  </a:lnTo>
                  <a:lnTo>
                    <a:pt x="487159" y="4787"/>
                  </a:lnTo>
                  <a:lnTo>
                    <a:pt x="482815" y="1892"/>
                  </a:lnTo>
                  <a:lnTo>
                    <a:pt x="475221" y="0"/>
                  </a:lnTo>
                  <a:lnTo>
                    <a:pt x="468528" y="0"/>
                  </a:lnTo>
                  <a:lnTo>
                    <a:pt x="457936" y="1371"/>
                  </a:lnTo>
                  <a:lnTo>
                    <a:pt x="450430" y="5207"/>
                  </a:lnTo>
                  <a:lnTo>
                    <a:pt x="445947" y="11074"/>
                  </a:lnTo>
                  <a:lnTo>
                    <a:pt x="444461" y="18542"/>
                  </a:lnTo>
                  <a:lnTo>
                    <a:pt x="444461" y="28028"/>
                  </a:lnTo>
                  <a:lnTo>
                    <a:pt x="449072" y="33553"/>
                  </a:lnTo>
                  <a:lnTo>
                    <a:pt x="460387" y="37706"/>
                  </a:lnTo>
                  <a:lnTo>
                    <a:pt x="473862" y="42862"/>
                  </a:lnTo>
                  <a:lnTo>
                    <a:pt x="475754" y="44488"/>
                  </a:lnTo>
                  <a:lnTo>
                    <a:pt x="475754" y="51269"/>
                  </a:lnTo>
                  <a:lnTo>
                    <a:pt x="473138" y="53352"/>
                  </a:lnTo>
                  <a:lnTo>
                    <a:pt x="460197" y="53352"/>
                  </a:lnTo>
                  <a:lnTo>
                    <a:pt x="450519" y="50546"/>
                  </a:lnTo>
                  <a:lnTo>
                    <a:pt x="444284" y="45212"/>
                  </a:lnTo>
                  <a:lnTo>
                    <a:pt x="444284" y="59778"/>
                  </a:lnTo>
                  <a:lnTo>
                    <a:pt x="448894" y="63207"/>
                  </a:lnTo>
                  <a:lnTo>
                    <a:pt x="457314" y="66103"/>
                  </a:lnTo>
                  <a:lnTo>
                    <a:pt x="466166" y="66103"/>
                  </a:lnTo>
                  <a:lnTo>
                    <a:pt x="477329" y="64579"/>
                  </a:lnTo>
                  <a:lnTo>
                    <a:pt x="484936" y="60426"/>
                  </a:lnTo>
                  <a:lnTo>
                    <a:pt x="489292" y="54317"/>
                  </a:lnTo>
                  <a:lnTo>
                    <a:pt x="490677" y="46926"/>
                  </a:lnTo>
                  <a:close/>
                </a:path>
                <a:path w="546735" h="66675" extrusionOk="0">
                  <a:moveTo>
                    <a:pt x="546125" y="1181"/>
                  </a:moveTo>
                  <a:lnTo>
                    <a:pt x="496023" y="1181"/>
                  </a:lnTo>
                  <a:lnTo>
                    <a:pt x="496023" y="14465"/>
                  </a:lnTo>
                  <a:lnTo>
                    <a:pt x="513562" y="14465"/>
                  </a:lnTo>
                  <a:lnTo>
                    <a:pt x="513562" y="65024"/>
                  </a:lnTo>
                  <a:lnTo>
                    <a:pt x="528307" y="65024"/>
                  </a:lnTo>
                  <a:lnTo>
                    <a:pt x="528307" y="14465"/>
                  </a:lnTo>
                  <a:lnTo>
                    <a:pt x="546125" y="14465"/>
                  </a:lnTo>
                  <a:lnTo>
                    <a:pt x="546125" y="1181"/>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149" name="Google Shape;1149;p7"/>
            <p:cNvPicPr preferRelativeResize="0"/>
            <p:nvPr/>
          </p:nvPicPr>
          <p:blipFill rotWithShape="1">
            <a:blip r:embed="rId38">
              <a:alphaModFix/>
            </a:blip>
            <a:srcRect/>
            <a:stretch/>
          </p:blipFill>
          <p:spPr>
            <a:xfrm>
              <a:off x="228168" y="392082"/>
              <a:ext cx="338744" cy="66116"/>
            </a:xfrm>
            <a:prstGeom prst="rect">
              <a:avLst/>
            </a:prstGeom>
            <a:noFill/>
            <a:ln>
              <a:noFill/>
            </a:ln>
          </p:spPr>
        </p:pic>
      </p:grpSp>
      <p:pic>
        <p:nvPicPr>
          <p:cNvPr id="1150" name="Google Shape;1150;p7"/>
          <p:cNvPicPr preferRelativeResize="0"/>
          <p:nvPr/>
        </p:nvPicPr>
        <p:blipFill rotWithShape="1">
          <a:blip r:embed="rId39">
            <a:alphaModFix/>
          </a:blip>
          <a:srcRect/>
          <a:stretch/>
        </p:blipFill>
        <p:spPr>
          <a:xfrm>
            <a:off x="8391526" y="4860292"/>
            <a:ext cx="532606" cy="128630"/>
          </a:xfrm>
          <a:prstGeom prst="rect">
            <a:avLst/>
          </a:prstGeom>
          <a:noFill/>
          <a:ln>
            <a:noFill/>
          </a:ln>
        </p:spPr>
      </p:pic>
      <p:sp>
        <p:nvSpPr>
          <p:cNvPr id="1151" name="Google Shape;1151;p7"/>
          <p:cNvSpPr txBox="1"/>
          <p:nvPr/>
        </p:nvSpPr>
        <p:spPr>
          <a:xfrm>
            <a:off x="8385640" y="4735721"/>
            <a:ext cx="421500" cy="83400"/>
          </a:xfrm>
          <a:prstGeom prst="rect">
            <a:avLst/>
          </a:prstGeom>
          <a:noFill/>
          <a:ln>
            <a:noFill/>
          </a:ln>
        </p:spPr>
        <p:txBody>
          <a:bodyPr spcFirstLastPara="1" wrap="square" lIns="0" tIns="13950" rIns="0" bIns="0" anchor="t" anchorCtr="0">
            <a:spAutoFit/>
          </a:bodyPr>
          <a:lstStyle/>
          <a:p>
            <a:pPr marL="12700" lvl="0" indent="0" algn="l" rtl="0">
              <a:lnSpc>
                <a:spcPct val="100000"/>
              </a:lnSpc>
              <a:spcBef>
                <a:spcPts val="0"/>
              </a:spcBef>
              <a:spcAft>
                <a:spcPts val="0"/>
              </a:spcAft>
              <a:buNone/>
            </a:pPr>
            <a:r>
              <a:rPr lang="en-US" sz="450">
                <a:latin typeface="Inter Medium"/>
                <a:ea typeface="Inter Medium"/>
                <a:cs typeface="Inter Medium"/>
                <a:sym typeface="Inter Medium"/>
              </a:rPr>
              <a:t>Sponsored by</a:t>
            </a:r>
            <a:endParaRPr sz="450">
              <a:latin typeface="Inter Medium"/>
              <a:ea typeface="Inter Medium"/>
              <a:cs typeface="Inter Medium"/>
              <a:sym typeface="Inter Medium"/>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55"/>
        <p:cNvGrpSpPr/>
        <p:nvPr/>
      </p:nvGrpSpPr>
      <p:grpSpPr>
        <a:xfrm>
          <a:off x="0" y="0"/>
          <a:ext cx="0" cy="0"/>
          <a:chOff x="0" y="0"/>
          <a:chExt cx="0" cy="0"/>
        </a:xfrm>
      </p:grpSpPr>
      <p:sp>
        <p:nvSpPr>
          <p:cNvPr id="1156" name="Google Shape;1156;p8"/>
          <p:cNvSpPr txBox="1">
            <a:spLocks noGrp="1"/>
          </p:cNvSpPr>
          <p:nvPr>
            <p:ph type="ctrTitle"/>
          </p:nvPr>
        </p:nvSpPr>
        <p:spPr>
          <a:xfrm>
            <a:off x="2686658" y="1987351"/>
            <a:ext cx="3526790" cy="4064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2500"/>
              <a:t>Energy and utilities industry</a:t>
            </a:r>
            <a:endParaRPr sz="2500"/>
          </a:p>
        </p:txBody>
      </p:sp>
      <p:sp>
        <p:nvSpPr>
          <p:cNvPr id="1157" name="Google Shape;1157;p8"/>
          <p:cNvSpPr txBox="1"/>
          <p:nvPr/>
        </p:nvSpPr>
        <p:spPr>
          <a:xfrm>
            <a:off x="3799711" y="2656089"/>
            <a:ext cx="1301115" cy="336550"/>
          </a:xfrm>
          <a:prstGeom prst="rect">
            <a:avLst/>
          </a:prstGeom>
          <a:noFill/>
          <a:ln>
            <a:noFill/>
          </a:ln>
        </p:spPr>
        <p:txBody>
          <a:bodyPr spcFirstLastPara="1" wrap="square" lIns="0" tIns="11425" rIns="0" bIns="0" anchor="t" anchorCtr="0">
            <a:spAutoFit/>
          </a:bodyPr>
          <a:lstStyle/>
          <a:p>
            <a:pPr marL="12700" lvl="0" indent="0" algn="l" rtl="0">
              <a:lnSpc>
                <a:spcPct val="100000"/>
              </a:lnSpc>
              <a:spcBef>
                <a:spcPts val="0"/>
              </a:spcBef>
              <a:spcAft>
                <a:spcPts val="0"/>
              </a:spcAft>
              <a:buNone/>
            </a:pPr>
            <a:r>
              <a:rPr lang="en-US" sz="2050" b="1">
                <a:latin typeface="Archivo Narrow"/>
                <a:ea typeface="Archivo Narrow"/>
                <a:cs typeface="Archivo Narrow"/>
                <a:sym typeface="Archivo Narrow"/>
              </a:rPr>
              <a:t>Key ﬁndings</a:t>
            </a:r>
            <a:endParaRPr sz="2050">
              <a:latin typeface="Archivo Narrow"/>
              <a:ea typeface="Archivo Narrow"/>
              <a:cs typeface="Archivo Narrow"/>
              <a:sym typeface="Archivo Narrow"/>
            </a:endParaRPr>
          </a:p>
        </p:txBody>
      </p:sp>
      <p:pic>
        <p:nvPicPr>
          <p:cNvPr id="1158" name="Google Shape;1158;p8"/>
          <p:cNvPicPr preferRelativeResize="0"/>
          <p:nvPr/>
        </p:nvPicPr>
        <p:blipFill rotWithShape="1">
          <a:blip r:embed="rId3">
            <a:alphaModFix/>
          </a:blip>
          <a:srcRect/>
          <a:stretch/>
        </p:blipFill>
        <p:spPr>
          <a:xfrm>
            <a:off x="7813118" y="2502146"/>
            <a:ext cx="87731" cy="110731"/>
          </a:xfrm>
          <a:prstGeom prst="rect">
            <a:avLst/>
          </a:prstGeom>
          <a:noFill/>
          <a:ln>
            <a:noFill/>
          </a:ln>
        </p:spPr>
      </p:pic>
      <p:grpSp>
        <p:nvGrpSpPr>
          <p:cNvPr id="1159" name="Google Shape;1159;p8"/>
          <p:cNvGrpSpPr/>
          <p:nvPr/>
        </p:nvGrpSpPr>
        <p:grpSpPr>
          <a:xfrm>
            <a:off x="3973375" y="2321571"/>
            <a:ext cx="2972678" cy="2401317"/>
            <a:chOff x="3973375" y="2321571"/>
            <a:chExt cx="2972678" cy="2401317"/>
          </a:xfrm>
        </p:grpSpPr>
        <p:sp>
          <p:nvSpPr>
            <p:cNvPr id="1160" name="Google Shape;1160;p8"/>
            <p:cNvSpPr/>
            <p:nvPr/>
          </p:nvSpPr>
          <p:spPr>
            <a:xfrm>
              <a:off x="3973375" y="2518709"/>
              <a:ext cx="953769" cy="0"/>
            </a:xfrm>
            <a:custGeom>
              <a:avLst/>
              <a:gdLst/>
              <a:ahLst/>
              <a:cxnLst/>
              <a:rect l="l" t="t" r="r" b="b"/>
              <a:pathLst>
                <a:path w="953770" h="120000" extrusionOk="0">
                  <a:moveTo>
                    <a:pt x="0" y="0"/>
                  </a:moveTo>
                  <a:lnTo>
                    <a:pt x="953312" y="0"/>
                  </a:lnTo>
                </a:path>
              </a:pathLst>
            </a:custGeom>
            <a:noFill/>
            <a:ln w="19050" cap="flat" cmpd="sng">
              <a:solidFill>
                <a:srgbClr val="29719F"/>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161" name="Google Shape;1161;p8"/>
            <p:cNvPicPr preferRelativeResize="0"/>
            <p:nvPr/>
          </p:nvPicPr>
          <p:blipFill rotWithShape="1">
            <a:blip r:embed="rId4">
              <a:alphaModFix/>
            </a:blip>
            <a:srcRect/>
            <a:stretch/>
          </p:blipFill>
          <p:spPr>
            <a:xfrm>
              <a:off x="6445942" y="4131578"/>
              <a:ext cx="416236" cy="273149"/>
            </a:xfrm>
            <a:prstGeom prst="rect">
              <a:avLst/>
            </a:prstGeom>
            <a:noFill/>
            <a:ln>
              <a:noFill/>
            </a:ln>
          </p:spPr>
        </p:pic>
        <p:pic>
          <p:nvPicPr>
            <p:cNvPr id="1162" name="Google Shape;1162;p8"/>
            <p:cNvPicPr preferRelativeResize="0"/>
            <p:nvPr/>
          </p:nvPicPr>
          <p:blipFill rotWithShape="1">
            <a:blip r:embed="rId5">
              <a:alphaModFix/>
            </a:blip>
            <a:srcRect/>
            <a:stretch/>
          </p:blipFill>
          <p:spPr>
            <a:xfrm>
              <a:off x="6402254" y="2618458"/>
              <a:ext cx="153074" cy="146702"/>
            </a:xfrm>
            <a:prstGeom prst="rect">
              <a:avLst/>
            </a:prstGeom>
            <a:noFill/>
            <a:ln>
              <a:noFill/>
            </a:ln>
          </p:spPr>
        </p:pic>
        <p:pic>
          <p:nvPicPr>
            <p:cNvPr id="1163" name="Google Shape;1163;p8"/>
            <p:cNvPicPr preferRelativeResize="0"/>
            <p:nvPr/>
          </p:nvPicPr>
          <p:blipFill rotWithShape="1">
            <a:blip r:embed="rId6">
              <a:alphaModFix/>
            </a:blip>
            <a:srcRect/>
            <a:stretch/>
          </p:blipFill>
          <p:spPr>
            <a:xfrm>
              <a:off x="6494165" y="2321571"/>
              <a:ext cx="114287" cy="107924"/>
            </a:xfrm>
            <a:prstGeom prst="rect">
              <a:avLst/>
            </a:prstGeom>
            <a:noFill/>
            <a:ln>
              <a:noFill/>
            </a:ln>
          </p:spPr>
        </p:pic>
        <p:pic>
          <p:nvPicPr>
            <p:cNvPr id="1164" name="Google Shape;1164;p8"/>
            <p:cNvPicPr preferRelativeResize="0"/>
            <p:nvPr/>
          </p:nvPicPr>
          <p:blipFill rotWithShape="1">
            <a:blip r:embed="rId7">
              <a:alphaModFix/>
            </a:blip>
            <a:srcRect/>
            <a:stretch/>
          </p:blipFill>
          <p:spPr>
            <a:xfrm>
              <a:off x="6858335" y="2422152"/>
              <a:ext cx="87718" cy="110731"/>
            </a:xfrm>
            <a:prstGeom prst="rect">
              <a:avLst/>
            </a:prstGeom>
            <a:noFill/>
            <a:ln>
              <a:noFill/>
            </a:ln>
          </p:spPr>
        </p:pic>
        <p:sp>
          <p:nvSpPr>
            <p:cNvPr id="1165" name="Google Shape;1165;p8"/>
            <p:cNvSpPr/>
            <p:nvPr/>
          </p:nvSpPr>
          <p:spPr>
            <a:xfrm>
              <a:off x="5782627" y="4537468"/>
              <a:ext cx="165735" cy="185420"/>
            </a:xfrm>
            <a:custGeom>
              <a:avLst/>
              <a:gdLst/>
              <a:ahLst/>
              <a:cxnLst/>
              <a:rect l="l" t="t" r="r" b="b"/>
              <a:pathLst>
                <a:path w="165735" h="185420" extrusionOk="0">
                  <a:moveTo>
                    <a:pt x="20612" y="0"/>
                  </a:moveTo>
                  <a:lnTo>
                    <a:pt x="0" y="0"/>
                  </a:lnTo>
                  <a:lnTo>
                    <a:pt x="0" y="16751"/>
                  </a:lnTo>
                  <a:lnTo>
                    <a:pt x="20612" y="16751"/>
                  </a:lnTo>
                  <a:lnTo>
                    <a:pt x="20612" y="0"/>
                  </a:lnTo>
                  <a:close/>
                </a:path>
                <a:path w="165735" h="185420" extrusionOk="0">
                  <a:moveTo>
                    <a:pt x="165290" y="159613"/>
                  </a:moveTo>
                  <a:lnTo>
                    <a:pt x="150266" y="168351"/>
                  </a:lnTo>
                  <a:lnTo>
                    <a:pt x="138023" y="168338"/>
                  </a:lnTo>
                  <a:lnTo>
                    <a:pt x="138023" y="185115"/>
                  </a:lnTo>
                  <a:lnTo>
                    <a:pt x="150266" y="185115"/>
                  </a:lnTo>
                  <a:lnTo>
                    <a:pt x="164934" y="176390"/>
                  </a:lnTo>
                  <a:lnTo>
                    <a:pt x="165290" y="159613"/>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166" name="Google Shape;1166;p8"/>
            <p:cNvPicPr preferRelativeResize="0"/>
            <p:nvPr/>
          </p:nvPicPr>
          <p:blipFill rotWithShape="1">
            <a:blip r:embed="rId8">
              <a:alphaModFix/>
            </a:blip>
            <a:srcRect/>
            <a:stretch/>
          </p:blipFill>
          <p:spPr>
            <a:xfrm>
              <a:off x="5589783" y="4175931"/>
              <a:ext cx="124334" cy="352614"/>
            </a:xfrm>
            <a:prstGeom prst="rect">
              <a:avLst/>
            </a:prstGeom>
            <a:noFill/>
            <a:ln>
              <a:noFill/>
            </a:ln>
          </p:spPr>
        </p:pic>
        <p:pic>
          <p:nvPicPr>
            <p:cNvPr id="1167" name="Google Shape;1167;p8"/>
            <p:cNvPicPr preferRelativeResize="0"/>
            <p:nvPr/>
          </p:nvPicPr>
          <p:blipFill rotWithShape="1">
            <a:blip r:embed="rId9">
              <a:alphaModFix/>
            </a:blip>
            <a:srcRect/>
            <a:stretch/>
          </p:blipFill>
          <p:spPr>
            <a:xfrm>
              <a:off x="5645962" y="4416243"/>
              <a:ext cx="138398" cy="145312"/>
            </a:xfrm>
            <a:prstGeom prst="rect">
              <a:avLst/>
            </a:prstGeom>
            <a:noFill/>
            <a:ln>
              <a:noFill/>
            </a:ln>
          </p:spPr>
        </p:pic>
        <p:sp>
          <p:nvSpPr>
            <p:cNvPr id="1168" name="Google Shape;1168;p8"/>
            <p:cNvSpPr/>
            <p:nvPr/>
          </p:nvSpPr>
          <p:spPr>
            <a:xfrm>
              <a:off x="6260367" y="3889166"/>
              <a:ext cx="19050" cy="15240"/>
            </a:xfrm>
            <a:custGeom>
              <a:avLst/>
              <a:gdLst/>
              <a:ahLst/>
              <a:cxnLst/>
              <a:rect l="l" t="t" r="r" b="b"/>
              <a:pathLst>
                <a:path w="19050" h="15239" extrusionOk="0">
                  <a:moveTo>
                    <a:pt x="18872" y="0"/>
                  </a:moveTo>
                  <a:lnTo>
                    <a:pt x="17119" y="0"/>
                  </a:lnTo>
                  <a:lnTo>
                    <a:pt x="1739" y="9093"/>
                  </a:lnTo>
                  <a:lnTo>
                    <a:pt x="698" y="9791"/>
                  </a:lnTo>
                  <a:lnTo>
                    <a:pt x="0" y="12230"/>
                  </a:lnTo>
                  <a:lnTo>
                    <a:pt x="0" y="14681"/>
                  </a:lnTo>
                  <a:lnTo>
                    <a:pt x="1739" y="14681"/>
                  </a:lnTo>
                  <a:lnTo>
                    <a:pt x="17119" y="5587"/>
                  </a:lnTo>
                  <a:lnTo>
                    <a:pt x="18173" y="4889"/>
                  </a:lnTo>
                  <a:lnTo>
                    <a:pt x="18872" y="2451"/>
                  </a:lnTo>
                  <a:lnTo>
                    <a:pt x="18872" y="0"/>
                  </a:lnTo>
                  <a:close/>
                </a:path>
              </a:pathLst>
            </a:custGeom>
            <a:solidFill>
              <a:srgbClr val="FACA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169" name="Google Shape;1169;p8"/>
            <p:cNvPicPr preferRelativeResize="0"/>
            <p:nvPr/>
          </p:nvPicPr>
          <p:blipFill rotWithShape="1">
            <a:blip r:embed="rId10">
              <a:alphaModFix/>
            </a:blip>
            <a:srcRect/>
            <a:stretch/>
          </p:blipFill>
          <p:spPr>
            <a:xfrm>
              <a:off x="6183127" y="3949588"/>
              <a:ext cx="88075" cy="92226"/>
            </a:xfrm>
            <a:prstGeom prst="rect">
              <a:avLst/>
            </a:prstGeom>
            <a:noFill/>
            <a:ln>
              <a:noFill/>
            </a:ln>
          </p:spPr>
        </p:pic>
      </p:grpSp>
      <p:pic>
        <p:nvPicPr>
          <p:cNvPr id="1170" name="Google Shape;1170;p8"/>
          <p:cNvPicPr preferRelativeResize="0"/>
          <p:nvPr/>
        </p:nvPicPr>
        <p:blipFill rotWithShape="1">
          <a:blip r:embed="rId11">
            <a:alphaModFix/>
          </a:blip>
          <a:srcRect/>
          <a:stretch/>
        </p:blipFill>
        <p:spPr>
          <a:xfrm>
            <a:off x="8134667" y="2804934"/>
            <a:ext cx="126504" cy="114604"/>
          </a:xfrm>
          <a:prstGeom prst="rect">
            <a:avLst/>
          </a:prstGeom>
          <a:noFill/>
          <a:ln>
            <a:noFill/>
          </a:ln>
        </p:spPr>
      </p:pic>
      <p:grpSp>
        <p:nvGrpSpPr>
          <p:cNvPr id="1171" name="Google Shape;1171;p8"/>
          <p:cNvGrpSpPr/>
          <p:nvPr/>
        </p:nvGrpSpPr>
        <p:grpSpPr>
          <a:xfrm>
            <a:off x="5479266" y="2035149"/>
            <a:ext cx="3444866" cy="2953773"/>
            <a:chOff x="5479266" y="2035149"/>
            <a:chExt cx="3444866" cy="2953773"/>
          </a:xfrm>
        </p:grpSpPr>
        <p:pic>
          <p:nvPicPr>
            <p:cNvPr id="1172" name="Google Shape;1172;p8"/>
            <p:cNvPicPr preferRelativeResize="0"/>
            <p:nvPr/>
          </p:nvPicPr>
          <p:blipFill rotWithShape="1">
            <a:blip r:embed="rId12">
              <a:alphaModFix/>
            </a:blip>
            <a:srcRect/>
            <a:stretch/>
          </p:blipFill>
          <p:spPr>
            <a:xfrm>
              <a:off x="5479266" y="2355447"/>
              <a:ext cx="3444866" cy="2633475"/>
            </a:xfrm>
            <a:prstGeom prst="rect">
              <a:avLst/>
            </a:prstGeom>
            <a:noFill/>
            <a:ln>
              <a:noFill/>
            </a:ln>
          </p:spPr>
        </p:pic>
        <p:pic>
          <p:nvPicPr>
            <p:cNvPr id="1173" name="Google Shape;1173;p8"/>
            <p:cNvPicPr preferRelativeResize="0"/>
            <p:nvPr/>
          </p:nvPicPr>
          <p:blipFill rotWithShape="1">
            <a:blip r:embed="rId13">
              <a:alphaModFix/>
            </a:blip>
            <a:srcRect/>
            <a:stretch/>
          </p:blipFill>
          <p:spPr>
            <a:xfrm>
              <a:off x="6747890" y="2931769"/>
              <a:ext cx="946060" cy="549782"/>
            </a:xfrm>
            <a:prstGeom prst="rect">
              <a:avLst/>
            </a:prstGeom>
            <a:noFill/>
            <a:ln>
              <a:noFill/>
            </a:ln>
          </p:spPr>
        </p:pic>
        <p:pic>
          <p:nvPicPr>
            <p:cNvPr id="1174" name="Google Shape;1174;p8"/>
            <p:cNvPicPr preferRelativeResize="0"/>
            <p:nvPr/>
          </p:nvPicPr>
          <p:blipFill rotWithShape="1">
            <a:blip r:embed="rId14">
              <a:alphaModFix/>
            </a:blip>
            <a:srcRect/>
            <a:stretch/>
          </p:blipFill>
          <p:spPr>
            <a:xfrm>
              <a:off x="6907956" y="2728832"/>
              <a:ext cx="698621" cy="608116"/>
            </a:xfrm>
            <a:prstGeom prst="rect">
              <a:avLst/>
            </a:prstGeom>
            <a:noFill/>
            <a:ln>
              <a:noFill/>
            </a:ln>
          </p:spPr>
        </p:pic>
        <p:pic>
          <p:nvPicPr>
            <p:cNvPr id="1175" name="Google Shape;1175;p8"/>
            <p:cNvPicPr preferRelativeResize="0"/>
            <p:nvPr/>
          </p:nvPicPr>
          <p:blipFill rotWithShape="1">
            <a:blip r:embed="rId15">
              <a:alphaModFix/>
            </a:blip>
            <a:srcRect/>
            <a:stretch/>
          </p:blipFill>
          <p:spPr>
            <a:xfrm>
              <a:off x="6921944" y="3210153"/>
              <a:ext cx="35649" cy="198135"/>
            </a:xfrm>
            <a:prstGeom prst="rect">
              <a:avLst/>
            </a:prstGeom>
            <a:noFill/>
            <a:ln>
              <a:noFill/>
            </a:ln>
          </p:spPr>
        </p:pic>
        <p:pic>
          <p:nvPicPr>
            <p:cNvPr id="1176" name="Google Shape;1176;p8"/>
            <p:cNvPicPr preferRelativeResize="0"/>
            <p:nvPr/>
          </p:nvPicPr>
          <p:blipFill rotWithShape="1">
            <a:blip r:embed="rId16">
              <a:alphaModFix/>
            </a:blip>
            <a:srcRect/>
            <a:stretch/>
          </p:blipFill>
          <p:spPr>
            <a:xfrm>
              <a:off x="6753491" y="2907323"/>
              <a:ext cx="544154" cy="519047"/>
            </a:xfrm>
            <a:prstGeom prst="rect">
              <a:avLst/>
            </a:prstGeom>
            <a:noFill/>
            <a:ln>
              <a:noFill/>
            </a:ln>
          </p:spPr>
        </p:pic>
        <p:pic>
          <p:nvPicPr>
            <p:cNvPr id="1177" name="Google Shape;1177;p8"/>
            <p:cNvPicPr preferRelativeResize="0"/>
            <p:nvPr/>
          </p:nvPicPr>
          <p:blipFill rotWithShape="1">
            <a:blip r:embed="rId17">
              <a:alphaModFix/>
            </a:blip>
            <a:srcRect/>
            <a:stretch/>
          </p:blipFill>
          <p:spPr>
            <a:xfrm>
              <a:off x="6210033" y="3242640"/>
              <a:ext cx="946060" cy="549427"/>
            </a:xfrm>
            <a:prstGeom prst="rect">
              <a:avLst/>
            </a:prstGeom>
            <a:noFill/>
            <a:ln>
              <a:noFill/>
            </a:ln>
          </p:spPr>
        </p:pic>
        <p:pic>
          <p:nvPicPr>
            <p:cNvPr id="1178" name="Google Shape;1178;p8"/>
            <p:cNvPicPr preferRelativeResize="0"/>
            <p:nvPr/>
          </p:nvPicPr>
          <p:blipFill rotWithShape="1">
            <a:blip r:embed="rId18">
              <a:alphaModFix/>
            </a:blip>
            <a:srcRect/>
            <a:stretch/>
          </p:blipFill>
          <p:spPr>
            <a:xfrm>
              <a:off x="6370098" y="3039706"/>
              <a:ext cx="698628" cy="607768"/>
            </a:xfrm>
            <a:prstGeom prst="rect">
              <a:avLst/>
            </a:prstGeom>
            <a:noFill/>
            <a:ln>
              <a:noFill/>
            </a:ln>
          </p:spPr>
        </p:pic>
        <p:pic>
          <p:nvPicPr>
            <p:cNvPr id="1179" name="Google Shape;1179;p8"/>
            <p:cNvPicPr preferRelativeResize="0"/>
            <p:nvPr/>
          </p:nvPicPr>
          <p:blipFill rotWithShape="1">
            <a:blip r:embed="rId19">
              <a:alphaModFix/>
            </a:blip>
            <a:srcRect/>
            <a:stretch/>
          </p:blipFill>
          <p:spPr>
            <a:xfrm>
              <a:off x="6384086" y="3520681"/>
              <a:ext cx="35636" cy="198123"/>
            </a:xfrm>
            <a:prstGeom prst="rect">
              <a:avLst/>
            </a:prstGeom>
            <a:noFill/>
            <a:ln>
              <a:noFill/>
            </a:ln>
          </p:spPr>
        </p:pic>
        <p:pic>
          <p:nvPicPr>
            <p:cNvPr id="1180" name="Google Shape;1180;p8"/>
            <p:cNvPicPr preferRelativeResize="0"/>
            <p:nvPr/>
          </p:nvPicPr>
          <p:blipFill rotWithShape="1">
            <a:blip r:embed="rId20">
              <a:alphaModFix/>
            </a:blip>
            <a:srcRect/>
            <a:stretch/>
          </p:blipFill>
          <p:spPr>
            <a:xfrm>
              <a:off x="6215275" y="3217844"/>
              <a:ext cx="544503" cy="519026"/>
            </a:xfrm>
            <a:prstGeom prst="rect">
              <a:avLst/>
            </a:prstGeom>
            <a:noFill/>
            <a:ln>
              <a:noFill/>
            </a:ln>
          </p:spPr>
        </p:pic>
        <p:pic>
          <p:nvPicPr>
            <p:cNvPr id="1181" name="Google Shape;1181;p8"/>
            <p:cNvPicPr preferRelativeResize="0"/>
            <p:nvPr/>
          </p:nvPicPr>
          <p:blipFill rotWithShape="1">
            <a:blip r:embed="rId21">
              <a:alphaModFix/>
            </a:blip>
            <a:srcRect/>
            <a:stretch/>
          </p:blipFill>
          <p:spPr>
            <a:xfrm>
              <a:off x="5672175" y="3553155"/>
              <a:ext cx="945705" cy="549440"/>
            </a:xfrm>
            <a:prstGeom prst="rect">
              <a:avLst/>
            </a:prstGeom>
            <a:noFill/>
            <a:ln>
              <a:noFill/>
            </a:ln>
          </p:spPr>
        </p:pic>
        <p:pic>
          <p:nvPicPr>
            <p:cNvPr id="1182" name="Google Shape;1182;p8"/>
            <p:cNvPicPr preferRelativeResize="0"/>
            <p:nvPr/>
          </p:nvPicPr>
          <p:blipFill rotWithShape="1">
            <a:blip r:embed="rId22">
              <a:alphaModFix/>
            </a:blip>
            <a:srcRect/>
            <a:stretch/>
          </p:blipFill>
          <p:spPr>
            <a:xfrm>
              <a:off x="5832243" y="3350215"/>
              <a:ext cx="698271" cy="608121"/>
            </a:xfrm>
            <a:prstGeom prst="rect">
              <a:avLst/>
            </a:prstGeom>
            <a:noFill/>
            <a:ln>
              <a:noFill/>
            </a:ln>
          </p:spPr>
        </p:pic>
        <p:pic>
          <p:nvPicPr>
            <p:cNvPr id="1183" name="Google Shape;1183;p8"/>
            <p:cNvPicPr preferRelativeResize="0"/>
            <p:nvPr/>
          </p:nvPicPr>
          <p:blipFill rotWithShape="1">
            <a:blip r:embed="rId23">
              <a:alphaModFix/>
            </a:blip>
            <a:srcRect/>
            <a:stretch/>
          </p:blipFill>
          <p:spPr>
            <a:xfrm>
              <a:off x="5845873" y="3831526"/>
              <a:ext cx="35649" cy="198139"/>
            </a:xfrm>
            <a:prstGeom prst="rect">
              <a:avLst/>
            </a:prstGeom>
            <a:noFill/>
            <a:ln>
              <a:noFill/>
            </a:ln>
          </p:spPr>
        </p:pic>
        <p:pic>
          <p:nvPicPr>
            <p:cNvPr id="1184" name="Google Shape;1184;p8"/>
            <p:cNvPicPr preferRelativeResize="0"/>
            <p:nvPr/>
          </p:nvPicPr>
          <p:blipFill rotWithShape="1">
            <a:blip r:embed="rId24">
              <a:alphaModFix/>
            </a:blip>
            <a:srcRect/>
            <a:stretch/>
          </p:blipFill>
          <p:spPr>
            <a:xfrm>
              <a:off x="5677416" y="3528354"/>
              <a:ext cx="544502" cy="519045"/>
            </a:xfrm>
            <a:prstGeom prst="rect">
              <a:avLst/>
            </a:prstGeom>
            <a:noFill/>
            <a:ln>
              <a:noFill/>
            </a:ln>
          </p:spPr>
        </p:pic>
        <p:pic>
          <p:nvPicPr>
            <p:cNvPr id="1185" name="Google Shape;1185;p8"/>
            <p:cNvPicPr preferRelativeResize="0"/>
            <p:nvPr/>
          </p:nvPicPr>
          <p:blipFill rotWithShape="1">
            <a:blip r:embed="rId25">
              <a:alphaModFix/>
            </a:blip>
            <a:srcRect/>
            <a:stretch/>
          </p:blipFill>
          <p:spPr>
            <a:xfrm>
              <a:off x="7388149" y="3289096"/>
              <a:ext cx="946060" cy="549440"/>
            </a:xfrm>
            <a:prstGeom prst="rect">
              <a:avLst/>
            </a:prstGeom>
            <a:noFill/>
            <a:ln>
              <a:noFill/>
            </a:ln>
          </p:spPr>
        </p:pic>
        <p:pic>
          <p:nvPicPr>
            <p:cNvPr id="1186" name="Google Shape;1186;p8"/>
            <p:cNvPicPr preferRelativeResize="0"/>
            <p:nvPr/>
          </p:nvPicPr>
          <p:blipFill rotWithShape="1">
            <a:blip r:embed="rId26">
              <a:alphaModFix/>
            </a:blip>
            <a:srcRect/>
            <a:stretch/>
          </p:blipFill>
          <p:spPr>
            <a:xfrm>
              <a:off x="7548562" y="3086162"/>
              <a:ext cx="698289" cy="608120"/>
            </a:xfrm>
            <a:prstGeom prst="rect">
              <a:avLst/>
            </a:prstGeom>
            <a:noFill/>
            <a:ln>
              <a:noFill/>
            </a:ln>
          </p:spPr>
        </p:pic>
        <p:pic>
          <p:nvPicPr>
            <p:cNvPr id="1187" name="Google Shape;1187;p8"/>
            <p:cNvPicPr preferRelativeResize="0"/>
            <p:nvPr/>
          </p:nvPicPr>
          <p:blipFill rotWithShape="1">
            <a:blip r:embed="rId27">
              <a:alphaModFix/>
            </a:blip>
            <a:srcRect/>
            <a:stretch/>
          </p:blipFill>
          <p:spPr>
            <a:xfrm>
              <a:off x="7562202" y="3567480"/>
              <a:ext cx="35649" cy="198135"/>
            </a:xfrm>
            <a:prstGeom prst="rect">
              <a:avLst/>
            </a:prstGeom>
            <a:noFill/>
            <a:ln>
              <a:noFill/>
            </a:ln>
          </p:spPr>
        </p:pic>
        <p:pic>
          <p:nvPicPr>
            <p:cNvPr id="1188" name="Google Shape;1188;p8"/>
            <p:cNvPicPr preferRelativeResize="0"/>
            <p:nvPr/>
          </p:nvPicPr>
          <p:blipFill rotWithShape="1">
            <a:blip r:embed="rId28">
              <a:alphaModFix/>
            </a:blip>
            <a:srcRect/>
            <a:stretch/>
          </p:blipFill>
          <p:spPr>
            <a:xfrm>
              <a:off x="7393738" y="3264294"/>
              <a:ext cx="544164" cy="519051"/>
            </a:xfrm>
            <a:prstGeom prst="rect">
              <a:avLst/>
            </a:prstGeom>
            <a:noFill/>
            <a:ln>
              <a:noFill/>
            </a:ln>
          </p:spPr>
        </p:pic>
        <p:pic>
          <p:nvPicPr>
            <p:cNvPr id="1189" name="Google Shape;1189;p8"/>
            <p:cNvPicPr preferRelativeResize="0"/>
            <p:nvPr/>
          </p:nvPicPr>
          <p:blipFill rotWithShape="1">
            <a:blip r:embed="rId29">
              <a:alphaModFix/>
            </a:blip>
            <a:srcRect/>
            <a:stretch/>
          </p:blipFill>
          <p:spPr>
            <a:xfrm>
              <a:off x="6850291" y="3599611"/>
              <a:ext cx="946060" cy="549783"/>
            </a:xfrm>
            <a:prstGeom prst="rect">
              <a:avLst/>
            </a:prstGeom>
            <a:noFill/>
            <a:ln>
              <a:noFill/>
            </a:ln>
          </p:spPr>
        </p:pic>
        <p:pic>
          <p:nvPicPr>
            <p:cNvPr id="1190" name="Google Shape;1190;p8"/>
            <p:cNvPicPr preferRelativeResize="0"/>
            <p:nvPr/>
          </p:nvPicPr>
          <p:blipFill rotWithShape="1">
            <a:blip r:embed="rId30">
              <a:alphaModFix/>
            </a:blip>
            <a:srcRect/>
            <a:stretch/>
          </p:blipFill>
          <p:spPr>
            <a:xfrm>
              <a:off x="7010358" y="3396676"/>
              <a:ext cx="698635" cy="608126"/>
            </a:xfrm>
            <a:prstGeom prst="rect">
              <a:avLst/>
            </a:prstGeom>
            <a:noFill/>
            <a:ln>
              <a:noFill/>
            </a:ln>
          </p:spPr>
        </p:pic>
        <p:pic>
          <p:nvPicPr>
            <p:cNvPr id="1191" name="Google Shape;1191;p8"/>
            <p:cNvPicPr preferRelativeResize="0"/>
            <p:nvPr/>
          </p:nvPicPr>
          <p:blipFill rotWithShape="1">
            <a:blip r:embed="rId31">
              <a:alphaModFix/>
            </a:blip>
            <a:srcRect/>
            <a:stretch/>
          </p:blipFill>
          <p:spPr>
            <a:xfrm>
              <a:off x="7024344" y="3877995"/>
              <a:ext cx="35649" cy="198139"/>
            </a:xfrm>
            <a:prstGeom prst="rect">
              <a:avLst/>
            </a:prstGeom>
            <a:noFill/>
            <a:ln>
              <a:noFill/>
            </a:ln>
          </p:spPr>
        </p:pic>
        <p:pic>
          <p:nvPicPr>
            <p:cNvPr id="1192" name="Google Shape;1192;p8"/>
            <p:cNvPicPr preferRelativeResize="0"/>
            <p:nvPr/>
          </p:nvPicPr>
          <p:blipFill rotWithShape="1">
            <a:blip r:embed="rId32">
              <a:alphaModFix/>
            </a:blip>
            <a:srcRect/>
            <a:stretch/>
          </p:blipFill>
          <p:spPr>
            <a:xfrm>
              <a:off x="6855890" y="3575159"/>
              <a:ext cx="544155" cy="519047"/>
            </a:xfrm>
            <a:prstGeom prst="rect">
              <a:avLst/>
            </a:prstGeom>
            <a:noFill/>
            <a:ln>
              <a:noFill/>
            </a:ln>
          </p:spPr>
        </p:pic>
        <p:pic>
          <p:nvPicPr>
            <p:cNvPr id="1193" name="Google Shape;1193;p8"/>
            <p:cNvPicPr preferRelativeResize="0"/>
            <p:nvPr/>
          </p:nvPicPr>
          <p:blipFill rotWithShape="1">
            <a:blip r:embed="rId33">
              <a:alphaModFix/>
            </a:blip>
            <a:srcRect/>
            <a:stretch/>
          </p:blipFill>
          <p:spPr>
            <a:xfrm>
              <a:off x="6312433" y="3910478"/>
              <a:ext cx="946060" cy="549431"/>
            </a:xfrm>
            <a:prstGeom prst="rect">
              <a:avLst/>
            </a:prstGeom>
            <a:noFill/>
            <a:ln>
              <a:noFill/>
            </a:ln>
          </p:spPr>
        </p:pic>
        <p:pic>
          <p:nvPicPr>
            <p:cNvPr id="1194" name="Google Shape;1194;p8"/>
            <p:cNvPicPr preferRelativeResize="0"/>
            <p:nvPr/>
          </p:nvPicPr>
          <p:blipFill rotWithShape="1">
            <a:blip r:embed="rId34">
              <a:alphaModFix/>
            </a:blip>
            <a:srcRect/>
            <a:stretch/>
          </p:blipFill>
          <p:spPr>
            <a:xfrm>
              <a:off x="6472502" y="3707546"/>
              <a:ext cx="698276" cy="607761"/>
            </a:xfrm>
            <a:prstGeom prst="rect">
              <a:avLst/>
            </a:prstGeom>
            <a:noFill/>
            <a:ln>
              <a:noFill/>
            </a:ln>
          </p:spPr>
        </p:pic>
        <p:pic>
          <p:nvPicPr>
            <p:cNvPr id="1195" name="Google Shape;1195;p8"/>
            <p:cNvPicPr preferRelativeResize="0"/>
            <p:nvPr/>
          </p:nvPicPr>
          <p:blipFill rotWithShape="1">
            <a:blip r:embed="rId35">
              <a:alphaModFix/>
            </a:blip>
            <a:srcRect/>
            <a:stretch/>
          </p:blipFill>
          <p:spPr>
            <a:xfrm>
              <a:off x="6486131" y="4188523"/>
              <a:ext cx="35649" cy="198116"/>
            </a:xfrm>
            <a:prstGeom prst="rect">
              <a:avLst/>
            </a:prstGeom>
            <a:noFill/>
            <a:ln>
              <a:noFill/>
            </a:ln>
          </p:spPr>
        </p:pic>
        <p:sp>
          <p:nvSpPr>
            <p:cNvPr id="1196" name="Google Shape;1196;p8"/>
            <p:cNvSpPr/>
            <p:nvPr/>
          </p:nvSpPr>
          <p:spPr>
            <a:xfrm>
              <a:off x="6517584" y="4098060"/>
              <a:ext cx="344805" cy="298450"/>
            </a:xfrm>
            <a:custGeom>
              <a:avLst/>
              <a:gdLst/>
              <a:ahLst/>
              <a:cxnLst/>
              <a:rect l="l" t="t" r="r" b="b"/>
              <a:pathLst>
                <a:path w="344804" h="298450" extrusionOk="0">
                  <a:moveTo>
                    <a:pt x="150977" y="0"/>
                  </a:moveTo>
                  <a:lnTo>
                    <a:pt x="0" y="87312"/>
                  </a:lnTo>
                  <a:lnTo>
                    <a:pt x="193611" y="297929"/>
                  </a:lnTo>
                  <a:lnTo>
                    <a:pt x="344589" y="210616"/>
                  </a:lnTo>
                  <a:lnTo>
                    <a:pt x="150977" y="0"/>
                  </a:lnTo>
                  <a:close/>
                </a:path>
              </a:pathLst>
            </a:custGeom>
            <a:solidFill>
              <a:srgbClr val="F7F8F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197" name="Google Shape;1197;p8"/>
            <p:cNvSpPr/>
            <p:nvPr/>
          </p:nvSpPr>
          <p:spPr>
            <a:xfrm>
              <a:off x="6529119" y="4107479"/>
              <a:ext cx="321945" cy="279400"/>
            </a:xfrm>
            <a:custGeom>
              <a:avLst/>
              <a:gdLst/>
              <a:ahLst/>
              <a:cxnLst/>
              <a:rect l="l" t="t" r="r" b="b"/>
              <a:pathLst>
                <a:path w="321945" h="279400" extrusionOk="0">
                  <a:moveTo>
                    <a:pt x="138049" y="0"/>
                  </a:moveTo>
                  <a:lnTo>
                    <a:pt x="0" y="79641"/>
                  </a:lnTo>
                  <a:lnTo>
                    <a:pt x="183476" y="279095"/>
                  </a:lnTo>
                  <a:lnTo>
                    <a:pt x="321525" y="199440"/>
                  </a:lnTo>
                  <a:lnTo>
                    <a:pt x="138049" y="0"/>
                  </a:lnTo>
                  <a:close/>
                </a:path>
              </a:pathLst>
            </a:custGeom>
            <a:solidFill>
              <a:srgbClr val="29719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198" name="Google Shape;1198;p8"/>
            <p:cNvSpPr/>
            <p:nvPr/>
          </p:nvSpPr>
          <p:spPr>
            <a:xfrm>
              <a:off x="6557778" y="4123549"/>
              <a:ext cx="266700" cy="244475"/>
            </a:xfrm>
            <a:custGeom>
              <a:avLst/>
              <a:gdLst/>
              <a:ahLst/>
              <a:cxnLst/>
              <a:rect l="l" t="t" r="r" b="b"/>
              <a:pathLst>
                <a:path w="266700" h="244475" extrusionOk="0">
                  <a:moveTo>
                    <a:pt x="166001" y="214122"/>
                  </a:moveTo>
                  <a:lnTo>
                    <a:pt x="153416" y="214122"/>
                  </a:lnTo>
                  <a:lnTo>
                    <a:pt x="162509" y="216204"/>
                  </a:lnTo>
                  <a:lnTo>
                    <a:pt x="188023" y="244144"/>
                  </a:lnTo>
                  <a:lnTo>
                    <a:pt x="190817" y="242417"/>
                  </a:lnTo>
                  <a:lnTo>
                    <a:pt x="166001" y="214464"/>
                  </a:lnTo>
                  <a:lnTo>
                    <a:pt x="166001" y="214122"/>
                  </a:lnTo>
                  <a:close/>
                </a:path>
                <a:path w="266700" h="244475" extrusionOk="0">
                  <a:moveTo>
                    <a:pt x="138391" y="183718"/>
                  </a:moveTo>
                  <a:lnTo>
                    <a:pt x="125463" y="183718"/>
                  </a:lnTo>
                  <a:lnTo>
                    <a:pt x="134543" y="185470"/>
                  </a:lnTo>
                  <a:lnTo>
                    <a:pt x="151676" y="204685"/>
                  </a:lnTo>
                  <a:lnTo>
                    <a:pt x="151676" y="211670"/>
                  </a:lnTo>
                  <a:lnTo>
                    <a:pt x="120916" y="229489"/>
                  </a:lnTo>
                  <a:lnTo>
                    <a:pt x="123012" y="231927"/>
                  </a:lnTo>
                  <a:lnTo>
                    <a:pt x="153416" y="214122"/>
                  </a:lnTo>
                  <a:lnTo>
                    <a:pt x="166001" y="214122"/>
                  </a:lnTo>
                  <a:lnTo>
                    <a:pt x="166001" y="206781"/>
                  </a:lnTo>
                  <a:lnTo>
                    <a:pt x="164261" y="206781"/>
                  </a:lnTo>
                  <a:lnTo>
                    <a:pt x="155511" y="205028"/>
                  </a:lnTo>
                  <a:lnTo>
                    <a:pt x="138391" y="185826"/>
                  </a:lnTo>
                  <a:lnTo>
                    <a:pt x="138391" y="183718"/>
                  </a:lnTo>
                  <a:close/>
                </a:path>
                <a:path w="266700" h="244475" extrusionOk="0">
                  <a:moveTo>
                    <a:pt x="200609" y="193865"/>
                  </a:moveTo>
                  <a:lnTo>
                    <a:pt x="188023" y="193865"/>
                  </a:lnTo>
                  <a:lnTo>
                    <a:pt x="197104" y="195948"/>
                  </a:lnTo>
                  <a:lnTo>
                    <a:pt x="222618" y="223888"/>
                  </a:lnTo>
                  <a:lnTo>
                    <a:pt x="225412" y="222161"/>
                  </a:lnTo>
                  <a:lnTo>
                    <a:pt x="200609" y="194208"/>
                  </a:lnTo>
                  <a:lnTo>
                    <a:pt x="200609" y="193865"/>
                  </a:lnTo>
                  <a:close/>
                </a:path>
                <a:path w="266700" h="244475" extrusionOk="0">
                  <a:moveTo>
                    <a:pt x="172986" y="165569"/>
                  </a:moveTo>
                  <a:lnTo>
                    <a:pt x="160756" y="165569"/>
                  </a:lnTo>
                  <a:lnTo>
                    <a:pt x="169849" y="167322"/>
                  </a:lnTo>
                  <a:lnTo>
                    <a:pt x="186969" y="186524"/>
                  </a:lnTo>
                  <a:lnTo>
                    <a:pt x="186969" y="193509"/>
                  </a:lnTo>
                  <a:lnTo>
                    <a:pt x="164261" y="206781"/>
                  </a:lnTo>
                  <a:lnTo>
                    <a:pt x="166001" y="206781"/>
                  </a:lnTo>
                  <a:lnTo>
                    <a:pt x="188023" y="193865"/>
                  </a:lnTo>
                  <a:lnTo>
                    <a:pt x="200609" y="193865"/>
                  </a:lnTo>
                  <a:lnTo>
                    <a:pt x="200609" y="186524"/>
                  </a:lnTo>
                  <a:lnTo>
                    <a:pt x="198856" y="186524"/>
                  </a:lnTo>
                  <a:lnTo>
                    <a:pt x="190119" y="184772"/>
                  </a:lnTo>
                  <a:lnTo>
                    <a:pt x="172986" y="165569"/>
                  </a:lnTo>
                  <a:close/>
                </a:path>
                <a:path w="266700" h="244475" extrusionOk="0">
                  <a:moveTo>
                    <a:pt x="235204" y="173596"/>
                  </a:moveTo>
                  <a:lnTo>
                    <a:pt x="222618" y="173596"/>
                  </a:lnTo>
                  <a:lnTo>
                    <a:pt x="231711" y="175679"/>
                  </a:lnTo>
                  <a:lnTo>
                    <a:pt x="257213" y="203631"/>
                  </a:lnTo>
                  <a:lnTo>
                    <a:pt x="260019" y="201891"/>
                  </a:lnTo>
                  <a:lnTo>
                    <a:pt x="235204" y="173951"/>
                  </a:lnTo>
                  <a:lnTo>
                    <a:pt x="235204" y="173596"/>
                  </a:lnTo>
                  <a:close/>
                </a:path>
                <a:path w="266700" h="244475" extrusionOk="0">
                  <a:moveTo>
                    <a:pt x="106934" y="149491"/>
                  </a:moveTo>
                  <a:lnTo>
                    <a:pt x="94005" y="149491"/>
                  </a:lnTo>
                  <a:lnTo>
                    <a:pt x="103098" y="151244"/>
                  </a:lnTo>
                  <a:lnTo>
                    <a:pt x="123367" y="173951"/>
                  </a:lnTo>
                  <a:lnTo>
                    <a:pt x="123367" y="181292"/>
                  </a:lnTo>
                  <a:lnTo>
                    <a:pt x="92964" y="199097"/>
                  </a:lnTo>
                  <a:lnTo>
                    <a:pt x="95059" y="201549"/>
                  </a:lnTo>
                  <a:lnTo>
                    <a:pt x="125463" y="183718"/>
                  </a:lnTo>
                  <a:lnTo>
                    <a:pt x="138391" y="183718"/>
                  </a:lnTo>
                  <a:lnTo>
                    <a:pt x="138391" y="178485"/>
                  </a:lnTo>
                  <a:lnTo>
                    <a:pt x="143845" y="175336"/>
                  </a:lnTo>
                  <a:lnTo>
                    <a:pt x="135940" y="175336"/>
                  </a:lnTo>
                  <a:lnTo>
                    <a:pt x="126860" y="173596"/>
                  </a:lnTo>
                  <a:lnTo>
                    <a:pt x="106934" y="151244"/>
                  </a:lnTo>
                  <a:lnTo>
                    <a:pt x="106934" y="149491"/>
                  </a:lnTo>
                  <a:close/>
                </a:path>
                <a:path w="266700" h="244475" extrusionOk="0">
                  <a:moveTo>
                    <a:pt x="209119" y="145313"/>
                  </a:moveTo>
                  <a:lnTo>
                    <a:pt x="195364" y="145313"/>
                  </a:lnTo>
                  <a:lnTo>
                    <a:pt x="204444" y="147053"/>
                  </a:lnTo>
                  <a:lnTo>
                    <a:pt x="221576" y="166268"/>
                  </a:lnTo>
                  <a:lnTo>
                    <a:pt x="221576" y="173253"/>
                  </a:lnTo>
                  <a:lnTo>
                    <a:pt x="198856" y="186524"/>
                  </a:lnTo>
                  <a:lnTo>
                    <a:pt x="200609" y="186524"/>
                  </a:lnTo>
                  <a:lnTo>
                    <a:pt x="222618" y="173596"/>
                  </a:lnTo>
                  <a:lnTo>
                    <a:pt x="235204" y="173596"/>
                  </a:lnTo>
                  <a:lnTo>
                    <a:pt x="235204" y="166268"/>
                  </a:lnTo>
                  <a:lnTo>
                    <a:pt x="238851" y="164160"/>
                  </a:lnTo>
                  <a:lnTo>
                    <a:pt x="233108" y="164160"/>
                  </a:lnTo>
                  <a:lnTo>
                    <a:pt x="224370" y="162407"/>
                  </a:lnTo>
                  <a:lnTo>
                    <a:pt x="209119" y="145313"/>
                  </a:lnTo>
                  <a:close/>
                </a:path>
                <a:path w="266700" h="244475" extrusionOk="0">
                  <a:moveTo>
                    <a:pt x="158318" y="162407"/>
                  </a:moveTo>
                  <a:lnTo>
                    <a:pt x="135940" y="175336"/>
                  </a:lnTo>
                  <a:lnTo>
                    <a:pt x="143845" y="175336"/>
                  </a:lnTo>
                  <a:lnTo>
                    <a:pt x="160756" y="165569"/>
                  </a:lnTo>
                  <a:lnTo>
                    <a:pt x="172986" y="165569"/>
                  </a:lnTo>
                  <a:lnTo>
                    <a:pt x="172986" y="162763"/>
                  </a:lnTo>
                  <a:lnTo>
                    <a:pt x="158661" y="162763"/>
                  </a:lnTo>
                  <a:lnTo>
                    <a:pt x="158318" y="162407"/>
                  </a:lnTo>
                  <a:close/>
                </a:path>
                <a:path w="266700" h="244475" extrusionOk="0">
                  <a:moveTo>
                    <a:pt x="75831" y="115265"/>
                  </a:moveTo>
                  <a:lnTo>
                    <a:pt x="62560" y="115265"/>
                  </a:lnTo>
                  <a:lnTo>
                    <a:pt x="71640" y="117017"/>
                  </a:lnTo>
                  <a:lnTo>
                    <a:pt x="91909" y="139725"/>
                  </a:lnTo>
                  <a:lnTo>
                    <a:pt x="91909" y="147053"/>
                  </a:lnTo>
                  <a:lnTo>
                    <a:pt x="61506" y="164871"/>
                  </a:lnTo>
                  <a:lnTo>
                    <a:pt x="63601" y="167322"/>
                  </a:lnTo>
                  <a:lnTo>
                    <a:pt x="94005" y="149491"/>
                  </a:lnTo>
                  <a:lnTo>
                    <a:pt x="106934" y="149491"/>
                  </a:lnTo>
                  <a:lnTo>
                    <a:pt x="106934" y="143903"/>
                  </a:lnTo>
                  <a:lnTo>
                    <a:pt x="111180" y="141452"/>
                  </a:lnTo>
                  <a:lnTo>
                    <a:pt x="104838" y="141452"/>
                  </a:lnTo>
                  <a:lnTo>
                    <a:pt x="95758" y="139725"/>
                  </a:lnTo>
                  <a:lnTo>
                    <a:pt x="75831" y="117360"/>
                  </a:lnTo>
                  <a:lnTo>
                    <a:pt x="75831" y="115265"/>
                  </a:lnTo>
                  <a:close/>
                </a:path>
                <a:path w="266700" h="244475" extrusionOk="0">
                  <a:moveTo>
                    <a:pt x="264553" y="145656"/>
                  </a:moveTo>
                  <a:lnTo>
                    <a:pt x="233108" y="164160"/>
                  </a:lnTo>
                  <a:lnTo>
                    <a:pt x="238851" y="164160"/>
                  </a:lnTo>
                  <a:lnTo>
                    <a:pt x="266649" y="148094"/>
                  </a:lnTo>
                  <a:lnTo>
                    <a:pt x="264553" y="145656"/>
                  </a:lnTo>
                  <a:close/>
                </a:path>
                <a:path w="266700" h="244475" extrusionOk="0">
                  <a:moveTo>
                    <a:pt x="141884" y="130987"/>
                  </a:moveTo>
                  <a:lnTo>
                    <a:pt x="129311" y="130987"/>
                  </a:lnTo>
                  <a:lnTo>
                    <a:pt x="138391" y="132740"/>
                  </a:lnTo>
                  <a:lnTo>
                    <a:pt x="158661" y="155422"/>
                  </a:lnTo>
                  <a:lnTo>
                    <a:pt x="158661" y="162763"/>
                  </a:lnTo>
                  <a:lnTo>
                    <a:pt x="172986" y="162763"/>
                  </a:lnTo>
                  <a:lnTo>
                    <a:pt x="172986" y="158229"/>
                  </a:lnTo>
                  <a:lnTo>
                    <a:pt x="177849" y="155422"/>
                  </a:lnTo>
                  <a:lnTo>
                    <a:pt x="170891" y="155422"/>
                  </a:lnTo>
                  <a:lnTo>
                    <a:pt x="161810" y="153695"/>
                  </a:lnTo>
                  <a:lnTo>
                    <a:pt x="141884" y="131330"/>
                  </a:lnTo>
                  <a:lnTo>
                    <a:pt x="141884" y="130987"/>
                  </a:lnTo>
                  <a:close/>
                </a:path>
                <a:path w="266700" h="244475" extrusionOk="0">
                  <a:moveTo>
                    <a:pt x="177392" y="110731"/>
                  </a:moveTo>
                  <a:lnTo>
                    <a:pt x="163906" y="110731"/>
                  </a:lnTo>
                  <a:lnTo>
                    <a:pt x="172986" y="112483"/>
                  </a:lnTo>
                  <a:lnTo>
                    <a:pt x="193255" y="135166"/>
                  </a:lnTo>
                  <a:lnTo>
                    <a:pt x="193255" y="142506"/>
                  </a:lnTo>
                  <a:lnTo>
                    <a:pt x="170891" y="155422"/>
                  </a:lnTo>
                  <a:lnTo>
                    <a:pt x="177849" y="155422"/>
                  </a:lnTo>
                  <a:lnTo>
                    <a:pt x="195364" y="145313"/>
                  </a:lnTo>
                  <a:lnTo>
                    <a:pt x="209119" y="145313"/>
                  </a:lnTo>
                  <a:lnTo>
                    <a:pt x="207238" y="143205"/>
                  </a:lnTo>
                  <a:lnTo>
                    <a:pt x="207238" y="135864"/>
                  </a:lnTo>
                  <a:lnTo>
                    <a:pt x="211362" y="133438"/>
                  </a:lnTo>
                  <a:lnTo>
                    <a:pt x="205143" y="133438"/>
                  </a:lnTo>
                  <a:lnTo>
                    <a:pt x="196062" y="131686"/>
                  </a:lnTo>
                  <a:lnTo>
                    <a:pt x="177392" y="110731"/>
                  </a:lnTo>
                  <a:close/>
                </a:path>
                <a:path w="266700" h="244475" extrusionOk="0">
                  <a:moveTo>
                    <a:pt x="127215" y="128536"/>
                  </a:moveTo>
                  <a:lnTo>
                    <a:pt x="104838" y="141452"/>
                  </a:lnTo>
                  <a:lnTo>
                    <a:pt x="111180" y="141452"/>
                  </a:lnTo>
                  <a:lnTo>
                    <a:pt x="129311" y="130987"/>
                  </a:lnTo>
                  <a:lnTo>
                    <a:pt x="141884" y="130987"/>
                  </a:lnTo>
                  <a:lnTo>
                    <a:pt x="141884" y="128879"/>
                  </a:lnTo>
                  <a:lnTo>
                    <a:pt x="127558" y="128879"/>
                  </a:lnTo>
                  <a:lnTo>
                    <a:pt x="127215" y="128536"/>
                  </a:lnTo>
                  <a:close/>
                </a:path>
                <a:path w="266700" h="244475" extrusionOk="0">
                  <a:moveTo>
                    <a:pt x="236601" y="114909"/>
                  </a:moveTo>
                  <a:lnTo>
                    <a:pt x="205143" y="133438"/>
                  </a:lnTo>
                  <a:lnTo>
                    <a:pt x="211362" y="133438"/>
                  </a:lnTo>
                  <a:lnTo>
                    <a:pt x="238696" y="117360"/>
                  </a:lnTo>
                  <a:lnTo>
                    <a:pt x="236601" y="114909"/>
                  </a:lnTo>
                  <a:close/>
                </a:path>
                <a:path w="266700" h="244475" extrusionOk="0">
                  <a:moveTo>
                    <a:pt x="44729" y="81026"/>
                  </a:moveTo>
                  <a:lnTo>
                    <a:pt x="31102" y="81026"/>
                  </a:lnTo>
                  <a:lnTo>
                    <a:pt x="40182" y="82778"/>
                  </a:lnTo>
                  <a:lnTo>
                    <a:pt x="60464" y="105486"/>
                  </a:lnTo>
                  <a:lnTo>
                    <a:pt x="60464" y="112826"/>
                  </a:lnTo>
                  <a:lnTo>
                    <a:pt x="30048" y="130632"/>
                  </a:lnTo>
                  <a:lnTo>
                    <a:pt x="32156" y="133083"/>
                  </a:lnTo>
                  <a:lnTo>
                    <a:pt x="62560" y="115265"/>
                  </a:lnTo>
                  <a:lnTo>
                    <a:pt x="75831" y="115265"/>
                  </a:lnTo>
                  <a:lnTo>
                    <a:pt x="75831" y="110020"/>
                  </a:lnTo>
                  <a:lnTo>
                    <a:pt x="80669" y="107226"/>
                  </a:lnTo>
                  <a:lnTo>
                    <a:pt x="73736" y="107226"/>
                  </a:lnTo>
                  <a:lnTo>
                    <a:pt x="64655" y="105486"/>
                  </a:lnTo>
                  <a:lnTo>
                    <a:pt x="44729" y="83134"/>
                  </a:lnTo>
                  <a:lnTo>
                    <a:pt x="44729" y="81026"/>
                  </a:lnTo>
                  <a:close/>
                </a:path>
                <a:path w="266700" h="244475" extrusionOk="0">
                  <a:moveTo>
                    <a:pt x="110439" y="97104"/>
                  </a:moveTo>
                  <a:lnTo>
                    <a:pt x="98196" y="97104"/>
                  </a:lnTo>
                  <a:lnTo>
                    <a:pt x="107289" y="98856"/>
                  </a:lnTo>
                  <a:lnTo>
                    <a:pt x="127558" y="121551"/>
                  </a:lnTo>
                  <a:lnTo>
                    <a:pt x="127558" y="128879"/>
                  </a:lnTo>
                  <a:lnTo>
                    <a:pt x="141884" y="128879"/>
                  </a:lnTo>
                  <a:lnTo>
                    <a:pt x="141884" y="124002"/>
                  </a:lnTo>
                  <a:lnTo>
                    <a:pt x="141541" y="123647"/>
                  </a:lnTo>
                  <a:lnTo>
                    <a:pt x="145785" y="121196"/>
                  </a:lnTo>
                  <a:lnTo>
                    <a:pt x="140144" y="121196"/>
                  </a:lnTo>
                  <a:lnTo>
                    <a:pt x="131051" y="119468"/>
                  </a:lnTo>
                  <a:lnTo>
                    <a:pt x="110439" y="97104"/>
                  </a:lnTo>
                  <a:close/>
                </a:path>
                <a:path w="266700" h="244475" extrusionOk="0">
                  <a:moveTo>
                    <a:pt x="145961" y="76492"/>
                  </a:moveTo>
                  <a:lnTo>
                    <a:pt x="133146" y="76492"/>
                  </a:lnTo>
                  <a:lnTo>
                    <a:pt x="142240" y="78244"/>
                  </a:lnTo>
                  <a:lnTo>
                    <a:pt x="162509" y="100939"/>
                  </a:lnTo>
                  <a:lnTo>
                    <a:pt x="162509" y="108280"/>
                  </a:lnTo>
                  <a:lnTo>
                    <a:pt x="140144" y="121196"/>
                  </a:lnTo>
                  <a:lnTo>
                    <a:pt x="145785" y="121196"/>
                  </a:lnTo>
                  <a:lnTo>
                    <a:pt x="163906" y="110731"/>
                  </a:lnTo>
                  <a:lnTo>
                    <a:pt x="177392" y="110731"/>
                  </a:lnTo>
                  <a:lnTo>
                    <a:pt x="176136" y="109321"/>
                  </a:lnTo>
                  <a:lnTo>
                    <a:pt x="176136" y="101993"/>
                  </a:lnTo>
                  <a:lnTo>
                    <a:pt x="180278" y="99555"/>
                  </a:lnTo>
                  <a:lnTo>
                    <a:pt x="174040" y="99555"/>
                  </a:lnTo>
                  <a:lnTo>
                    <a:pt x="164947" y="97802"/>
                  </a:lnTo>
                  <a:lnTo>
                    <a:pt x="145961" y="76492"/>
                  </a:lnTo>
                  <a:close/>
                </a:path>
                <a:path w="266700" h="244475" extrusionOk="0">
                  <a:moveTo>
                    <a:pt x="96100" y="94297"/>
                  </a:moveTo>
                  <a:lnTo>
                    <a:pt x="73736" y="107226"/>
                  </a:lnTo>
                  <a:lnTo>
                    <a:pt x="80669" y="107226"/>
                  </a:lnTo>
                  <a:lnTo>
                    <a:pt x="98196" y="97104"/>
                  </a:lnTo>
                  <a:lnTo>
                    <a:pt x="110439" y="97104"/>
                  </a:lnTo>
                  <a:lnTo>
                    <a:pt x="110782" y="96748"/>
                  </a:lnTo>
                  <a:lnTo>
                    <a:pt x="110782" y="94653"/>
                  </a:lnTo>
                  <a:lnTo>
                    <a:pt x="96456" y="94653"/>
                  </a:lnTo>
                  <a:lnTo>
                    <a:pt x="96100" y="94297"/>
                  </a:lnTo>
                  <a:close/>
                </a:path>
                <a:path w="266700" h="244475" extrusionOk="0">
                  <a:moveTo>
                    <a:pt x="5930" y="41211"/>
                  </a:moveTo>
                  <a:lnTo>
                    <a:pt x="3136" y="42964"/>
                  </a:lnTo>
                  <a:lnTo>
                    <a:pt x="30403" y="73342"/>
                  </a:lnTo>
                  <a:lnTo>
                    <a:pt x="30403" y="80683"/>
                  </a:lnTo>
                  <a:lnTo>
                    <a:pt x="0" y="98501"/>
                  </a:lnTo>
                  <a:lnTo>
                    <a:pt x="2095" y="100939"/>
                  </a:lnTo>
                  <a:lnTo>
                    <a:pt x="32499" y="83134"/>
                  </a:lnTo>
                  <a:lnTo>
                    <a:pt x="31102" y="81026"/>
                  </a:lnTo>
                  <a:lnTo>
                    <a:pt x="44729" y="81026"/>
                  </a:lnTo>
                  <a:lnTo>
                    <a:pt x="44729" y="75793"/>
                  </a:lnTo>
                  <a:lnTo>
                    <a:pt x="49567" y="72999"/>
                  </a:lnTo>
                  <a:lnTo>
                    <a:pt x="42633" y="72999"/>
                  </a:lnTo>
                  <a:lnTo>
                    <a:pt x="33553" y="71259"/>
                  </a:lnTo>
                  <a:lnTo>
                    <a:pt x="5930" y="41211"/>
                  </a:lnTo>
                  <a:close/>
                </a:path>
                <a:path w="266700" h="244475" extrusionOk="0">
                  <a:moveTo>
                    <a:pt x="205498" y="81026"/>
                  </a:moveTo>
                  <a:lnTo>
                    <a:pt x="174040" y="99555"/>
                  </a:lnTo>
                  <a:lnTo>
                    <a:pt x="180278" y="99555"/>
                  </a:lnTo>
                  <a:lnTo>
                    <a:pt x="207594" y="83477"/>
                  </a:lnTo>
                  <a:lnTo>
                    <a:pt x="205498" y="81026"/>
                  </a:lnTo>
                  <a:close/>
                </a:path>
                <a:path w="266700" h="244475" extrusionOk="0">
                  <a:moveTo>
                    <a:pt x="79679" y="62877"/>
                  </a:moveTo>
                  <a:lnTo>
                    <a:pt x="67094" y="62877"/>
                  </a:lnTo>
                  <a:lnTo>
                    <a:pt x="76187" y="64630"/>
                  </a:lnTo>
                  <a:lnTo>
                    <a:pt x="96456" y="87312"/>
                  </a:lnTo>
                  <a:lnTo>
                    <a:pt x="96456" y="94653"/>
                  </a:lnTo>
                  <a:lnTo>
                    <a:pt x="110782" y="94653"/>
                  </a:lnTo>
                  <a:lnTo>
                    <a:pt x="110782" y="89420"/>
                  </a:lnTo>
                  <a:lnTo>
                    <a:pt x="115022" y="86969"/>
                  </a:lnTo>
                  <a:lnTo>
                    <a:pt x="108686" y="86969"/>
                  </a:lnTo>
                  <a:lnTo>
                    <a:pt x="99606" y="85229"/>
                  </a:lnTo>
                  <a:lnTo>
                    <a:pt x="79679" y="62877"/>
                  </a:lnTo>
                  <a:close/>
                </a:path>
                <a:path w="266700" h="244475" extrusionOk="0">
                  <a:moveTo>
                    <a:pt x="114553" y="42265"/>
                  </a:moveTo>
                  <a:lnTo>
                    <a:pt x="101701" y="42265"/>
                  </a:lnTo>
                  <a:lnTo>
                    <a:pt x="110782" y="44018"/>
                  </a:lnTo>
                  <a:lnTo>
                    <a:pt x="131051" y="66713"/>
                  </a:lnTo>
                  <a:lnTo>
                    <a:pt x="131051" y="74041"/>
                  </a:lnTo>
                  <a:lnTo>
                    <a:pt x="108686" y="86969"/>
                  </a:lnTo>
                  <a:lnTo>
                    <a:pt x="115022" y="86969"/>
                  </a:lnTo>
                  <a:lnTo>
                    <a:pt x="133146" y="76492"/>
                  </a:lnTo>
                  <a:lnTo>
                    <a:pt x="145961" y="76492"/>
                  </a:lnTo>
                  <a:lnTo>
                    <a:pt x="145034" y="75450"/>
                  </a:lnTo>
                  <a:lnTo>
                    <a:pt x="145034" y="68110"/>
                  </a:lnTo>
                  <a:lnTo>
                    <a:pt x="149201" y="65659"/>
                  </a:lnTo>
                  <a:lnTo>
                    <a:pt x="142938" y="65659"/>
                  </a:lnTo>
                  <a:lnTo>
                    <a:pt x="133845" y="63931"/>
                  </a:lnTo>
                  <a:lnTo>
                    <a:pt x="114553" y="42265"/>
                  </a:lnTo>
                  <a:close/>
                </a:path>
                <a:path w="266700" h="244475" extrusionOk="0">
                  <a:moveTo>
                    <a:pt x="40538" y="20612"/>
                  </a:moveTo>
                  <a:lnTo>
                    <a:pt x="37744" y="22364"/>
                  </a:lnTo>
                  <a:lnTo>
                    <a:pt x="64998" y="52730"/>
                  </a:lnTo>
                  <a:lnTo>
                    <a:pt x="64998" y="60071"/>
                  </a:lnTo>
                  <a:lnTo>
                    <a:pt x="42633" y="72999"/>
                  </a:lnTo>
                  <a:lnTo>
                    <a:pt x="49567" y="72999"/>
                  </a:lnTo>
                  <a:lnTo>
                    <a:pt x="67094" y="62877"/>
                  </a:lnTo>
                  <a:lnTo>
                    <a:pt x="79679" y="62877"/>
                  </a:lnTo>
                  <a:lnTo>
                    <a:pt x="79679" y="55537"/>
                  </a:lnTo>
                  <a:lnTo>
                    <a:pt x="79336" y="55194"/>
                  </a:lnTo>
                  <a:lnTo>
                    <a:pt x="84192" y="52387"/>
                  </a:lnTo>
                  <a:lnTo>
                    <a:pt x="77228" y="52387"/>
                  </a:lnTo>
                  <a:lnTo>
                    <a:pt x="68148" y="50647"/>
                  </a:lnTo>
                  <a:lnTo>
                    <a:pt x="40538" y="20612"/>
                  </a:lnTo>
                  <a:close/>
                </a:path>
                <a:path w="266700" h="244475" extrusionOk="0">
                  <a:moveTo>
                    <a:pt x="174383" y="47155"/>
                  </a:moveTo>
                  <a:lnTo>
                    <a:pt x="142938" y="65659"/>
                  </a:lnTo>
                  <a:lnTo>
                    <a:pt x="149201" y="65659"/>
                  </a:lnTo>
                  <a:lnTo>
                    <a:pt x="176491" y="49606"/>
                  </a:lnTo>
                  <a:lnTo>
                    <a:pt x="174383" y="47155"/>
                  </a:lnTo>
                  <a:close/>
                </a:path>
                <a:path w="266700" h="244475" extrusionOk="0">
                  <a:moveTo>
                    <a:pt x="75133" y="0"/>
                  </a:moveTo>
                  <a:lnTo>
                    <a:pt x="72339" y="1752"/>
                  </a:lnTo>
                  <a:lnTo>
                    <a:pt x="99606" y="32131"/>
                  </a:lnTo>
                  <a:lnTo>
                    <a:pt x="99606" y="39458"/>
                  </a:lnTo>
                  <a:lnTo>
                    <a:pt x="77228" y="52387"/>
                  </a:lnTo>
                  <a:lnTo>
                    <a:pt x="84192" y="52387"/>
                  </a:lnTo>
                  <a:lnTo>
                    <a:pt x="101701" y="42265"/>
                  </a:lnTo>
                  <a:lnTo>
                    <a:pt x="114553" y="42265"/>
                  </a:lnTo>
                  <a:lnTo>
                    <a:pt x="113931" y="41567"/>
                  </a:lnTo>
                  <a:lnTo>
                    <a:pt x="113931" y="34226"/>
                  </a:lnTo>
                  <a:lnTo>
                    <a:pt x="118097" y="31775"/>
                  </a:lnTo>
                  <a:lnTo>
                    <a:pt x="111836" y="31775"/>
                  </a:lnTo>
                  <a:lnTo>
                    <a:pt x="102743" y="30048"/>
                  </a:lnTo>
                  <a:lnTo>
                    <a:pt x="75133" y="0"/>
                  </a:lnTo>
                  <a:close/>
                </a:path>
                <a:path w="266700" h="244475" extrusionOk="0">
                  <a:moveTo>
                    <a:pt x="143281" y="13271"/>
                  </a:moveTo>
                  <a:lnTo>
                    <a:pt x="111836" y="31775"/>
                  </a:lnTo>
                  <a:lnTo>
                    <a:pt x="118097" y="31775"/>
                  </a:lnTo>
                  <a:lnTo>
                    <a:pt x="145376" y="15722"/>
                  </a:lnTo>
                  <a:lnTo>
                    <a:pt x="143281" y="13271"/>
                  </a:lnTo>
                  <a:close/>
                </a:path>
              </a:pathLst>
            </a:custGeom>
            <a:solidFill>
              <a:srgbClr val="F7F8F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199" name="Google Shape;1199;p8"/>
            <p:cNvSpPr/>
            <p:nvPr/>
          </p:nvSpPr>
          <p:spPr>
            <a:xfrm>
              <a:off x="6577695" y="2602390"/>
              <a:ext cx="514350" cy="208915"/>
            </a:xfrm>
            <a:custGeom>
              <a:avLst/>
              <a:gdLst/>
              <a:ahLst/>
              <a:cxnLst/>
              <a:rect l="l" t="t" r="r" b="b"/>
              <a:pathLst>
                <a:path w="514350" h="208914" extrusionOk="0">
                  <a:moveTo>
                    <a:pt x="401561" y="0"/>
                  </a:moveTo>
                  <a:lnTo>
                    <a:pt x="53124" y="77546"/>
                  </a:lnTo>
                  <a:lnTo>
                    <a:pt x="0" y="203288"/>
                  </a:lnTo>
                  <a:lnTo>
                    <a:pt x="78282" y="201193"/>
                  </a:lnTo>
                  <a:lnTo>
                    <a:pt x="139788" y="169405"/>
                  </a:lnTo>
                  <a:lnTo>
                    <a:pt x="186969" y="208521"/>
                  </a:lnTo>
                  <a:lnTo>
                    <a:pt x="251980" y="208178"/>
                  </a:lnTo>
                  <a:lnTo>
                    <a:pt x="514095" y="56235"/>
                  </a:lnTo>
                  <a:lnTo>
                    <a:pt x="401561" y="0"/>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200" name="Google Shape;1200;p8"/>
            <p:cNvSpPr/>
            <p:nvPr/>
          </p:nvSpPr>
          <p:spPr>
            <a:xfrm>
              <a:off x="6480883" y="2233185"/>
              <a:ext cx="283845" cy="577850"/>
            </a:xfrm>
            <a:custGeom>
              <a:avLst/>
              <a:gdLst/>
              <a:ahLst/>
              <a:cxnLst/>
              <a:rect l="l" t="t" r="r" b="b"/>
              <a:pathLst>
                <a:path w="283845" h="577850" extrusionOk="0">
                  <a:moveTo>
                    <a:pt x="0" y="0"/>
                  </a:moveTo>
                  <a:lnTo>
                    <a:pt x="1054" y="405180"/>
                  </a:lnTo>
                  <a:lnTo>
                    <a:pt x="283794" y="577735"/>
                  </a:lnTo>
                  <a:lnTo>
                    <a:pt x="282740" y="172554"/>
                  </a:lnTo>
                  <a:lnTo>
                    <a:pt x="0" y="0"/>
                  </a:lnTo>
                  <a:close/>
                </a:path>
              </a:pathLst>
            </a:custGeom>
            <a:solidFill>
              <a:srgbClr val="F0E68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201" name="Google Shape;1201;p8"/>
            <p:cNvSpPr/>
            <p:nvPr/>
          </p:nvSpPr>
          <p:spPr>
            <a:xfrm>
              <a:off x="6480882" y="2087881"/>
              <a:ext cx="536575" cy="318135"/>
            </a:xfrm>
            <a:custGeom>
              <a:avLst/>
              <a:gdLst/>
              <a:ahLst/>
              <a:cxnLst/>
              <a:rect l="l" t="t" r="r" b="b"/>
              <a:pathLst>
                <a:path w="536575" h="318135" extrusionOk="0">
                  <a:moveTo>
                    <a:pt x="253390" y="0"/>
                  </a:moveTo>
                  <a:lnTo>
                    <a:pt x="0" y="145313"/>
                  </a:lnTo>
                  <a:lnTo>
                    <a:pt x="282740" y="317855"/>
                  </a:lnTo>
                  <a:lnTo>
                    <a:pt x="536117" y="172554"/>
                  </a:lnTo>
                  <a:lnTo>
                    <a:pt x="253390" y="0"/>
                  </a:lnTo>
                  <a:close/>
                </a:path>
              </a:pathLst>
            </a:custGeom>
            <a:solidFill>
              <a:srgbClr val="F7F8F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202" name="Google Shape;1202;p8"/>
            <p:cNvSpPr/>
            <p:nvPr/>
          </p:nvSpPr>
          <p:spPr>
            <a:xfrm>
              <a:off x="6577685" y="2260447"/>
              <a:ext cx="440690" cy="550545"/>
            </a:xfrm>
            <a:custGeom>
              <a:avLst/>
              <a:gdLst/>
              <a:ahLst/>
              <a:cxnLst/>
              <a:rect l="l" t="t" r="r" b="b"/>
              <a:pathLst>
                <a:path w="440690" h="550544" extrusionOk="0">
                  <a:moveTo>
                    <a:pt x="92265" y="184073"/>
                  </a:moveTo>
                  <a:lnTo>
                    <a:pt x="1397" y="236816"/>
                  </a:lnTo>
                  <a:lnTo>
                    <a:pt x="0" y="545236"/>
                  </a:lnTo>
                  <a:lnTo>
                    <a:pt x="91211" y="492150"/>
                  </a:lnTo>
                  <a:lnTo>
                    <a:pt x="92265" y="184073"/>
                  </a:lnTo>
                  <a:close/>
                </a:path>
                <a:path w="440690" h="550544" extrusionOk="0">
                  <a:moveTo>
                    <a:pt x="440359" y="405168"/>
                  </a:moveTo>
                  <a:lnTo>
                    <a:pt x="439305" y="0"/>
                  </a:lnTo>
                  <a:lnTo>
                    <a:pt x="185928" y="145300"/>
                  </a:lnTo>
                  <a:lnTo>
                    <a:pt x="186969" y="550481"/>
                  </a:lnTo>
                  <a:lnTo>
                    <a:pt x="440359" y="405168"/>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203" name="Google Shape;1203;p8"/>
            <p:cNvSpPr/>
            <p:nvPr/>
          </p:nvSpPr>
          <p:spPr>
            <a:xfrm>
              <a:off x="6390370" y="2335526"/>
              <a:ext cx="280035" cy="161925"/>
            </a:xfrm>
            <a:custGeom>
              <a:avLst/>
              <a:gdLst/>
              <a:ahLst/>
              <a:cxnLst/>
              <a:rect l="l" t="t" r="r" b="b"/>
              <a:pathLst>
                <a:path w="280034" h="161925" extrusionOk="0">
                  <a:moveTo>
                    <a:pt x="90868" y="0"/>
                  </a:moveTo>
                  <a:lnTo>
                    <a:pt x="0" y="53098"/>
                  </a:lnTo>
                  <a:lnTo>
                    <a:pt x="188722" y="161721"/>
                  </a:lnTo>
                  <a:lnTo>
                    <a:pt x="279590" y="108978"/>
                  </a:lnTo>
                  <a:lnTo>
                    <a:pt x="90868" y="0"/>
                  </a:lnTo>
                  <a:close/>
                </a:path>
              </a:pathLst>
            </a:custGeom>
            <a:solidFill>
              <a:srgbClr val="F7F8F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204" name="Google Shape;1204;p8"/>
            <p:cNvSpPr/>
            <p:nvPr/>
          </p:nvSpPr>
          <p:spPr>
            <a:xfrm>
              <a:off x="6388963" y="2327516"/>
              <a:ext cx="582295" cy="478790"/>
            </a:xfrm>
            <a:custGeom>
              <a:avLst/>
              <a:gdLst/>
              <a:ahLst/>
              <a:cxnLst/>
              <a:rect l="l" t="t" r="r" b="b"/>
              <a:pathLst>
                <a:path w="582295" h="478789" extrusionOk="0">
                  <a:moveTo>
                    <a:pt x="190119" y="169748"/>
                  </a:moveTo>
                  <a:lnTo>
                    <a:pt x="1397" y="61112"/>
                  </a:lnTo>
                  <a:lnTo>
                    <a:pt x="0" y="369189"/>
                  </a:lnTo>
                  <a:lnTo>
                    <a:pt x="188722" y="478167"/>
                  </a:lnTo>
                  <a:lnTo>
                    <a:pt x="190119" y="169748"/>
                  </a:lnTo>
                  <a:close/>
                </a:path>
                <a:path w="582295" h="478789" extrusionOk="0">
                  <a:moveTo>
                    <a:pt x="581901" y="12915"/>
                  </a:moveTo>
                  <a:lnTo>
                    <a:pt x="578891" y="6642"/>
                  </a:lnTo>
                  <a:lnTo>
                    <a:pt x="571677" y="2044"/>
                  </a:lnTo>
                  <a:lnTo>
                    <a:pt x="563029" y="0"/>
                  </a:lnTo>
                  <a:lnTo>
                    <a:pt x="555688" y="1384"/>
                  </a:lnTo>
                  <a:lnTo>
                    <a:pt x="436511" y="70192"/>
                  </a:lnTo>
                  <a:lnTo>
                    <a:pt x="421830" y="96050"/>
                  </a:lnTo>
                  <a:lnTo>
                    <a:pt x="422529" y="410756"/>
                  </a:lnTo>
                  <a:lnTo>
                    <a:pt x="425107" y="417372"/>
                  </a:lnTo>
                  <a:lnTo>
                    <a:pt x="431355" y="423075"/>
                  </a:lnTo>
                  <a:lnTo>
                    <a:pt x="439039" y="426275"/>
                  </a:lnTo>
                  <a:lnTo>
                    <a:pt x="445947" y="425424"/>
                  </a:lnTo>
                  <a:lnTo>
                    <a:pt x="558825" y="352082"/>
                  </a:lnTo>
                  <a:lnTo>
                    <a:pt x="581901" y="12915"/>
                  </a:lnTo>
                  <a:close/>
                </a:path>
              </a:pathLst>
            </a:custGeom>
            <a:solidFill>
              <a:srgbClr val="F0E68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205" name="Google Shape;1205;p8"/>
            <p:cNvSpPr/>
            <p:nvPr/>
          </p:nvSpPr>
          <p:spPr>
            <a:xfrm>
              <a:off x="6820589" y="2331124"/>
              <a:ext cx="151765" cy="422909"/>
            </a:xfrm>
            <a:custGeom>
              <a:avLst/>
              <a:gdLst/>
              <a:ahLst/>
              <a:cxnLst/>
              <a:rect l="l" t="t" r="r" b="b"/>
              <a:pathLst>
                <a:path w="151765" h="422910" extrusionOk="0">
                  <a:moveTo>
                    <a:pt x="139774" y="0"/>
                  </a:moveTo>
                  <a:lnTo>
                    <a:pt x="14681" y="70420"/>
                  </a:lnTo>
                  <a:lnTo>
                    <a:pt x="0" y="96277"/>
                  </a:lnTo>
                  <a:lnTo>
                    <a:pt x="698" y="410983"/>
                  </a:lnTo>
                  <a:lnTo>
                    <a:pt x="2292" y="416837"/>
                  </a:lnTo>
                  <a:lnTo>
                    <a:pt x="6376" y="420854"/>
                  </a:lnTo>
                  <a:lnTo>
                    <a:pt x="11901" y="422381"/>
                  </a:lnTo>
                  <a:lnTo>
                    <a:pt x="17818" y="420762"/>
                  </a:lnTo>
                  <a:lnTo>
                    <a:pt x="136994" y="351953"/>
                  </a:lnTo>
                  <a:lnTo>
                    <a:pt x="151676" y="326109"/>
                  </a:lnTo>
                  <a:lnTo>
                    <a:pt x="150977" y="11390"/>
                  </a:lnTo>
                  <a:lnTo>
                    <a:pt x="149383" y="5544"/>
                  </a:lnTo>
                  <a:lnTo>
                    <a:pt x="145299" y="1529"/>
                  </a:lnTo>
                  <a:lnTo>
                    <a:pt x="139774" y="0"/>
                  </a:lnTo>
                  <a:close/>
                </a:path>
              </a:pathLst>
            </a:custGeom>
            <a:solidFill>
              <a:srgbClr val="F8C3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206" name="Google Shape;1206;p8"/>
            <p:cNvPicPr preferRelativeResize="0"/>
            <p:nvPr/>
          </p:nvPicPr>
          <p:blipFill rotWithShape="1">
            <a:blip r:embed="rId36">
              <a:alphaModFix/>
            </a:blip>
            <a:srcRect/>
            <a:stretch/>
          </p:blipFill>
          <p:spPr>
            <a:xfrm>
              <a:off x="6693725" y="2156345"/>
              <a:ext cx="44742" cy="16497"/>
            </a:xfrm>
            <a:prstGeom prst="rect">
              <a:avLst/>
            </a:prstGeom>
            <a:noFill/>
            <a:ln>
              <a:noFill/>
            </a:ln>
          </p:spPr>
        </p:pic>
        <p:sp>
          <p:nvSpPr>
            <p:cNvPr id="1207" name="Google Shape;1207;p8"/>
            <p:cNvSpPr/>
            <p:nvPr/>
          </p:nvSpPr>
          <p:spPr>
            <a:xfrm>
              <a:off x="6693814" y="2139141"/>
              <a:ext cx="45085" cy="27305"/>
            </a:xfrm>
            <a:custGeom>
              <a:avLst/>
              <a:gdLst/>
              <a:ahLst/>
              <a:cxnLst/>
              <a:rect l="l" t="t" r="r" b="b"/>
              <a:pathLst>
                <a:path w="45084" h="27305" extrusionOk="0">
                  <a:moveTo>
                    <a:pt x="22282" y="0"/>
                  </a:moveTo>
                  <a:lnTo>
                    <a:pt x="13925" y="983"/>
                  </a:lnTo>
                  <a:lnTo>
                    <a:pt x="6553" y="3933"/>
                  </a:lnTo>
                  <a:lnTo>
                    <a:pt x="1638" y="8352"/>
                  </a:lnTo>
                  <a:lnTo>
                    <a:pt x="0" y="13363"/>
                  </a:lnTo>
                  <a:lnTo>
                    <a:pt x="1638" y="18374"/>
                  </a:lnTo>
                  <a:lnTo>
                    <a:pt x="6553" y="22793"/>
                  </a:lnTo>
                  <a:lnTo>
                    <a:pt x="13925" y="25743"/>
                  </a:lnTo>
                  <a:lnTo>
                    <a:pt x="22282" y="26727"/>
                  </a:lnTo>
                  <a:lnTo>
                    <a:pt x="30638" y="25743"/>
                  </a:lnTo>
                  <a:lnTo>
                    <a:pt x="38011" y="22793"/>
                  </a:lnTo>
                  <a:lnTo>
                    <a:pt x="42925" y="18374"/>
                  </a:lnTo>
                  <a:lnTo>
                    <a:pt x="44564" y="13363"/>
                  </a:lnTo>
                  <a:lnTo>
                    <a:pt x="42925" y="8352"/>
                  </a:lnTo>
                  <a:lnTo>
                    <a:pt x="38011" y="3933"/>
                  </a:lnTo>
                  <a:lnTo>
                    <a:pt x="30638" y="983"/>
                  </a:lnTo>
                  <a:lnTo>
                    <a:pt x="22282" y="0"/>
                  </a:lnTo>
                  <a:close/>
                </a:path>
              </a:pathLst>
            </a:custGeom>
            <a:solidFill>
              <a:srgbClr val="F0E68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208" name="Google Shape;1208;p8"/>
            <p:cNvPicPr preferRelativeResize="0"/>
            <p:nvPr/>
          </p:nvPicPr>
          <p:blipFill rotWithShape="1">
            <a:blip r:embed="rId36">
              <a:alphaModFix/>
            </a:blip>
            <a:srcRect/>
            <a:stretch/>
          </p:blipFill>
          <p:spPr>
            <a:xfrm>
              <a:off x="6693725" y="2142731"/>
              <a:ext cx="44742" cy="16503"/>
            </a:xfrm>
            <a:prstGeom prst="rect">
              <a:avLst/>
            </a:prstGeom>
            <a:noFill/>
            <a:ln>
              <a:noFill/>
            </a:ln>
          </p:spPr>
        </p:pic>
        <p:sp>
          <p:nvSpPr>
            <p:cNvPr id="1209" name="Google Shape;1209;p8"/>
            <p:cNvSpPr/>
            <p:nvPr/>
          </p:nvSpPr>
          <p:spPr>
            <a:xfrm>
              <a:off x="6693814" y="2125529"/>
              <a:ext cx="45085" cy="27305"/>
            </a:xfrm>
            <a:custGeom>
              <a:avLst/>
              <a:gdLst/>
              <a:ahLst/>
              <a:cxnLst/>
              <a:rect l="l" t="t" r="r" b="b"/>
              <a:pathLst>
                <a:path w="45084" h="27305" extrusionOk="0">
                  <a:moveTo>
                    <a:pt x="22282" y="0"/>
                  </a:moveTo>
                  <a:lnTo>
                    <a:pt x="13925" y="981"/>
                  </a:lnTo>
                  <a:lnTo>
                    <a:pt x="6553" y="3924"/>
                  </a:lnTo>
                  <a:lnTo>
                    <a:pt x="1638" y="8348"/>
                  </a:lnTo>
                  <a:lnTo>
                    <a:pt x="0" y="13358"/>
                  </a:lnTo>
                  <a:lnTo>
                    <a:pt x="1638" y="18367"/>
                  </a:lnTo>
                  <a:lnTo>
                    <a:pt x="6553" y="22783"/>
                  </a:lnTo>
                  <a:lnTo>
                    <a:pt x="13925" y="25734"/>
                  </a:lnTo>
                  <a:lnTo>
                    <a:pt x="22282" y="26717"/>
                  </a:lnTo>
                  <a:lnTo>
                    <a:pt x="30638" y="25734"/>
                  </a:lnTo>
                  <a:lnTo>
                    <a:pt x="38011" y="22783"/>
                  </a:lnTo>
                  <a:lnTo>
                    <a:pt x="42925" y="18367"/>
                  </a:lnTo>
                  <a:lnTo>
                    <a:pt x="44564" y="13358"/>
                  </a:lnTo>
                  <a:lnTo>
                    <a:pt x="42925" y="8348"/>
                  </a:lnTo>
                  <a:lnTo>
                    <a:pt x="38011" y="3924"/>
                  </a:lnTo>
                  <a:lnTo>
                    <a:pt x="30638" y="981"/>
                  </a:lnTo>
                  <a:lnTo>
                    <a:pt x="22282" y="0"/>
                  </a:lnTo>
                  <a:close/>
                </a:path>
              </a:pathLst>
            </a:custGeom>
            <a:solidFill>
              <a:srgbClr val="F0E68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210" name="Google Shape;1210;p8"/>
            <p:cNvPicPr preferRelativeResize="0"/>
            <p:nvPr/>
          </p:nvPicPr>
          <p:blipFill rotWithShape="1">
            <a:blip r:embed="rId36">
              <a:alphaModFix/>
            </a:blip>
            <a:srcRect/>
            <a:stretch/>
          </p:blipFill>
          <p:spPr>
            <a:xfrm>
              <a:off x="6693725" y="2128761"/>
              <a:ext cx="44742" cy="16497"/>
            </a:xfrm>
            <a:prstGeom prst="rect">
              <a:avLst/>
            </a:prstGeom>
            <a:noFill/>
            <a:ln>
              <a:noFill/>
            </a:ln>
          </p:spPr>
        </p:pic>
        <p:sp>
          <p:nvSpPr>
            <p:cNvPr id="1211" name="Google Shape;1211;p8"/>
            <p:cNvSpPr/>
            <p:nvPr/>
          </p:nvSpPr>
          <p:spPr>
            <a:xfrm>
              <a:off x="6693814" y="2111900"/>
              <a:ext cx="45085" cy="27305"/>
            </a:xfrm>
            <a:custGeom>
              <a:avLst/>
              <a:gdLst/>
              <a:ahLst/>
              <a:cxnLst/>
              <a:rect l="l" t="t" r="r" b="b"/>
              <a:pathLst>
                <a:path w="45084" h="27305" extrusionOk="0">
                  <a:moveTo>
                    <a:pt x="22282" y="0"/>
                  </a:moveTo>
                  <a:lnTo>
                    <a:pt x="13925" y="983"/>
                  </a:lnTo>
                  <a:lnTo>
                    <a:pt x="6553" y="3933"/>
                  </a:lnTo>
                  <a:lnTo>
                    <a:pt x="1638" y="8352"/>
                  </a:lnTo>
                  <a:lnTo>
                    <a:pt x="0" y="13363"/>
                  </a:lnTo>
                  <a:lnTo>
                    <a:pt x="1638" y="18374"/>
                  </a:lnTo>
                  <a:lnTo>
                    <a:pt x="6553" y="22793"/>
                  </a:lnTo>
                  <a:lnTo>
                    <a:pt x="13925" y="25743"/>
                  </a:lnTo>
                  <a:lnTo>
                    <a:pt x="22282" y="26727"/>
                  </a:lnTo>
                  <a:lnTo>
                    <a:pt x="30638" y="25743"/>
                  </a:lnTo>
                  <a:lnTo>
                    <a:pt x="38011" y="22793"/>
                  </a:lnTo>
                  <a:lnTo>
                    <a:pt x="42925" y="18374"/>
                  </a:lnTo>
                  <a:lnTo>
                    <a:pt x="44564" y="13363"/>
                  </a:lnTo>
                  <a:lnTo>
                    <a:pt x="42925" y="8352"/>
                  </a:lnTo>
                  <a:lnTo>
                    <a:pt x="38011" y="3933"/>
                  </a:lnTo>
                  <a:lnTo>
                    <a:pt x="30638" y="983"/>
                  </a:lnTo>
                  <a:lnTo>
                    <a:pt x="22282" y="0"/>
                  </a:lnTo>
                  <a:close/>
                </a:path>
              </a:pathLst>
            </a:custGeom>
            <a:solidFill>
              <a:srgbClr val="F0E68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212" name="Google Shape;1212;p8"/>
            <p:cNvPicPr preferRelativeResize="0"/>
            <p:nvPr/>
          </p:nvPicPr>
          <p:blipFill rotWithShape="1">
            <a:blip r:embed="rId37">
              <a:alphaModFix/>
            </a:blip>
            <a:srcRect/>
            <a:stretch/>
          </p:blipFill>
          <p:spPr>
            <a:xfrm>
              <a:off x="6693725" y="2114778"/>
              <a:ext cx="44742" cy="16510"/>
            </a:xfrm>
            <a:prstGeom prst="rect">
              <a:avLst/>
            </a:prstGeom>
            <a:noFill/>
            <a:ln>
              <a:noFill/>
            </a:ln>
          </p:spPr>
        </p:pic>
        <p:sp>
          <p:nvSpPr>
            <p:cNvPr id="1213" name="Google Shape;1213;p8"/>
            <p:cNvSpPr/>
            <p:nvPr/>
          </p:nvSpPr>
          <p:spPr>
            <a:xfrm>
              <a:off x="6693814" y="2097587"/>
              <a:ext cx="45085" cy="27305"/>
            </a:xfrm>
            <a:custGeom>
              <a:avLst/>
              <a:gdLst/>
              <a:ahLst/>
              <a:cxnLst/>
              <a:rect l="l" t="t" r="r" b="b"/>
              <a:pathLst>
                <a:path w="45084" h="27305" extrusionOk="0">
                  <a:moveTo>
                    <a:pt x="22282" y="0"/>
                  </a:moveTo>
                  <a:lnTo>
                    <a:pt x="13925" y="981"/>
                  </a:lnTo>
                  <a:lnTo>
                    <a:pt x="6553" y="3924"/>
                  </a:lnTo>
                  <a:lnTo>
                    <a:pt x="1638" y="8348"/>
                  </a:lnTo>
                  <a:lnTo>
                    <a:pt x="0" y="13358"/>
                  </a:lnTo>
                  <a:lnTo>
                    <a:pt x="1638" y="18367"/>
                  </a:lnTo>
                  <a:lnTo>
                    <a:pt x="6553" y="22783"/>
                  </a:lnTo>
                  <a:lnTo>
                    <a:pt x="13925" y="25734"/>
                  </a:lnTo>
                  <a:lnTo>
                    <a:pt x="22282" y="26717"/>
                  </a:lnTo>
                  <a:lnTo>
                    <a:pt x="30638" y="25734"/>
                  </a:lnTo>
                  <a:lnTo>
                    <a:pt x="38011" y="22783"/>
                  </a:lnTo>
                  <a:lnTo>
                    <a:pt x="42925" y="18367"/>
                  </a:lnTo>
                  <a:lnTo>
                    <a:pt x="44564" y="13358"/>
                  </a:lnTo>
                  <a:lnTo>
                    <a:pt x="42925" y="8348"/>
                  </a:lnTo>
                  <a:lnTo>
                    <a:pt x="38011" y="3924"/>
                  </a:lnTo>
                  <a:lnTo>
                    <a:pt x="30638" y="981"/>
                  </a:lnTo>
                  <a:lnTo>
                    <a:pt x="22282" y="0"/>
                  </a:lnTo>
                  <a:close/>
                </a:path>
              </a:pathLst>
            </a:custGeom>
            <a:solidFill>
              <a:srgbClr val="F0E68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214" name="Google Shape;1214;p8"/>
            <p:cNvPicPr preferRelativeResize="0"/>
            <p:nvPr/>
          </p:nvPicPr>
          <p:blipFill rotWithShape="1">
            <a:blip r:embed="rId37">
              <a:alphaModFix/>
            </a:blip>
            <a:srcRect/>
            <a:stretch/>
          </p:blipFill>
          <p:spPr>
            <a:xfrm>
              <a:off x="6693725" y="2100465"/>
              <a:ext cx="44742" cy="16497"/>
            </a:xfrm>
            <a:prstGeom prst="rect">
              <a:avLst/>
            </a:prstGeom>
            <a:noFill/>
            <a:ln>
              <a:noFill/>
            </a:ln>
          </p:spPr>
        </p:pic>
        <p:sp>
          <p:nvSpPr>
            <p:cNvPr id="1215" name="Google Shape;1215;p8"/>
            <p:cNvSpPr/>
            <p:nvPr/>
          </p:nvSpPr>
          <p:spPr>
            <a:xfrm>
              <a:off x="6693814" y="2083263"/>
              <a:ext cx="45085" cy="27305"/>
            </a:xfrm>
            <a:custGeom>
              <a:avLst/>
              <a:gdLst/>
              <a:ahLst/>
              <a:cxnLst/>
              <a:rect l="l" t="t" r="r" b="b"/>
              <a:pathLst>
                <a:path w="45084" h="27305" extrusionOk="0">
                  <a:moveTo>
                    <a:pt x="22282" y="0"/>
                  </a:moveTo>
                  <a:lnTo>
                    <a:pt x="13925" y="981"/>
                  </a:lnTo>
                  <a:lnTo>
                    <a:pt x="6553" y="3924"/>
                  </a:lnTo>
                  <a:lnTo>
                    <a:pt x="1638" y="8348"/>
                  </a:lnTo>
                  <a:lnTo>
                    <a:pt x="0" y="13358"/>
                  </a:lnTo>
                  <a:lnTo>
                    <a:pt x="1638" y="18367"/>
                  </a:lnTo>
                  <a:lnTo>
                    <a:pt x="6553" y="22783"/>
                  </a:lnTo>
                  <a:lnTo>
                    <a:pt x="13925" y="25734"/>
                  </a:lnTo>
                  <a:lnTo>
                    <a:pt x="22282" y="26717"/>
                  </a:lnTo>
                  <a:lnTo>
                    <a:pt x="30638" y="25734"/>
                  </a:lnTo>
                  <a:lnTo>
                    <a:pt x="38011" y="22783"/>
                  </a:lnTo>
                  <a:lnTo>
                    <a:pt x="42925" y="18367"/>
                  </a:lnTo>
                  <a:lnTo>
                    <a:pt x="44564" y="13358"/>
                  </a:lnTo>
                  <a:lnTo>
                    <a:pt x="42925" y="8348"/>
                  </a:lnTo>
                  <a:lnTo>
                    <a:pt x="38011" y="3924"/>
                  </a:lnTo>
                  <a:lnTo>
                    <a:pt x="30638" y="981"/>
                  </a:lnTo>
                  <a:lnTo>
                    <a:pt x="22282" y="0"/>
                  </a:lnTo>
                  <a:close/>
                </a:path>
              </a:pathLst>
            </a:custGeom>
            <a:solidFill>
              <a:srgbClr val="F0E68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216" name="Google Shape;1216;p8"/>
            <p:cNvPicPr preferRelativeResize="0"/>
            <p:nvPr/>
          </p:nvPicPr>
          <p:blipFill rotWithShape="1">
            <a:blip r:embed="rId37">
              <a:alphaModFix/>
            </a:blip>
            <a:srcRect/>
            <a:stretch/>
          </p:blipFill>
          <p:spPr>
            <a:xfrm>
              <a:off x="6693725" y="2086152"/>
              <a:ext cx="44742" cy="16494"/>
            </a:xfrm>
            <a:prstGeom prst="rect">
              <a:avLst/>
            </a:prstGeom>
            <a:noFill/>
            <a:ln>
              <a:noFill/>
            </a:ln>
          </p:spPr>
        </p:pic>
        <p:sp>
          <p:nvSpPr>
            <p:cNvPr id="1217" name="Google Shape;1217;p8"/>
            <p:cNvSpPr/>
            <p:nvPr/>
          </p:nvSpPr>
          <p:spPr>
            <a:xfrm>
              <a:off x="6693814" y="2069291"/>
              <a:ext cx="45085" cy="27305"/>
            </a:xfrm>
            <a:custGeom>
              <a:avLst/>
              <a:gdLst/>
              <a:ahLst/>
              <a:cxnLst/>
              <a:rect l="l" t="t" r="r" b="b"/>
              <a:pathLst>
                <a:path w="45084" h="27305" extrusionOk="0">
                  <a:moveTo>
                    <a:pt x="22282" y="0"/>
                  </a:moveTo>
                  <a:lnTo>
                    <a:pt x="13925" y="981"/>
                  </a:lnTo>
                  <a:lnTo>
                    <a:pt x="6553" y="3924"/>
                  </a:lnTo>
                  <a:lnTo>
                    <a:pt x="1638" y="8348"/>
                  </a:lnTo>
                  <a:lnTo>
                    <a:pt x="0" y="13358"/>
                  </a:lnTo>
                  <a:lnTo>
                    <a:pt x="1638" y="18367"/>
                  </a:lnTo>
                  <a:lnTo>
                    <a:pt x="6553" y="22783"/>
                  </a:lnTo>
                  <a:lnTo>
                    <a:pt x="13925" y="25734"/>
                  </a:lnTo>
                  <a:lnTo>
                    <a:pt x="22282" y="26717"/>
                  </a:lnTo>
                  <a:lnTo>
                    <a:pt x="30638" y="25734"/>
                  </a:lnTo>
                  <a:lnTo>
                    <a:pt x="38011" y="22783"/>
                  </a:lnTo>
                  <a:lnTo>
                    <a:pt x="42925" y="18367"/>
                  </a:lnTo>
                  <a:lnTo>
                    <a:pt x="44564" y="13358"/>
                  </a:lnTo>
                  <a:lnTo>
                    <a:pt x="42925" y="8348"/>
                  </a:lnTo>
                  <a:lnTo>
                    <a:pt x="38011" y="3924"/>
                  </a:lnTo>
                  <a:lnTo>
                    <a:pt x="30638" y="981"/>
                  </a:lnTo>
                  <a:lnTo>
                    <a:pt x="22282" y="0"/>
                  </a:lnTo>
                  <a:close/>
                </a:path>
              </a:pathLst>
            </a:custGeom>
            <a:solidFill>
              <a:srgbClr val="F0E68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218" name="Google Shape;1218;p8"/>
            <p:cNvPicPr preferRelativeResize="0"/>
            <p:nvPr/>
          </p:nvPicPr>
          <p:blipFill rotWithShape="1">
            <a:blip r:embed="rId36">
              <a:alphaModFix/>
            </a:blip>
            <a:srcRect/>
            <a:stretch/>
          </p:blipFill>
          <p:spPr>
            <a:xfrm>
              <a:off x="6693725" y="2071827"/>
              <a:ext cx="44742" cy="16497"/>
            </a:xfrm>
            <a:prstGeom prst="rect">
              <a:avLst/>
            </a:prstGeom>
            <a:noFill/>
            <a:ln>
              <a:noFill/>
            </a:ln>
          </p:spPr>
        </p:pic>
        <p:sp>
          <p:nvSpPr>
            <p:cNvPr id="1219" name="Google Shape;1219;p8"/>
            <p:cNvSpPr/>
            <p:nvPr/>
          </p:nvSpPr>
          <p:spPr>
            <a:xfrm>
              <a:off x="6693814" y="2054973"/>
              <a:ext cx="45085" cy="27305"/>
            </a:xfrm>
            <a:custGeom>
              <a:avLst/>
              <a:gdLst/>
              <a:ahLst/>
              <a:cxnLst/>
              <a:rect l="l" t="t" r="r" b="b"/>
              <a:pathLst>
                <a:path w="45084" h="27305" extrusionOk="0">
                  <a:moveTo>
                    <a:pt x="22282" y="0"/>
                  </a:moveTo>
                  <a:lnTo>
                    <a:pt x="13925" y="981"/>
                  </a:lnTo>
                  <a:lnTo>
                    <a:pt x="6553" y="3924"/>
                  </a:lnTo>
                  <a:lnTo>
                    <a:pt x="1638" y="8348"/>
                  </a:lnTo>
                  <a:lnTo>
                    <a:pt x="0" y="13358"/>
                  </a:lnTo>
                  <a:lnTo>
                    <a:pt x="1638" y="18367"/>
                  </a:lnTo>
                  <a:lnTo>
                    <a:pt x="6553" y="22783"/>
                  </a:lnTo>
                  <a:lnTo>
                    <a:pt x="13925" y="25734"/>
                  </a:lnTo>
                  <a:lnTo>
                    <a:pt x="22282" y="26717"/>
                  </a:lnTo>
                  <a:lnTo>
                    <a:pt x="30638" y="25734"/>
                  </a:lnTo>
                  <a:lnTo>
                    <a:pt x="38011" y="22783"/>
                  </a:lnTo>
                  <a:lnTo>
                    <a:pt x="42925" y="18367"/>
                  </a:lnTo>
                  <a:lnTo>
                    <a:pt x="44564" y="13358"/>
                  </a:lnTo>
                  <a:lnTo>
                    <a:pt x="42925" y="8348"/>
                  </a:lnTo>
                  <a:lnTo>
                    <a:pt x="38011" y="3924"/>
                  </a:lnTo>
                  <a:lnTo>
                    <a:pt x="30638" y="981"/>
                  </a:lnTo>
                  <a:lnTo>
                    <a:pt x="22282" y="0"/>
                  </a:lnTo>
                  <a:close/>
                </a:path>
              </a:pathLst>
            </a:custGeom>
            <a:solidFill>
              <a:srgbClr val="F0E68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220" name="Google Shape;1220;p8"/>
            <p:cNvSpPr/>
            <p:nvPr/>
          </p:nvSpPr>
          <p:spPr>
            <a:xfrm>
              <a:off x="6709097" y="2064139"/>
              <a:ext cx="14604" cy="8890"/>
            </a:xfrm>
            <a:custGeom>
              <a:avLst/>
              <a:gdLst/>
              <a:ahLst/>
              <a:cxnLst/>
              <a:rect l="l" t="t" r="r" b="b"/>
              <a:pathLst>
                <a:path w="14604" h="8889" extrusionOk="0">
                  <a:moveTo>
                    <a:pt x="9436" y="0"/>
                  </a:moveTo>
                  <a:lnTo>
                    <a:pt x="5245" y="0"/>
                  </a:lnTo>
                  <a:lnTo>
                    <a:pt x="2451" y="1397"/>
                  </a:lnTo>
                  <a:lnTo>
                    <a:pt x="0" y="2794"/>
                  </a:lnTo>
                  <a:lnTo>
                    <a:pt x="0" y="5588"/>
                  </a:lnTo>
                  <a:lnTo>
                    <a:pt x="4902" y="8382"/>
                  </a:lnTo>
                  <a:lnTo>
                    <a:pt x="9093" y="8382"/>
                  </a:lnTo>
                  <a:lnTo>
                    <a:pt x="11887" y="6985"/>
                  </a:lnTo>
                  <a:lnTo>
                    <a:pt x="14338" y="5588"/>
                  </a:lnTo>
                  <a:lnTo>
                    <a:pt x="14338" y="2794"/>
                  </a:lnTo>
                  <a:lnTo>
                    <a:pt x="9436" y="0"/>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221" name="Google Shape;1221;p8"/>
            <p:cNvSpPr/>
            <p:nvPr/>
          </p:nvSpPr>
          <p:spPr>
            <a:xfrm>
              <a:off x="6713291" y="2035149"/>
              <a:ext cx="6350" cy="34925"/>
            </a:xfrm>
            <a:custGeom>
              <a:avLst/>
              <a:gdLst/>
              <a:ahLst/>
              <a:cxnLst/>
              <a:rect l="l" t="t" r="r" b="b"/>
              <a:pathLst>
                <a:path w="6350" h="34925" extrusionOk="0">
                  <a:moveTo>
                    <a:pt x="4902" y="0"/>
                  </a:moveTo>
                  <a:lnTo>
                    <a:pt x="1409" y="0"/>
                  </a:lnTo>
                  <a:lnTo>
                    <a:pt x="0" y="1396"/>
                  </a:lnTo>
                  <a:lnTo>
                    <a:pt x="0" y="33528"/>
                  </a:lnTo>
                  <a:lnTo>
                    <a:pt x="1409" y="34925"/>
                  </a:lnTo>
                  <a:lnTo>
                    <a:pt x="3149" y="34925"/>
                  </a:lnTo>
                  <a:lnTo>
                    <a:pt x="4902" y="34925"/>
                  </a:lnTo>
                  <a:lnTo>
                    <a:pt x="6299" y="33528"/>
                  </a:lnTo>
                  <a:lnTo>
                    <a:pt x="6299" y="1396"/>
                  </a:lnTo>
                  <a:lnTo>
                    <a:pt x="4902" y="0"/>
                  </a:lnTo>
                  <a:close/>
                </a:path>
              </a:pathLst>
            </a:custGeom>
            <a:solidFill>
              <a:srgbClr val="F8C3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222" name="Google Shape;1222;p8"/>
            <p:cNvPicPr preferRelativeResize="0"/>
            <p:nvPr/>
          </p:nvPicPr>
          <p:blipFill rotWithShape="1">
            <a:blip r:embed="rId38">
              <a:alphaModFix/>
            </a:blip>
            <a:srcRect/>
            <a:stretch/>
          </p:blipFill>
          <p:spPr>
            <a:xfrm>
              <a:off x="6639902" y="2187778"/>
              <a:ext cx="44742" cy="16510"/>
            </a:xfrm>
            <a:prstGeom prst="rect">
              <a:avLst/>
            </a:prstGeom>
            <a:noFill/>
            <a:ln>
              <a:noFill/>
            </a:ln>
          </p:spPr>
        </p:pic>
        <p:sp>
          <p:nvSpPr>
            <p:cNvPr id="1223" name="Google Shape;1223;p8"/>
            <p:cNvSpPr/>
            <p:nvPr/>
          </p:nvSpPr>
          <p:spPr>
            <a:xfrm>
              <a:off x="6639991" y="2170939"/>
              <a:ext cx="45085" cy="27305"/>
            </a:xfrm>
            <a:custGeom>
              <a:avLst/>
              <a:gdLst/>
              <a:ahLst/>
              <a:cxnLst/>
              <a:rect l="l" t="t" r="r" b="b"/>
              <a:pathLst>
                <a:path w="45084" h="27305" extrusionOk="0">
                  <a:moveTo>
                    <a:pt x="22282" y="0"/>
                  </a:moveTo>
                  <a:lnTo>
                    <a:pt x="13925" y="981"/>
                  </a:lnTo>
                  <a:lnTo>
                    <a:pt x="6553" y="3924"/>
                  </a:lnTo>
                  <a:lnTo>
                    <a:pt x="1638" y="8348"/>
                  </a:lnTo>
                  <a:lnTo>
                    <a:pt x="0" y="13358"/>
                  </a:lnTo>
                  <a:lnTo>
                    <a:pt x="1638" y="18367"/>
                  </a:lnTo>
                  <a:lnTo>
                    <a:pt x="6553" y="22783"/>
                  </a:lnTo>
                  <a:lnTo>
                    <a:pt x="13925" y="25734"/>
                  </a:lnTo>
                  <a:lnTo>
                    <a:pt x="22282" y="26717"/>
                  </a:lnTo>
                  <a:lnTo>
                    <a:pt x="30638" y="25734"/>
                  </a:lnTo>
                  <a:lnTo>
                    <a:pt x="38011" y="22783"/>
                  </a:lnTo>
                  <a:lnTo>
                    <a:pt x="42925" y="18367"/>
                  </a:lnTo>
                  <a:lnTo>
                    <a:pt x="44564" y="13358"/>
                  </a:lnTo>
                  <a:lnTo>
                    <a:pt x="42925" y="8348"/>
                  </a:lnTo>
                  <a:lnTo>
                    <a:pt x="38011" y="3924"/>
                  </a:lnTo>
                  <a:lnTo>
                    <a:pt x="30638" y="981"/>
                  </a:lnTo>
                  <a:lnTo>
                    <a:pt x="22282" y="0"/>
                  </a:lnTo>
                  <a:close/>
                </a:path>
              </a:pathLst>
            </a:custGeom>
            <a:solidFill>
              <a:srgbClr val="F0E68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224" name="Google Shape;1224;p8"/>
            <p:cNvPicPr preferRelativeResize="0"/>
            <p:nvPr/>
          </p:nvPicPr>
          <p:blipFill rotWithShape="1">
            <a:blip r:embed="rId39">
              <a:alphaModFix/>
            </a:blip>
            <a:srcRect/>
            <a:stretch/>
          </p:blipFill>
          <p:spPr>
            <a:xfrm>
              <a:off x="6639902" y="2174151"/>
              <a:ext cx="44742" cy="16519"/>
            </a:xfrm>
            <a:prstGeom prst="rect">
              <a:avLst/>
            </a:prstGeom>
            <a:noFill/>
            <a:ln>
              <a:noFill/>
            </a:ln>
          </p:spPr>
        </p:pic>
        <p:sp>
          <p:nvSpPr>
            <p:cNvPr id="1225" name="Google Shape;1225;p8"/>
            <p:cNvSpPr/>
            <p:nvPr/>
          </p:nvSpPr>
          <p:spPr>
            <a:xfrm>
              <a:off x="6639991" y="2157303"/>
              <a:ext cx="45085" cy="27305"/>
            </a:xfrm>
            <a:custGeom>
              <a:avLst/>
              <a:gdLst/>
              <a:ahLst/>
              <a:cxnLst/>
              <a:rect l="l" t="t" r="r" b="b"/>
              <a:pathLst>
                <a:path w="45084" h="27305" extrusionOk="0">
                  <a:moveTo>
                    <a:pt x="22282" y="0"/>
                  </a:moveTo>
                  <a:lnTo>
                    <a:pt x="13925" y="983"/>
                  </a:lnTo>
                  <a:lnTo>
                    <a:pt x="6553" y="3933"/>
                  </a:lnTo>
                  <a:lnTo>
                    <a:pt x="1638" y="8357"/>
                  </a:lnTo>
                  <a:lnTo>
                    <a:pt x="0" y="13368"/>
                  </a:lnTo>
                  <a:lnTo>
                    <a:pt x="1638" y="18376"/>
                  </a:lnTo>
                  <a:lnTo>
                    <a:pt x="6553" y="22793"/>
                  </a:lnTo>
                  <a:lnTo>
                    <a:pt x="13925" y="25743"/>
                  </a:lnTo>
                  <a:lnTo>
                    <a:pt x="22282" y="26727"/>
                  </a:lnTo>
                  <a:lnTo>
                    <a:pt x="30638" y="25743"/>
                  </a:lnTo>
                  <a:lnTo>
                    <a:pt x="38011" y="22793"/>
                  </a:lnTo>
                  <a:lnTo>
                    <a:pt x="42925" y="18376"/>
                  </a:lnTo>
                  <a:lnTo>
                    <a:pt x="44564" y="13368"/>
                  </a:lnTo>
                  <a:lnTo>
                    <a:pt x="42925" y="8357"/>
                  </a:lnTo>
                  <a:lnTo>
                    <a:pt x="38011" y="3933"/>
                  </a:lnTo>
                  <a:lnTo>
                    <a:pt x="30638" y="983"/>
                  </a:lnTo>
                  <a:lnTo>
                    <a:pt x="22282" y="0"/>
                  </a:lnTo>
                  <a:close/>
                </a:path>
              </a:pathLst>
            </a:custGeom>
            <a:solidFill>
              <a:srgbClr val="F0E68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226" name="Google Shape;1226;p8"/>
            <p:cNvPicPr preferRelativeResize="0"/>
            <p:nvPr/>
          </p:nvPicPr>
          <p:blipFill rotWithShape="1">
            <a:blip r:embed="rId39">
              <a:alphaModFix/>
            </a:blip>
            <a:srcRect/>
            <a:stretch/>
          </p:blipFill>
          <p:spPr>
            <a:xfrm>
              <a:off x="6639902" y="2160549"/>
              <a:ext cx="44742" cy="16497"/>
            </a:xfrm>
            <a:prstGeom prst="rect">
              <a:avLst/>
            </a:prstGeom>
            <a:noFill/>
            <a:ln>
              <a:noFill/>
            </a:ln>
          </p:spPr>
        </p:pic>
        <p:sp>
          <p:nvSpPr>
            <p:cNvPr id="1227" name="Google Shape;1227;p8"/>
            <p:cNvSpPr/>
            <p:nvPr/>
          </p:nvSpPr>
          <p:spPr>
            <a:xfrm>
              <a:off x="6639991" y="2143684"/>
              <a:ext cx="45085" cy="27305"/>
            </a:xfrm>
            <a:custGeom>
              <a:avLst/>
              <a:gdLst/>
              <a:ahLst/>
              <a:cxnLst/>
              <a:rect l="l" t="t" r="r" b="b"/>
              <a:pathLst>
                <a:path w="45084" h="27305" extrusionOk="0">
                  <a:moveTo>
                    <a:pt x="22282" y="0"/>
                  </a:moveTo>
                  <a:lnTo>
                    <a:pt x="13925" y="983"/>
                  </a:lnTo>
                  <a:lnTo>
                    <a:pt x="6553" y="3933"/>
                  </a:lnTo>
                  <a:lnTo>
                    <a:pt x="1638" y="8352"/>
                  </a:lnTo>
                  <a:lnTo>
                    <a:pt x="0" y="13363"/>
                  </a:lnTo>
                  <a:lnTo>
                    <a:pt x="1638" y="18374"/>
                  </a:lnTo>
                  <a:lnTo>
                    <a:pt x="6553" y="22793"/>
                  </a:lnTo>
                  <a:lnTo>
                    <a:pt x="13925" y="25743"/>
                  </a:lnTo>
                  <a:lnTo>
                    <a:pt x="22282" y="26727"/>
                  </a:lnTo>
                  <a:lnTo>
                    <a:pt x="30638" y="25743"/>
                  </a:lnTo>
                  <a:lnTo>
                    <a:pt x="38011" y="22793"/>
                  </a:lnTo>
                  <a:lnTo>
                    <a:pt x="42925" y="18374"/>
                  </a:lnTo>
                  <a:lnTo>
                    <a:pt x="44564" y="13363"/>
                  </a:lnTo>
                  <a:lnTo>
                    <a:pt x="42925" y="8352"/>
                  </a:lnTo>
                  <a:lnTo>
                    <a:pt x="38011" y="3933"/>
                  </a:lnTo>
                  <a:lnTo>
                    <a:pt x="30638" y="983"/>
                  </a:lnTo>
                  <a:lnTo>
                    <a:pt x="22282" y="0"/>
                  </a:lnTo>
                  <a:close/>
                </a:path>
              </a:pathLst>
            </a:custGeom>
            <a:solidFill>
              <a:srgbClr val="F0E68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228" name="Google Shape;1228;p8"/>
            <p:cNvPicPr preferRelativeResize="0"/>
            <p:nvPr/>
          </p:nvPicPr>
          <p:blipFill rotWithShape="1">
            <a:blip r:embed="rId39">
              <a:alphaModFix/>
            </a:blip>
            <a:srcRect/>
            <a:stretch/>
          </p:blipFill>
          <p:spPr>
            <a:xfrm>
              <a:off x="6639902" y="2146223"/>
              <a:ext cx="44742" cy="16497"/>
            </a:xfrm>
            <a:prstGeom prst="rect">
              <a:avLst/>
            </a:prstGeom>
            <a:noFill/>
            <a:ln>
              <a:noFill/>
            </a:ln>
          </p:spPr>
        </p:pic>
        <p:sp>
          <p:nvSpPr>
            <p:cNvPr id="1229" name="Google Shape;1229;p8"/>
            <p:cNvSpPr/>
            <p:nvPr/>
          </p:nvSpPr>
          <p:spPr>
            <a:xfrm>
              <a:off x="6639991" y="2129372"/>
              <a:ext cx="45085" cy="27305"/>
            </a:xfrm>
            <a:custGeom>
              <a:avLst/>
              <a:gdLst/>
              <a:ahLst/>
              <a:cxnLst/>
              <a:rect l="l" t="t" r="r" b="b"/>
              <a:pathLst>
                <a:path w="45084" h="27305" extrusionOk="0">
                  <a:moveTo>
                    <a:pt x="22282" y="0"/>
                  </a:moveTo>
                  <a:lnTo>
                    <a:pt x="13925" y="981"/>
                  </a:lnTo>
                  <a:lnTo>
                    <a:pt x="6553" y="3924"/>
                  </a:lnTo>
                  <a:lnTo>
                    <a:pt x="1638" y="8348"/>
                  </a:lnTo>
                  <a:lnTo>
                    <a:pt x="0" y="13358"/>
                  </a:lnTo>
                  <a:lnTo>
                    <a:pt x="1638" y="18367"/>
                  </a:lnTo>
                  <a:lnTo>
                    <a:pt x="6553" y="22783"/>
                  </a:lnTo>
                  <a:lnTo>
                    <a:pt x="13925" y="25734"/>
                  </a:lnTo>
                  <a:lnTo>
                    <a:pt x="22282" y="26717"/>
                  </a:lnTo>
                  <a:lnTo>
                    <a:pt x="30638" y="25734"/>
                  </a:lnTo>
                  <a:lnTo>
                    <a:pt x="38011" y="22783"/>
                  </a:lnTo>
                  <a:lnTo>
                    <a:pt x="42925" y="18367"/>
                  </a:lnTo>
                  <a:lnTo>
                    <a:pt x="44564" y="13358"/>
                  </a:lnTo>
                  <a:lnTo>
                    <a:pt x="42925" y="8348"/>
                  </a:lnTo>
                  <a:lnTo>
                    <a:pt x="38011" y="3924"/>
                  </a:lnTo>
                  <a:lnTo>
                    <a:pt x="30638" y="981"/>
                  </a:lnTo>
                  <a:lnTo>
                    <a:pt x="22282" y="0"/>
                  </a:lnTo>
                  <a:close/>
                </a:path>
              </a:pathLst>
            </a:custGeom>
            <a:solidFill>
              <a:srgbClr val="F0E68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230" name="Google Shape;1230;p8"/>
            <p:cNvPicPr preferRelativeResize="0"/>
            <p:nvPr/>
          </p:nvPicPr>
          <p:blipFill rotWithShape="1">
            <a:blip r:embed="rId39">
              <a:alphaModFix/>
            </a:blip>
            <a:srcRect/>
            <a:stretch/>
          </p:blipFill>
          <p:spPr>
            <a:xfrm>
              <a:off x="6639902" y="2131898"/>
              <a:ext cx="44742" cy="16506"/>
            </a:xfrm>
            <a:prstGeom prst="rect">
              <a:avLst/>
            </a:prstGeom>
            <a:noFill/>
            <a:ln>
              <a:noFill/>
            </a:ln>
          </p:spPr>
        </p:pic>
        <p:sp>
          <p:nvSpPr>
            <p:cNvPr id="1231" name="Google Shape;1231;p8"/>
            <p:cNvSpPr/>
            <p:nvPr/>
          </p:nvSpPr>
          <p:spPr>
            <a:xfrm>
              <a:off x="6639991" y="2115047"/>
              <a:ext cx="45085" cy="27305"/>
            </a:xfrm>
            <a:custGeom>
              <a:avLst/>
              <a:gdLst/>
              <a:ahLst/>
              <a:cxnLst/>
              <a:rect l="l" t="t" r="r" b="b"/>
              <a:pathLst>
                <a:path w="45084" h="27305" extrusionOk="0">
                  <a:moveTo>
                    <a:pt x="22282" y="0"/>
                  </a:moveTo>
                  <a:lnTo>
                    <a:pt x="13925" y="981"/>
                  </a:lnTo>
                  <a:lnTo>
                    <a:pt x="6553" y="3924"/>
                  </a:lnTo>
                  <a:lnTo>
                    <a:pt x="1638" y="8348"/>
                  </a:lnTo>
                  <a:lnTo>
                    <a:pt x="0" y="13358"/>
                  </a:lnTo>
                  <a:lnTo>
                    <a:pt x="1638" y="18367"/>
                  </a:lnTo>
                  <a:lnTo>
                    <a:pt x="6553" y="22783"/>
                  </a:lnTo>
                  <a:lnTo>
                    <a:pt x="13925" y="25734"/>
                  </a:lnTo>
                  <a:lnTo>
                    <a:pt x="22282" y="26717"/>
                  </a:lnTo>
                  <a:lnTo>
                    <a:pt x="30638" y="25734"/>
                  </a:lnTo>
                  <a:lnTo>
                    <a:pt x="38011" y="22783"/>
                  </a:lnTo>
                  <a:lnTo>
                    <a:pt x="42925" y="18367"/>
                  </a:lnTo>
                  <a:lnTo>
                    <a:pt x="44564" y="13358"/>
                  </a:lnTo>
                  <a:lnTo>
                    <a:pt x="42925" y="8348"/>
                  </a:lnTo>
                  <a:lnTo>
                    <a:pt x="38011" y="3924"/>
                  </a:lnTo>
                  <a:lnTo>
                    <a:pt x="30638" y="981"/>
                  </a:lnTo>
                  <a:lnTo>
                    <a:pt x="22282" y="0"/>
                  </a:lnTo>
                  <a:close/>
                </a:path>
              </a:pathLst>
            </a:custGeom>
            <a:solidFill>
              <a:srgbClr val="F0E68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232" name="Google Shape;1232;p8"/>
            <p:cNvPicPr preferRelativeResize="0"/>
            <p:nvPr/>
          </p:nvPicPr>
          <p:blipFill rotWithShape="1">
            <a:blip r:embed="rId39">
              <a:alphaModFix/>
            </a:blip>
            <a:srcRect/>
            <a:stretch/>
          </p:blipFill>
          <p:spPr>
            <a:xfrm>
              <a:off x="6639902" y="2117928"/>
              <a:ext cx="44742" cy="16506"/>
            </a:xfrm>
            <a:prstGeom prst="rect">
              <a:avLst/>
            </a:prstGeom>
            <a:noFill/>
            <a:ln>
              <a:noFill/>
            </a:ln>
          </p:spPr>
        </p:pic>
        <p:sp>
          <p:nvSpPr>
            <p:cNvPr id="1233" name="Google Shape;1233;p8"/>
            <p:cNvSpPr/>
            <p:nvPr/>
          </p:nvSpPr>
          <p:spPr>
            <a:xfrm>
              <a:off x="6639991" y="2100720"/>
              <a:ext cx="45085" cy="27305"/>
            </a:xfrm>
            <a:custGeom>
              <a:avLst/>
              <a:gdLst/>
              <a:ahLst/>
              <a:cxnLst/>
              <a:rect l="l" t="t" r="r" b="b"/>
              <a:pathLst>
                <a:path w="45084" h="27305" extrusionOk="0">
                  <a:moveTo>
                    <a:pt x="22282" y="0"/>
                  </a:moveTo>
                  <a:lnTo>
                    <a:pt x="13925" y="983"/>
                  </a:lnTo>
                  <a:lnTo>
                    <a:pt x="6553" y="3933"/>
                  </a:lnTo>
                  <a:lnTo>
                    <a:pt x="1638" y="8352"/>
                  </a:lnTo>
                  <a:lnTo>
                    <a:pt x="0" y="13363"/>
                  </a:lnTo>
                  <a:lnTo>
                    <a:pt x="1638" y="18374"/>
                  </a:lnTo>
                  <a:lnTo>
                    <a:pt x="6553" y="22793"/>
                  </a:lnTo>
                  <a:lnTo>
                    <a:pt x="13925" y="25743"/>
                  </a:lnTo>
                  <a:lnTo>
                    <a:pt x="22282" y="26727"/>
                  </a:lnTo>
                  <a:lnTo>
                    <a:pt x="30638" y="25743"/>
                  </a:lnTo>
                  <a:lnTo>
                    <a:pt x="38011" y="22793"/>
                  </a:lnTo>
                  <a:lnTo>
                    <a:pt x="42925" y="18374"/>
                  </a:lnTo>
                  <a:lnTo>
                    <a:pt x="44564" y="13363"/>
                  </a:lnTo>
                  <a:lnTo>
                    <a:pt x="42925" y="8352"/>
                  </a:lnTo>
                  <a:lnTo>
                    <a:pt x="38011" y="3933"/>
                  </a:lnTo>
                  <a:lnTo>
                    <a:pt x="30638" y="983"/>
                  </a:lnTo>
                  <a:lnTo>
                    <a:pt x="22282" y="0"/>
                  </a:lnTo>
                  <a:close/>
                </a:path>
              </a:pathLst>
            </a:custGeom>
            <a:solidFill>
              <a:srgbClr val="F0E68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234" name="Google Shape;1234;p8"/>
            <p:cNvPicPr preferRelativeResize="0"/>
            <p:nvPr/>
          </p:nvPicPr>
          <p:blipFill rotWithShape="1">
            <a:blip r:embed="rId39">
              <a:alphaModFix/>
            </a:blip>
            <a:srcRect/>
            <a:stretch/>
          </p:blipFill>
          <p:spPr>
            <a:xfrm>
              <a:off x="6639902" y="2103615"/>
              <a:ext cx="44742" cy="16497"/>
            </a:xfrm>
            <a:prstGeom prst="rect">
              <a:avLst/>
            </a:prstGeom>
            <a:noFill/>
            <a:ln>
              <a:noFill/>
            </a:ln>
          </p:spPr>
        </p:pic>
        <p:sp>
          <p:nvSpPr>
            <p:cNvPr id="1235" name="Google Shape;1235;p8"/>
            <p:cNvSpPr/>
            <p:nvPr/>
          </p:nvSpPr>
          <p:spPr>
            <a:xfrm>
              <a:off x="6639991" y="2086401"/>
              <a:ext cx="45085" cy="27305"/>
            </a:xfrm>
            <a:custGeom>
              <a:avLst/>
              <a:gdLst/>
              <a:ahLst/>
              <a:cxnLst/>
              <a:rect l="l" t="t" r="r" b="b"/>
              <a:pathLst>
                <a:path w="45084" h="27305" extrusionOk="0">
                  <a:moveTo>
                    <a:pt x="22282" y="0"/>
                  </a:moveTo>
                  <a:lnTo>
                    <a:pt x="13925" y="983"/>
                  </a:lnTo>
                  <a:lnTo>
                    <a:pt x="6553" y="3933"/>
                  </a:lnTo>
                  <a:lnTo>
                    <a:pt x="1638" y="8357"/>
                  </a:lnTo>
                  <a:lnTo>
                    <a:pt x="0" y="13368"/>
                  </a:lnTo>
                  <a:lnTo>
                    <a:pt x="1638" y="18376"/>
                  </a:lnTo>
                  <a:lnTo>
                    <a:pt x="6553" y="22793"/>
                  </a:lnTo>
                  <a:lnTo>
                    <a:pt x="13925" y="25743"/>
                  </a:lnTo>
                  <a:lnTo>
                    <a:pt x="22282" y="26727"/>
                  </a:lnTo>
                  <a:lnTo>
                    <a:pt x="30638" y="25743"/>
                  </a:lnTo>
                  <a:lnTo>
                    <a:pt x="38011" y="22793"/>
                  </a:lnTo>
                  <a:lnTo>
                    <a:pt x="42925" y="18376"/>
                  </a:lnTo>
                  <a:lnTo>
                    <a:pt x="44564" y="13368"/>
                  </a:lnTo>
                  <a:lnTo>
                    <a:pt x="42925" y="8357"/>
                  </a:lnTo>
                  <a:lnTo>
                    <a:pt x="38011" y="3933"/>
                  </a:lnTo>
                  <a:lnTo>
                    <a:pt x="30638" y="983"/>
                  </a:lnTo>
                  <a:lnTo>
                    <a:pt x="22282" y="0"/>
                  </a:lnTo>
                  <a:close/>
                </a:path>
              </a:pathLst>
            </a:custGeom>
            <a:solidFill>
              <a:srgbClr val="F0E68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236" name="Google Shape;1236;p8"/>
            <p:cNvSpPr/>
            <p:nvPr/>
          </p:nvSpPr>
          <p:spPr>
            <a:xfrm>
              <a:off x="6655276" y="2095924"/>
              <a:ext cx="14604" cy="8890"/>
            </a:xfrm>
            <a:custGeom>
              <a:avLst/>
              <a:gdLst/>
              <a:ahLst/>
              <a:cxnLst/>
              <a:rect l="l" t="t" r="r" b="b"/>
              <a:pathLst>
                <a:path w="14604" h="8889" extrusionOk="0">
                  <a:moveTo>
                    <a:pt x="9436" y="0"/>
                  </a:moveTo>
                  <a:lnTo>
                    <a:pt x="5245" y="0"/>
                  </a:lnTo>
                  <a:lnTo>
                    <a:pt x="2451" y="1397"/>
                  </a:lnTo>
                  <a:lnTo>
                    <a:pt x="0" y="2794"/>
                  </a:lnTo>
                  <a:lnTo>
                    <a:pt x="0" y="5588"/>
                  </a:lnTo>
                  <a:lnTo>
                    <a:pt x="4902" y="8382"/>
                  </a:lnTo>
                  <a:lnTo>
                    <a:pt x="9093" y="8382"/>
                  </a:lnTo>
                  <a:lnTo>
                    <a:pt x="11887" y="6985"/>
                  </a:lnTo>
                  <a:lnTo>
                    <a:pt x="14338" y="5588"/>
                  </a:lnTo>
                  <a:lnTo>
                    <a:pt x="14338" y="2794"/>
                  </a:lnTo>
                  <a:lnTo>
                    <a:pt x="9436" y="0"/>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237" name="Google Shape;1237;p8"/>
            <p:cNvSpPr/>
            <p:nvPr/>
          </p:nvSpPr>
          <p:spPr>
            <a:xfrm>
              <a:off x="6659472" y="2066933"/>
              <a:ext cx="6350" cy="34925"/>
            </a:xfrm>
            <a:custGeom>
              <a:avLst/>
              <a:gdLst/>
              <a:ahLst/>
              <a:cxnLst/>
              <a:rect l="l" t="t" r="r" b="b"/>
              <a:pathLst>
                <a:path w="6350" h="34925" extrusionOk="0">
                  <a:moveTo>
                    <a:pt x="4902" y="0"/>
                  </a:moveTo>
                  <a:lnTo>
                    <a:pt x="1397" y="0"/>
                  </a:lnTo>
                  <a:lnTo>
                    <a:pt x="0" y="1396"/>
                  </a:lnTo>
                  <a:lnTo>
                    <a:pt x="0" y="33528"/>
                  </a:lnTo>
                  <a:lnTo>
                    <a:pt x="1397" y="34925"/>
                  </a:lnTo>
                  <a:lnTo>
                    <a:pt x="3149" y="34925"/>
                  </a:lnTo>
                  <a:lnTo>
                    <a:pt x="4902" y="34925"/>
                  </a:lnTo>
                  <a:lnTo>
                    <a:pt x="6299" y="33528"/>
                  </a:lnTo>
                  <a:lnTo>
                    <a:pt x="6299" y="1396"/>
                  </a:lnTo>
                  <a:lnTo>
                    <a:pt x="4902" y="0"/>
                  </a:lnTo>
                  <a:close/>
                </a:path>
              </a:pathLst>
            </a:custGeom>
            <a:solidFill>
              <a:srgbClr val="F8C3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238" name="Google Shape;1238;p8"/>
            <p:cNvPicPr preferRelativeResize="0"/>
            <p:nvPr/>
          </p:nvPicPr>
          <p:blipFill rotWithShape="1">
            <a:blip r:embed="rId37">
              <a:alphaModFix/>
            </a:blip>
            <a:srcRect/>
            <a:stretch/>
          </p:blipFill>
          <p:spPr>
            <a:xfrm>
              <a:off x="6585381" y="2219922"/>
              <a:ext cx="44742" cy="16497"/>
            </a:xfrm>
            <a:prstGeom prst="rect">
              <a:avLst/>
            </a:prstGeom>
            <a:noFill/>
            <a:ln>
              <a:noFill/>
            </a:ln>
          </p:spPr>
        </p:pic>
        <p:sp>
          <p:nvSpPr>
            <p:cNvPr id="1239" name="Google Shape;1239;p8"/>
            <p:cNvSpPr/>
            <p:nvPr/>
          </p:nvSpPr>
          <p:spPr>
            <a:xfrm>
              <a:off x="6585471" y="2203070"/>
              <a:ext cx="45085" cy="27305"/>
            </a:xfrm>
            <a:custGeom>
              <a:avLst/>
              <a:gdLst/>
              <a:ahLst/>
              <a:cxnLst/>
              <a:rect l="l" t="t" r="r" b="b"/>
              <a:pathLst>
                <a:path w="45084" h="27305" extrusionOk="0">
                  <a:moveTo>
                    <a:pt x="22282" y="0"/>
                  </a:moveTo>
                  <a:lnTo>
                    <a:pt x="13925" y="981"/>
                  </a:lnTo>
                  <a:lnTo>
                    <a:pt x="6553" y="3924"/>
                  </a:lnTo>
                  <a:lnTo>
                    <a:pt x="1638" y="8348"/>
                  </a:lnTo>
                  <a:lnTo>
                    <a:pt x="0" y="13358"/>
                  </a:lnTo>
                  <a:lnTo>
                    <a:pt x="1638" y="18367"/>
                  </a:lnTo>
                  <a:lnTo>
                    <a:pt x="6553" y="22783"/>
                  </a:lnTo>
                  <a:lnTo>
                    <a:pt x="13925" y="25734"/>
                  </a:lnTo>
                  <a:lnTo>
                    <a:pt x="22282" y="26717"/>
                  </a:lnTo>
                  <a:lnTo>
                    <a:pt x="30638" y="25734"/>
                  </a:lnTo>
                  <a:lnTo>
                    <a:pt x="38011" y="22783"/>
                  </a:lnTo>
                  <a:lnTo>
                    <a:pt x="42925" y="18367"/>
                  </a:lnTo>
                  <a:lnTo>
                    <a:pt x="44564" y="13358"/>
                  </a:lnTo>
                  <a:lnTo>
                    <a:pt x="42925" y="8348"/>
                  </a:lnTo>
                  <a:lnTo>
                    <a:pt x="38011" y="3924"/>
                  </a:lnTo>
                  <a:lnTo>
                    <a:pt x="30638" y="981"/>
                  </a:lnTo>
                  <a:lnTo>
                    <a:pt x="22282" y="0"/>
                  </a:lnTo>
                  <a:close/>
                </a:path>
              </a:pathLst>
            </a:custGeom>
            <a:solidFill>
              <a:srgbClr val="F0E68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240" name="Google Shape;1240;p8"/>
            <p:cNvPicPr preferRelativeResize="0"/>
            <p:nvPr/>
          </p:nvPicPr>
          <p:blipFill rotWithShape="1">
            <a:blip r:embed="rId37">
              <a:alphaModFix/>
            </a:blip>
            <a:srcRect/>
            <a:stretch/>
          </p:blipFill>
          <p:spPr>
            <a:xfrm>
              <a:off x="6585381" y="2206650"/>
              <a:ext cx="44742" cy="16497"/>
            </a:xfrm>
            <a:prstGeom prst="rect">
              <a:avLst/>
            </a:prstGeom>
            <a:noFill/>
            <a:ln>
              <a:noFill/>
            </a:ln>
          </p:spPr>
        </p:pic>
        <p:sp>
          <p:nvSpPr>
            <p:cNvPr id="1241" name="Google Shape;1241;p8"/>
            <p:cNvSpPr/>
            <p:nvPr/>
          </p:nvSpPr>
          <p:spPr>
            <a:xfrm>
              <a:off x="6585471" y="2189449"/>
              <a:ext cx="45085" cy="27305"/>
            </a:xfrm>
            <a:custGeom>
              <a:avLst/>
              <a:gdLst/>
              <a:ahLst/>
              <a:cxnLst/>
              <a:rect l="l" t="t" r="r" b="b"/>
              <a:pathLst>
                <a:path w="45084" h="27305" extrusionOk="0">
                  <a:moveTo>
                    <a:pt x="22282" y="0"/>
                  </a:moveTo>
                  <a:lnTo>
                    <a:pt x="13925" y="981"/>
                  </a:lnTo>
                  <a:lnTo>
                    <a:pt x="6553" y="3924"/>
                  </a:lnTo>
                  <a:lnTo>
                    <a:pt x="1638" y="8342"/>
                  </a:lnTo>
                  <a:lnTo>
                    <a:pt x="0" y="13354"/>
                  </a:lnTo>
                  <a:lnTo>
                    <a:pt x="1638" y="18365"/>
                  </a:lnTo>
                  <a:lnTo>
                    <a:pt x="6553" y="22783"/>
                  </a:lnTo>
                  <a:lnTo>
                    <a:pt x="13925" y="25734"/>
                  </a:lnTo>
                  <a:lnTo>
                    <a:pt x="22282" y="26717"/>
                  </a:lnTo>
                  <a:lnTo>
                    <a:pt x="30638" y="25734"/>
                  </a:lnTo>
                  <a:lnTo>
                    <a:pt x="38011" y="22783"/>
                  </a:lnTo>
                  <a:lnTo>
                    <a:pt x="42925" y="18365"/>
                  </a:lnTo>
                  <a:lnTo>
                    <a:pt x="44564" y="13354"/>
                  </a:lnTo>
                  <a:lnTo>
                    <a:pt x="42925" y="8342"/>
                  </a:lnTo>
                  <a:lnTo>
                    <a:pt x="38011" y="3924"/>
                  </a:lnTo>
                  <a:lnTo>
                    <a:pt x="30638" y="981"/>
                  </a:lnTo>
                  <a:lnTo>
                    <a:pt x="22282" y="0"/>
                  </a:lnTo>
                  <a:close/>
                </a:path>
              </a:pathLst>
            </a:custGeom>
            <a:solidFill>
              <a:srgbClr val="F0E68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242" name="Google Shape;1242;p8"/>
            <p:cNvPicPr preferRelativeResize="0"/>
            <p:nvPr/>
          </p:nvPicPr>
          <p:blipFill rotWithShape="1">
            <a:blip r:embed="rId37">
              <a:alphaModFix/>
            </a:blip>
            <a:srcRect/>
            <a:stretch/>
          </p:blipFill>
          <p:spPr>
            <a:xfrm>
              <a:off x="6585381" y="2192680"/>
              <a:ext cx="44742" cy="16503"/>
            </a:xfrm>
            <a:prstGeom prst="rect">
              <a:avLst/>
            </a:prstGeom>
            <a:noFill/>
            <a:ln>
              <a:noFill/>
            </a:ln>
          </p:spPr>
        </p:pic>
        <p:sp>
          <p:nvSpPr>
            <p:cNvPr id="1243" name="Google Shape;1243;p8"/>
            <p:cNvSpPr/>
            <p:nvPr/>
          </p:nvSpPr>
          <p:spPr>
            <a:xfrm>
              <a:off x="6585471" y="2175827"/>
              <a:ext cx="45085" cy="27305"/>
            </a:xfrm>
            <a:custGeom>
              <a:avLst/>
              <a:gdLst/>
              <a:ahLst/>
              <a:cxnLst/>
              <a:rect l="l" t="t" r="r" b="b"/>
              <a:pathLst>
                <a:path w="45084" h="27305" extrusionOk="0">
                  <a:moveTo>
                    <a:pt x="22282" y="0"/>
                  </a:moveTo>
                  <a:lnTo>
                    <a:pt x="13925" y="981"/>
                  </a:lnTo>
                  <a:lnTo>
                    <a:pt x="6553" y="3924"/>
                  </a:lnTo>
                  <a:lnTo>
                    <a:pt x="1638" y="8348"/>
                  </a:lnTo>
                  <a:lnTo>
                    <a:pt x="0" y="13358"/>
                  </a:lnTo>
                  <a:lnTo>
                    <a:pt x="1638" y="18367"/>
                  </a:lnTo>
                  <a:lnTo>
                    <a:pt x="6553" y="22783"/>
                  </a:lnTo>
                  <a:lnTo>
                    <a:pt x="13925" y="25734"/>
                  </a:lnTo>
                  <a:lnTo>
                    <a:pt x="22282" y="26717"/>
                  </a:lnTo>
                  <a:lnTo>
                    <a:pt x="30638" y="25734"/>
                  </a:lnTo>
                  <a:lnTo>
                    <a:pt x="38011" y="22783"/>
                  </a:lnTo>
                  <a:lnTo>
                    <a:pt x="42925" y="18367"/>
                  </a:lnTo>
                  <a:lnTo>
                    <a:pt x="44564" y="13358"/>
                  </a:lnTo>
                  <a:lnTo>
                    <a:pt x="42925" y="8348"/>
                  </a:lnTo>
                  <a:lnTo>
                    <a:pt x="38011" y="3924"/>
                  </a:lnTo>
                  <a:lnTo>
                    <a:pt x="30638" y="981"/>
                  </a:lnTo>
                  <a:lnTo>
                    <a:pt x="22282" y="0"/>
                  </a:lnTo>
                  <a:close/>
                </a:path>
              </a:pathLst>
            </a:custGeom>
            <a:solidFill>
              <a:srgbClr val="F0E68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244" name="Google Shape;1244;p8"/>
            <p:cNvPicPr preferRelativeResize="0"/>
            <p:nvPr/>
          </p:nvPicPr>
          <p:blipFill rotWithShape="1">
            <a:blip r:embed="rId37">
              <a:alphaModFix/>
            </a:blip>
            <a:srcRect/>
            <a:stretch/>
          </p:blipFill>
          <p:spPr>
            <a:xfrm>
              <a:off x="6585381" y="2178354"/>
              <a:ext cx="44742" cy="16510"/>
            </a:xfrm>
            <a:prstGeom prst="rect">
              <a:avLst/>
            </a:prstGeom>
            <a:noFill/>
            <a:ln>
              <a:noFill/>
            </a:ln>
          </p:spPr>
        </p:pic>
        <p:sp>
          <p:nvSpPr>
            <p:cNvPr id="1245" name="Google Shape;1245;p8"/>
            <p:cNvSpPr/>
            <p:nvPr/>
          </p:nvSpPr>
          <p:spPr>
            <a:xfrm>
              <a:off x="6585471" y="2161509"/>
              <a:ext cx="45085" cy="27305"/>
            </a:xfrm>
            <a:custGeom>
              <a:avLst/>
              <a:gdLst/>
              <a:ahLst/>
              <a:cxnLst/>
              <a:rect l="l" t="t" r="r" b="b"/>
              <a:pathLst>
                <a:path w="45084" h="27305" extrusionOk="0">
                  <a:moveTo>
                    <a:pt x="22282" y="0"/>
                  </a:moveTo>
                  <a:lnTo>
                    <a:pt x="13925" y="981"/>
                  </a:lnTo>
                  <a:lnTo>
                    <a:pt x="6553" y="3924"/>
                  </a:lnTo>
                  <a:lnTo>
                    <a:pt x="1638" y="8342"/>
                  </a:lnTo>
                  <a:lnTo>
                    <a:pt x="0" y="13354"/>
                  </a:lnTo>
                  <a:lnTo>
                    <a:pt x="1638" y="18365"/>
                  </a:lnTo>
                  <a:lnTo>
                    <a:pt x="6553" y="22783"/>
                  </a:lnTo>
                  <a:lnTo>
                    <a:pt x="13925" y="25734"/>
                  </a:lnTo>
                  <a:lnTo>
                    <a:pt x="22282" y="26717"/>
                  </a:lnTo>
                  <a:lnTo>
                    <a:pt x="30638" y="25734"/>
                  </a:lnTo>
                  <a:lnTo>
                    <a:pt x="38011" y="22783"/>
                  </a:lnTo>
                  <a:lnTo>
                    <a:pt x="42925" y="18365"/>
                  </a:lnTo>
                  <a:lnTo>
                    <a:pt x="44564" y="13354"/>
                  </a:lnTo>
                  <a:lnTo>
                    <a:pt x="42925" y="8342"/>
                  </a:lnTo>
                  <a:lnTo>
                    <a:pt x="38011" y="3924"/>
                  </a:lnTo>
                  <a:lnTo>
                    <a:pt x="30638" y="981"/>
                  </a:lnTo>
                  <a:lnTo>
                    <a:pt x="22282" y="0"/>
                  </a:lnTo>
                  <a:close/>
                </a:path>
              </a:pathLst>
            </a:custGeom>
            <a:solidFill>
              <a:srgbClr val="F0E68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246" name="Google Shape;1246;p8"/>
            <p:cNvPicPr preferRelativeResize="0"/>
            <p:nvPr/>
          </p:nvPicPr>
          <p:blipFill rotWithShape="1">
            <a:blip r:embed="rId37">
              <a:alphaModFix/>
            </a:blip>
            <a:srcRect/>
            <a:stretch/>
          </p:blipFill>
          <p:spPr>
            <a:xfrm>
              <a:off x="6585381" y="2164029"/>
              <a:ext cx="44742" cy="16506"/>
            </a:xfrm>
            <a:prstGeom prst="rect">
              <a:avLst/>
            </a:prstGeom>
            <a:noFill/>
            <a:ln>
              <a:noFill/>
            </a:ln>
          </p:spPr>
        </p:pic>
        <p:sp>
          <p:nvSpPr>
            <p:cNvPr id="1247" name="Google Shape;1247;p8"/>
            <p:cNvSpPr/>
            <p:nvPr/>
          </p:nvSpPr>
          <p:spPr>
            <a:xfrm>
              <a:off x="6585471" y="2147183"/>
              <a:ext cx="45085" cy="27305"/>
            </a:xfrm>
            <a:custGeom>
              <a:avLst/>
              <a:gdLst/>
              <a:ahLst/>
              <a:cxnLst/>
              <a:rect l="l" t="t" r="r" b="b"/>
              <a:pathLst>
                <a:path w="45084" h="27305" extrusionOk="0">
                  <a:moveTo>
                    <a:pt x="22282" y="0"/>
                  </a:moveTo>
                  <a:lnTo>
                    <a:pt x="13925" y="981"/>
                  </a:lnTo>
                  <a:lnTo>
                    <a:pt x="6553" y="3924"/>
                  </a:lnTo>
                  <a:lnTo>
                    <a:pt x="1638" y="8348"/>
                  </a:lnTo>
                  <a:lnTo>
                    <a:pt x="0" y="13358"/>
                  </a:lnTo>
                  <a:lnTo>
                    <a:pt x="1638" y="18367"/>
                  </a:lnTo>
                  <a:lnTo>
                    <a:pt x="6553" y="22783"/>
                  </a:lnTo>
                  <a:lnTo>
                    <a:pt x="13925" y="25734"/>
                  </a:lnTo>
                  <a:lnTo>
                    <a:pt x="22282" y="26717"/>
                  </a:lnTo>
                  <a:lnTo>
                    <a:pt x="30638" y="25734"/>
                  </a:lnTo>
                  <a:lnTo>
                    <a:pt x="38011" y="22783"/>
                  </a:lnTo>
                  <a:lnTo>
                    <a:pt x="42925" y="18367"/>
                  </a:lnTo>
                  <a:lnTo>
                    <a:pt x="44564" y="13358"/>
                  </a:lnTo>
                  <a:lnTo>
                    <a:pt x="42925" y="8348"/>
                  </a:lnTo>
                  <a:lnTo>
                    <a:pt x="38011" y="3924"/>
                  </a:lnTo>
                  <a:lnTo>
                    <a:pt x="30638" y="981"/>
                  </a:lnTo>
                  <a:lnTo>
                    <a:pt x="22282" y="0"/>
                  </a:lnTo>
                  <a:close/>
                </a:path>
              </a:pathLst>
            </a:custGeom>
            <a:solidFill>
              <a:srgbClr val="F0E68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248" name="Google Shape;1248;p8"/>
            <p:cNvPicPr preferRelativeResize="0"/>
            <p:nvPr/>
          </p:nvPicPr>
          <p:blipFill rotWithShape="1">
            <a:blip r:embed="rId37">
              <a:alphaModFix/>
            </a:blip>
            <a:srcRect/>
            <a:stretch/>
          </p:blipFill>
          <p:spPr>
            <a:xfrm>
              <a:off x="6585381" y="2150059"/>
              <a:ext cx="44742" cy="16506"/>
            </a:xfrm>
            <a:prstGeom prst="rect">
              <a:avLst/>
            </a:prstGeom>
            <a:noFill/>
            <a:ln>
              <a:noFill/>
            </a:ln>
          </p:spPr>
        </p:pic>
        <p:sp>
          <p:nvSpPr>
            <p:cNvPr id="1249" name="Google Shape;1249;p8"/>
            <p:cNvSpPr/>
            <p:nvPr/>
          </p:nvSpPr>
          <p:spPr>
            <a:xfrm>
              <a:off x="6585471" y="2132856"/>
              <a:ext cx="45085" cy="27305"/>
            </a:xfrm>
            <a:custGeom>
              <a:avLst/>
              <a:gdLst/>
              <a:ahLst/>
              <a:cxnLst/>
              <a:rect l="l" t="t" r="r" b="b"/>
              <a:pathLst>
                <a:path w="45084" h="27305" extrusionOk="0">
                  <a:moveTo>
                    <a:pt x="22282" y="0"/>
                  </a:moveTo>
                  <a:lnTo>
                    <a:pt x="13925" y="983"/>
                  </a:lnTo>
                  <a:lnTo>
                    <a:pt x="6553" y="3933"/>
                  </a:lnTo>
                  <a:lnTo>
                    <a:pt x="1638" y="8352"/>
                  </a:lnTo>
                  <a:lnTo>
                    <a:pt x="0" y="13363"/>
                  </a:lnTo>
                  <a:lnTo>
                    <a:pt x="1638" y="18374"/>
                  </a:lnTo>
                  <a:lnTo>
                    <a:pt x="6553" y="22793"/>
                  </a:lnTo>
                  <a:lnTo>
                    <a:pt x="13925" y="25743"/>
                  </a:lnTo>
                  <a:lnTo>
                    <a:pt x="22282" y="26727"/>
                  </a:lnTo>
                  <a:lnTo>
                    <a:pt x="30638" y="25743"/>
                  </a:lnTo>
                  <a:lnTo>
                    <a:pt x="38011" y="22793"/>
                  </a:lnTo>
                  <a:lnTo>
                    <a:pt x="42925" y="18374"/>
                  </a:lnTo>
                  <a:lnTo>
                    <a:pt x="44564" y="13363"/>
                  </a:lnTo>
                  <a:lnTo>
                    <a:pt x="42925" y="8352"/>
                  </a:lnTo>
                  <a:lnTo>
                    <a:pt x="38011" y="3933"/>
                  </a:lnTo>
                  <a:lnTo>
                    <a:pt x="30638" y="983"/>
                  </a:lnTo>
                  <a:lnTo>
                    <a:pt x="22282" y="0"/>
                  </a:lnTo>
                  <a:close/>
                </a:path>
              </a:pathLst>
            </a:custGeom>
            <a:solidFill>
              <a:srgbClr val="F0E68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250" name="Google Shape;1250;p8"/>
            <p:cNvPicPr preferRelativeResize="0"/>
            <p:nvPr/>
          </p:nvPicPr>
          <p:blipFill rotWithShape="1">
            <a:blip r:embed="rId37">
              <a:alphaModFix/>
            </a:blip>
            <a:srcRect/>
            <a:stretch/>
          </p:blipFill>
          <p:spPr>
            <a:xfrm>
              <a:off x="6585381" y="2135746"/>
              <a:ext cx="44742" cy="16497"/>
            </a:xfrm>
            <a:prstGeom prst="rect">
              <a:avLst/>
            </a:prstGeom>
            <a:noFill/>
            <a:ln>
              <a:noFill/>
            </a:ln>
          </p:spPr>
        </p:pic>
        <p:sp>
          <p:nvSpPr>
            <p:cNvPr id="1251" name="Google Shape;1251;p8"/>
            <p:cNvSpPr/>
            <p:nvPr/>
          </p:nvSpPr>
          <p:spPr>
            <a:xfrm>
              <a:off x="6585471" y="2118545"/>
              <a:ext cx="45085" cy="27305"/>
            </a:xfrm>
            <a:custGeom>
              <a:avLst/>
              <a:gdLst/>
              <a:ahLst/>
              <a:cxnLst/>
              <a:rect l="l" t="t" r="r" b="b"/>
              <a:pathLst>
                <a:path w="45084" h="27305" extrusionOk="0">
                  <a:moveTo>
                    <a:pt x="22282" y="0"/>
                  </a:moveTo>
                  <a:lnTo>
                    <a:pt x="13925" y="981"/>
                  </a:lnTo>
                  <a:lnTo>
                    <a:pt x="6553" y="3924"/>
                  </a:lnTo>
                  <a:lnTo>
                    <a:pt x="1638" y="8348"/>
                  </a:lnTo>
                  <a:lnTo>
                    <a:pt x="0" y="13358"/>
                  </a:lnTo>
                  <a:lnTo>
                    <a:pt x="1638" y="18367"/>
                  </a:lnTo>
                  <a:lnTo>
                    <a:pt x="6553" y="22783"/>
                  </a:lnTo>
                  <a:lnTo>
                    <a:pt x="13925" y="25734"/>
                  </a:lnTo>
                  <a:lnTo>
                    <a:pt x="22282" y="26717"/>
                  </a:lnTo>
                  <a:lnTo>
                    <a:pt x="30638" y="25734"/>
                  </a:lnTo>
                  <a:lnTo>
                    <a:pt x="38011" y="22783"/>
                  </a:lnTo>
                  <a:lnTo>
                    <a:pt x="42925" y="18367"/>
                  </a:lnTo>
                  <a:lnTo>
                    <a:pt x="44564" y="13358"/>
                  </a:lnTo>
                  <a:lnTo>
                    <a:pt x="42925" y="8348"/>
                  </a:lnTo>
                  <a:lnTo>
                    <a:pt x="38011" y="3924"/>
                  </a:lnTo>
                  <a:lnTo>
                    <a:pt x="30638" y="981"/>
                  </a:lnTo>
                  <a:lnTo>
                    <a:pt x="22282" y="0"/>
                  </a:lnTo>
                  <a:close/>
                </a:path>
              </a:pathLst>
            </a:custGeom>
            <a:solidFill>
              <a:srgbClr val="F0E68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252" name="Google Shape;1252;p8"/>
            <p:cNvSpPr/>
            <p:nvPr/>
          </p:nvSpPr>
          <p:spPr>
            <a:xfrm>
              <a:off x="6600757" y="2128059"/>
              <a:ext cx="14604" cy="8890"/>
            </a:xfrm>
            <a:custGeom>
              <a:avLst/>
              <a:gdLst/>
              <a:ahLst/>
              <a:cxnLst/>
              <a:rect l="l" t="t" r="r" b="b"/>
              <a:pathLst>
                <a:path w="14604" h="8889" extrusionOk="0">
                  <a:moveTo>
                    <a:pt x="9436" y="0"/>
                  </a:moveTo>
                  <a:lnTo>
                    <a:pt x="5245" y="0"/>
                  </a:lnTo>
                  <a:lnTo>
                    <a:pt x="2451" y="1397"/>
                  </a:lnTo>
                  <a:lnTo>
                    <a:pt x="0" y="2794"/>
                  </a:lnTo>
                  <a:lnTo>
                    <a:pt x="0" y="5588"/>
                  </a:lnTo>
                  <a:lnTo>
                    <a:pt x="4902" y="8382"/>
                  </a:lnTo>
                  <a:lnTo>
                    <a:pt x="9093" y="8382"/>
                  </a:lnTo>
                  <a:lnTo>
                    <a:pt x="11887" y="6985"/>
                  </a:lnTo>
                  <a:lnTo>
                    <a:pt x="14338" y="5588"/>
                  </a:lnTo>
                  <a:lnTo>
                    <a:pt x="14338" y="2794"/>
                  </a:lnTo>
                  <a:lnTo>
                    <a:pt x="9436" y="0"/>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253" name="Google Shape;1253;p8"/>
            <p:cNvSpPr/>
            <p:nvPr/>
          </p:nvSpPr>
          <p:spPr>
            <a:xfrm>
              <a:off x="6604951" y="2099069"/>
              <a:ext cx="6350" cy="34925"/>
            </a:xfrm>
            <a:custGeom>
              <a:avLst/>
              <a:gdLst/>
              <a:ahLst/>
              <a:cxnLst/>
              <a:rect l="l" t="t" r="r" b="b"/>
              <a:pathLst>
                <a:path w="6350" h="34925" extrusionOk="0">
                  <a:moveTo>
                    <a:pt x="4902" y="0"/>
                  </a:moveTo>
                  <a:lnTo>
                    <a:pt x="1397" y="0"/>
                  </a:lnTo>
                  <a:lnTo>
                    <a:pt x="0" y="1396"/>
                  </a:lnTo>
                  <a:lnTo>
                    <a:pt x="0" y="33528"/>
                  </a:lnTo>
                  <a:lnTo>
                    <a:pt x="1397" y="34925"/>
                  </a:lnTo>
                  <a:lnTo>
                    <a:pt x="3149" y="34925"/>
                  </a:lnTo>
                  <a:lnTo>
                    <a:pt x="4902" y="34925"/>
                  </a:lnTo>
                  <a:lnTo>
                    <a:pt x="6299" y="33528"/>
                  </a:lnTo>
                  <a:lnTo>
                    <a:pt x="6299" y="1396"/>
                  </a:lnTo>
                  <a:lnTo>
                    <a:pt x="4902" y="0"/>
                  </a:lnTo>
                  <a:close/>
                </a:path>
              </a:pathLst>
            </a:custGeom>
            <a:solidFill>
              <a:srgbClr val="F8C3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254" name="Google Shape;1254;p8"/>
            <p:cNvPicPr preferRelativeResize="0"/>
            <p:nvPr/>
          </p:nvPicPr>
          <p:blipFill rotWithShape="1">
            <a:blip r:embed="rId40">
              <a:alphaModFix/>
            </a:blip>
            <a:srcRect/>
            <a:stretch/>
          </p:blipFill>
          <p:spPr>
            <a:xfrm>
              <a:off x="6495567" y="2313178"/>
              <a:ext cx="129311" cy="114922"/>
            </a:xfrm>
            <a:prstGeom prst="rect">
              <a:avLst/>
            </a:prstGeom>
            <a:noFill/>
            <a:ln>
              <a:noFill/>
            </a:ln>
          </p:spPr>
        </p:pic>
        <p:sp>
          <p:nvSpPr>
            <p:cNvPr id="1255" name="Google Shape;1255;p8"/>
            <p:cNvSpPr/>
            <p:nvPr/>
          </p:nvSpPr>
          <p:spPr>
            <a:xfrm>
              <a:off x="7734834" y="2836421"/>
              <a:ext cx="255904" cy="148590"/>
            </a:xfrm>
            <a:custGeom>
              <a:avLst/>
              <a:gdLst/>
              <a:ahLst/>
              <a:cxnLst/>
              <a:rect l="l" t="t" r="r" b="b"/>
              <a:pathLst>
                <a:path w="255904" h="148589" extrusionOk="0">
                  <a:moveTo>
                    <a:pt x="172643" y="0"/>
                  </a:moveTo>
                  <a:lnTo>
                    <a:pt x="0" y="99542"/>
                  </a:lnTo>
                  <a:lnTo>
                    <a:pt x="83197" y="148094"/>
                  </a:lnTo>
                  <a:lnTo>
                    <a:pt x="255841" y="48196"/>
                  </a:lnTo>
                  <a:lnTo>
                    <a:pt x="172643" y="0"/>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256" name="Google Shape;1256;p8"/>
            <p:cNvPicPr preferRelativeResize="0"/>
            <p:nvPr/>
          </p:nvPicPr>
          <p:blipFill rotWithShape="1">
            <a:blip r:embed="rId41">
              <a:alphaModFix/>
            </a:blip>
            <a:srcRect/>
            <a:stretch/>
          </p:blipFill>
          <p:spPr>
            <a:xfrm>
              <a:off x="7797038" y="2676791"/>
              <a:ext cx="45808" cy="256120"/>
            </a:xfrm>
            <a:prstGeom prst="rect">
              <a:avLst/>
            </a:prstGeom>
            <a:noFill/>
            <a:ln>
              <a:noFill/>
            </a:ln>
          </p:spPr>
        </p:pic>
        <p:sp>
          <p:nvSpPr>
            <p:cNvPr id="1257" name="Google Shape;1257;p8"/>
            <p:cNvSpPr/>
            <p:nvPr/>
          </p:nvSpPr>
          <p:spPr>
            <a:xfrm>
              <a:off x="7679626" y="2441370"/>
              <a:ext cx="84455" cy="330200"/>
            </a:xfrm>
            <a:custGeom>
              <a:avLst/>
              <a:gdLst/>
              <a:ahLst/>
              <a:cxnLst/>
              <a:rect l="l" t="t" r="r" b="b"/>
              <a:pathLst>
                <a:path w="84454" h="330200" extrusionOk="0">
                  <a:moveTo>
                    <a:pt x="0" y="0"/>
                  </a:moveTo>
                  <a:lnTo>
                    <a:pt x="1054" y="281876"/>
                  </a:lnTo>
                  <a:lnTo>
                    <a:pt x="84226" y="330085"/>
                  </a:lnTo>
                  <a:lnTo>
                    <a:pt x="83172" y="48552"/>
                  </a:lnTo>
                  <a:lnTo>
                    <a:pt x="0" y="0"/>
                  </a:lnTo>
                  <a:close/>
                </a:path>
              </a:pathLst>
            </a:custGeom>
            <a:solidFill>
              <a:srgbClr val="F0E68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258" name="Google Shape;1258;p8"/>
            <p:cNvSpPr/>
            <p:nvPr/>
          </p:nvSpPr>
          <p:spPr>
            <a:xfrm>
              <a:off x="7679632" y="2341822"/>
              <a:ext cx="255904" cy="148590"/>
            </a:xfrm>
            <a:custGeom>
              <a:avLst/>
              <a:gdLst/>
              <a:ahLst/>
              <a:cxnLst/>
              <a:rect l="l" t="t" r="r" b="b"/>
              <a:pathLst>
                <a:path w="255904" h="148589" extrusionOk="0">
                  <a:moveTo>
                    <a:pt x="172643" y="0"/>
                  </a:moveTo>
                  <a:lnTo>
                    <a:pt x="0" y="99555"/>
                  </a:lnTo>
                  <a:lnTo>
                    <a:pt x="83172" y="148094"/>
                  </a:lnTo>
                  <a:lnTo>
                    <a:pt x="255816" y="48552"/>
                  </a:lnTo>
                  <a:lnTo>
                    <a:pt x="172643" y="0"/>
                  </a:lnTo>
                  <a:close/>
                </a:path>
              </a:pathLst>
            </a:custGeom>
            <a:solidFill>
              <a:srgbClr val="F7F8F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259" name="Google Shape;1259;p8"/>
            <p:cNvSpPr/>
            <p:nvPr/>
          </p:nvSpPr>
          <p:spPr>
            <a:xfrm>
              <a:off x="7762798" y="2390378"/>
              <a:ext cx="173990" cy="381635"/>
            </a:xfrm>
            <a:custGeom>
              <a:avLst/>
              <a:gdLst/>
              <a:ahLst/>
              <a:cxnLst/>
              <a:rect l="l" t="t" r="r" b="b"/>
              <a:pathLst>
                <a:path w="173990" h="381635" extrusionOk="0">
                  <a:moveTo>
                    <a:pt x="172643" y="0"/>
                  </a:moveTo>
                  <a:lnTo>
                    <a:pt x="0" y="99542"/>
                  </a:lnTo>
                  <a:lnTo>
                    <a:pt x="1054" y="381076"/>
                  </a:lnTo>
                  <a:lnTo>
                    <a:pt x="173697" y="281520"/>
                  </a:lnTo>
                  <a:lnTo>
                    <a:pt x="172643" y="0"/>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260" name="Google Shape;1260;p8"/>
            <p:cNvSpPr/>
            <p:nvPr/>
          </p:nvSpPr>
          <p:spPr>
            <a:xfrm>
              <a:off x="7780620" y="2425306"/>
              <a:ext cx="138430" cy="311785"/>
            </a:xfrm>
            <a:custGeom>
              <a:avLst/>
              <a:gdLst/>
              <a:ahLst/>
              <a:cxnLst/>
              <a:rect l="l" t="t" r="r" b="b"/>
              <a:pathLst>
                <a:path w="138429" h="311785" extrusionOk="0">
                  <a:moveTo>
                    <a:pt x="129311" y="0"/>
                  </a:moveTo>
                  <a:lnTo>
                    <a:pt x="9791" y="68808"/>
                  </a:lnTo>
                  <a:lnTo>
                    <a:pt x="3860" y="72301"/>
                  </a:lnTo>
                  <a:lnTo>
                    <a:pt x="0" y="78943"/>
                  </a:lnTo>
                  <a:lnTo>
                    <a:pt x="698" y="306324"/>
                  </a:lnTo>
                  <a:lnTo>
                    <a:pt x="8737" y="311213"/>
                  </a:lnTo>
                  <a:lnTo>
                    <a:pt x="134200" y="238912"/>
                  </a:lnTo>
                  <a:lnTo>
                    <a:pt x="138048" y="232270"/>
                  </a:lnTo>
                  <a:lnTo>
                    <a:pt x="137350" y="4889"/>
                  </a:lnTo>
                  <a:lnTo>
                    <a:pt x="129311" y="0"/>
                  </a:lnTo>
                  <a:close/>
                </a:path>
              </a:pathLst>
            </a:custGeom>
            <a:solidFill>
              <a:srgbClr val="F8C3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261" name="Google Shape;1261;p8"/>
            <p:cNvPicPr preferRelativeResize="0"/>
            <p:nvPr/>
          </p:nvPicPr>
          <p:blipFill rotWithShape="1">
            <a:blip r:embed="rId42">
              <a:alphaModFix/>
            </a:blip>
            <a:srcRect/>
            <a:stretch/>
          </p:blipFill>
          <p:spPr>
            <a:xfrm>
              <a:off x="7586318" y="3818274"/>
              <a:ext cx="795427" cy="895226"/>
            </a:xfrm>
            <a:prstGeom prst="rect">
              <a:avLst/>
            </a:prstGeom>
            <a:noFill/>
            <a:ln>
              <a:noFill/>
            </a:ln>
          </p:spPr>
        </p:pic>
        <p:sp>
          <p:nvSpPr>
            <p:cNvPr id="1262" name="Google Shape;1262;p8"/>
            <p:cNvSpPr/>
            <p:nvPr/>
          </p:nvSpPr>
          <p:spPr>
            <a:xfrm>
              <a:off x="5622195" y="4496574"/>
              <a:ext cx="387985" cy="238125"/>
            </a:xfrm>
            <a:custGeom>
              <a:avLst/>
              <a:gdLst/>
              <a:ahLst/>
              <a:cxnLst/>
              <a:rect l="l" t="t" r="r" b="b"/>
              <a:pathLst>
                <a:path w="387985" h="238125" extrusionOk="0">
                  <a:moveTo>
                    <a:pt x="12585" y="0"/>
                  </a:moveTo>
                  <a:lnTo>
                    <a:pt x="5245" y="4559"/>
                  </a:lnTo>
                  <a:lnTo>
                    <a:pt x="355" y="7340"/>
                  </a:lnTo>
                  <a:lnTo>
                    <a:pt x="0" y="14325"/>
                  </a:lnTo>
                  <a:lnTo>
                    <a:pt x="4203" y="17475"/>
                  </a:lnTo>
                  <a:lnTo>
                    <a:pt x="43687" y="49263"/>
                  </a:lnTo>
                  <a:lnTo>
                    <a:pt x="16433" y="64985"/>
                  </a:lnTo>
                  <a:lnTo>
                    <a:pt x="16433" y="88747"/>
                  </a:lnTo>
                  <a:lnTo>
                    <a:pt x="274345" y="237528"/>
                  </a:lnTo>
                  <a:lnTo>
                    <a:pt x="286588" y="237528"/>
                  </a:lnTo>
                  <a:lnTo>
                    <a:pt x="301256" y="228790"/>
                  </a:lnTo>
                  <a:lnTo>
                    <a:pt x="301256" y="221805"/>
                  </a:lnTo>
                  <a:lnTo>
                    <a:pt x="96812" y="103746"/>
                  </a:lnTo>
                  <a:lnTo>
                    <a:pt x="96812" y="91871"/>
                  </a:lnTo>
                  <a:lnTo>
                    <a:pt x="136309" y="68821"/>
                  </a:lnTo>
                  <a:lnTo>
                    <a:pt x="209328" y="68821"/>
                  </a:lnTo>
                  <a:lnTo>
                    <a:pt x="131220" y="23761"/>
                  </a:lnTo>
                  <a:lnTo>
                    <a:pt x="88074" y="23761"/>
                  </a:lnTo>
                  <a:lnTo>
                    <a:pt x="12585" y="0"/>
                  </a:lnTo>
                  <a:close/>
                </a:path>
                <a:path w="387985" h="238125" extrusionOk="0">
                  <a:moveTo>
                    <a:pt x="209328" y="68821"/>
                  </a:moveTo>
                  <a:lnTo>
                    <a:pt x="156921" y="68821"/>
                  </a:lnTo>
                  <a:lnTo>
                    <a:pt x="361378" y="186880"/>
                  </a:lnTo>
                  <a:lnTo>
                    <a:pt x="373608" y="186880"/>
                  </a:lnTo>
                  <a:lnTo>
                    <a:pt x="387934" y="178498"/>
                  </a:lnTo>
                  <a:lnTo>
                    <a:pt x="387934" y="171856"/>
                  </a:lnTo>
                  <a:lnTo>
                    <a:pt x="209328" y="68821"/>
                  </a:lnTo>
                  <a:close/>
                </a:path>
                <a:path w="387985" h="238125" extrusionOk="0">
                  <a:moveTo>
                    <a:pt x="130009" y="23063"/>
                  </a:moveTo>
                  <a:lnTo>
                    <a:pt x="89128" y="23063"/>
                  </a:lnTo>
                  <a:lnTo>
                    <a:pt x="88074" y="23761"/>
                  </a:lnTo>
                  <a:lnTo>
                    <a:pt x="131220" y="23761"/>
                  </a:lnTo>
                  <a:lnTo>
                    <a:pt x="130009" y="23063"/>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263" name="Google Shape;1263;p8"/>
            <p:cNvPicPr preferRelativeResize="0"/>
            <p:nvPr/>
          </p:nvPicPr>
          <p:blipFill rotWithShape="1">
            <a:blip r:embed="rId43">
              <a:alphaModFix/>
            </a:blip>
            <a:srcRect/>
            <a:stretch/>
          </p:blipFill>
          <p:spPr>
            <a:xfrm>
              <a:off x="5946864" y="4611065"/>
              <a:ext cx="37058" cy="46901"/>
            </a:xfrm>
            <a:prstGeom prst="rect">
              <a:avLst/>
            </a:prstGeom>
            <a:noFill/>
            <a:ln>
              <a:noFill/>
            </a:ln>
          </p:spPr>
        </p:pic>
        <p:sp>
          <p:nvSpPr>
            <p:cNvPr id="1264" name="Google Shape;1264;p8"/>
            <p:cNvSpPr/>
            <p:nvPr/>
          </p:nvSpPr>
          <p:spPr>
            <a:xfrm>
              <a:off x="5942680" y="4616629"/>
              <a:ext cx="33020" cy="42545"/>
            </a:xfrm>
            <a:custGeom>
              <a:avLst/>
              <a:gdLst/>
              <a:ahLst/>
              <a:cxnLst/>
              <a:rect l="l" t="t" r="r" b="b"/>
              <a:pathLst>
                <a:path w="33020" h="42545" extrusionOk="0">
                  <a:moveTo>
                    <a:pt x="10024" y="0"/>
                  </a:moveTo>
                  <a:lnTo>
                    <a:pt x="4805" y="1032"/>
                  </a:lnTo>
                  <a:lnTo>
                    <a:pt x="1288" y="5010"/>
                  </a:lnTo>
                  <a:lnTo>
                    <a:pt x="0" y="11635"/>
                  </a:lnTo>
                  <a:lnTo>
                    <a:pt x="1288" y="19800"/>
                  </a:lnTo>
                  <a:lnTo>
                    <a:pt x="4805" y="27927"/>
                  </a:lnTo>
                  <a:lnTo>
                    <a:pt x="10024" y="35072"/>
                  </a:lnTo>
                  <a:lnTo>
                    <a:pt x="16421" y="40286"/>
                  </a:lnTo>
                  <a:lnTo>
                    <a:pt x="22825" y="42492"/>
                  </a:lnTo>
                  <a:lnTo>
                    <a:pt x="28047" y="41458"/>
                  </a:lnTo>
                  <a:lnTo>
                    <a:pt x="31565" y="37475"/>
                  </a:lnTo>
                  <a:lnTo>
                    <a:pt x="32854" y="30837"/>
                  </a:lnTo>
                  <a:lnTo>
                    <a:pt x="31565" y="22687"/>
                  </a:lnTo>
                  <a:lnTo>
                    <a:pt x="28047" y="14567"/>
                  </a:lnTo>
                  <a:lnTo>
                    <a:pt x="22825" y="7425"/>
                  </a:lnTo>
                  <a:lnTo>
                    <a:pt x="16421" y="2211"/>
                  </a:lnTo>
                  <a:lnTo>
                    <a:pt x="10024" y="0"/>
                  </a:lnTo>
                  <a:close/>
                </a:path>
              </a:pathLst>
            </a:custGeom>
            <a:solidFill>
              <a:srgbClr val="3C466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265" name="Google Shape;1265;p8"/>
            <p:cNvSpPr/>
            <p:nvPr/>
          </p:nvSpPr>
          <p:spPr>
            <a:xfrm>
              <a:off x="5946519" y="4620582"/>
              <a:ext cx="25400" cy="34290"/>
            </a:xfrm>
            <a:custGeom>
              <a:avLst/>
              <a:gdLst/>
              <a:ahLst/>
              <a:cxnLst/>
              <a:rect l="l" t="t" r="r" b="b"/>
              <a:pathLst>
                <a:path w="25400" h="34289" extrusionOk="0">
                  <a:moveTo>
                    <a:pt x="6642" y="0"/>
                  </a:moveTo>
                  <a:lnTo>
                    <a:pt x="3848" y="0"/>
                  </a:lnTo>
                  <a:lnTo>
                    <a:pt x="2806" y="342"/>
                  </a:lnTo>
                  <a:lnTo>
                    <a:pt x="1752" y="1397"/>
                  </a:lnTo>
                  <a:lnTo>
                    <a:pt x="698" y="2794"/>
                  </a:lnTo>
                  <a:lnTo>
                    <a:pt x="0" y="4902"/>
                  </a:lnTo>
                  <a:lnTo>
                    <a:pt x="0" y="7327"/>
                  </a:lnTo>
                  <a:lnTo>
                    <a:pt x="18173" y="33870"/>
                  </a:lnTo>
                  <a:lnTo>
                    <a:pt x="19570" y="33870"/>
                  </a:lnTo>
                  <a:lnTo>
                    <a:pt x="19926" y="34226"/>
                  </a:lnTo>
                  <a:lnTo>
                    <a:pt x="24472" y="34226"/>
                  </a:lnTo>
                  <a:lnTo>
                    <a:pt x="24815" y="28994"/>
                  </a:lnTo>
                  <a:lnTo>
                    <a:pt x="24815" y="26543"/>
                  </a:lnTo>
                  <a:lnTo>
                    <a:pt x="23657" y="19431"/>
                  </a:lnTo>
                  <a:lnTo>
                    <a:pt x="20534" y="12314"/>
                  </a:lnTo>
                  <a:lnTo>
                    <a:pt x="15970" y="6113"/>
                  </a:lnTo>
                  <a:lnTo>
                    <a:pt x="10490" y="1752"/>
                  </a:lnTo>
                  <a:lnTo>
                    <a:pt x="8737" y="698"/>
                  </a:lnTo>
                  <a:lnTo>
                    <a:pt x="6642" y="0"/>
                  </a:lnTo>
                  <a:close/>
                </a:path>
              </a:pathLst>
            </a:custGeom>
            <a:solidFill>
              <a:srgbClr val="22283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266" name="Google Shape;1266;p8"/>
            <p:cNvSpPr/>
            <p:nvPr/>
          </p:nvSpPr>
          <p:spPr>
            <a:xfrm>
              <a:off x="5947224" y="4620933"/>
              <a:ext cx="24130" cy="34290"/>
            </a:xfrm>
            <a:custGeom>
              <a:avLst/>
              <a:gdLst/>
              <a:ahLst/>
              <a:cxnLst/>
              <a:rect l="l" t="t" r="r" b="b"/>
              <a:pathLst>
                <a:path w="24129" h="34289" extrusionOk="0">
                  <a:moveTo>
                    <a:pt x="4191" y="0"/>
                  </a:moveTo>
                  <a:lnTo>
                    <a:pt x="3149" y="0"/>
                  </a:lnTo>
                  <a:lnTo>
                    <a:pt x="1397" y="1396"/>
                  </a:lnTo>
                  <a:lnTo>
                    <a:pt x="1752" y="1752"/>
                  </a:lnTo>
                  <a:lnTo>
                    <a:pt x="698" y="2793"/>
                  </a:lnTo>
                  <a:lnTo>
                    <a:pt x="0" y="5245"/>
                  </a:lnTo>
                  <a:lnTo>
                    <a:pt x="0" y="7683"/>
                  </a:lnTo>
                  <a:lnTo>
                    <a:pt x="18173" y="34226"/>
                  </a:lnTo>
                  <a:lnTo>
                    <a:pt x="22021" y="34226"/>
                  </a:lnTo>
                  <a:lnTo>
                    <a:pt x="23063" y="32842"/>
                  </a:lnTo>
                  <a:lnTo>
                    <a:pt x="23761" y="31089"/>
                  </a:lnTo>
                  <a:lnTo>
                    <a:pt x="21666" y="31089"/>
                  </a:lnTo>
                  <a:lnTo>
                    <a:pt x="19913" y="30391"/>
                  </a:lnTo>
                  <a:lnTo>
                    <a:pt x="3492" y="2793"/>
                  </a:lnTo>
                  <a:lnTo>
                    <a:pt x="4191" y="0"/>
                  </a:lnTo>
                  <a:close/>
                </a:path>
              </a:pathLst>
            </a:custGeom>
            <a:solidFill>
              <a:srgbClr val="F8C3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267" name="Google Shape;1267;p8"/>
            <p:cNvPicPr preferRelativeResize="0"/>
            <p:nvPr/>
          </p:nvPicPr>
          <p:blipFill rotWithShape="1">
            <a:blip r:embed="rId44">
              <a:alphaModFix/>
            </a:blip>
            <a:srcRect/>
            <a:stretch/>
          </p:blipFill>
          <p:spPr>
            <a:xfrm>
              <a:off x="5981483" y="4630966"/>
              <a:ext cx="37033" cy="46901"/>
            </a:xfrm>
            <a:prstGeom prst="rect">
              <a:avLst/>
            </a:prstGeom>
            <a:noFill/>
            <a:ln>
              <a:noFill/>
            </a:ln>
          </p:spPr>
        </p:pic>
        <p:sp>
          <p:nvSpPr>
            <p:cNvPr id="1268" name="Google Shape;1268;p8"/>
            <p:cNvSpPr/>
            <p:nvPr/>
          </p:nvSpPr>
          <p:spPr>
            <a:xfrm>
              <a:off x="5977279" y="4636541"/>
              <a:ext cx="33020" cy="42545"/>
            </a:xfrm>
            <a:custGeom>
              <a:avLst/>
              <a:gdLst/>
              <a:ahLst/>
              <a:cxnLst/>
              <a:rect l="l" t="t" r="r" b="b"/>
              <a:pathLst>
                <a:path w="33020" h="42545" extrusionOk="0">
                  <a:moveTo>
                    <a:pt x="10024" y="0"/>
                  </a:moveTo>
                  <a:lnTo>
                    <a:pt x="4805" y="1031"/>
                  </a:lnTo>
                  <a:lnTo>
                    <a:pt x="1288" y="5006"/>
                  </a:lnTo>
                  <a:lnTo>
                    <a:pt x="0" y="11630"/>
                  </a:lnTo>
                  <a:lnTo>
                    <a:pt x="1288" y="19794"/>
                  </a:lnTo>
                  <a:lnTo>
                    <a:pt x="4805" y="27922"/>
                  </a:lnTo>
                  <a:lnTo>
                    <a:pt x="10024" y="35066"/>
                  </a:lnTo>
                  <a:lnTo>
                    <a:pt x="16421" y="40281"/>
                  </a:lnTo>
                  <a:lnTo>
                    <a:pt x="22825" y="42493"/>
                  </a:lnTo>
                  <a:lnTo>
                    <a:pt x="28047" y="41460"/>
                  </a:lnTo>
                  <a:lnTo>
                    <a:pt x="31565" y="37482"/>
                  </a:lnTo>
                  <a:lnTo>
                    <a:pt x="32854" y="30857"/>
                  </a:lnTo>
                  <a:lnTo>
                    <a:pt x="31565" y="22693"/>
                  </a:lnTo>
                  <a:lnTo>
                    <a:pt x="28047" y="14565"/>
                  </a:lnTo>
                  <a:lnTo>
                    <a:pt x="22825" y="7420"/>
                  </a:lnTo>
                  <a:lnTo>
                    <a:pt x="16421" y="2206"/>
                  </a:lnTo>
                  <a:lnTo>
                    <a:pt x="10024" y="0"/>
                  </a:lnTo>
                  <a:close/>
                </a:path>
              </a:pathLst>
            </a:custGeom>
            <a:solidFill>
              <a:srgbClr val="3C466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269" name="Google Shape;1269;p8"/>
            <p:cNvSpPr/>
            <p:nvPr/>
          </p:nvSpPr>
          <p:spPr>
            <a:xfrm>
              <a:off x="5981118" y="4640502"/>
              <a:ext cx="25400" cy="34290"/>
            </a:xfrm>
            <a:custGeom>
              <a:avLst/>
              <a:gdLst/>
              <a:ahLst/>
              <a:cxnLst/>
              <a:rect l="l" t="t" r="r" b="b"/>
              <a:pathLst>
                <a:path w="25400" h="34289" extrusionOk="0">
                  <a:moveTo>
                    <a:pt x="6642" y="0"/>
                  </a:moveTo>
                  <a:lnTo>
                    <a:pt x="3848" y="0"/>
                  </a:lnTo>
                  <a:lnTo>
                    <a:pt x="2806" y="330"/>
                  </a:lnTo>
                  <a:lnTo>
                    <a:pt x="1752" y="1384"/>
                  </a:lnTo>
                  <a:lnTo>
                    <a:pt x="698" y="2781"/>
                  </a:lnTo>
                  <a:lnTo>
                    <a:pt x="0" y="4889"/>
                  </a:lnTo>
                  <a:lnTo>
                    <a:pt x="0" y="7315"/>
                  </a:lnTo>
                  <a:lnTo>
                    <a:pt x="18173" y="33883"/>
                  </a:lnTo>
                  <a:lnTo>
                    <a:pt x="19570" y="33883"/>
                  </a:lnTo>
                  <a:lnTo>
                    <a:pt x="19926" y="34213"/>
                  </a:lnTo>
                  <a:lnTo>
                    <a:pt x="24472" y="34213"/>
                  </a:lnTo>
                  <a:lnTo>
                    <a:pt x="24815" y="28981"/>
                  </a:lnTo>
                  <a:lnTo>
                    <a:pt x="24815" y="26543"/>
                  </a:lnTo>
                  <a:lnTo>
                    <a:pt x="23657" y="19427"/>
                  </a:lnTo>
                  <a:lnTo>
                    <a:pt x="20534" y="12312"/>
                  </a:lnTo>
                  <a:lnTo>
                    <a:pt x="15970" y="6111"/>
                  </a:lnTo>
                  <a:lnTo>
                    <a:pt x="10490" y="1739"/>
                  </a:lnTo>
                  <a:lnTo>
                    <a:pt x="8737" y="685"/>
                  </a:lnTo>
                  <a:lnTo>
                    <a:pt x="6642" y="0"/>
                  </a:lnTo>
                  <a:close/>
                </a:path>
              </a:pathLst>
            </a:custGeom>
            <a:solidFill>
              <a:srgbClr val="22283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270" name="Google Shape;1270;p8"/>
            <p:cNvSpPr/>
            <p:nvPr/>
          </p:nvSpPr>
          <p:spPr>
            <a:xfrm>
              <a:off x="5981473" y="4640852"/>
              <a:ext cx="24130" cy="34290"/>
            </a:xfrm>
            <a:custGeom>
              <a:avLst/>
              <a:gdLst/>
              <a:ahLst/>
              <a:cxnLst/>
              <a:rect l="l" t="t" r="r" b="b"/>
              <a:pathLst>
                <a:path w="24129" h="34289" extrusionOk="0">
                  <a:moveTo>
                    <a:pt x="4191" y="0"/>
                  </a:moveTo>
                  <a:lnTo>
                    <a:pt x="3149" y="0"/>
                  </a:lnTo>
                  <a:lnTo>
                    <a:pt x="1397" y="1384"/>
                  </a:lnTo>
                  <a:lnTo>
                    <a:pt x="1752" y="1739"/>
                  </a:lnTo>
                  <a:lnTo>
                    <a:pt x="698" y="2781"/>
                  </a:lnTo>
                  <a:lnTo>
                    <a:pt x="0" y="5232"/>
                  </a:lnTo>
                  <a:lnTo>
                    <a:pt x="0" y="7670"/>
                  </a:lnTo>
                  <a:lnTo>
                    <a:pt x="18173" y="34239"/>
                  </a:lnTo>
                  <a:lnTo>
                    <a:pt x="22021" y="34239"/>
                  </a:lnTo>
                  <a:lnTo>
                    <a:pt x="23063" y="32829"/>
                  </a:lnTo>
                  <a:lnTo>
                    <a:pt x="23761" y="31076"/>
                  </a:lnTo>
                  <a:lnTo>
                    <a:pt x="21666" y="31076"/>
                  </a:lnTo>
                  <a:lnTo>
                    <a:pt x="19926" y="30378"/>
                  </a:lnTo>
                  <a:lnTo>
                    <a:pt x="3492" y="2781"/>
                  </a:lnTo>
                  <a:lnTo>
                    <a:pt x="4191" y="0"/>
                  </a:lnTo>
                  <a:close/>
                </a:path>
              </a:pathLst>
            </a:custGeom>
            <a:solidFill>
              <a:srgbClr val="F8C3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271" name="Google Shape;1271;p8"/>
            <p:cNvPicPr preferRelativeResize="0"/>
            <p:nvPr/>
          </p:nvPicPr>
          <p:blipFill rotWithShape="1">
            <a:blip r:embed="rId45">
              <a:alphaModFix/>
            </a:blip>
            <a:srcRect/>
            <a:stretch/>
          </p:blipFill>
          <p:spPr>
            <a:xfrm>
              <a:off x="5859500" y="4662398"/>
              <a:ext cx="37045" cy="46901"/>
            </a:xfrm>
            <a:prstGeom prst="rect">
              <a:avLst/>
            </a:prstGeom>
            <a:noFill/>
            <a:ln>
              <a:noFill/>
            </a:ln>
          </p:spPr>
        </p:pic>
        <p:sp>
          <p:nvSpPr>
            <p:cNvPr id="1272" name="Google Shape;1272;p8"/>
            <p:cNvSpPr/>
            <p:nvPr/>
          </p:nvSpPr>
          <p:spPr>
            <a:xfrm>
              <a:off x="5854958" y="4667624"/>
              <a:ext cx="33020" cy="42545"/>
            </a:xfrm>
            <a:custGeom>
              <a:avLst/>
              <a:gdLst/>
              <a:ahLst/>
              <a:cxnLst/>
              <a:rect l="l" t="t" r="r" b="b"/>
              <a:pathLst>
                <a:path w="33020" h="42545" extrusionOk="0">
                  <a:moveTo>
                    <a:pt x="10024" y="0"/>
                  </a:moveTo>
                  <a:lnTo>
                    <a:pt x="4805" y="1030"/>
                  </a:lnTo>
                  <a:lnTo>
                    <a:pt x="1288" y="5008"/>
                  </a:lnTo>
                  <a:lnTo>
                    <a:pt x="0" y="11644"/>
                  </a:lnTo>
                  <a:lnTo>
                    <a:pt x="1288" y="19796"/>
                  </a:lnTo>
                  <a:lnTo>
                    <a:pt x="4805" y="27922"/>
                  </a:lnTo>
                  <a:lnTo>
                    <a:pt x="10024" y="35072"/>
                  </a:lnTo>
                  <a:lnTo>
                    <a:pt x="16421" y="40295"/>
                  </a:lnTo>
                  <a:lnTo>
                    <a:pt x="22825" y="42501"/>
                  </a:lnTo>
                  <a:lnTo>
                    <a:pt x="28047" y="41467"/>
                  </a:lnTo>
                  <a:lnTo>
                    <a:pt x="31565" y="37484"/>
                  </a:lnTo>
                  <a:lnTo>
                    <a:pt x="32854" y="30846"/>
                  </a:lnTo>
                  <a:lnTo>
                    <a:pt x="31565" y="22692"/>
                  </a:lnTo>
                  <a:lnTo>
                    <a:pt x="28047" y="14565"/>
                  </a:lnTo>
                  <a:lnTo>
                    <a:pt x="22825" y="7418"/>
                  </a:lnTo>
                  <a:lnTo>
                    <a:pt x="16421" y="2208"/>
                  </a:lnTo>
                  <a:lnTo>
                    <a:pt x="10024" y="0"/>
                  </a:lnTo>
                  <a:close/>
                </a:path>
              </a:pathLst>
            </a:custGeom>
            <a:solidFill>
              <a:srgbClr val="3C466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273" name="Google Shape;1273;p8"/>
            <p:cNvSpPr/>
            <p:nvPr/>
          </p:nvSpPr>
          <p:spPr>
            <a:xfrm>
              <a:off x="5859148" y="4671937"/>
              <a:ext cx="25400" cy="34290"/>
            </a:xfrm>
            <a:custGeom>
              <a:avLst/>
              <a:gdLst/>
              <a:ahLst/>
              <a:cxnLst/>
              <a:rect l="l" t="t" r="r" b="b"/>
              <a:pathLst>
                <a:path w="25400" h="34289" extrusionOk="0">
                  <a:moveTo>
                    <a:pt x="6642" y="0"/>
                  </a:moveTo>
                  <a:lnTo>
                    <a:pt x="3848" y="0"/>
                  </a:lnTo>
                  <a:lnTo>
                    <a:pt x="2806" y="342"/>
                  </a:lnTo>
                  <a:lnTo>
                    <a:pt x="1752" y="1397"/>
                  </a:lnTo>
                  <a:lnTo>
                    <a:pt x="698" y="2794"/>
                  </a:lnTo>
                  <a:lnTo>
                    <a:pt x="0" y="4876"/>
                  </a:lnTo>
                  <a:lnTo>
                    <a:pt x="0" y="7327"/>
                  </a:lnTo>
                  <a:lnTo>
                    <a:pt x="18173" y="33870"/>
                  </a:lnTo>
                  <a:lnTo>
                    <a:pt x="19570" y="33870"/>
                  </a:lnTo>
                  <a:lnTo>
                    <a:pt x="19926" y="34226"/>
                  </a:lnTo>
                  <a:lnTo>
                    <a:pt x="24472" y="34226"/>
                  </a:lnTo>
                  <a:lnTo>
                    <a:pt x="24815" y="28994"/>
                  </a:lnTo>
                  <a:lnTo>
                    <a:pt x="24815" y="26543"/>
                  </a:lnTo>
                  <a:lnTo>
                    <a:pt x="23657" y="19420"/>
                  </a:lnTo>
                  <a:lnTo>
                    <a:pt x="20534" y="12304"/>
                  </a:lnTo>
                  <a:lnTo>
                    <a:pt x="15970" y="6110"/>
                  </a:lnTo>
                  <a:lnTo>
                    <a:pt x="10490" y="1752"/>
                  </a:lnTo>
                  <a:lnTo>
                    <a:pt x="8737" y="698"/>
                  </a:lnTo>
                  <a:lnTo>
                    <a:pt x="6642" y="0"/>
                  </a:lnTo>
                  <a:close/>
                </a:path>
              </a:pathLst>
            </a:custGeom>
            <a:solidFill>
              <a:srgbClr val="22283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274" name="Google Shape;1274;p8"/>
            <p:cNvSpPr/>
            <p:nvPr/>
          </p:nvSpPr>
          <p:spPr>
            <a:xfrm>
              <a:off x="5859504" y="4671937"/>
              <a:ext cx="24130" cy="34290"/>
            </a:xfrm>
            <a:custGeom>
              <a:avLst/>
              <a:gdLst/>
              <a:ahLst/>
              <a:cxnLst/>
              <a:rect l="l" t="t" r="r" b="b"/>
              <a:pathLst>
                <a:path w="24129" h="34289" extrusionOk="0">
                  <a:moveTo>
                    <a:pt x="4191" y="0"/>
                  </a:moveTo>
                  <a:lnTo>
                    <a:pt x="3149" y="0"/>
                  </a:lnTo>
                  <a:lnTo>
                    <a:pt x="1397" y="1396"/>
                  </a:lnTo>
                  <a:lnTo>
                    <a:pt x="1739" y="1752"/>
                  </a:lnTo>
                  <a:lnTo>
                    <a:pt x="698" y="2793"/>
                  </a:lnTo>
                  <a:lnTo>
                    <a:pt x="0" y="5232"/>
                  </a:lnTo>
                  <a:lnTo>
                    <a:pt x="0" y="7683"/>
                  </a:lnTo>
                  <a:lnTo>
                    <a:pt x="18173" y="34226"/>
                  </a:lnTo>
                  <a:lnTo>
                    <a:pt x="22009" y="34226"/>
                  </a:lnTo>
                  <a:lnTo>
                    <a:pt x="23063" y="32829"/>
                  </a:lnTo>
                  <a:lnTo>
                    <a:pt x="23761" y="31076"/>
                  </a:lnTo>
                  <a:lnTo>
                    <a:pt x="21666" y="31076"/>
                  </a:lnTo>
                  <a:lnTo>
                    <a:pt x="19913" y="30391"/>
                  </a:lnTo>
                  <a:lnTo>
                    <a:pt x="3492" y="2793"/>
                  </a:lnTo>
                  <a:lnTo>
                    <a:pt x="4191" y="0"/>
                  </a:lnTo>
                  <a:close/>
                </a:path>
              </a:pathLst>
            </a:custGeom>
            <a:solidFill>
              <a:srgbClr val="F8C3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275" name="Google Shape;1275;p8"/>
            <p:cNvPicPr preferRelativeResize="0"/>
            <p:nvPr/>
          </p:nvPicPr>
          <p:blipFill rotWithShape="1">
            <a:blip r:embed="rId46">
              <a:alphaModFix/>
            </a:blip>
            <a:srcRect/>
            <a:stretch/>
          </p:blipFill>
          <p:spPr>
            <a:xfrm>
              <a:off x="5893752" y="4682312"/>
              <a:ext cx="37045" cy="46913"/>
            </a:xfrm>
            <a:prstGeom prst="rect">
              <a:avLst/>
            </a:prstGeom>
            <a:noFill/>
            <a:ln>
              <a:noFill/>
            </a:ln>
          </p:spPr>
        </p:pic>
        <p:sp>
          <p:nvSpPr>
            <p:cNvPr id="1276" name="Google Shape;1276;p8"/>
            <p:cNvSpPr/>
            <p:nvPr/>
          </p:nvSpPr>
          <p:spPr>
            <a:xfrm>
              <a:off x="5889558" y="4687537"/>
              <a:ext cx="33020" cy="42545"/>
            </a:xfrm>
            <a:custGeom>
              <a:avLst/>
              <a:gdLst/>
              <a:ahLst/>
              <a:cxnLst/>
              <a:rect l="l" t="t" r="r" b="b"/>
              <a:pathLst>
                <a:path w="33020" h="42545" extrusionOk="0">
                  <a:moveTo>
                    <a:pt x="10024" y="0"/>
                  </a:moveTo>
                  <a:lnTo>
                    <a:pt x="4805" y="1036"/>
                  </a:lnTo>
                  <a:lnTo>
                    <a:pt x="1288" y="5015"/>
                  </a:lnTo>
                  <a:lnTo>
                    <a:pt x="0" y="11640"/>
                  </a:lnTo>
                  <a:lnTo>
                    <a:pt x="1288" y="19805"/>
                  </a:lnTo>
                  <a:lnTo>
                    <a:pt x="4805" y="27933"/>
                  </a:lnTo>
                  <a:lnTo>
                    <a:pt x="10024" y="35077"/>
                  </a:lnTo>
                  <a:lnTo>
                    <a:pt x="16421" y="40291"/>
                  </a:lnTo>
                  <a:lnTo>
                    <a:pt x="22825" y="42498"/>
                  </a:lnTo>
                  <a:lnTo>
                    <a:pt x="28047" y="41463"/>
                  </a:lnTo>
                  <a:lnTo>
                    <a:pt x="31565" y="37480"/>
                  </a:lnTo>
                  <a:lnTo>
                    <a:pt x="32854" y="30843"/>
                  </a:lnTo>
                  <a:lnTo>
                    <a:pt x="31565" y="22692"/>
                  </a:lnTo>
                  <a:lnTo>
                    <a:pt x="28047" y="14571"/>
                  </a:lnTo>
                  <a:lnTo>
                    <a:pt x="22825" y="7425"/>
                  </a:lnTo>
                  <a:lnTo>
                    <a:pt x="16421" y="2204"/>
                  </a:lnTo>
                  <a:lnTo>
                    <a:pt x="10024" y="0"/>
                  </a:lnTo>
                  <a:close/>
                </a:path>
              </a:pathLst>
            </a:custGeom>
            <a:solidFill>
              <a:srgbClr val="3C466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277" name="Google Shape;1277;p8"/>
            <p:cNvSpPr/>
            <p:nvPr/>
          </p:nvSpPr>
          <p:spPr>
            <a:xfrm>
              <a:off x="5893398" y="4691494"/>
              <a:ext cx="25400" cy="34290"/>
            </a:xfrm>
            <a:custGeom>
              <a:avLst/>
              <a:gdLst/>
              <a:ahLst/>
              <a:cxnLst/>
              <a:rect l="l" t="t" r="r" b="b"/>
              <a:pathLst>
                <a:path w="25400" h="34289" extrusionOk="0">
                  <a:moveTo>
                    <a:pt x="6642" y="0"/>
                  </a:moveTo>
                  <a:lnTo>
                    <a:pt x="3848" y="0"/>
                  </a:lnTo>
                  <a:lnTo>
                    <a:pt x="2806" y="342"/>
                  </a:lnTo>
                  <a:lnTo>
                    <a:pt x="1752" y="1397"/>
                  </a:lnTo>
                  <a:lnTo>
                    <a:pt x="698" y="2794"/>
                  </a:lnTo>
                  <a:lnTo>
                    <a:pt x="0" y="4876"/>
                  </a:lnTo>
                  <a:lnTo>
                    <a:pt x="0" y="7327"/>
                  </a:lnTo>
                  <a:lnTo>
                    <a:pt x="18173" y="33870"/>
                  </a:lnTo>
                  <a:lnTo>
                    <a:pt x="19570" y="33870"/>
                  </a:lnTo>
                  <a:lnTo>
                    <a:pt x="19926" y="34226"/>
                  </a:lnTo>
                  <a:lnTo>
                    <a:pt x="24472" y="34226"/>
                  </a:lnTo>
                  <a:lnTo>
                    <a:pt x="24815" y="28994"/>
                  </a:lnTo>
                  <a:lnTo>
                    <a:pt x="24815" y="26543"/>
                  </a:lnTo>
                  <a:lnTo>
                    <a:pt x="23657" y="19431"/>
                  </a:lnTo>
                  <a:lnTo>
                    <a:pt x="20534" y="12314"/>
                  </a:lnTo>
                  <a:lnTo>
                    <a:pt x="15970" y="6113"/>
                  </a:lnTo>
                  <a:lnTo>
                    <a:pt x="10490" y="1752"/>
                  </a:lnTo>
                  <a:lnTo>
                    <a:pt x="8737" y="698"/>
                  </a:lnTo>
                  <a:lnTo>
                    <a:pt x="6642" y="0"/>
                  </a:lnTo>
                  <a:close/>
                </a:path>
              </a:pathLst>
            </a:custGeom>
            <a:solidFill>
              <a:srgbClr val="22283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278" name="Google Shape;1278;p8"/>
            <p:cNvSpPr/>
            <p:nvPr/>
          </p:nvSpPr>
          <p:spPr>
            <a:xfrm>
              <a:off x="5893753" y="4691844"/>
              <a:ext cx="24130" cy="34290"/>
            </a:xfrm>
            <a:custGeom>
              <a:avLst/>
              <a:gdLst/>
              <a:ahLst/>
              <a:cxnLst/>
              <a:rect l="l" t="t" r="r" b="b"/>
              <a:pathLst>
                <a:path w="24129" h="34289" extrusionOk="0">
                  <a:moveTo>
                    <a:pt x="4191" y="0"/>
                  </a:moveTo>
                  <a:lnTo>
                    <a:pt x="3149" y="0"/>
                  </a:lnTo>
                  <a:lnTo>
                    <a:pt x="1397" y="1396"/>
                  </a:lnTo>
                  <a:lnTo>
                    <a:pt x="1739" y="1752"/>
                  </a:lnTo>
                  <a:lnTo>
                    <a:pt x="698" y="2793"/>
                  </a:lnTo>
                  <a:lnTo>
                    <a:pt x="0" y="5232"/>
                  </a:lnTo>
                  <a:lnTo>
                    <a:pt x="0" y="7683"/>
                  </a:lnTo>
                  <a:lnTo>
                    <a:pt x="18173" y="34226"/>
                  </a:lnTo>
                  <a:lnTo>
                    <a:pt x="22021" y="34226"/>
                  </a:lnTo>
                  <a:lnTo>
                    <a:pt x="23063" y="32829"/>
                  </a:lnTo>
                  <a:lnTo>
                    <a:pt x="23761" y="31076"/>
                  </a:lnTo>
                  <a:lnTo>
                    <a:pt x="21666" y="31076"/>
                  </a:lnTo>
                  <a:lnTo>
                    <a:pt x="19913" y="30378"/>
                  </a:lnTo>
                  <a:lnTo>
                    <a:pt x="3492" y="2793"/>
                  </a:lnTo>
                  <a:lnTo>
                    <a:pt x="4191" y="0"/>
                  </a:lnTo>
                  <a:close/>
                </a:path>
              </a:pathLst>
            </a:custGeom>
            <a:solidFill>
              <a:srgbClr val="F8C3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279" name="Google Shape;1279;p8"/>
            <p:cNvSpPr/>
            <p:nvPr/>
          </p:nvSpPr>
          <p:spPr>
            <a:xfrm>
              <a:off x="5743117" y="4537468"/>
              <a:ext cx="291465" cy="134620"/>
            </a:xfrm>
            <a:custGeom>
              <a:avLst/>
              <a:gdLst/>
              <a:ahLst/>
              <a:cxnLst/>
              <a:rect l="l" t="t" r="r" b="b"/>
              <a:pathLst>
                <a:path w="291464" h="134620" extrusionOk="0">
                  <a:moveTo>
                    <a:pt x="39497" y="0"/>
                  </a:moveTo>
                  <a:lnTo>
                    <a:pt x="355" y="22694"/>
                  </a:lnTo>
                  <a:lnTo>
                    <a:pt x="0" y="39458"/>
                  </a:lnTo>
                  <a:lnTo>
                    <a:pt x="39497" y="16751"/>
                  </a:lnTo>
                  <a:lnTo>
                    <a:pt x="39497" y="0"/>
                  </a:lnTo>
                  <a:close/>
                </a:path>
                <a:path w="291464" h="134620" extrusionOk="0">
                  <a:moveTo>
                    <a:pt x="291122" y="109677"/>
                  </a:moveTo>
                  <a:lnTo>
                    <a:pt x="276796" y="117690"/>
                  </a:lnTo>
                  <a:lnTo>
                    <a:pt x="264566" y="117690"/>
                  </a:lnTo>
                  <a:lnTo>
                    <a:pt x="264566" y="134467"/>
                  </a:lnTo>
                  <a:lnTo>
                    <a:pt x="276796" y="134467"/>
                  </a:lnTo>
                  <a:lnTo>
                    <a:pt x="291122" y="126085"/>
                  </a:lnTo>
                  <a:lnTo>
                    <a:pt x="291122" y="109677"/>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280" name="Google Shape;1280;p8"/>
            <p:cNvSpPr/>
            <p:nvPr/>
          </p:nvSpPr>
          <p:spPr>
            <a:xfrm>
              <a:off x="5645950" y="4537468"/>
              <a:ext cx="361950" cy="185420"/>
            </a:xfrm>
            <a:custGeom>
              <a:avLst/>
              <a:gdLst/>
              <a:ahLst/>
              <a:cxnLst/>
              <a:rect l="l" t="t" r="r" b="b"/>
              <a:pathLst>
                <a:path w="361950" h="185420" extrusionOk="0">
                  <a:moveTo>
                    <a:pt x="274701" y="168351"/>
                  </a:moveTo>
                  <a:lnTo>
                    <a:pt x="0" y="9766"/>
                  </a:lnTo>
                  <a:lnTo>
                    <a:pt x="0" y="26543"/>
                  </a:lnTo>
                  <a:lnTo>
                    <a:pt x="274701" y="185127"/>
                  </a:lnTo>
                  <a:lnTo>
                    <a:pt x="274701" y="168351"/>
                  </a:lnTo>
                  <a:close/>
                </a:path>
                <a:path w="361950" h="185420" extrusionOk="0">
                  <a:moveTo>
                    <a:pt x="361734" y="117690"/>
                  </a:moveTo>
                  <a:lnTo>
                    <a:pt x="157289" y="0"/>
                  </a:lnTo>
                  <a:lnTo>
                    <a:pt x="157289" y="16751"/>
                  </a:lnTo>
                  <a:lnTo>
                    <a:pt x="361734" y="134467"/>
                  </a:lnTo>
                  <a:lnTo>
                    <a:pt x="361734" y="117690"/>
                  </a:lnTo>
                  <a:close/>
                </a:path>
              </a:pathLst>
            </a:custGeom>
            <a:solidFill>
              <a:srgbClr val="F0E68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281" name="Google Shape;1281;p8"/>
            <p:cNvSpPr/>
            <p:nvPr/>
          </p:nvSpPr>
          <p:spPr>
            <a:xfrm>
              <a:off x="5662744" y="4490999"/>
              <a:ext cx="372110" cy="215265"/>
            </a:xfrm>
            <a:custGeom>
              <a:avLst/>
              <a:gdLst/>
              <a:ahLst/>
              <a:cxnLst/>
              <a:rect l="l" t="t" r="r" b="b"/>
              <a:pathLst>
                <a:path w="372110" h="215264" extrusionOk="0">
                  <a:moveTo>
                    <a:pt x="113576" y="0"/>
                  </a:moveTo>
                  <a:lnTo>
                    <a:pt x="72694" y="0"/>
                  </a:lnTo>
                  <a:lnTo>
                    <a:pt x="0" y="42265"/>
                  </a:lnTo>
                  <a:lnTo>
                    <a:pt x="0" y="66027"/>
                  </a:lnTo>
                  <a:lnTo>
                    <a:pt x="257911" y="214820"/>
                  </a:lnTo>
                  <a:lnTo>
                    <a:pt x="270154" y="214820"/>
                  </a:lnTo>
                  <a:lnTo>
                    <a:pt x="284822" y="206082"/>
                  </a:lnTo>
                  <a:lnTo>
                    <a:pt x="284822" y="199085"/>
                  </a:lnTo>
                  <a:lnTo>
                    <a:pt x="80378" y="81051"/>
                  </a:lnTo>
                  <a:lnTo>
                    <a:pt x="80378" y="69151"/>
                  </a:lnTo>
                  <a:lnTo>
                    <a:pt x="119875" y="46113"/>
                  </a:lnTo>
                  <a:lnTo>
                    <a:pt x="140487" y="46113"/>
                  </a:lnTo>
                  <a:lnTo>
                    <a:pt x="344944" y="164160"/>
                  </a:lnTo>
                  <a:lnTo>
                    <a:pt x="357174" y="164160"/>
                  </a:lnTo>
                  <a:lnTo>
                    <a:pt x="371500" y="155790"/>
                  </a:lnTo>
                  <a:lnTo>
                    <a:pt x="371500" y="148805"/>
                  </a:lnTo>
                  <a:lnTo>
                    <a:pt x="113576" y="0"/>
                  </a:lnTo>
                  <a:close/>
                </a:path>
              </a:pathLst>
            </a:custGeom>
            <a:solidFill>
              <a:srgbClr val="F7F8F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282" name="Google Shape;1282;p8"/>
            <p:cNvSpPr/>
            <p:nvPr/>
          </p:nvSpPr>
          <p:spPr>
            <a:xfrm>
              <a:off x="5865088" y="4606963"/>
              <a:ext cx="151765" cy="88900"/>
            </a:xfrm>
            <a:custGeom>
              <a:avLst/>
              <a:gdLst/>
              <a:ahLst/>
              <a:cxnLst/>
              <a:rect l="l" t="t" r="r" b="b"/>
              <a:pathLst>
                <a:path w="151764" h="88900" extrusionOk="0">
                  <a:moveTo>
                    <a:pt x="64300" y="78244"/>
                  </a:moveTo>
                  <a:lnTo>
                    <a:pt x="62204" y="77190"/>
                  </a:lnTo>
                  <a:lnTo>
                    <a:pt x="16421" y="50647"/>
                  </a:lnTo>
                  <a:lnTo>
                    <a:pt x="14681" y="49949"/>
                  </a:lnTo>
                  <a:lnTo>
                    <a:pt x="11531" y="50647"/>
                  </a:lnTo>
                  <a:lnTo>
                    <a:pt x="2095" y="55880"/>
                  </a:lnTo>
                  <a:lnTo>
                    <a:pt x="0" y="57289"/>
                  </a:lnTo>
                  <a:lnTo>
                    <a:pt x="0" y="60083"/>
                  </a:lnTo>
                  <a:lnTo>
                    <a:pt x="2095" y="61112"/>
                  </a:lnTo>
                  <a:lnTo>
                    <a:pt x="47879" y="87680"/>
                  </a:lnTo>
                  <a:lnTo>
                    <a:pt x="49631" y="88366"/>
                  </a:lnTo>
                  <a:lnTo>
                    <a:pt x="52768" y="87680"/>
                  </a:lnTo>
                  <a:lnTo>
                    <a:pt x="62204" y="82423"/>
                  </a:lnTo>
                  <a:lnTo>
                    <a:pt x="64300" y="81038"/>
                  </a:lnTo>
                  <a:lnTo>
                    <a:pt x="64300" y="78244"/>
                  </a:lnTo>
                  <a:close/>
                </a:path>
                <a:path w="151764" h="88900" extrusionOk="0">
                  <a:moveTo>
                    <a:pt x="151320" y="28295"/>
                  </a:moveTo>
                  <a:lnTo>
                    <a:pt x="149225" y="27241"/>
                  </a:lnTo>
                  <a:lnTo>
                    <a:pt x="103441" y="698"/>
                  </a:lnTo>
                  <a:lnTo>
                    <a:pt x="101701" y="0"/>
                  </a:lnTo>
                  <a:lnTo>
                    <a:pt x="98552" y="698"/>
                  </a:lnTo>
                  <a:lnTo>
                    <a:pt x="89115" y="5956"/>
                  </a:lnTo>
                  <a:lnTo>
                    <a:pt x="87020" y="7340"/>
                  </a:lnTo>
                  <a:lnTo>
                    <a:pt x="87020" y="10134"/>
                  </a:lnTo>
                  <a:lnTo>
                    <a:pt x="89115" y="11188"/>
                  </a:lnTo>
                  <a:lnTo>
                    <a:pt x="134899" y="37731"/>
                  </a:lnTo>
                  <a:lnTo>
                    <a:pt x="136652" y="38430"/>
                  </a:lnTo>
                  <a:lnTo>
                    <a:pt x="139788" y="37731"/>
                  </a:lnTo>
                  <a:lnTo>
                    <a:pt x="149225" y="32499"/>
                  </a:lnTo>
                  <a:lnTo>
                    <a:pt x="151320" y="31089"/>
                  </a:lnTo>
                  <a:lnTo>
                    <a:pt x="151320" y="28295"/>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283" name="Google Shape;1283;p8"/>
            <p:cNvPicPr preferRelativeResize="0"/>
            <p:nvPr/>
          </p:nvPicPr>
          <p:blipFill rotWithShape="1">
            <a:blip r:embed="rId47">
              <a:alphaModFix/>
            </a:blip>
            <a:srcRect/>
            <a:stretch/>
          </p:blipFill>
          <p:spPr>
            <a:xfrm>
              <a:off x="5633732" y="4470615"/>
              <a:ext cx="45085" cy="57061"/>
            </a:xfrm>
            <a:prstGeom prst="rect">
              <a:avLst/>
            </a:prstGeom>
            <a:noFill/>
            <a:ln>
              <a:noFill/>
            </a:ln>
          </p:spPr>
        </p:pic>
        <p:sp>
          <p:nvSpPr>
            <p:cNvPr id="1284" name="Google Shape;1284;p8"/>
            <p:cNvSpPr/>
            <p:nvPr/>
          </p:nvSpPr>
          <p:spPr>
            <a:xfrm>
              <a:off x="5598613" y="4178682"/>
              <a:ext cx="97155" cy="294640"/>
            </a:xfrm>
            <a:custGeom>
              <a:avLst/>
              <a:gdLst/>
              <a:ahLst/>
              <a:cxnLst/>
              <a:rect l="l" t="t" r="r" b="b"/>
              <a:pathLst>
                <a:path w="97154" h="294639" extrusionOk="0">
                  <a:moveTo>
                    <a:pt x="49404" y="80737"/>
                  </a:moveTo>
                  <a:lnTo>
                    <a:pt x="35817" y="80737"/>
                  </a:lnTo>
                  <a:lnTo>
                    <a:pt x="65878" y="235487"/>
                  </a:lnTo>
                  <a:lnTo>
                    <a:pt x="59579" y="250485"/>
                  </a:lnTo>
                  <a:lnTo>
                    <a:pt x="67974" y="294148"/>
                  </a:lnTo>
                  <a:lnTo>
                    <a:pt x="96625" y="277752"/>
                  </a:lnTo>
                  <a:lnTo>
                    <a:pt x="88243" y="234077"/>
                  </a:lnTo>
                  <a:lnTo>
                    <a:pt x="78108" y="228502"/>
                  </a:lnTo>
                  <a:lnTo>
                    <a:pt x="49404" y="80737"/>
                  </a:lnTo>
                  <a:close/>
                </a:path>
                <a:path w="97154" h="294639" extrusionOk="0">
                  <a:moveTo>
                    <a:pt x="52650" y="0"/>
                  </a:moveTo>
                  <a:lnTo>
                    <a:pt x="44910" y="2505"/>
                  </a:lnTo>
                  <a:lnTo>
                    <a:pt x="14151" y="20311"/>
                  </a:lnTo>
                  <a:lnTo>
                    <a:pt x="14507" y="20311"/>
                  </a:lnTo>
                  <a:lnTo>
                    <a:pt x="7498" y="26350"/>
                  </a:lnTo>
                  <a:lnTo>
                    <a:pt x="2489" y="34849"/>
                  </a:lnTo>
                  <a:lnTo>
                    <a:pt x="0" y="44362"/>
                  </a:lnTo>
                  <a:lnTo>
                    <a:pt x="123" y="53140"/>
                  </a:lnTo>
                  <a:lnTo>
                    <a:pt x="197" y="57062"/>
                  </a:lnTo>
                  <a:lnTo>
                    <a:pt x="5246" y="70134"/>
                  </a:lnTo>
                  <a:lnTo>
                    <a:pt x="13535" y="78821"/>
                  </a:lnTo>
                  <a:lnTo>
                    <a:pt x="24053" y="82529"/>
                  </a:lnTo>
                  <a:lnTo>
                    <a:pt x="35817" y="80737"/>
                  </a:lnTo>
                  <a:lnTo>
                    <a:pt x="49404" y="80737"/>
                  </a:lnTo>
                  <a:lnTo>
                    <a:pt x="48047" y="73752"/>
                  </a:lnTo>
                  <a:lnTo>
                    <a:pt x="25435" y="73752"/>
                  </a:lnTo>
                  <a:lnTo>
                    <a:pt x="17077" y="70525"/>
                  </a:lnTo>
                  <a:lnTo>
                    <a:pt x="10683" y="63570"/>
                  </a:lnTo>
                  <a:lnTo>
                    <a:pt x="6810" y="53140"/>
                  </a:lnTo>
                  <a:lnTo>
                    <a:pt x="6810" y="51057"/>
                  </a:lnTo>
                  <a:lnTo>
                    <a:pt x="6472" y="45985"/>
                  </a:lnTo>
                  <a:lnTo>
                    <a:pt x="38249" y="23117"/>
                  </a:lnTo>
                  <a:lnTo>
                    <a:pt x="36871" y="16132"/>
                  </a:lnTo>
                  <a:lnTo>
                    <a:pt x="46650" y="10544"/>
                  </a:lnTo>
                  <a:lnTo>
                    <a:pt x="53481" y="6775"/>
                  </a:lnTo>
                  <a:lnTo>
                    <a:pt x="65254" y="6775"/>
                  </a:lnTo>
                  <a:lnTo>
                    <a:pt x="59673" y="1586"/>
                  </a:lnTo>
                  <a:lnTo>
                    <a:pt x="52650" y="0"/>
                  </a:lnTo>
                  <a:close/>
                </a:path>
                <a:path w="97154" h="294639" extrusionOk="0">
                  <a:moveTo>
                    <a:pt x="38249" y="23117"/>
                  </a:moveTo>
                  <a:lnTo>
                    <a:pt x="24641" y="23117"/>
                  </a:lnTo>
                  <a:lnTo>
                    <a:pt x="34084" y="72734"/>
                  </a:lnTo>
                  <a:lnTo>
                    <a:pt x="24530" y="73752"/>
                  </a:lnTo>
                  <a:lnTo>
                    <a:pt x="48047" y="73752"/>
                  </a:lnTo>
                  <a:lnTo>
                    <a:pt x="55859" y="65713"/>
                  </a:lnTo>
                  <a:lnTo>
                    <a:pt x="46650" y="65713"/>
                  </a:lnTo>
                  <a:lnTo>
                    <a:pt x="38249" y="23117"/>
                  </a:lnTo>
                  <a:close/>
                </a:path>
                <a:path w="97154" h="294639" extrusionOk="0">
                  <a:moveTo>
                    <a:pt x="65254" y="6775"/>
                  </a:moveTo>
                  <a:lnTo>
                    <a:pt x="53814" y="6775"/>
                  </a:lnTo>
                  <a:lnTo>
                    <a:pt x="60633" y="10544"/>
                  </a:lnTo>
                  <a:lnTo>
                    <a:pt x="62030" y="18914"/>
                  </a:lnTo>
                  <a:lnTo>
                    <a:pt x="62030" y="21009"/>
                  </a:lnTo>
                  <a:lnTo>
                    <a:pt x="62729" y="21009"/>
                  </a:lnTo>
                  <a:lnTo>
                    <a:pt x="63209" y="32287"/>
                  </a:lnTo>
                  <a:lnTo>
                    <a:pt x="63265" y="33597"/>
                  </a:lnTo>
                  <a:lnTo>
                    <a:pt x="60457" y="45985"/>
                  </a:lnTo>
                  <a:lnTo>
                    <a:pt x="54765" y="57062"/>
                  </a:lnTo>
                  <a:lnTo>
                    <a:pt x="46650" y="65713"/>
                  </a:lnTo>
                  <a:lnTo>
                    <a:pt x="55859" y="65713"/>
                  </a:lnTo>
                  <a:lnTo>
                    <a:pt x="58498" y="62997"/>
                  </a:lnTo>
                  <a:lnTo>
                    <a:pt x="65832" y="48997"/>
                  </a:lnTo>
                  <a:lnTo>
                    <a:pt x="69347" y="33597"/>
                  </a:lnTo>
                  <a:lnTo>
                    <a:pt x="69386" y="32287"/>
                  </a:lnTo>
                  <a:lnTo>
                    <a:pt x="68953" y="23117"/>
                  </a:lnTo>
                  <a:lnTo>
                    <a:pt x="68853" y="21009"/>
                  </a:lnTo>
                  <a:lnTo>
                    <a:pt x="68754" y="18914"/>
                  </a:lnTo>
                  <a:lnTo>
                    <a:pt x="68672" y="15078"/>
                  </a:lnTo>
                  <a:lnTo>
                    <a:pt x="65254" y="6775"/>
                  </a:lnTo>
                  <a:close/>
                </a:path>
              </a:pathLst>
            </a:custGeom>
            <a:solidFill>
              <a:srgbClr val="F8C3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285" name="Google Shape;1285;p8"/>
            <p:cNvSpPr/>
            <p:nvPr/>
          </p:nvSpPr>
          <p:spPr>
            <a:xfrm>
              <a:off x="6174734" y="4198978"/>
              <a:ext cx="156845" cy="78105"/>
            </a:xfrm>
            <a:custGeom>
              <a:avLst/>
              <a:gdLst/>
              <a:ahLst/>
              <a:cxnLst/>
              <a:rect l="l" t="t" r="r" b="b"/>
              <a:pathLst>
                <a:path w="156845" h="78104" extrusionOk="0">
                  <a:moveTo>
                    <a:pt x="28619" y="16389"/>
                  </a:moveTo>
                  <a:lnTo>
                    <a:pt x="11967" y="16559"/>
                  </a:lnTo>
                  <a:lnTo>
                    <a:pt x="0" y="26908"/>
                  </a:lnTo>
                  <a:lnTo>
                    <a:pt x="2449" y="44514"/>
                  </a:lnTo>
                  <a:lnTo>
                    <a:pt x="18526" y="65032"/>
                  </a:lnTo>
                  <a:lnTo>
                    <a:pt x="44037" y="77755"/>
                  </a:lnTo>
                  <a:lnTo>
                    <a:pt x="74790" y="71980"/>
                  </a:lnTo>
                  <a:lnTo>
                    <a:pt x="102649" y="59334"/>
                  </a:lnTo>
                  <a:lnTo>
                    <a:pt x="144086" y="47799"/>
                  </a:lnTo>
                  <a:lnTo>
                    <a:pt x="156082" y="39577"/>
                  </a:lnTo>
                  <a:lnTo>
                    <a:pt x="148106" y="24810"/>
                  </a:lnTo>
                  <a:lnTo>
                    <a:pt x="137502" y="18511"/>
                  </a:lnTo>
                  <a:lnTo>
                    <a:pt x="44680" y="18511"/>
                  </a:lnTo>
                  <a:lnTo>
                    <a:pt x="28619" y="16389"/>
                  </a:lnTo>
                  <a:close/>
                </a:path>
                <a:path w="156845" h="78104" extrusionOk="0">
                  <a:moveTo>
                    <a:pt x="156222" y="39577"/>
                  </a:moveTo>
                  <a:lnTo>
                    <a:pt x="156082" y="39577"/>
                  </a:lnTo>
                  <a:lnTo>
                    <a:pt x="156222" y="39837"/>
                  </a:lnTo>
                  <a:lnTo>
                    <a:pt x="156222" y="39577"/>
                  </a:lnTo>
                  <a:close/>
                </a:path>
                <a:path w="156845" h="78104" extrusionOk="0">
                  <a:moveTo>
                    <a:pt x="82852" y="0"/>
                  </a:moveTo>
                  <a:lnTo>
                    <a:pt x="54876" y="15034"/>
                  </a:lnTo>
                  <a:lnTo>
                    <a:pt x="44680" y="18511"/>
                  </a:lnTo>
                  <a:lnTo>
                    <a:pt x="137502" y="18511"/>
                  </a:lnTo>
                  <a:lnTo>
                    <a:pt x="118789" y="7394"/>
                  </a:lnTo>
                  <a:lnTo>
                    <a:pt x="82852" y="0"/>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286" name="Google Shape;1286;p8"/>
            <p:cNvSpPr/>
            <p:nvPr/>
          </p:nvSpPr>
          <p:spPr>
            <a:xfrm>
              <a:off x="6189070" y="4219955"/>
              <a:ext cx="40640" cy="50165"/>
            </a:xfrm>
            <a:custGeom>
              <a:avLst/>
              <a:gdLst/>
              <a:ahLst/>
              <a:cxnLst/>
              <a:rect l="l" t="t" r="r" b="b"/>
              <a:pathLst>
                <a:path w="40639" h="50164" extrusionOk="0">
                  <a:moveTo>
                    <a:pt x="20269" y="0"/>
                  </a:moveTo>
                  <a:lnTo>
                    <a:pt x="9436" y="1752"/>
                  </a:lnTo>
                  <a:lnTo>
                    <a:pt x="0" y="3479"/>
                  </a:lnTo>
                  <a:lnTo>
                    <a:pt x="2794" y="14668"/>
                  </a:lnTo>
                  <a:lnTo>
                    <a:pt x="4889" y="18859"/>
                  </a:lnTo>
                  <a:lnTo>
                    <a:pt x="6985" y="20955"/>
                  </a:lnTo>
                  <a:lnTo>
                    <a:pt x="6985" y="22352"/>
                  </a:lnTo>
                  <a:lnTo>
                    <a:pt x="8039" y="32131"/>
                  </a:lnTo>
                  <a:lnTo>
                    <a:pt x="10833" y="37363"/>
                  </a:lnTo>
                  <a:lnTo>
                    <a:pt x="16421" y="42621"/>
                  </a:lnTo>
                  <a:lnTo>
                    <a:pt x="19913" y="46101"/>
                  </a:lnTo>
                  <a:lnTo>
                    <a:pt x="25514" y="49606"/>
                  </a:lnTo>
                  <a:lnTo>
                    <a:pt x="31102" y="49606"/>
                  </a:lnTo>
                  <a:lnTo>
                    <a:pt x="38785" y="49250"/>
                  </a:lnTo>
                  <a:lnTo>
                    <a:pt x="40538" y="41567"/>
                  </a:lnTo>
                  <a:lnTo>
                    <a:pt x="38785" y="37363"/>
                  </a:lnTo>
                  <a:lnTo>
                    <a:pt x="35991" y="30048"/>
                  </a:lnTo>
                  <a:lnTo>
                    <a:pt x="33553" y="26885"/>
                  </a:lnTo>
                  <a:lnTo>
                    <a:pt x="31800" y="22707"/>
                  </a:lnTo>
                  <a:lnTo>
                    <a:pt x="32143" y="22707"/>
                  </a:lnTo>
                  <a:lnTo>
                    <a:pt x="29349" y="16751"/>
                  </a:lnTo>
                  <a:lnTo>
                    <a:pt x="26911" y="12573"/>
                  </a:lnTo>
                  <a:lnTo>
                    <a:pt x="25514" y="9766"/>
                  </a:lnTo>
                  <a:lnTo>
                    <a:pt x="20269" y="0"/>
                  </a:lnTo>
                  <a:close/>
                </a:path>
              </a:pathLst>
            </a:custGeom>
            <a:solidFill>
              <a:srgbClr val="1A1F3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287" name="Google Shape;1287;p8"/>
            <p:cNvSpPr/>
            <p:nvPr/>
          </p:nvSpPr>
          <p:spPr>
            <a:xfrm>
              <a:off x="6191169" y="4216455"/>
              <a:ext cx="38100" cy="50800"/>
            </a:xfrm>
            <a:custGeom>
              <a:avLst/>
              <a:gdLst/>
              <a:ahLst/>
              <a:cxnLst/>
              <a:rect l="l" t="t" r="r" b="b"/>
              <a:pathLst>
                <a:path w="38100" h="50800" extrusionOk="0">
                  <a:moveTo>
                    <a:pt x="17818" y="0"/>
                  </a:moveTo>
                  <a:lnTo>
                    <a:pt x="7683" y="2451"/>
                  </a:lnTo>
                  <a:lnTo>
                    <a:pt x="3136" y="3492"/>
                  </a:lnTo>
                  <a:lnTo>
                    <a:pt x="1739" y="5930"/>
                  </a:lnTo>
                  <a:lnTo>
                    <a:pt x="1397" y="7683"/>
                  </a:lnTo>
                  <a:lnTo>
                    <a:pt x="0" y="10134"/>
                  </a:lnTo>
                  <a:lnTo>
                    <a:pt x="1041" y="12560"/>
                  </a:lnTo>
                  <a:lnTo>
                    <a:pt x="1041" y="16763"/>
                  </a:lnTo>
                  <a:lnTo>
                    <a:pt x="6286" y="23406"/>
                  </a:lnTo>
                  <a:lnTo>
                    <a:pt x="6629" y="24803"/>
                  </a:lnTo>
                  <a:lnTo>
                    <a:pt x="9080" y="33870"/>
                  </a:lnTo>
                  <a:lnTo>
                    <a:pt x="11874" y="39814"/>
                  </a:lnTo>
                  <a:lnTo>
                    <a:pt x="17119" y="44018"/>
                  </a:lnTo>
                  <a:lnTo>
                    <a:pt x="20269" y="46443"/>
                  </a:lnTo>
                  <a:lnTo>
                    <a:pt x="25501" y="50647"/>
                  </a:lnTo>
                  <a:lnTo>
                    <a:pt x="32143" y="49250"/>
                  </a:lnTo>
                  <a:lnTo>
                    <a:pt x="38087" y="48196"/>
                  </a:lnTo>
                  <a:lnTo>
                    <a:pt x="37388" y="42608"/>
                  </a:lnTo>
                  <a:lnTo>
                    <a:pt x="36432" y="39128"/>
                  </a:lnTo>
                  <a:lnTo>
                    <a:pt x="36334" y="38773"/>
                  </a:lnTo>
                  <a:lnTo>
                    <a:pt x="36611" y="38773"/>
                  </a:lnTo>
                  <a:lnTo>
                    <a:pt x="35991" y="35979"/>
                  </a:lnTo>
                  <a:lnTo>
                    <a:pt x="34594" y="33870"/>
                  </a:lnTo>
                  <a:lnTo>
                    <a:pt x="31800" y="28994"/>
                  </a:lnTo>
                  <a:lnTo>
                    <a:pt x="29349" y="26542"/>
                  </a:lnTo>
                  <a:lnTo>
                    <a:pt x="28308" y="20256"/>
                  </a:lnTo>
                  <a:lnTo>
                    <a:pt x="27208" y="12560"/>
                  </a:lnTo>
                  <a:lnTo>
                    <a:pt x="27159" y="12217"/>
                  </a:lnTo>
                  <a:lnTo>
                    <a:pt x="24803" y="12217"/>
                  </a:lnTo>
                  <a:lnTo>
                    <a:pt x="22707" y="6629"/>
                  </a:lnTo>
                  <a:lnTo>
                    <a:pt x="17818" y="0"/>
                  </a:lnTo>
                  <a:close/>
                </a:path>
                <a:path w="38100" h="50800" extrusionOk="0">
                  <a:moveTo>
                    <a:pt x="36611" y="38773"/>
                  </a:moveTo>
                  <a:lnTo>
                    <a:pt x="36334" y="38773"/>
                  </a:lnTo>
                  <a:lnTo>
                    <a:pt x="36690" y="39128"/>
                  </a:lnTo>
                  <a:lnTo>
                    <a:pt x="36611" y="38773"/>
                  </a:lnTo>
                  <a:close/>
                </a:path>
                <a:path w="38100" h="50800" extrusionOk="0">
                  <a:moveTo>
                    <a:pt x="26911" y="10477"/>
                  </a:moveTo>
                  <a:lnTo>
                    <a:pt x="24803" y="12217"/>
                  </a:lnTo>
                  <a:lnTo>
                    <a:pt x="27159" y="12217"/>
                  </a:lnTo>
                  <a:lnTo>
                    <a:pt x="26911" y="10477"/>
                  </a:lnTo>
                  <a:close/>
                </a:path>
              </a:pathLst>
            </a:custGeom>
            <a:solidFill>
              <a:srgbClr val="3C466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288" name="Google Shape;1288;p8"/>
            <p:cNvSpPr/>
            <p:nvPr/>
          </p:nvSpPr>
          <p:spPr>
            <a:xfrm>
              <a:off x="6238347" y="4206683"/>
              <a:ext cx="64135" cy="26670"/>
            </a:xfrm>
            <a:custGeom>
              <a:avLst/>
              <a:gdLst/>
              <a:ahLst/>
              <a:cxnLst/>
              <a:rect l="l" t="t" r="r" b="b"/>
              <a:pathLst>
                <a:path w="64135" h="26670" extrusionOk="0">
                  <a:moveTo>
                    <a:pt x="12928" y="0"/>
                  </a:moveTo>
                  <a:lnTo>
                    <a:pt x="2793" y="1397"/>
                  </a:lnTo>
                  <a:lnTo>
                    <a:pt x="2438" y="1752"/>
                  </a:lnTo>
                  <a:lnTo>
                    <a:pt x="0" y="8039"/>
                  </a:lnTo>
                  <a:lnTo>
                    <a:pt x="5943" y="9766"/>
                  </a:lnTo>
                  <a:lnTo>
                    <a:pt x="9436" y="11163"/>
                  </a:lnTo>
                  <a:lnTo>
                    <a:pt x="12928" y="12217"/>
                  </a:lnTo>
                  <a:lnTo>
                    <a:pt x="16776" y="12573"/>
                  </a:lnTo>
                  <a:lnTo>
                    <a:pt x="23063" y="15722"/>
                  </a:lnTo>
                  <a:lnTo>
                    <a:pt x="31102" y="19558"/>
                  </a:lnTo>
                  <a:lnTo>
                    <a:pt x="33896" y="21653"/>
                  </a:lnTo>
                  <a:lnTo>
                    <a:pt x="47878" y="24790"/>
                  </a:lnTo>
                  <a:lnTo>
                    <a:pt x="59054" y="26543"/>
                  </a:lnTo>
                  <a:lnTo>
                    <a:pt x="63601" y="22009"/>
                  </a:lnTo>
                  <a:lnTo>
                    <a:pt x="63957" y="18503"/>
                  </a:lnTo>
                  <a:lnTo>
                    <a:pt x="63601" y="17449"/>
                  </a:lnTo>
                  <a:lnTo>
                    <a:pt x="62903" y="14325"/>
                  </a:lnTo>
                  <a:lnTo>
                    <a:pt x="57657" y="13627"/>
                  </a:lnTo>
                  <a:lnTo>
                    <a:pt x="55562" y="12573"/>
                  </a:lnTo>
                  <a:lnTo>
                    <a:pt x="49132" y="9798"/>
                  </a:lnTo>
                  <a:lnTo>
                    <a:pt x="43159" y="7905"/>
                  </a:lnTo>
                  <a:lnTo>
                    <a:pt x="30746" y="4533"/>
                  </a:lnTo>
                  <a:lnTo>
                    <a:pt x="29006" y="4178"/>
                  </a:lnTo>
                  <a:lnTo>
                    <a:pt x="19913" y="1054"/>
                  </a:lnTo>
                  <a:lnTo>
                    <a:pt x="15722" y="342"/>
                  </a:lnTo>
                  <a:lnTo>
                    <a:pt x="12928" y="0"/>
                  </a:lnTo>
                  <a:close/>
                </a:path>
              </a:pathLst>
            </a:custGeom>
            <a:solidFill>
              <a:srgbClr val="1A1F3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289" name="Google Shape;1289;p8"/>
            <p:cNvSpPr/>
            <p:nvPr/>
          </p:nvSpPr>
          <p:spPr>
            <a:xfrm>
              <a:off x="6239744" y="4197242"/>
              <a:ext cx="63500" cy="33655"/>
            </a:xfrm>
            <a:custGeom>
              <a:avLst/>
              <a:gdLst/>
              <a:ahLst/>
              <a:cxnLst/>
              <a:rect l="l" t="t" r="r" b="b"/>
              <a:pathLst>
                <a:path w="63500" h="33654" extrusionOk="0">
                  <a:moveTo>
                    <a:pt x="2794" y="0"/>
                  </a:moveTo>
                  <a:lnTo>
                    <a:pt x="698" y="1752"/>
                  </a:lnTo>
                  <a:lnTo>
                    <a:pt x="698" y="3848"/>
                  </a:lnTo>
                  <a:lnTo>
                    <a:pt x="0" y="6286"/>
                  </a:lnTo>
                  <a:lnTo>
                    <a:pt x="0" y="9791"/>
                  </a:lnTo>
                  <a:lnTo>
                    <a:pt x="1041" y="12573"/>
                  </a:lnTo>
                  <a:lnTo>
                    <a:pt x="1041" y="15379"/>
                  </a:lnTo>
                  <a:lnTo>
                    <a:pt x="5588" y="16776"/>
                  </a:lnTo>
                  <a:lnTo>
                    <a:pt x="8382" y="17830"/>
                  </a:lnTo>
                  <a:lnTo>
                    <a:pt x="11874" y="18872"/>
                  </a:lnTo>
                  <a:lnTo>
                    <a:pt x="15722" y="19202"/>
                  </a:lnTo>
                  <a:lnTo>
                    <a:pt x="22009" y="22364"/>
                  </a:lnTo>
                  <a:lnTo>
                    <a:pt x="30048" y="26200"/>
                  </a:lnTo>
                  <a:lnTo>
                    <a:pt x="32854" y="28295"/>
                  </a:lnTo>
                  <a:lnTo>
                    <a:pt x="46824" y="31445"/>
                  </a:lnTo>
                  <a:lnTo>
                    <a:pt x="58013" y="33185"/>
                  </a:lnTo>
                  <a:lnTo>
                    <a:pt x="63258" y="27940"/>
                  </a:lnTo>
                  <a:lnTo>
                    <a:pt x="62560" y="26200"/>
                  </a:lnTo>
                  <a:lnTo>
                    <a:pt x="61163" y="24460"/>
                  </a:lnTo>
                  <a:lnTo>
                    <a:pt x="60807" y="23761"/>
                  </a:lnTo>
                  <a:lnTo>
                    <a:pt x="59055" y="21666"/>
                  </a:lnTo>
                  <a:lnTo>
                    <a:pt x="56261" y="20256"/>
                  </a:lnTo>
                  <a:lnTo>
                    <a:pt x="55562" y="19558"/>
                  </a:lnTo>
                  <a:lnTo>
                    <a:pt x="54521" y="19202"/>
                  </a:lnTo>
                  <a:lnTo>
                    <a:pt x="54165" y="18872"/>
                  </a:lnTo>
                  <a:lnTo>
                    <a:pt x="52070" y="17830"/>
                  </a:lnTo>
                  <a:lnTo>
                    <a:pt x="44729" y="14325"/>
                  </a:lnTo>
                  <a:lnTo>
                    <a:pt x="34766" y="7683"/>
                  </a:lnTo>
                  <a:lnTo>
                    <a:pt x="20967" y="7683"/>
                  </a:lnTo>
                  <a:lnTo>
                    <a:pt x="2794" y="0"/>
                  </a:lnTo>
                  <a:close/>
                </a:path>
                <a:path w="63500" h="33654" extrusionOk="0">
                  <a:moveTo>
                    <a:pt x="31102" y="3848"/>
                  </a:moveTo>
                  <a:lnTo>
                    <a:pt x="20967" y="7683"/>
                  </a:lnTo>
                  <a:lnTo>
                    <a:pt x="34766" y="7683"/>
                  </a:lnTo>
                  <a:lnTo>
                    <a:pt x="34251" y="7340"/>
                  </a:lnTo>
                  <a:lnTo>
                    <a:pt x="33553" y="6985"/>
                  </a:lnTo>
                  <a:lnTo>
                    <a:pt x="31102" y="3848"/>
                  </a:lnTo>
                  <a:close/>
                </a:path>
              </a:pathLst>
            </a:custGeom>
            <a:solidFill>
              <a:srgbClr val="3C466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290" name="Google Shape;1290;p8"/>
            <p:cNvPicPr preferRelativeResize="0"/>
            <p:nvPr/>
          </p:nvPicPr>
          <p:blipFill rotWithShape="1">
            <a:blip r:embed="rId48">
              <a:alphaModFix/>
            </a:blip>
            <a:srcRect/>
            <a:stretch/>
          </p:blipFill>
          <p:spPr>
            <a:xfrm>
              <a:off x="6240436" y="4198988"/>
              <a:ext cx="28663" cy="12217"/>
            </a:xfrm>
            <a:prstGeom prst="rect">
              <a:avLst/>
            </a:prstGeom>
            <a:noFill/>
            <a:ln>
              <a:noFill/>
            </a:ln>
          </p:spPr>
        </p:pic>
        <p:pic>
          <p:nvPicPr>
            <p:cNvPr id="1291" name="Google Shape;1291;p8"/>
            <p:cNvPicPr preferRelativeResize="0"/>
            <p:nvPr/>
          </p:nvPicPr>
          <p:blipFill rotWithShape="1">
            <a:blip r:embed="rId49">
              <a:alphaModFix/>
            </a:blip>
            <a:srcRect/>
            <a:stretch/>
          </p:blipFill>
          <p:spPr>
            <a:xfrm>
              <a:off x="6188375" y="3789634"/>
              <a:ext cx="200945" cy="451280"/>
            </a:xfrm>
            <a:prstGeom prst="rect">
              <a:avLst/>
            </a:prstGeom>
            <a:noFill/>
            <a:ln>
              <a:noFill/>
            </a:ln>
          </p:spPr>
        </p:pic>
        <p:pic>
          <p:nvPicPr>
            <p:cNvPr id="1292" name="Google Shape;1292;p8"/>
            <p:cNvPicPr preferRelativeResize="0"/>
            <p:nvPr/>
          </p:nvPicPr>
          <p:blipFill rotWithShape="1">
            <a:blip r:embed="rId50">
              <a:alphaModFix/>
            </a:blip>
            <a:srcRect/>
            <a:stretch/>
          </p:blipFill>
          <p:spPr>
            <a:xfrm>
              <a:off x="6206540" y="3787800"/>
              <a:ext cx="65011" cy="50380"/>
            </a:xfrm>
            <a:prstGeom prst="rect">
              <a:avLst/>
            </a:prstGeom>
            <a:noFill/>
            <a:ln>
              <a:noFill/>
            </a:ln>
          </p:spPr>
        </p:pic>
        <p:sp>
          <p:nvSpPr>
            <p:cNvPr id="1293" name="Google Shape;1293;p8"/>
            <p:cNvSpPr/>
            <p:nvPr/>
          </p:nvSpPr>
          <p:spPr>
            <a:xfrm>
              <a:off x="6220871" y="3789540"/>
              <a:ext cx="43815" cy="40640"/>
            </a:xfrm>
            <a:custGeom>
              <a:avLst/>
              <a:gdLst/>
              <a:ahLst/>
              <a:cxnLst/>
              <a:rect l="l" t="t" r="r" b="b"/>
              <a:pathLst>
                <a:path w="43814" h="40639" extrusionOk="0">
                  <a:moveTo>
                    <a:pt x="20049" y="1125"/>
                  </a:moveTo>
                  <a:lnTo>
                    <a:pt x="13627" y="1125"/>
                  </a:lnTo>
                  <a:lnTo>
                    <a:pt x="20612" y="13368"/>
                  </a:lnTo>
                  <a:lnTo>
                    <a:pt x="22021" y="15095"/>
                  </a:lnTo>
                  <a:lnTo>
                    <a:pt x="22720" y="19037"/>
                  </a:lnTo>
                  <a:lnTo>
                    <a:pt x="22720" y="21394"/>
                  </a:lnTo>
                  <a:lnTo>
                    <a:pt x="23023" y="25404"/>
                  </a:lnTo>
                  <a:lnTo>
                    <a:pt x="23063" y="25928"/>
                  </a:lnTo>
                  <a:lnTo>
                    <a:pt x="19310" y="38884"/>
                  </a:lnTo>
                  <a:lnTo>
                    <a:pt x="19215" y="39212"/>
                  </a:lnTo>
                  <a:lnTo>
                    <a:pt x="20967" y="40254"/>
                  </a:lnTo>
                  <a:lnTo>
                    <a:pt x="21310" y="40254"/>
                  </a:lnTo>
                  <a:lnTo>
                    <a:pt x="25989" y="38884"/>
                  </a:lnTo>
                  <a:lnTo>
                    <a:pt x="29879" y="37155"/>
                  </a:lnTo>
                  <a:lnTo>
                    <a:pt x="35080" y="33921"/>
                  </a:lnTo>
                  <a:lnTo>
                    <a:pt x="43688" y="28036"/>
                  </a:lnTo>
                  <a:lnTo>
                    <a:pt x="42491" y="25404"/>
                  </a:lnTo>
                  <a:lnTo>
                    <a:pt x="39100" y="19037"/>
                  </a:lnTo>
                  <a:lnTo>
                    <a:pt x="33808" y="11229"/>
                  </a:lnTo>
                  <a:lnTo>
                    <a:pt x="26911" y="4275"/>
                  </a:lnTo>
                  <a:lnTo>
                    <a:pt x="20049" y="1125"/>
                  </a:lnTo>
                  <a:close/>
                </a:path>
                <a:path w="43814" h="40639" extrusionOk="0">
                  <a:moveTo>
                    <a:pt x="13627" y="1125"/>
                  </a:moveTo>
                  <a:lnTo>
                    <a:pt x="342" y="1125"/>
                  </a:lnTo>
                  <a:lnTo>
                    <a:pt x="0" y="1824"/>
                  </a:lnTo>
                  <a:lnTo>
                    <a:pt x="342" y="1824"/>
                  </a:lnTo>
                  <a:lnTo>
                    <a:pt x="13627" y="1125"/>
                  </a:lnTo>
                  <a:close/>
                </a:path>
                <a:path w="43814" h="40639" extrusionOk="0">
                  <a:moveTo>
                    <a:pt x="11925" y="0"/>
                  </a:moveTo>
                  <a:lnTo>
                    <a:pt x="5137" y="154"/>
                  </a:lnTo>
                  <a:lnTo>
                    <a:pt x="1397" y="439"/>
                  </a:lnTo>
                  <a:lnTo>
                    <a:pt x="698" y="1125"/>
                  </a:lnTo>
                  <a:lnTo>
                    <a:pt x="20613" y="1125"/>
                  </a:lnTo>
                  <a:lnTo>
                    <a:pt x="11925" y="0"/>
                  </a:lnTo>
                  <a:close/>
                </a:path>
              </a:pathLst>
            </a:custGeom>
            <a:solidFill>
              <a:srgbClr val="FACA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294" name="Google Shape;1294;p8"/>
            <p:cNvSpPr/>
            <p:nvPr/>
          </p:nvSpPr>
          <p:spPr>
            <a:xfrm>
              <a:off x="6228209" y="3821761"/>
              <a:ext cx="9525" cy="8890"/>
            </a:xfrm>
            <a:custGeom>
              <a:avLst/>
              <a:gdLst/>
              <a:ahLst/>
              <a:cxnLst/>
              <a:rect l="l" t="t" r="r" b="b"/>
              <a:pathLst>
                <a:path w="9525" h="8889" extrusionOk="0">
                  <a:moveTo>
                    <a:pt x="7340" y="0"/>
                  </a:moveTo>
                  <a:lnTo>
                    <a:pt x="342" y="6629"/>
                  </a:lnTo>
                  <a:lnTo>
                    <a:pt x="0" y="6984"/>
                  </a:lnTo>
                  <a:lnTo>
                    <a:pt x="1752" y="8381"/>
                  </a:lnTo>
                  <a:lnTo>
                    <a:pt x="8039" y="8381"/>
                  </a:lnTo>
                  <a:lnTo>
                    <a:pt x="9080" y="7683"/>
                  </a:lnTo>
                  <a:lnTo>
                    <a:pt x="8039" y="1396"/>
                  </a:lnTo>
                  <a:lnTo>
                    <a:pt x="7340" y="0"/>
                  </a:lnTo>
                  <a:close/>
                </a:path>
              </a:pathLst>
            </a:custGeom>
            <a:solidFill>
              <a:srgbClr val="FAA7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295" name="Google Shape;1295;p8"/>
            <p:cNvSpPr/>
            <p:nvPr/>
          </p:nvSpPr>
          <p:spPr>
            <a:xfrm>
              <a:off x="6209686" y="3818279"/>
              <a:ext cx="8890" cy="8890"/>
            </a:xfrm>
            <a:custGeom>
              <a:avLst/>
              <a:gdLst/>
              <a:ahLst/>
              <a:cxnLst/>
              <a:rect l="l" t="t" r="r" b="b"/>
              <a:pathLst>
                <a:path w="8889" h="8889" extrusionOk="0">
                  <a:moveTo>
                    <a:pt x="7683" y="0"/>
                  </a:moveTo>
                  <a:lnTo>
                    <a:pt x="355" y="4876"/>
                  </a:lnTo>
                  <a:lnTo>
                    <a:pt x="0" y="5232"/>
                  </a:lnTo>
                  <a:lnTo>
                    <a:pt x="1054" y="6286"/>
                  </a:lnTo>
                  <a:lnTo>
                    <a:pt x="3149" y="7315"/>
                  </a:lnTo>
                  <a:lnTo>
                    <a:pt x="5245" y="8712"/>
                  </a:lnTo>
                  <a:lnTo>
                    <a:pt x="7340" y="8013"/>
                  </a:lnTo>
                  <a:lnTo>
                    <a:pt x="8382" y="1727"/>
                  </a:lnTo>
                  <a:lnTo>
                    <a:pt x="7683" y="0"/>
                  </a:lnTo>
                  <a:close/>
                </a:path>
              </a:pathLst>
            </a:custGeom>
            <a:solidFill>
              <a:srgbClr val="FAA00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296" name="Google Shape;1296;p8"/>
            <p:cNvSpPr/>
            <p:nvPr/>
          </p:nvSpPr>
          <p:spPr>
            <a:xfrm>
              <a:off x="6228959" y="3822466"/>
              <a:ext cx="8255" cy="6985"/>
            </a:xfrm>
            <a:custGeom>
              <a:avLst/>
              <a:gdLst/>
              <a:ahLst/>
              <a:cxnLst/>
              <a:rect l="l" t="t" r="r" b="b"/>
              <a:pathLst>
                <a:path w="8254" h="6985" extrusionOk="0">
                  <a:moveTo>
                    <a:pt x="6591" y="0"/>
                  </a:moveTo>
                  <a:lnTo>
                    <a:pt x="0" y="0"/>
                  </a:lnTo>
                  <a:lnTo>
                    <a:pt x="1003" y="6984"/>
                  </a:lnTo>
                  <a:lnTo>
                    <a:pt x="6591" y="6984"/>
                  </a:lnTo>
                  <a:lnTo>
                    <a:pt x="7988" y="5930"/>
                  </a:lnTo>
                  <a:lnTo>
                    <a:pt x="6591" y="0"/>
                  </a:lnTo>
                  <a:close/>
                </a:path>
              </a:pathLst>
            </a:custGeom>
            <a:solidFill>
              <a:srgbClr val="FAA3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297" name="Google Shape;1297;p8"/>
            <p:cNvSpPr/>
            <p:nvPr/>
          </p:nvSpPr>
          <p:spPr>
            <a:xfrm>
              <a:off x="6225063" y="3787531"/>
              <a:ext cx="43180" cy="41910"/>
            </a:xfrm>
            <a:custGeom>
              <a:avLst/>
              <a:gdLst/>
              <a:ahLst/>
              <a:cxnLst/>
              <a:rect l="l" t="t" r="r" b="b"/>
              <a:pathLst>
                <a:path w="43179" h="41910" extrusionOk="0">
                  <a:moveTo>
                    <a:pt x="14325" y="0"/>
                  </a:moveTo>
                  <a:lnTo>
                    <a:pt x="10490" y="0"/>
                  </a:lnTo>
                  <a:lnTo>
                    <a:pt x="6286" y="698"/>
                  </a:lnTo>
                  <a:lnTo>
                    <a:pt x="3848" y="1397"/>
                  </a:lnTo>
                  <a:lnTo>
                    <a:pt x="1752" y="1752"/>
                  </a:lnTo>
                  <a:lnTo>
                    <a:pt x="852" y="2111"/>
                  </a:lnTo>
                  <a:lnTo>
                    <a:pt x="4191" y="2451"/>
                  </a:lnTo>
                  <a:lnTo>
                    <a:pt x="15024" y="3848"/>
                  </a:lnTo>
                  <a:lnTo>
                    <a:pt x="20269" y="13970"/>
                  </a:lnTo>
                  <a:lnTo>
                    <a:pt x="21323" y="16078"/>
                  </a:lnTo>
                  <a:lnTo>
                    <a:pt x="23063" y="20256"/>
                  </a:lnTo>
                  <a:lnTo>
                    <a:pt x="23063" y="27597"/>
                  </a:lnTo>
                  <a:lnTo>
                    <a:pt x="17475" y="41910"/>
                  </a:lnTo>
                  <a:lnTo>
                    <a:pt x="22021" y="41567"/>
                  </a:lnTo>
                  <a:lnTo>
                    <a:pt x="28663" y="39458"/>
                  </a:lnTo>
                  <a:lnTo>
                    <a:pt x="32499" y="39458"/>
                  </a:lnTo>
                  <a:lnTo>
                    <a:pt x="33896" y="38760"/>
                  </a:lnTo>
                  <a:lnTo>
                    <a:pt x="38100" y="37033"/>
                  </a:lnTo>
                  <a:lnTo>
                    <a:pt x="39497" y="35979"/>
                  </a:lnTo>
                  <a:lnTo>
                    <a:pt x="40195" y="35636"/>
                  </a:lnTo>
                  <a:lnTo>
                    <a:pt x="39839" y="34226"/>
                  </a:lnTo>
                  <a:lnTo>
                    <a:pt x="40195" y="34226"/>
                  </a:lnTo>
                  <a:lnTo>
                    <a:pt x="41592" y="33528"/>
                  </a:lnTo>
                  <a:lnTo>
                    <a:pt x="42633" y="32473"/>
                  </a:lnTo>
                  <a:lnTo>
                    <a:pt x="42989" y="31775"/>
                  </a:lnTo>
                  <a:lnTo>
                    <a:pt x="42633" y="31445"/>
                  </a:lnTo>
                  <a:lnTo>
                    <a:pt x="41935" y="31102"/>
                  </a:lnTo>
                  <a:lnTo>
                    <a:pt x="41592" y="30391"/>
                  </a:lnTo>
                  <a:lnTo>
                    <a:pt x="41592" y="27597"/>
                  </a:lnTo>
                  <a:lnTo>
                    <a:pt x="37045" y="17805"/>
                  </a:lnTo>
                  <a:lnTo>
                    <a:pt x="34950" y="15024"/>
                  </a:lnTo>
                  <a:lnTo>
                    <a:pt x="32156" y="11163"/>
                  </a:lnTo>
                  <a:lnTo>
                    <a:pt x="31102" y="9791"/>
                  </a:lnTo>
                  <a:lnTo>
                    <a:pt x="25514" y="4178"/>
                  </a:lnTo>
                  <a:lnTo>
                    <a:pt x="22048" y="2111"/>
                  </a:lnTo>
                  <a:lnTo>
                    <a:pt x="20624" y="1397"/>
                  </a:lnTo>
                  <a:lnTo>
                    <a:pt x="14325" y="0"/>
                  </a:lnTo>
                  <a:close/>
                </a:path>
                <a:path w="43179" h="41910" extrusionOk="0">
                  <a:moveTo>
                    <a:pt x="32499" y="39458"/>
                  </a:moveTo>
                  <a:lnTo>
                    <a:pt x="29362" y="39458"/>
                  </a:lnTo>
                  <a:lnTo>
                    <a:pt x="31457" y="39814"/>
                  </a:lnTo>
                  <a:lnTo>
                    <a:pt x="32499" y="39458"/>
                  </a:lnTo>
                  <a:close/>
                </a:path>
                <a:path w="43179" h="41910" extrusionOk="0">
                  <a:moveTo>
                    <a:pt x="852" y="2111"/>
                  </a:moveTo>
                  <a:lnTo>
                    <a:pt x="667" y="2111"/>
                  </a:lnTo>
                  <a:lnTo>
                    <a:pt x="0" y="2451"/>
                  </a:lnTo>
                  <a:lnTo>
                    <a:pt x="852" y="2111"/>
                  </a:lnTo>
                  <a:close/>
                </a:path>
              </a:pathLst>
            </a:custGeom>
            <a:solidFill>
              <a:srgbClr val="FACA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298" name="Google Shape;1298;p8"/>
            <p:cNvSpPr/>
            <p:nvPr/>
          </p:nvSpPr>
          <p:spPr>
            <a:xfrm>
              <a:off x="6210030" y="3816175"/>
              <a:ext cx="7620" cy="9525"/>
            </a:xfrm>
            <a:custGeom>
              <a:avLst/>
              <a:gdLst/>
              <a:ahLst/>
              <a:cxnLst/>
              <a:rect l="l" t="t" r="r" b="b"/>
              <a:pathLst>
                <a:path w="7620" h="9525" extrusionOk="0">
                  <a:moveTo>
                    <a:pt x="2806" y="0"/>
                  </a:moveTo>
                  <a:lnTo>
                    <a:pt x="1054" y="0"/>
                  </a:lnTo>
                  <a:lnTo>
                    <a:pt x="0" y="6984"/>
                  </a:lnTo>
                  <a:lnTo>
                    <a:pt x="2108" y="8039"/>
                  </a:lnTo>
                  <a:lnTo>
                    <a:pt x="4203" y="9436"/>
                  </a:lnTo>
                  <a:lnTo>
                    <a:pt x="5943" y="9093"/>
                  </a:lnTo>
                  <a:lnTo>
                    <a:pt x="7340" y="2095"/>
                  </a:lnTo>
                  <a:lnTo>
                    <a:pt x="2806" y="0"/>
                  </a:lnTo>
                  <a:close/>
                </a:path>
              </a:pathLst>
            </a:custGeom>
            <a:solidFill>
              <a:srgbClr val="FAA3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299" name="Google Shape;1299;p8"/>
            <p:cNvSpPr/>
            <p:nvPr/>
          </p:nvSpPr>
          <p:spPr>
            <a:xfrm>
              <a:off x="6227160" y="3822465"/>
              <a:ext cx="8890" cy="6985"/>
            </a:xfrm>
            <a:custGeom>
              <a:avLst/>
              <a:gdLst/>
              <a:ahLst/>
              <a:cxnLst/>
              <a:rect l="l" t="t" r="r" b="b"/>
              <a:pathLst>
                <a:path w="8889" h="6985" extrusionOk="0">
                  <a:moveTo>
                    <a:pt x="7340" y="0"/>
                  </a:moveTo>
                  <a:lnTo>
                    <a:pt x="1752" y="0"/>
                  </a:lnTo>
                  <a:lnTo>
                    <a:pt x="355" y="5930"/>
                  </a:lnTo>
                  <a:lnTo>
                    <a:pt x="0" y="5930"/>
                  </a:lnTo>
                  <a:lnTo>
                    <a:pt x="1397" y="6629"/>
                  </a:lnTo>
                  <a:lnTo>
                    <a:pt x="4546" y="6985"/>
                  </a:lnTo>
                  <a:lnTo>
                    <a:pt x="7340" y="6985"/>
                  </a:lnTo>
                  <a:lnTo>
                    <a:pt x="8382" y="6286"/>
                  </a:lnTo>
                  <a:lnTo>
                    <a:pt x="7340" y="0"/>
                  </a:lnTo>
                  <a:close/>
                </a:path>
              </a:pathLst>
            </a:custGeom>
            <a:solidFill>
              <a:srgbClr val="FACA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300" name="Google Shape;1300;p8"/>
            <p:cNvPicPr preferRelativeResize="0"/>
            <p:nvPr/>
          </p:nvPicPr>
          <p:blipFill rotWithShape="1">
            <a:blip r:embed="rId51">
              <a:alphaModFix/>
            </a:blip>
            <a:srcRect/>
            <a:stretch/>
          </p:blipFill>
          <p:spPr>
            <a:xfrm>
              <a:off x="6222225" y="3787368"/>
              <a:ext cx="45122" cy="42430"/>
            </a:xfrm>
            <a:prstGeom prst="rect">
              <a:avLst/>
            </a:prstGeom>
            <a:noFill/>
            <a:ln>
              <a:noFill/>
            </a:ln>
          </p:spPr>
        </p:pic>
        <p:sp>
          <p:nvSpPr>
            <p:cNvPr id="1301" name="Google Shape;1301;p8"/>
            <p:cNvSpPr/>
            <p:nvPr/>
          </p:nvSpPr>
          <p:spPr>
            <a:xfrm>
              <a:off x="6208636" y="3816179"/>
              <a:ext cx="8255" cy="9525"/>
            </a:xfrm>
            <a:custGeom>
              <a:avLst/>
              <a:gdLst/>
              <a:ahLst/>
              <a:cxnLst/>
              <a:rect l="l" t="t" r="r" b="b"/>
              <a:pathLst>
                <a:path w="8254" h="9525" extrusionOk="0">
                  <a:moveTo>
                    <a:pt x="2793" y="0"/>
                  </a:moveTo>
                  <a:lnTo>
                    <a:pt x="0" y="5930"/>
                  </a:lnTo>
                  <a:lnTo>
                    <a:pt x="698" y="6984"/>
                  </a:lnTo>
                  <a:lnTo>
                    <a:pt x="2451" y="8026"/>
                  </a:lnTo>
                  <a:lnTo>
                    <a:pt x="4546" y="9436"/>
                  </a:lnTo>
                  <a:lnTo>
                    <a:pt x="6286" y="9080"/>
                  </a:lnTo>
                  <a:lnTo>
                    <a:pt x="7683" y="2451"/>
                  </a:lnTo>
                  <a:lnTo>
                    <a:pt x="2793" y="0"/>
                  </a:lnTo>
                  <a:close/>
                </a:path>
              </a:pathLst>
            </a:custGeom>
            <a:solidFill>
              <a:srgbClr val="FACA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02" name="Google Shape;1302;p8"/>
            <p:cNvSpPr/>
            <p:nvPr/>
          </p:nvSpPr>
          <p:spPr>
            <a:xfrm>
              <a:off x="6242188" y="3788930"/>
              <a:ext cx="21590" cy="34290"/>
            </a:xfrm>
            <a:custGeom>
              <a:avLst/>
              <a:gdLst/>
              <a:ahLst/>
              <a:cxnLst/>
              <a:rect l="l" t="t" r="r" b="b"/>
              <a:pathLst>
                <a:path w="21589" h="34289" extrusionOk="0">
                  <a:moveTo>
                    <a:pt x="0" y="0"/>
                  </a:moveTo>
                  <a:lnTo>
                    <a:pt x="9559" y="4070"/>
                  </a:lnTo>
                  <a:lnTo>
                    <a:pt x="14893" y="8993"/>
                  </a:lnTo>
                  <a:lnTo>
                    <a:pt x="17937" y="17975"/>
                  </a:lnTo>
                  <a:lnTo>
                    <a:pt x="20624" y="34226"/>
                  </a:lnTo>
                  <a:lnTo>
                    <a:pt x="21323" y="32473"/>
                  </a:lnTo>
                  <a:lnTo>
                    <a:pt x="18232" y="15464"/>
                  </a:lnTo>
                  <a:lnTo>
                    <a:pt x="14981" y="6411"/>
                  </a:lnTo>
                  <a:lnTo>
                    <a:pt x="9570" y="2271"/>
                  </a:lnTo>
                  <a:lnTo>
                    <a:pt x="0" y="0"/>
                  </a:lnTo>
                  <a:close/>
                </a:path>
              </a:pathLst>
            </a:custGeom>
            <a:solidFill>
              <a:srgbClr val="FACA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03" name="Google Shape;1303;p8"/>
            <p:cNvSpPr/>
            <p:nvPr/>
          </p:nvSpPr>
          <p:spPr>
            <a:xfrm>
              <a:off x="6228558" y="3791013"/>
              <a:ext cx="26034" cy="36830"/>
            </a:xfrm>
            <a:custGeom>
              <a:avLst/>
              <a:gdLst/>
              <a:ahLst/>
              <a:cxnLst/>
              <a:rect l="l" t="t" r="r" b="b"/>
              <a:pathLst>
                <a:path w="26035" h="36829" extrusionOk="0">
                  <a:moveTo>
                    <a:pt x="22632" y="20631"/>
                  </a:moveTo>
                  <a:lnTo>
                    <a:pt x="23761" y="36334"/>
                  </a:lnTo>
                  <a:lnTo>
                    <a:pt x="25514" y="36334"/>
                  </a:lnTo>
                  <a:lnTo>
                    <a:pt x="22632" y="20631"/>
                  </a:lnTo>
                  <a:close/>
                </a:path>
                <a:path w="26035" h="36829" extrusionOk="0">
                  <a:moveTo>
                    <a:pt x="20012" y="12458"/>
                  </a:moveTo>
                  <a:lnTo>
                    <a:pt x="22550" y="20375"/>
                  </a:lnTo>
                  <a:lnTo>
                    <a:pt x="22165" y="18086"/>
                  </a:lnTo>
                  <a:lnTo>
                    <a:pt x="20012" y="12458"/>
                  </a:lnTo>
                  <a:close/>
                </a:path>
                <a:path w="26035" h="36829" extrusionOk="0">
                  <a:moveTo>
                    <a:pt x="0" y="0"/>
                  </a:moveTo>
                  <a:lnTo>
                    <a:pt x="12951" y="5875"/>
                  </a:lnTo>
                  <a:lnTo>
                    <a:pt x="19743" y="11618"/>
                  </a:lnTo>
                  <a:lnTo>
                    <a:pt x="18391" y="8218"/>
                  </a:lnTo>
                  <a:lnTo>
                    <a:pt x="11800" y="3325"/>
                  </a:lnTo>
                  <a:lnTo>
                    <a:pt x="0" y="0"/>
                  </a:lnTo>
                  <a:close/>
                </a:path>
              </a:pathLst>
            </a:custGeom>
            <a:solidFill>
              <a:srgbClr val="FACA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04" name="Google Shape;1304;p8"/>
            <p:cNvSpPr/>
            <p:nvPr/>
          </p:nvSpPr>
          <p:spPr>
            <a:xfrm>
              <a:off x="6183125" y="3885688"/>
              <a:ext cx="28575" cy="74930"/>
            </a:xfrm>
            <a:custGeom>
              <a:avLst/>
              <a:gdLst/>
              <a:ahLst/>
              <a:cxnLst/>
              <a:rect l="l" t="t" r="r" b="b"/>
              <a:pathLst>
                <a:path w="28575" h="74929" extrusionOk="0">
                  <a:moveTo>
                    <a:pt x="15024" y="0"/>
                  </a:moveTo>
                  <a:lnTo>
                    <a:pt x="8039" y="2781"/>
                  </a:lnTo>
                  <a:lnTo>
                    <a:pt x="3848" y="5930"/>
                  </a:lnTo>
                  <a:lnTo>
                    <a:pt x="1396" y="17106"/>
                  </a:lnTo>
                  <a:lnTo>
                    <a:pt x="474" y="21448"/>
                  </a:lnTo>
                  <a:lnTo>
                    <a:pt x="355" y="22009"/>
                  </a:lnTo>
                  <a:lnTo>
                    <a:pt x="0" y="29679"/>
                  </a:lnTo>
                  <a:lnTo>
                    <a:pt x="355" y="38061"/>
                  </a:lnTo>
                  <a:lnTo>
                    <a:pt x="401" y="40592"/>
                  </a:lnTo>
                  <a:lnTo>
                    <a:pt x="505" y="46365"/>
                  </a:lnTo>
                  <a:lnTo>
                    <a:pt x="548" y="62820"/>
                  </a:lnTo>
                  <a:lnTo>
                    <a:pt x="698" y="72288"/>
                  </a:lnTo>
                  <a:lnTo>
                    <a:pt x="28308" y="74739"/>
                  </a:lnTo>
                  <a:lnTo>
                    <a:pt x="28216" y="46365"/>
                  </a:lnTo>
                  <a:lnTo>
                    <a:pt x="28032" y="40592"/>
                  </a:lnTo>
                  <a:lnTo>
                    <a:pt x="27655" y="30824"/>
                  </a:lnTo>
                  <a:lnTo>
                    <a:pt x="27115" y="22009"/>
                  </a:lnTo>
                  <a:lnTo>
                    <a:pt x="27081" y="21448"/>
                  </a:lnTo>
                  <a:lnTo>
                    <a:pt x="17475" y="698"/>
                  </a:lnTo>
                  <a:lnTo>
                    <a:pt x="15024" y="0"/>
                  </a:lnTo>
                  <a:close/>
                </a:path>
              </a:pathLst>
            </a:custGeom>
            <a:solidFill>
              <a:srgbClr val="3C466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05" name="Google Shape;1305;p8"/>
            <p:cNvSpPr/>
            <p:nvPr/>
          </p:nvSpPr>
          <p:spPr>
            <a:xfrm>
              <a:off x="6454339" y="4501281"/>
              <a:ext cx="168910" cy="78105"/>
            </a:xfrm>
            <a:custGeom>
              <a:avLst/>
              <a:gdLst/>
              <a:ahLst/>
              <a:cxnLst/>
              <a:rect l="l" t="t" r="r" b="b"/>
              <a:pathLst>
                <a:path w="168909" h="78104" extrusionOk="0">
                  <a:moveTo>
                    <a:pt x="123354" y="0"/>
                  </a:moveTo>
                  <a:lnTo>
                    <a:pt x="98194" y="2680"/>
                  </a:lnTo>
                  <a:lnTo>
                    <a:pt x="75652" y="13549"/>
                  </a:lnTo>
                  <a:lnTo>
                    <a:pt x="51013" y="19407"/>
                  </a:lnTo>
                  <a:lnTo>
                    <a:pt x="18415" y="22995"/>
                  </a:lnTo>
                  <a:lnTo>
                    <a:pt x="1213" y="33985"/>
                  </a:lnTo>
                  <a:lnTo>
                    <a:pt x="0" y="48773"/>
                  </a:lnTo>
                  <a:lnTo>
                    <a:pt x="15364" y="63756"/>
                  </a:lnTo>
                  <a:lnTo>
                    <a:pt x="42362" y="74411"/>
                  </a:lnTo>
                  <a:lnTo>
                    <a:pt x="70933" y="77954"/>
                  </a:lnTo>
                  <a:lnTo>
                    <a:pt x="93999" y="73439"/>
                  </a:lnTo>
                  <a:lnTo>
                    <a:pt x="104480" y="59920"/>
                  </a:lnTo>
                  <a:lnTo>
                    <a:pt x="120177" y="52295"/>
                  </a:lnTo>
                  <a:lnTo>
                    <a:pt x="149306" y="49259"/>
                  </a:lnTo>
                  <a:lnTo>
                    <a:pt x="168865" y="41250"/>
                  </a:lnTo>
                  <a:lnTo>
                    <a:pt x="155852" y="18709"/>
                  </a:lnTo>
                  <a:lnTo>
                    <a:pt x="123354" y="0"/>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06" name="Google Shape;1306;p8"/>
            <p:cNvSpPr/>
            <p:nvPr/>
          </p:nvSpPr>
          <p:spPr>
            <a:xfrm>
              <a:off x="6486486" y="4543049"/>
              <a:ext cx="60960" cy="30480"/>
            </a:xfrm>
            <a:custGeom>
              <a:avLst/>
              <a:gdLst/>
              <a:ahLst/>
              <a:cxnLst/>
              <a:rect l="l" t="t" r="r" b="b"/>
              <a:pathLst>
                <a:path w="60959" h="30479" extrusionOk="0">
                  <a:moveTo>
                    <a:pt x="8026" y="0"/>
                  </a:moveTo>
                  <a:lnTo>
                    <a:pt x="0" y="8013"/>
                  </a:lnTo>
                  <a:lnTo>
                    <a:pt x="5930" y="13970"/>
                  </a:lnTo>
                  <a:lnTo>
                    <a:pt x="15024" y="19913"/>
                  </a:lnTo>
                  <a:lnTo>
                    <a:pt x="21310" y="21310"/>
                  </a:lnTo>
                  <a:lnTo>
                    <a:pt x="29349" y="24091"/>
                  </a:lnTo>
                  <a:lnTo>
                    <a:pt x="30746" y="24790"/>
                  </a:lnTo>
                  <a:lnTo>
                    <a:pt x="38785" y="27940"/>
                  </a:lnTo>
                  <a:lnTo>
                    <a:pt x="42278" y="28625"/>
                  </a:lnTo>
                  <a:lnTo>
                    <a:pt x="44729" y="28981"/>
                  </a:lnTo>
                  <a:lnTo>
                    <a:pt x="49275" y="30378"/>
                  </a:lnTo>
                  <a:lnTo>
                    <a:pt x="54508" y="26187"/>
                  </a:lnTo>
                  <a:lnTo>
                    <a:pt x="60451" y="21640"/>
                  </a:lnTo>
                  <a:lnTo>
                    <a:pt x="56603" y="17449"/>
                  </a:lnTo>
                  <a:lnTo>
                    <a:pt x="53466" y="16052"/>
                  </a:lnTo>
                  <a:lnTo>
                    <a:pt x="50672" y="14998"/>
                  </a:lnTo>
                  <a:lnTo>
                    <a:pt x="45072" y="16052"/>
                  </a:lnTo>
                  <a:lnTo>
                    <a:pt x="40182" y="12915"/>
                  </a:lnTo>
                  <a:lnTo>
                    <a:pt x="40182" y="13271"/>
                  </a:lnTo>
                  <a:lnTo>
                    <a:pt x="33896" y="9067"/>
                  </a:lnTo>
                  <a:lnTo>
                    <a:pt x="31800" y="6985"/>
                  </a:lnTo>
                  <a:lnTo>
                    <a:pt x="19215" y="3835"/>
                  </a:lnTo>
                  <a:lnTo>
                    <a:pt x="8026" y="0"/>
                  </a:lnTo>
                  <a:close/>
                </a:path>
              </a:pathLst>
            </a:custGeom>
            <a:solidFill>
              <a:srgbClr val="1A1F3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07" name="Google Shape;1307;p8"/>
            <p:cNvSpPr/>
            <p:nvPr/>
          </p:nvSpPr>
          <p:spPr>
            <a:xfrm>
              <a:off x="6489631" y="4538152"/>
              <a:ext cx="55244" cy="32384"/>
            </a:xfrm>
            <a:custGeom>
              <a:avLst/>
              <a:gdLst/>
              <a:ahLst/>
              <a:cxnLst/>
              <a:rect l="l" t="t" r="r" b="b"/>
              <a:pathLst>
                <a:path w="55245" h="32385" extrusionOk="0">
                  <a:moveTo>
                    <a:pt x="32499" y="0"/>
                  </a:moveTo>
                  <a:lnTo>
                    <a:pt x="29006" y="5600"/>
                  </a:lnTo>
                  <a:lnTo>
                    <a:pt x="19215" y="2794"/>
                  </a:lnTo>
                  <a:lnTo>
                    <a:pt x="16421" y="2095"/>
                  </a:lnTo>
                  <a:lnTo>
                    <a:pt x="0" y="6985"/>
                  </a:lnTo>
                  <a:lnTo>
                    <a:pt x="0" y="13614"/>
                  </a:lnTo>
                  <a:lnTo>
                    <a:pt x="5587" y="17119"/>
                  </a:lnTo>
                  <a:lnTo>
                    <a:pt x="12572" y="22009"/>
                  </a:lnTo>
                  <a:lnTo>
                    <a:pt x="18872" y="23050"/>
                  </a:lnTo>
                  <a:lnTo>
                    <a:pt x="26911" y="25857"/>
                  </a:lnTo>
                  <a:lnTo>
                    <a:pt x="28308" y="26543"/>
                  </a:lnTo>
                  <a:lnTo>
                    <a:pt x="36347" y="29692"/>
                  </a:lnTo>
                  <a:lnTo>
                    <a:pt x="39839" y="30391"/>
                  </a:lnTo>
                  <a:lnTo>
                    <a:pt x="42278" y="30746"/>
                  </a:lnTo>
                  <a:lnTo>
                    <a:pt x="46824" y="32143"/>
                  </a:lnTo>
                  <a:lnTo>
                    <a:pt x="54165" y="26187"/>
                  </a:lnTo>
                  <a:lnTo>
                    <a:pt x="54863" y="25158"/>
                  </a:lnTo>
                  <a:lnTo>
                    <a:pt x="54508" y="24104"/>
                  </a:lnTo>
                  <a:lnTo>
                    <a:pt x="54165" y="24104"/>
                  </a:lnTo>
                  <a:lnTo>
                    <a:pt x="52412" y="10477"/>
                  </a:lnTo>
                  <a:lnTo>
                    <a:pt x="52412" y="8382"/>
                  </a:lnTo>
                  <a:lnTo>
                    <a:pt x="48920" y="6985"/>
                  </a:lnTo>
                  <a:lnTo>
                    <a:pt x="47180" y="5930"/>
                  </a:lnTo>
                  <a:lnTo>
                    <a:pt x="44373" y="4902"/>
                  </a:lnTo>
                  <a:lnTo>
                    <a:pt x="41236" y="3149"/>
                  </a:lnTo>
                  <a:lnTo>
                    <a:pt x="35636" y="1041"/>
                  </a:lnTo>
                  <a:lnTo>
                    <a:pt x="32499" y="0"/>
                  </a:lnTo>
                  <a:close/>
                </a:path>
              </a:pathLst>
            </a:custGeom>
            <a:solidFill>
              <a:srgbClr val="3C466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308" name="Google Shape;1308;p8"/>
            <p:cNvPicPr preferRelativeResize="0"/>
            <p:nvPr/>
          </p:nvPicPr>
          <p:blipFill rotWithShape="1">
            <a:blip r:embed="rId52">
              <a:alphaModFix/>
            </a:blip>
            <a:srcRect/>
            <a:stretch/>
          </p:blipFill>
          <p:spPr>
            <a:xfrm>
              <a:off x="6514096" y="4540605"/>
              <a:ext cx="27254" cy="13969"/>
            </a:xfrm>
            <a:prstGeom prst="rect">
              <a:avLst/>
            </a:prstGeom>
            <a:noFill/>
            <a:ln>
              <a:noFill/>
            </a:ln>
          </p:spPr>
        </p:pic>
        <p:pic>
          <p:nvPicPr>
            <p:cNvPr id="1309" name="Google Shape;1309;p8"/>
            <p:cNvPicPr preferRelativeResize="0"/>
            <p:nvPr/>
          </p:nvPicPr>
          <p:blipFill rotWithShape="1">
            <a:blip r:embed="rId53">
              <a:alphaModFix/>
            </a:blip>
            <a:srcRect/>
            <a:stretch/>
          </p:blipFill>
          <p:spPr>
            <a:xfrm>
              <a:off x="6228211" y="3904190"/>
              <a:ext cx="384782" cy="661893"/>
            </a:xfrm>
            <a:prstGeom prst="rect">
              <a:avLst/>
            </a:prstGeom>
            <a:noFill/>
            <a:ln>
              <a:noFill/>
            </a:ln>
          </p:spPr>
        </p:pic>
        <p:pic>
          <p:nvPicPr>
            <p:cNvPr id="1310" name="Google Shape;1310;p8"/>
            <p:cNvPicPr preferRelativeResize="0"/>
            <p:nvPr/>
          </p:nvPicPr>
          <p:blipFill rotWithShape="1">
            <a:blip r:embed="rId54">
              <a:alphaModFix/>
            </a:blip>
            <a:srcRect/>
            <a:stretch/>
          </p:blipFill>
          <p:spPr>
            <a:xfrm>
              <a:off x="6527025" y="4097705"/>
              <a:ext cx="68104" cy="49936"/>
            </a:xfrm>
            <a:prstGeom prst="rect">
              <a:avLst/>
            </a:prstGeom>
            <a:noFill/>
            <a:ln>
              <a:noFill/>
            </a:ln>
          </p:spPr>
        </p:pic>
        <p:sp>
          <p:nvSpPr>
            <p:cNvPr id="1311" name="Google Shape;1311;p8"/>
            <p:cNvSpPr/>
            <p:nvPr/>
          </p:nvSpPr>
          <p:spPr>
            <a:xfrm>
              <a:off x="6544843" y="4097705"/>
              <a:ext cx="46990" cy="41910"/>
            </a:xfrm>
            <a:custGeom>
              <a:avLst/>
              <a:gdLst/>
              <a:ahLst/>
              <a:cxnLst/>
              <a:rect l="l" t="t" r="r" b="b"/>
              <a:pathLst>
                <a:path w="46990" h="41910" extrusionOk="0">
                  <a:moveTo>
                    <a:pt x="22445" y="2425"/>
                  </a:moveTo>
                  <a:lnTo>
                    <a:pt x="14325" y="2425"/>
                  </a:lnTo>
                  <a:lnTo>
                    <a:pt x="22021" y="3835"/>
                  </a:lnTo>
                  <a:lnTo>
                    <a:pt x="30060" y="13271"/>
                  </a:lnTo>
                  <a:lnTo>
                    <a:pt x="33553" y="17449"/>
                  </a:lnTo>
                  <a:lnTo>
                    <a:pt x="36702" y="23037"/>
                  </a:lnTo>
                  <a:lnTo>
                    <a:pt x="38099" y="27940"/>
                  </a:lnTo>
                  <a:lnTo>
                    <a:pt x="39496" y="32473"/>
                  </a:lnTo>
                  <a:lnTo>
                    <a:pt x="41592" y="40513"/>
                  </a:lnTo>
                  <a:lnTo>
                    <a:pt x="42290" y="41567"/>
                  </a:lnTo>
                  <a:lnTo>
                    <a:pt x="46139" y="39458"/>
                  </a:lnTo>
                  <a:lnTo>
                    <a:pt x="46837" y="36664"/>
                  </a:lnTo>
                  <a:lnTo>
                    <a:pt x="46094" y="33674"/>
                  </a:lnTo>
                  <a:lnTo>
                    <a:pt x="27203" y="3970"/>
                  </a:lnTo>
                  <a:lnTo>
                    <a:pt x="22445" y="2425"/>
                  </a:lnTo>
                  <a:close/>
                </a:path>
                <a:path w="46990" h="41910" extrusionOk="0">
                  <a:moveTo>
                    <a:pt x="12676" y="342"/>
                  </a:moveTo>
                  <a:lnTo>
                    <a:pt x="6984" y="342"/>
                  </a:lnTo>
                  <a:lnTo>
                    <a:pt x="6642" y="698"/>
                  </a:lnTo>
                  <a:lnTo>
                    <a:pt x="0" y="3479"/>
                  </a:lnTo>
                  <a:lnTo>
                    <a:pt x="0" y="4178"/>
                  </a:lnTo>
                  <a:lnTo>
                    <a:pt x="6642" y="2781"/>
                  </a:lnTo>
                  <a:lnTo>
                    <a:pt x="8394" y="2781"/>
                  </a:lnTo>
                  <a:lnTo>
                    <a:pt x="14325" y="2425"/>
                  </a:lnTo>
                  <a:lnTo>
                    <a:pt x="22445" y="2425"/>
                  </a:lnTo>
                  <a:lnTo>
                    <a:pt x="19134" y="1350"/>
                  </a:lnTo>
                  <a:lnTo>
                    <a:pt x="12676" y="342"/>
                  </a:lnTo>
                  <a:close/>
                </a:path>
                <a:path w="46990" h="41910" extrusionOk="0">
                  <a:moveTo>
                    <a:pt x="8039" y="0"/>
                  </a:moveTo>
                  <a:lnTo>
                    <a:pt x="7340" y="342"/>
                  </a:lnTo>
                  <a:lnTo>
                    <a:pt x="13806" y="342"/>
                  </a:lnTo>
                  <a:lnTo>
                    <a:pt x="8039" y="0"/>
                  </a:lnTo>
                  <a:close/>
                </a:path>
              </a:pathLst>
            </a:custGeom>
            <a:solidFill>
              <a:srgbClr val="FACA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12" name="Google Shape;1312;p8"/>
            <p:cNvSpPr/>
            <p:nvPr/>
          </p:nvSpPr>
          <p:spPr>
            <a:xfrm>
              <a:off x="6563017" y="4134015"/>
              <a:ext cx="10160" cy="9525"/>
            </a:xfrm>
            <a:custGeom>
              <a:avLst/>
              <a:gdLst/>
              <a:ahLst/>
              <a:cxnLst/>
              <a:rect l="l" t="t" r="r" b="b"/>
              <a:pathLst>
                <a:path w="10159" h="9525" extrusionOk="0">
                  <a:moveTo>
                    <a:pt x="6642" y="0"/>
                  </a:moveTo>
                  <a:lnTo>
                    <a:pt x="0" y="8039"/>
                  </a:lnTo>
                  <a:lnTo>
                    <a:pt x="2095" y="9093"/>
                  </a:lnTo>
                  <a:lnTo>
                    <a:pt x="5588" y="8737"/>
                  </a:lnTo>
                  <a:lnTo>
                    <a:pt x="8394" y="8737"/>
                  </a:lnTo>
                  <a:lnTo>
                    <a:pt x="9791" y="7683"/>
                  </a:lnTo>
                  <a:lnTo>
                    <a:pt x="7683" y="1396"/>
                  </a:lnTo>
                  <a:lnTo>
                    <a:pt x="6642" y="0"/>
                  </a:lnTo>
                  <a:close/>
                </a:path>
              </a:pathLst>
            </a:custGeom>
            <a:solidFill>
              <a:srgbClr val="FAA7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13" name="Google Shape;1313;p8"/>
            <p:cNvSpPr/>
            <p:nvPr/>
          </p:nvSpPr>
          <p:spPr>
            <a:xfrm>
              <a:off x="6531564" y="4125297"/>
              <a:ext cx="9525" cy="8890"/>
            </a:xfrm>
            <a:custGeom>
              <a:avLst/>
              <a:gdLst/>
              <a:ahLst/>
              <a:cxnLst/>
              <a:rect l="l" t="t" r="r" b="b"/>
              <a:pathLst>
                <a:path w="9525" h="8889" extrusionOk="0">
                  <a:moveTo>
                    <a:pt x="8737" y="0"/>
                  </a:moveTo>
                  <a:lnTo>
                    <a:pt x="0" y="3835"/>
                  </a:lnTo>
                  <a:lnTo>
                    <a:pt x="1054" y="5232"/>
                  </a:lnTo>
                  <a:lnTo>
                    <a:pt x="4889" y="8369"/>
                  </a:lnTo>
                  <a:lnTo>
                    <a:pt x="6985" y="8369"/>
                  </a:lnTo>
                  <a:lnTo>
                    <a:pt x="9436" y="2082"/>
                  </a:lnTo>
                  <a:lnTo>
                    <a:pt x="8737" y="0"/>
                  </a:lnTo>
                  <a:close/>
                </a:path>
              </a:pathLst>
            </a:custGeom>
            <a:solidFill>
              <a:srgbClr val="FAA00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14" name="Google Shape;1314;p8"/>
            <p:cNvSpPr/>
            <p:nvPr/>
          </p:nvSpPr>
          <p:spPr>
            <a:xfrm>
              <a:off x="6531902" y="4121797"/>
              <a:ext cx="40005" cy="20955"/>
            </a:xfrm>
            <a:custGeom>
              <a:avLst/>
              <a:gdLst/>
              <a:ahLst/>
              <a:cxnLst/>
              <a:rect l="l" t="t" r="r" b="b"/>
              <a:pathLst>
                <a:path w="40004" h="20954" extrusionOk="0">
                  <a:moveTo>
                    <a:pt x="2451" y="0"/>
                  </a:moveTo>
                  <a:lnTo>
                    <a:pt x="2095" y="355"/>
                  </a:lnTo>
                  <a:lnTo>
                    <a:pt x="2336" y="355"/>
                  </a:lnTo>
                  <a:lnTo>
                    <a:pt x="2451" y="0"/>
                  </a:lnTo>
                  <a:close/>
                </a:path>
                <a:path w="40004" h="20954" extrusionOk="0">
                  <a:moveTo>
                    <a:pt x="8039" y="3505"/>
                  </a:moveTo>
                  <a:lnTo>
                    <a:pt x="3505" y="355"/>
                  </a:lnTo>
                  <a:lnTo>
                    <a:pt x="2336" y="355"/>
                  </a:lnTo>
                  <a:lnTo>
                    <a:pt x="0" y="7340"/>
                  </a:lnTo>
                  <a:lnTo>
                    <a:pt x="1752" y="8737"/>
                  </a:lnTo>
                  <a:lnTo>
                    <a:pt x="3848" y="10490"/>
                  </a:lnTo>
                  <a:lnTo>
                    <a:pt x="5600" y="10490"/>
                  </a:lnTo>
                  <a:lnTo>
                    <a:pt x="8039" y="3505"/>
                  </a:lnTo>
                  <a:close/>
                </a:path>
                <a:path w="40004" h="20954" extrusionOk="0">
                  <a:moveTo>
                    <a:pt x="39839" y="18186"/>
                  </a:moveTo>
                  <a:lnTo>
                    <a:pt x="37744" y="11899"/>
                  </a:lnTo>
                  <a:lnTo>
                    <a:pt x="31800" y="11899"/>
                  </a:lnTo>
                  <a:lnTo>
                    <a:pt x="30759" y="12573"/>
                  </a:lnTo>
                  <a:lnTo>
                    <a:pt x="30759" y="12928"/>
                  </a:lnTo>
                  <a:lnTo>
                    <a:pt x="32854" y="20612"/>
                  </a:lnTo>
                  <a:lnTo>
                    <a:pt x="36004" y="19913"/>
                  </a:lnTo>
                  <a:lnTo>
                    <a:pt x="38442" y="19913"/>
                  </a:lnTo>
                  <a:lnTo>
                    <a:pt x="39839" y="18186"/>
                  </a:lnTo>
                  <a:close/>
                </a:path>
              </a:pathLst>
            </a:custGeom>
            <a:solidFill>
              <a:srgbClr val="FAA3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15" name="Google Shape;1315;p8"/>
            <p:cNvSpPr/>
            <p:nvPr/>
          </p:nvSpPr>
          <p:spPr>
            <a:xfrm>
              <a:off x="6561620" y="4134718"/>
              <a:ext cx="9525" cy="8255"/>
            </a:xfrm>
            <a:custGeom>
              <a:avLst/>
              <a:gdLst/>
              <a:ahLst/>
              <a:cxnLst/>
              <a:rect l="l" t="t" r="r" b="b"/>
              <a:pathLst>
                <a:path w="9525" h="8254" extrusionOk="0">
                  <a:moveTo>
                    <a:pt x="6985" y="0"/>
                  </a:moveTo>
                  <a:lnTo>
                    <a:pt x="1054" y="0"/>
                  </a:lnTo>
                  <a:lnTo>
                    <a:pt x="425" y="6286"/>
                  </a:lnTo>
                  <a:lnTo>
                    <a:pt x="355" y="6984"/>
                  </a:lnTo>
                  <a:lnTo>
                    <a:pt x="0" y="6984"/>
                  </a:lnTo>
                  <a:lnTo>
                    <a:pt x="1397" y="7683"/>
                  </a:lnTo>
                  <a:lnTo>
                    <a:pt x="4889" y="7340"/>
                  </a:lnTo>
                  <a:lnTo>
                    <a:pt x="7683" y="7340"/>
                  </a:lnTo>
                  <a:lnTo>
                    <a:pt x="9093" y="6286"/>
                  </a:lnTo>
                  <a:lnTo>
                    <a:pt x="6985" y="0"/>
                  </a:lnTo>
                  <a:close/>
                </a:path>
              </a:pathLst>
            </a:custGeom>
            <a:solidFill>
              <a:srgbClr val="FACA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316" name="Google Shape;1316;p8"/>
            <p:cNvPicPr preferRelativeResize="0"/>
            <p:nvPr/>
          </p:nvPicPr>
          <p:blipFill rotWithShape="1">
            <a:blip r:embed="rId55">
              <a:alphaModFix/>
            </a:blip>
            <a:srcRect/>
            <a:stretch/>
          </p:blipFill>
          <p:spPr>
            <a:xfrm>
              <a:off x="6548691" y="4096308"/>
              <a:ext cx="44386" cy="43319"/>
            </a:xfrm>
            <a:prstGeom prst="rect">
              <a:avLst/>
            </a:prstGeom>
            <a:noFill/>
            <a:ln>
              <a:noFill/>
            </a:ln>
          </p:spPr>
        </p:pic>
        <p:sp>
          <p:nvSpPr>
            <p:cNvPr id="1317" name="Google Shape;1317;p8"/>
            <p:cNvSpPr/>
            <p:nvPr/>
          </p:nvSpPr>
          <p:spPr>
            <a:xfrm>
              <a:off x="6530165" y="4122149"/>
              <a:ext cx="9525" cy="10160"/>
            </a:xfrm>
            <a:custGeom>
              <a:avLst/>
              <a:gdLst/>
              <a:ahLst/>
              <a:cxnLst/>
              <a:rect l="l" t="t" r="r" b="b"/>
              <a:pathLst>
                <a:path w="9525" h="10160" extrusionOk="0">
                  <a:moveTo>
                    <a:pt x="4191" y="0"/>
                  </a:moveTo>
                  <a:lnTo>
                    <a:pt x="355" y="5587"/>
                  </a:lnTo>
                  <a:lnTo>
                    <a:pt x="119" y="5587"/>
                  </a:lnTo>
                  <a:lnTo>
                    <a:pt x="355" y="6286"/>
                  </a:lnTo>
                  <a:lnTo>
                    <a:pt x="4546" y="9791"/>
                  </a:lnTo>
                  <a:lnTo>
                    <a:pt x="6286" y="10134"/>
                  </a:lnTo>
                  <a:lnTo>
                    <a:pt x="8202" y="5587"/>
                  </a:lnTo>
                  <a:lnTo>
                    <a:pt x="355" y="5587"/>
                  </a:lnTo>
                  <a:lnTo>
                    <a:pt x="0" y="5232"/>
                  </a:lnTo>
                  <a:lnTo>
                    <a:pt x="8352" y="5232"/>
                  </a:lnTo>
                  <a:lnTo>
                    <a:pt x="9080" y="3505"/>
                  </a:lnTo>
                  <a:lnTo>
                    <a:pt x="4191" y="0"/>
                  </a:lnTo>
                  <a:close/>
                </a:path>
              </a:pathLst>
            </a:custGeom>
            <a:solidFill>
              <a:srgbClr val="FACA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318" name="Google Shape;1318;p8"/>
            <p:cNvPicPr preferRelativeResize="0"/>
            <p:nvPr/>
          </p:nvPicPr>
          <p:blipFill rotWithShape="1">
            <a:blip r:embed="rId56">
              <a:alphaModFix/>
            </a:blip>
            <a:srcRect/>
            <a:stretch/>
          </p:blipFill>
          <p:spPr>
            <a:xfrm>
              <a:off x="7952221" y="4218907"/>
              <a:ext cx="265689" cy="478734"/>
            </a:xfrm>
            <a:prstGeom prst="rect">
              <a:avLst/>
            </a:prstGeom>
            <a:noFill/>
            <a:ln>
              <a:noFill/>
            </a:ln>
          </p:spPr>
        </p:pic>
        <p:pic>
          <p:nvPicPr>
            <p:cNvPr id="1319" name="Google Shape;1319;p8"/>
            <p:cNvPicPr preferRelativeResize="0"/>
            <p:nvPr/>
          </p:nvPicPr>
          <p:blipFill rotWithShape="1">
            <a:blip r:embed="rId57">
              <a:alphaModFix/>
            </a:blip>
            <a:srcRect/>
            <a:stretch/>
          </p:blipFill>
          <p:spPr>
            <a:xfrm>
              <a:off x="8097964" y="4209135"/>
              <a:ext cx="68094" cy="49936"/>
            </a:xfrm>
            <a:prstGeom prst="rect">
              <a:avLst/>
            </a:prstGeom>
            <a:noFill/>
            <a:ln>
              <a:noFill/>
            </a:ln>
          </p:spPr>
        </p:pic>
        <p:sp>
          <p:nvSpPr>
            <p:cNvPr id="1320" name="Google Shape;1320;p8"/>
            <p:cNvSpPr/>
            <p:nvPr/>
          </p:nvSpPr>
          <p:spPr>
            <a:xfrm>
              <a:off x="8115786" y="4209134"/>
              <a:ext cx="46990" cy="41910"/>
            </a:xfrm>
            <a:custGeom>
              <a:avLst/>
              <a:gdLst/>
              <a:ahLst/>
              <a:cxnLst/>
              <a:rect l="l" t="t" r="r" b="b"/>
              <a:pathLst>
                <a:path w="46990" h="41910" extrusionOk="0">
                  <a:moveTo>
                    <a:pt x="21404" y="2082"/>
                  </a:moveTo>
                  <a:lnTo>
                    <a:pt x="14668" y="2082"/>
                  </a:lnTo>
                  <a:lnTo>
                    <a:pt x="22364" y="3479"/>
                  </a:lnTo>
                  <a:lnTo>
                    <a:pt x="30391" y="12915"/>
                  </a:lnTo>
                  <a:lnTo>
                    <a:pt x="33954" y="17210"/>
                  </a:lnTo>
                  <a:lnTo>
                    <a:pt x="37045" y="22694"/>
                  </a:lnTo>
                  <a:lnTo>
                    <a:pt x="38430" y="27571"/>
                  </a:lnTo>
                  <a:lnTo>
                    <a:pt x="39484" y="32130"/>
                  </a:lnTo>
                  <a:lnTo>
                    <a:pt x="41935" y="41541"/>
                  </a:lnTo>
                  <a:lnTo>
                    <a:pt x="42290" y="41541"/>
                  </a:lnTo>
                  <a:lnTo>
                    <a:pt x="46126" y="39458"/>
                  </a:lnTo>
                  <a:lnTo>
                    <a:pt x="46824" y="36664"/>
                  </a:lnTo>
                  <a:lnTo>
                    <a:pt x="46083" y="33674"/>
                  </a:lnTo>
                  <a:lnTo>
                    <a:pt x="43770" y="26360"/>
                  </a:lnTo>
                  <a:lnTo>
                    <a:pt x="39752" y="17210"/>
                  </a:lnTo>
                  <a:lnTo>
                    <a:pt x="33896" y="8712"/>
                  </a:lnTo>
                  <a:lnTo>
                    <a:pt x="27203" y="3964"/>
                  </a:lnTo>
                  <a:lnTo>
                    <a:pt x="21404" y="2082"/>
                  </a:lnTo>
                  <a:close/>
                </a:path>
                <a:path w="46990" h="41910" extrusionOk="0">
                  <a:moveTo>
                    <a:pt x="12608" y="330"/>
                  </a:moveTo>
                  <a:lnTo>
                    <a:pt x="6984" y="330"/>
                  </a:lnTo>
                  <a:lnTo>
                    <a:pt x="6629" y="685"/>
                  </a:lnTo>
                  <a:lnTo>
                    <a:pt x="0" y="3479"/>
                  </a:lnTo>
                  <a:lnTo>
                    <a:pt x="0" y="4178"/>
                  </a:lnTo>
                  <a:lnTo>
                    <a:pt x="6629" y="2781"/>
                  </a:lnTo>
                  <a:lnTo>
                    <a:pt x="8737" y="2781"/>
                  </a:lnTo>
                  <a:lnTo>
                    <a:pt x="8737" y="2425"/>
                  </a:lnTo>
                  <a:lnTo>
                    <a:pt x="14668" y="2082"/>
                  </a:lnTo>
                  <a:lnTo>
                    <a:pt x="21404" y="2082"/>
                  </a:lnTo>
                  <a:lnTo>
                    <a:pt x="19134" y="1346"/>
                  </a:lnTo>
                  <a:lnTo>
                    <a:pt x="12608" y="330"/>
                  </a:lnTo>
                  <a:close/>
                </a:path>
                <a:path w="46990" h="41910" extrusionOk="0">
                  <a:moveTo>
                    <a:pt x="8039" y="0"/>
                  </a:moveTo>
                  <a:lnTo>
                    <a:pt x="7340" y="330"/>
                  </a:lnTo>
                  <a:lnTo>
                    <a:pt x="13635" y="330"/>
                  </a:lnTo>
                  <a:lnTo>
                    <a:pt x="8039" y="0"/>
                  </a:lnTo>
                  <a:close/>
                </a:path>
              </a:pathLst>
            </a:custGeom>
            <a:solidFill>
              <a:srgbClr val="FACA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21" name="Google Shape;1321;p8"/>
            <p:cNvSpPr/>
            <p:nvPr/>
          </p:nvSpPr>
          <p:spPr>
            <a:xfrm>
              <a:off x="8133961" y="4245443"/>
              <a:ext cx="10160" cy="9525"/>
            </a:xfrm>
            <a:custGeom>
              <a:avLst/>
              <a:gdLst/>
              <a:ahLst/>
              <a:cxnLst/>
              <a:rect l="l" t="t" r="r" b="b"/>
              <a:pathLst>
                <a:path w="10159" h="9525" extrusionOk="0">
                  <a:moveTo>
                    <a:pt x="6629" y="0"/>
                  </a:moveTo>
                  <a:lnTo>
                    <a:pt x="0" y="8039"/>
                  </a:lnTo>
                  <a:lnTo>
                    <a:pt x="2095" y="9093"/>
                  </a:lnTo>
                  <a:lnTo>
                    <a:pt x="5588" y="8737"/>
                  </a:lnTo>
                  <a:lnTo>
                    <a:pt x="8382" y="8737"/>
                  </a:lnTo>
                  <a:lnTo>
                    <a:pt x="9791" y="7683"/>
                  </a:lnTo>
                  <a:lnTo>
                    <a:pt x="7683" y="1396"/>
                  </a:lnTo>
                  <a:lnTo>
                    <a:pt x="6629" y="0"/>
                  </a:lnTo>
                  <a:close/>
                </a:path>
              </a:pathLst>
            </a:custGeom>
            <a:solidFill>
              <a:srgbClr val="FAA7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22" name="Google Shape;1322;p8"/>
            <p:cNvSpPr/>
            <p:nvPr/>
          </p:nvSpPr>
          <p:spPr>
            <a:xfrm>
              <a:off x="8102494" y="4236713"/>
              <a:ext cx="9525" cy="8890"/>
            </a:xfrm>
            <a:custGeom>
              <a:avLst/>
              <a:gdLst/>
              <a:ahLst/>
              <a:cxnLst/>
              <a:rect l="l" t="t" r="r" b="b"/>
              <a:pathLst>
                <a:path w="9525" h="8889" extrusionOk="0">
                  <a:moveTo>
                    <a:pt x="8737" y="0"/>
                  </a:moveTo>
                  <a:lnTo>
                    <a:pt x="0" y="3848"/>
                  </a:lnTo>
                  <a:lnTo>
                    <a:pt x="1054" y="5245"/>
                  </a:lnTo>
                  <a:lnTo>
                    <a:pt x="2806" y="6654"/>
                  </a:lnTo>
                  <a:lnTo>
                    <a:pt x="4902" y="8381"/>
                  </a:lnTo>
                  <a:lnTo>
                    <a:pt x="7010" y="8381"/>
                  </a:lnTo>
                  <a:lnTo>
                    <a:pt x="9436" y="2095"/>
                  </a:lnTo>
                  <a:lnTo>
                    <a:pt x="8737" y="0"/>
                  </a:lnTo>
                  <a:close/>
                </a:path>
              </a:pathLst>
            </a:custGeom>
            <a:solidFill>
              <a:srgbClr val="FAA00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23" name="Google Shape;1323;p8"/>
            <p:cNvSpPr/>
            <p:nvPr/>
          </p:nvSpPr>
          <p:spPr>
            <a:xfrm>
              <a:off x="8102841" y="4233227"/>
              <a:ext cx="40005" cy="20955"/>
            </a:xfrm>
            <a:custGeom>
              <a:avLst/>
              <a:gdLst/>
              <a:ahLst/>
              <a:cxnLst/>
              <a:rect l="l" t="t" r="r" b="b"/>
              <a:pathLst>
                <a:path w="40004" h="20954" extrusionOk="0">
                  <a:moveTo>
                    <a:pt x="2451" y="0"/>
                  </a:moveTo>
                  <a:lnTo>
                    <a:pt x="2095" y="355"/>
                  </a:lnTo>
                  <a:lnTo>
                    <a:pt x="2324" y="355"/>
                  </a:lnTo>
                  <a:lnTo>
                    <a:pt x="2451" y="0"/>
                  </a:lnTo>
                  <a:close/>
                </a:path>
                <a:path w="40004" h="20954" extrusionOk="0">
                  <a:moveTo>
                    <a:pt x="8039" y="3505"/>
                  </a:moveTo>
                  <a:lnTo>
                    <a:pt x="3505" y="355"/>
                  </a:lnTo>
                  <a:lnTo>
                    <a:pt x="2324" y="355"/>
                  </a:lnTo>
                  <a:lnTo>
                    <a:pt x="0" y="7340"/>
                  </a:lnTo>
                  <a:lnTo>
                    <a:pt x="1752" y="8737"/>
                  </a:lnTo>
                  <a:lnTo>
                    <a:pt x="3848" y="10490"/>
                  </a:lnTo>
                  <a:lnTo>
                    <a:pt x="5600" y="10490"/>
                  </a:lnTo>
                  <a:lnTo>
                    <a:pt x="8039" y="3505"/>
                  </a:lnTo>
                  <a:close/>
                </a:path>
                <a:path w="40004" h="20954" extrusionOk="0">
                  <a:moveTo>
                    <a:pt x="39852" y="18161"/>
                  </a:moveTo>
                  <a:lnTo>
                    <a:pt x="37744" y="11874"/>
                  </a:lnTo>
                  <a:lnTo>
                    <a:pt x="31813" y="11874"/>
                  </a:lnTo>
                  <a:lnTo>
                    <a:pt x="30759" y="12573"/>
                  </a:lnTo>
                  <a:lnTo>
                    <a:pt x="30759" y="12928"/>
                  </a:lnTo>
                  <a:lnTo>
                    <a:pt x="32854" y="20612"/>
                  </a:lnTo>
                  <a:lnTo>
                    <a:pt x="35991" y="19913"/>
                  </a:lnTo>
                  <a:lnTo>
                    <a:pt x="38442" y="19913"/>
                  </a:lnTo>
                  <a:lnTo>
                    <a:pt x="39852" y="18161"/>
                  </a:lnTo>
                  <a:close/>
                </a:path>
              </a:pathLst>
            </a:custGeom>
            <a:solidFill>
              <a:srgbClr val="FAA3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24" name="Google Shape;1324;p8"/>
            <p:cNvSpPr/>
            <p:nvPr/>
          </p:nvSpPr>
          <p:spPr>
            <a:xfrm>
              <a:off x="8132910" y="4246147"/>
              <a:ext cx="9525" cy="8255"/>
            </a:xfrm>
            <a:custGeom>
              <a:avLst/>
              <a:gdLst/>
              <a:ahLst/>
              <a:cxnLst/>
              <a:rect l="l" t="t" r="r" b="b"/>
              <a:pathLst>
                <a:path w="9525" h="8254" extrusionOk="0">
                  <a:moveTo>
                    <a:pt x="6985" y="0"/>
                  </a:moveTo>
                  <a:lnTo>
                    <a:pt x="1054" y="0"/>
                  </a:lnTo>
                  <a:lnTo>
                    <a:pt x="425" y="6286"/>
                  </a:lnTo>
                  <a:lnTo>
                    <a:pt x="355" y="6984"/>
                  </a:lnTo>
                  <a:lnTo>
                    <a:pt x="0" y="6984"/>
                  </a:lnTo>
                  <a:lnTo>
                    <a:pt x="1397" y="7683"/>
                  </a:lnTo>
                  <a:lnTo>
                    <a:pt x="4889" y="7340"/>
                  </a:lnTo>
                  <a:lnTo>
                    <a:pt x="7683" y="7340"/>
                  </a:lnTo>
                  <a:lnTo>
                    <a:pt x="9093" y="6286"/>
                  </a:lnTo>
                  <a:lnTo>
                    <a:pt x="6985" y="0"/>
                  </a:lnTo>
                  <a:close/>
                </a:path>
              </a:pathLst>
            </a:custGeom>
            <a:solidFill>
              <a:srgbClr val="FACA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325" name="Google Shape;1325;p8"/>
            <p:cNvPicPr preferRelativeResize="0"/>
            <p:nvPr/>
          </p:nvPicPr>
          <p:blipFill rotWithShape="1">
            <a:blip r:embed="rId58">
              <a:alphaModFix/>
            </a:blip>
            <a:srcRect/>
            <a:stretch/>
          </p:blipFill>
          <p:spPr>
            <a:xfrm>
              <a:off x="8119617" y="4207738"/>
              <a:ext cx="44386" cy="43294"/>
            </a:xfrm>
            <a:prstGeom prst="rect">
              <a:avLst/>
            </a:prstGeom>
            <a:noFill/>
            <a:ln>
              <a:noFill/>
            </a:ln>
          </p:spPr>
        </p:pic>
        <p:sp>
          <p:nvSpPr>
            <p:cNvPr id="1326" name="Google Shape;1326;p8"/>
            <p:cNvSpPr/>
            <p:nvPr/>
          </p:nvSpPr>
          <p:spPr>
            <a:xfrm>
              <a:off x="8101463" y="4233578"/>
              <a:ext cx="9525" cy="10160"/>
            </a:xfrm>
            <a:custGeom>
              <a:avLst/>
              <a:gdLst/>
              <a:ahLst/>
              <a:cxnLst/>
              <a:rect l="l" t="t" r="r" b="b"/>
              <a:pathLst>
                <a:path w="9525" h="10160" extrusionOk="0">
                  <a:moveTo>
                    <a:pt x="4178" y="0"/>
                  </a:moveTo>
                  <a:lnTo>
                    <a:pt x="355" y="5588"/>
                  </a:lnTo>
                  <a:lnTo>
                    <a:pt x="119" y="5588"/>
                  </a:lnTo>
                  <a:lnTo>
                    <a:pt x="355" y="6286"/>
                  </a:lnTo>
                  <a:lnTo>
                    <a:pt x="2438" y="8039"/>
                  </a:lnTo>
                  <a:lnTo>
                    <a:pt x="4533" y="9766"/>
                  </a:lnTo>
                  <a:lnTo>
                    <a:pt x="6286" y="10121"/>
                  </a:lnTo>
                  <a:lnTo>
                    <a:pt x="8202" y="5588"/>
                  </a:lnTo>
                  <a:lnTo>
                    <a:pt x="355" y="5588"/>
                  </a:lnTo>
                  <a:lnTo>
                    <a:pt x="0" y="5232"/>
                  </a:lnTo>
                  <a:lnTo>
                    <a:pt x="8352" y="5232"/>
                  </a:lnTo>
                  <a:lnTo>
                    <a:pt x="9093" y="3479"/>
                  </a:lnTo>
                  <a:lnTo>
                    <a:pt x="4178" y="0"/>
                  </a:lnTo>
                  <a:close/>
                </a:path>
              </a:pathLst>
            </a:custGeom>
            <a:solidFill>
              <a:srgbClr val="FACA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27" name="Google Shape;1327;p8"/>
            <p:cNvSpPr/>
            <p:nvPr/>
          </p:nvSpPr>
          <p:spPr>
            <a:xfrm>
              <a:off x="8067567" y="3012264"/>
              <a:ext cx="168910" cy="78105"/>
            </a:xfrm>
            <a:custGeom>
              <a:avLst/>
              <a:gdLst/>
              <a:ahLst/>
              <a:cxnLst/>
              <a:rect l="l" t="t" r="r" b="b"/>
              <a:pathLst>
                <a:path w="168909" h="78105" extrusionOk="0">
                  <a:moveTo>
                    <a:pt x="123354" y="0"/>
                  </a:moveTo>
                  <a:lnTo>
                    <a:pt x="98191" y="2679"/>
                  </a:lnTo>
                  <a:lnTo>
                    <a:pt x="75652" y="13546"/>
                  </a:lnTo>
                  <a:lnTo>
                    <a:pt x="51020" y="19402"/>
                  </a:lnTo>
                  <a:lnTo>
                    <a:pt x="18415" y="22995"/>
                  </a:lnTo>
                  <a:lnTo>
                    <a:pt x="1211" y="33986"/>
                  </a:lnTo>
                  <a:lnTo>
                    <a:pt x="0" y="48775"/>
                  </a:lnTo>
                  <a:lnTo>
                    <a:pt x="15371" y="63763"/>
                  </a:lnTo>
                  <a:lnTo>
                    <a:pt x="42368" y="74413"/>
                  </a:lnTo>
                  <a:lnTo>
                    <a:pt x="70939" y="77955"/>
                  </a:lnTo>
                  <a:lnTo>
                    <a:pt x="94001" y="73439"/>
                  </a:lnTo>
                  <a:lnTo>
                    <a:pt x="104474" y="59915"/>
                  </a:lnTo>
                  <a:lnTo>
                    <a:pt x="120174" y="52297"/>
                  </a:lnTo>
                  <a:lnTo>
                    <a:pt x="149307" y="49263"/>
                  </a:lnTo>
                  <a:lnTo>
                    <a:pt x="168870" y="41252"/>
                  </a:lnTo>
                  <a:lnTo>
                    <a:pt x="155859" y="18703"/>
                  </a:lnTo>
                  <a:lnTo>
                    <a:pt x="123354" y="0"/>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28" name="Google Shape;1328;p8"/>
            <p:cNvSpPr/>
            <p:nvPr/>
          </p:nvSpPr>
          <p:spPr>
            <a:xfrm>
              <a:off x="8096205" y="3048435"/>
              <a:ext cx="60960" cy="30480"/>
            </a:xfrm>
            <a:custGeom>
              <a:avLst/>
              <a:gdLst/>
              <a:ahLst/>
              <a:cxnLst/>
              <a:rect l="l" t="t" r="r" b="b"/>
              <a:pathLst>
                <a:path w="60959" h="30480" extrusionOk="0">
                  <a:moveTo>
                    <a:pt x="8039" y="0"/>
                  </a:moveTo>
                  <a:lnTo>
                    <a:pt x="0" y="8026"/>
                  </a:lnTo>
                  <a:lnTo>
                    <a:pt x="5956" y="13969"/>
                  </a:lnTo>
                  <a:lnTo>
                    <a:pt x="15024" y="19913"/>
                  </a:lnTo>
                  <a:lnTo>
                    <a:pt x="21336" y="21310"/>
                  </a:lnTo>
                  <a:lnTo>
                    <a:pt x="29362" y="24104"/>
                  </a:lnTo>
                  <a:lnTo>
                    <a:pt x="30772" y="24803"/>
                  </a:lnTo>
                  <a:lnTo>
                    <a:pt x="38811" y="27939"/>
                  </a:lnTo>
                  <a:lnTo>
                    <a:pt x="42291" y="28638"/>
                  </a:lnTo>
                  <a:lnTo>
                    <a:pt x="44742" y="28994"/>
                  </a:lnTo>
                  <a:lnTo>
                    <a:pt x="49276" y="30391"/>
                  </a:lnTo>
                  <a:lnTo>
                    <a:pt x="54533" y="26200"/>
                  </a:lnTo>
                  <a:lnTo>
                    <a:pt x="60464" y="21653"/>
                  </a:lnTo>
                  <a:lnTo>
                    <a:pt x="56629" y="17462"/>
                  </a:lnTo>
                  <a:lnTo>
                    <a:pt x="53479" y="16065"/>
                  </a:lnTo>
                  <a:lnTo>
                    <a:pt x="50673" y="15011"/>
                  </a:lnTo>
                  <a:lnTo>
                    <a:pt x="45097" y="16065"/>
                  </a:lnTo>
                  <a:lnTo>
                    <a:pt x="40208" y="12915"/>
                  </a:lnTo>
                  <a:lnTo>
                    <a:pt x="40208" y="13271"/>
                  </a:lnTo>
                  <a:lnTo>
                    <a:pt x="33909" y="9080"/>
                  </a:lnTo>
                  <a:lnTo>
                    <a:pt x="31800" y="6984"/>
                  </a:lnTo>
                  <a:lnTo>
                    <a:pt x="19227" y="3835"/>
                  </a:lnTo>
                  <a:lnTo>
                    <a:pt x="8039" y="0"/>
                  </a:lnTo>
                  <a:close/>
                </a:path>
              </a:pathLst>
            </a:custGeom>
            <a:solidFill>
              <a:srgbClr val="1A1F3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29" name="Google Shape;1329;p8"/>
            <p:cNvSpPr/>
            <p:nvPr/>
          </p:nvSpPr>
          <p:spPr>
            <a:xfrm>
              <a:off x="8099365" y="3043193"/>
              <a:ext cx="55244" cy="32384"/>
            </a:xfrm>
            <a:custGeom>
              <a:avLst/>
              <a:gdLst/>
              <a:ahLst/>
              <a:cxnLst/>
              <a:rect l="l" t="t" r="r" b="b"/>
              <a:pathLst>
                <a:path w="55245" h="32385" extrusionOk="0">
                  <a:moveTo>
                    <a:pt x="32499" y="0"/>
                  </a:moveTo>
                  <a:lnTo>
                    <a:pt x="28994" y="5587"/>
                  </a:lnTo>
                  <a:lnTo>
                    <a:pt x="19227" y="2793"/>
                  </a:lnTo>
                  <a:lnTo>
                    <a:pt x="16421" y="2095"/>
                  </a:lnTo>
                  <a:lnTo>
                    <a:pt x="0" y="6984"/>
                  </a:lnTo>
                  <a:lnTo>
                    <a:pt x="0" y="13627"/>
                  </a:lnTo>
                  <a:lnTo>
                    <a:pt x="5575" y="17119"/>
                  </a:lnTo>
                  <a:lnTo>
                    <a:pt x="12573" y="22009"/>
                  </a:lnTo>
                  <a:lnTo>
                    <a:pt x="18872" y="23050"/>
                  </a:lnTo>
                  <a:lnTo>
                    <a:pt x="26911" y="25844"/>
                  </a:lnTo>
                  <a:lnTo>
                    <a:pt x="28295" y="26542"/>
                  </a:lnTo>
                  <a:lnTo>
                    <a:pt x="36347" y="29692"/>
                  </a:lnTo>
                  <a:lnTo>
                    <a:pt x="39827" y="30391"/>
                  </a:lnTo>
                  <a:lnTo>
                    <a:pt x="42278" y="30746"/>
                  </a:lnTo>
                  <a:lnTo>
                    <a:pt x="46812" y="32143"/>
                  </a:lnTo>
                  <a:lnTo>
                    <a:pt x="54152" y="26200"/>
                  </a:lnTo>
                  <a:lnTo>
                    <a:pt x="54851" y="25145"/>
                  </a:lnTo>
                  <a:lnTo>
                    <a:pt x="54508" y="24104"/>
                  </a:lnTo>
                  <a:lnTo>
                    <a:pt x="54152" y="24104"/>
                  </a:lnTo>
                  <a:lnTo>
                    <a:pt x="52425" y="10477"/>
                  </a:lnTo>
                  <a:lnTo>
                    <a:pt x="52425" y="8381"/>
                  </a:lnTo>
                  <a:lnTo>
                    <a:pt x="48920" y="6984"/>
                  </a:lnTo>
                  <a:lnTo>
                    <a:pt x="47167" y="5943"/>
                  </a:lnTo>
                  <a:lnTo>
                    <a:pt x="44386" y="4889"/>
                  </a:lnTo>
                  <a:lnTo>
                    <a:pt x="41236" y="3149"/>
                  </a:lnTo>
                  <a:lnTo>
                    <a:pt x="35648" y="1054"/>
                  </a:lnTo>
                  <a:lnTo>
                    <a:pt x="32499" y="0"/>
                  </a:lnTo>
                  <a:close/>
                </a:path>
              </a:pathLst>
            </a:custGeom>
            <a:solidFill>
              <a:srgbClr val="3C466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30" name="Google Shape;1330;p8"/>
            <p:cNvSpPr/>
            <p:nvPr/>
          </p:nvSpPr>
          <p:spPr>
            <a:xfrm>
              <a:off x="8130109" y="3023284"/>
              <a:ext cx="55880" cy="35560"/>
            </a:xfrm>
            <a:custGeom>
              <a:avLst/>
              <a:gdLst/>
              <a:ahLst/>
              <a:cxnLst/>
              <a:rect l="l" t="t" r="r" b="b"/>
              <a:pathLst>
                <a:path w="55879" h="35560" extrusionOk="0">
                  <a:moveTo>
                    <a:pt x="9791" y="0"/>
                  </a:moveTo>
                  <a:lnTo>
                    <a:pt x="4546" y="3848"/>
                  </a:lnTo>
                  <a:lnTo>
                    <a:pt x="0" y="7683"/>
                  </a:lnTo>
                  <a:lnTo>
                    <a:pt x="4546" y="14668"/>
                  </a:lnTo>
                  <a:lnTo>
                    <a:pt x="6286" y="16421"/>
                  </a:lnTo>
                  <a:lnTo>
                    <a:pt x="12585" y="22009"/>
                  </a:lnTo>
                  <a:lnTo>
                    <a:pt x="18872" y="23406"/>
                  </a:lnTo>
                  <a:lnTo>
                    <a:pt x="27965" y="27952"/>
                  </a:lnTo>
                  <a:lnTo>
                    <a:pt x="35648" y="32143"/>
                  </a:lnTo>
                  <a:lnTo>
                    <a:pt x="39154" y="32842"/>
                  </a:lnTo>
                  <a:lnTo>
                    <a:pt x="41579" y="33540"/>
                  </a:lnTo>
                  <a:lnTo>
                    <a:pt x="45783" y="34937"/>
                  </a:lnTo>
                  <a:lnTo>
                    <a:pt x="55575" y="24460"/>
                  </a:lnTo>
                  <a:lnTo>
                    <a:pt x="51727" y="19557"/>
                  </a:lnTo>
                  <a:lnTo>
                    <a:pt x="46837" y="16763"/>
                  </a:lnTo>
                  <a:lnTo>
                    <a:pt x="42291" y="18160"/>
                  </a:lnTo>
                  <a:lnTo>
                    <a:pt x="37757" y="14668"/>
                  </a:lnTo>
                  <a:lnTo>
                    <a:pt x="37401" y="15024"/>
                  </a:lnTo>
                  <a:lnTo>
                    <a:pt x="31800" y="10477"/>
                  </a:lnTo>
                  <a:lnTo>
                    <a:pt x="30416" y="8381"/>
                  </a:lnTo>
                  <a:lnTo>
                    <a:pt x="21678" y="5245"/>
                  </a:lnTo>
                  <a:lnTo>
                    <a:pt x="9791" y="0"/>
                  </a:lnTo>
                  <a:close/>
                </a:path>
              </a:pathLst>
            </a:custGeom>
            <a:solidFill>
              <a:srgbClr val="1A1F3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31" name="Google Shape;1331;p8"/>
            <p:cNvSpPr/>
            <p:nvPr/>
          </p:nvSpPr>
          <p:spPr>
            <a:xfrm>
              <a:off x="8132913" y="3019096"/>
              <a:ext cx="50165" cy="36195"/>
            </a:xfrm>
            <a:custGeom>
              <a:avLst/>
              <a:gdLst/>
              <a:ahLst/>
              <a:cxnLst/>
              <a:rect l="l" t="t" r="r" b="b"/>
              <a:pathLst>
                <a:path w="50165" h="36194" extrusionOk="0">
                  <a:moveTo>
                    <a:pt x="8737" y="0"/>
                  </a:moveTo>
                  <a:lnTo>
                    <a:pt x="3479" y="3492"/>
                  </a:lnTo>
                  <a:lnTo>
                    <a:pt x="2095" y="4191"/>
                  </a:lnTo>
                  <a:lnTo>
                    <a:pt x="1752" y="5232"/>
                  </a:lnTo>
                  <a:lnTo>
                    <a:pt x="1054" y="6286"/>
                  </a:lnTo>
                  <a:lnTo>
                    <a:pt x="1054" y="7683"/>
                  </a:lnTo>
                  <a:lnTo>
                    <a:pt x="342" y="10134"/>
                  </a:lnTo>
                  <a:lnTo>
                    <a:pt x="0" y="12915"/>
                  </a:lnTo>
                  <a:lnTo>
                    <a:pt x="4533" y="17462"/>
                  </a:lnTo>
                  <a:lnTo>
                    <a:pt x="10833" y="23050"/>
                  </a:lnTo>
                  <a:lnTo>
                    <a:pt x="16776" y="24447"/>
                  </a:lnTo>
                  <a:lnTo>
                    <a:pt x="25514" y="28638"/>
                  </a:lnTo>
                  <a:lnTo>
                    <a:pt x="32842" y="32486"/>
                  </a:lnTo>
                  <a:lnTo>
                    <a:pt x="38785" y="34226"/>
                  </a:lnTo>
                  <a:lnTo>
                    <a:pt x="42633" y="35623"/>
                  </a:lnTo>
                  <a:lnTo>
                    <a:pt x="49276" y="28994"/>
                  </a:lnTo>
                  <a:lnTo>
                    <a:pt x="49618" y="27597"/>
                  </a:lnTo>
                  <a:lnTo>
                    <a:pt x="49618" y="26200"/>
                  </a:lnTo>
                  <a:lnTo>
                    <a:pt x="47167" y="12230"/>
                  </a:lnTo>
                  <a:lnTo>
                    <a:pt x="47167" y="11874"/>
                  </a:lnTo>
                  <a:lnTo>
                    <a:pt x="47167" y="9779"/>
                  </a:lnTo>
                  <a:lnTo>
                    <a:pt x="44386" y="8382"/>
                  </a:lnTo>
                  <a:lnTo>
                    <a:pt x="42633" y="7683"/>
                  </a:lnTo>
                  <a:lnTo>
                    <a:pt x="40538" y="6286"/>
                  </a:lnTo>
                  <a:lnTo>
                    <a:pt x="38074" y="4889"/>
                  </a:lnTo>
                  <a:lnTo>
                    <a:pt x="31089" y="1739"/>
                  </a:lnTo>
                  <a:lnTo>
                    <a:pt x="27965" y="6642"/>
                  </a:lnTo>
                  <a:lnTo>
                    <a:pt x="19926" y="3492"/>
                  </a:lnTo>
                  <a:lnTo>
                    <a:pt x="17475" y="2438"/>
                  </a:lnTo>
                  <a:lnTo>
                    <a:pt x="8737" y="0"/>
                  </a:lnTo>
                  <a:close/>
                </a:path>
              </a:pathLst>
            </a:custGeom>
            <a:solidFill>
              <a:srgbClr val="31395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32" name="Google Shape;1332;p8"/>
            <p:cNvSpPr/>
            <p:nvPr/>
          </p:nvSpPr>
          <p:spPr>
            <a:xfrm>
              <a:off x="8189867" y="2821748"/>
              <a:ext cx="41910" cy="24130"/>
            </a:xfrm>
            <a:custGeom>
              <a:avLst/>
              <a:gdLst/>
              <a:ahLst/>
              <a:cxnLst/>
              <a:rect l="l" t="t" r="r" b="b"/>
              <a:pathLst>
                <a:path w="41909" h="24130" extrusionOk="0">
                  <a:moveTo>
                    <a:pt x="22349" y="4533"/>
                  </a:moveTo>
                  <a:lnTo>
                    <a:pt x="12242" y="4533"/>
                  </a:lnTo>
                  <a:lnTo>
                    <a:pt x="15379" y="5232"/>
                  </a:lnTo>
                  <a:lnTo>
                    <a:pt x="32499" y="15024"/>
                  </a:lnTo>
                  <a:lnTo>
                    <a:pt x="33553" y="15722"/>
                  </a:lnTo>
                  <a:lnTo>
                    <a:pt x="32499" y="17462"/>
                  </a:lnTo>
                  <a:lnTo>
                    <a:pt x="27266" y="24104"/>
                  </a:lnTo>
                  <a:lnTo>
                    <a:pt x="31800" y="23406"/>
                  </a:lnTo>
                  <a:lnTo>
                    <a:pt x="38455" y="19557"/>
                  </a:lnTo>
                  <a:lnTo>
                    <a:pt x="39375" y="19557"/>
                  </a:lnTo>
                  <a:lnTo>
                    <a:pt x="41592" y="18160"/>
                  </a:lnTo>
                  <a:lnTo>
                    <a:pt x="41592" y="15722"/>
                  </a:lnTo>
                  <a:lnTo>
                    <a:pt x="38811" y="13969"/>
                  </a:lnTo>
                  <a:lnTo>
                    <a:pt x="22349" y="4533"/>
                  </a:lnTo>
                  <a:close/>
                </a:path>
                <a:path w="41909" h="24130" extrusionOk="0">
                  <a:moveTo>
                    <a:pt x="39375" y="19557"/>
                  </a:moveTo>
                  <a:lnTo>
                    <a:pt x="38455" y="19557"/>
                  </a:lnTo>
                  <a:lnTo>
                    <a:pt x="38811" y="19913"/>
                  </a:lnTo>
                  <a:lnTo>
                    <a:pt x="39375" y="19557"/>
                  </a:lnTo>
                  <a:close/>
                </a:path>
                <a:path w="41909" h="24130" extrusionOk="0">
                  <a:moveTo>
                    <a:pt x="14681" y="0"/>
                  </a:moveTo>
                  <a:lnTo>
                    <a:pt x="10147" y="0"/>
                  </a:lnTo>
                  <a:lnTo>
                    <a:pt x="7340" y="1739"/>
                  </a:lnTo>
                  <a:lnTo>
                    <a:pt x="0" y="8381"/>
                  </a:lnTo>
                  <a:lnTo>
                    <a:pt x="5956" y="8381"/>
                  </a:lnTo>
                  <a:lnTo>
                    <a:pt x="11188" y="5232"/>
                  </a:lnTo>
                  <a:lnTo>
                    <a:pt x="12242" y="4533"/>
                  </a:lnTo>
                  <a:lnTo>
                    <a:pt x="22349" y="4533"/>
                  </a:lnTo>
                  <a:lnTo>
                    <a:pt x="17475" y="1739"/>
                  </a:lnTo>
                  <a:lnTo>
                    <a:pt x="14681" y="0"/>
                  </a:lnTo>
                  <a:close/>
                </a:path>
              </a:pathLst>
            </a:custGeom>
            <a:solidFill>
              <a:srgbClr val="F0E68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33" name="Google Shape;1333;p8"/>
            <p:cNvSpPr/>
            <p:nvPr/>
          </p:nvSpPr>
          <p:spPr>
            <a:xfrm>
              <a:off x="8189520" y="2818596"/>
              <a:ext cx="7620" cy="12065"/>
            </a:xfrm>
            <a:custGeom>
              <a:avLst/>
              <a:gdLst/>
              <a:ahLst/>
              <a:cxnLst/>
              <a:rect l="l" t="t" r="r" b="b"/>
              <a:pathLst>
                <a:path w="7620" h="12064" extrusionOk="0">
                  <a:moveTo>
                    <a:pt x="7340" y="0"/>
                  </a:moveTo>
                  <a:lnTo>
                    <a:pt x="698" y="3848"/>
                  </a:lnTo>
                  <a:lnTo>
                    <a:pt x="0" y="4191"/>
                  </a:lnTo>
                  <a:lnTo>
                    <a:pt x="0" y="11531"/>
                  </a:lnTo>
                  <a:lnTo>
                    <a:pt x="6654" y="7683"/>
                  </a:lnTo>
                  <a:lnTo>
                    <a:pt x="6654" y="698"/>
                  </a:lnTo>
                  <a:lnTo>
                    <a:pt x="7340" y="0"/>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334" name="Google Shape;1334;p8"/>
            <p:cNvPicPr preferRelativeResize="0"/>
            <p:nvPr/>
          </p:nvPicPr>
          <p:blipFill rotWithShape="1">
            <a:blip r:embed="rId59">
              <a:alphaModFix/>
            </a:blip>
            <a:srcRect/>
            <a:stretch/>
          </p:blipFill>
          <p:spPr>
            <a:xfrm>
              <a:off x="8185797" y="2812312"/>
              <a:ext cx="37617" cy="33883"/>
            </a:xfrm>
            <a:prstGeom prst="rect">
              <a:avLst/>
            </a:prstGeom>
            <a:noFill/>
            <a:ln>
              <a:noFill/>
            </a:ln>
          </p:spPr>
        </p:pic>
        <p:pic>
          <p:nvPicPr>
            <p:cNvPr id="1335" name="Google Shape;1335;p8"/>
            <p:cNvPicPr preferRelativeResize="0"/>
            <p:nvPr/>
          </p:nvPicPr>
          <p:blipFill rotWithShape="1">
            <a:blip r:embed="rId60">
              <a:alphaModFix/>
            </a:blip>
            <a:srcRect/>
            <a:stretch/>
          </p:blipFill>
          <p:spPr>
            <a:xfrm>
              <a:off x="8015483" y="2611824"/>
              <a:ext cx="211783" cy="453030"/>
            </a:xfrm>
            <a:prstGeom prst="rect">
              <a:avLst/>
            </a:prstGeom>
            <a:noFill/>
            <a:ln>
              <a:noFill/>
            </a:ln>
          </p:spPr>
        </p:pic>
        <p:pic>
          <p:nvPicPr>
            <p:cNvPr id="1336" name="Google Shape;1336;p8"/>
            <p:cNvPicPr preferRelativeResize="0"/>
            <p:nvPr/>
          </p:nvPicPr>
          <p:blipFill rotWithShape="1">
            <a:blip r:embed="rId61">
              <a:alphaModFix/>
            </a:blip>
            <a:srcRect/>
            <a:stretch/>
          </p:blipFill>
          <p:spPr>
            <a:xfrm>
              <a:off x="8114029" y="2601341"/>
              <a:ext cx="69214" cy="51358"/>
            </a:xfrm>
            <a:prstGeom prst="rect">
              <a:avLst/>
            </a:prstGeom>
            <a:noFill/>
            <a:ln>
              <a:noFill/>
            </a:ln>
          </p:spPr>
        </p:pic>
        <p:sp>
          <p:nvSpPr>
            <p:cNvPr id="1337" name="Google Shape;1337;p8"/>
            <p:cNvSpPr/>
            <p:nvPr/>
          </p:nvSpPr>
          <p:spPr>
            <a:xfrm>
              <a:off x="8135011" y="2601000"/>
              <a:ext cx="45085" cy="44450"/>
            </a:xfrm>
            <a:custGeom>
              <a:avLst/>
              <a:gdLst/>
              <a:ahLst/>
              <a:cxnLst/>
              <a:rect l="l" t="t" r="r" b="b"/>
              <a:pathLst>
                <a:path w="45084" h="44450" extrusionOk="0">
                  <a:moveTo>
                    <a:pt x="20097" y="2438"/>
                  </a:moveTo>
                  <a:lnTo>
                    <a:pt x="8737" y="2438"/>
                  </a:lnTo>
                  <a:lnTo>
                    <a:pt x="8737" y="2794"/>
                  </a:lnTo>
                  <a:lnTo>
                    <a:pt x="14668" y="3136"/>
                  </a:lnTo>
                  <a:lnTo>
                    <a:pt x="22364" y="4533"/>
                  </a:lnTo>
                  <a:lnTo>
                    <a:pt x="29692" y="14668"/>
                  </a:lnTo>
                  <a:lnTo>
                    <a:pt x="32854" y="18859"/>
                  </a:lnTo>
                  <a:lnTo>
                    <a:pt x="35636" y="24790"/>
                  </a:lnTo>
                  <a:lnTo>
                    <a:pt x="37731" y="34569"/>
                  </a:lnTo>
                  <a:lnTo>
                    <a:pt x="39066" y="42252"/>
                  </a:lnTo>
                  <a:lnTo>
                    <a:pt x="39128" y="42608"/>
                  </a:lnTo>
                  <a:lnTo>
                    <a:pt x="39484" y="44005"/>
                  </a:lnTo>
                  <a:lnTo>
                    <a:pt x="39839" y="44005"/>
                  </a:lnTo>
                  <a:lnTo>
                    <a:pt x="43687" y="42252"/>
                  </a:lnTo>
                  <a:lnTo>
                    <a:pt x="44716" y="39458"/>
                  </a:lnTo>
                  <a:lnTo>
                    <a:pt x="44151" y="36403"/>
                  </a:lnTo>
                  <a:lnTo>
                    <a:pt x="42278" y="28897"/>
                  </a:lnTo>
                  <a:lnTo>
                    <a:pt x="38833" y="19426"/>
                  </a:lnTo>
                  <a:lnTo>
                    <a:pt x="33553" y="10477"/>
                  </a:lnTo>
                  <a:lnTo>
                    <a:pt x="27111" y="5304"/>
                  </a:lnTo>
                  <a:lnTo>
                    <a:pt x="20097" y="2438"/>
                  </a:lnTo>
                  <a:close/>
                </a:path>
                <a:path w="45084" h="44450" extrusionOk="0">
                  <a:moveTo>
                    <a:pt x="8381" y="0"/>
                  </a:moveTo>
                  <a:lnTo>
                    <a:pt x="6984" y="0"/>
                  </a:lnTo>
                  <a:lnTo>
                    <a:pt x="0" y="2438"/>
                  </a:lnTo>
                  <a:lnTo>
                    <a:pt x="0" y="3136"/>
                  </a:lnTo>
                  <a:lnTo>
                    <a:pt x="6642" y="2438"/>
                  </a:lnTo>
                  <a:lnTo>
                    <a:pt x="20097" y="2438"/>
                  </a:lnTo>
                  <a:lnTo>
                    <a:pt x="19257" y="2095"/>
                  </a:lnTo>
                  <a:lnTo>
                    <a:pt x="12259" y="458"/>
                  </a:lnTo>
                  <a:lnTo>
                    <a:pt x="8381" y="0"/>
                  </a:lnTo>
                  <a:close/>
                </a:path>
              </a:pathLst>
            </a:custGeom>
            <a:solidFill>
              <a:srgbClr val="FACA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38" name="Google Shape;1338;p8"/>
            <p:cNvSpPr/>
            <p:nvPr/>
          </p:nvSpPr>
          <p:spPr>
            <a:xfrm>
              <a:off x="8151085" y="2638712"/>
              <a:ext cx="9525" cy="8890"/>
            </a:xfrm>
            <a:custGeom>
              <a:avLst/>
              <a:gdLst/>
              <a:ahLst/>
              <a:cxnLst/>
              <a:rect l="l" t="t" r="r" b="b"/>
              <a:pathLst>
                <a:path w="9525" h="8889" extrusionOk="0">
                  <a:moveTo>
                    <a:pt x="8039" y="0"/>
                  </a:moveTo>
                  <a:lnTo>
                    <a:pt x="0" y="6642"/>
                  </a:lnTo>
                  <a:lnTo>
                    <a:pt x="1752" y="8039"/>
                  </a:lnTo>
                  <a:lnTo>
                    <a:pt x="5232" y="8394"/>
                  </a:lnTo>
                  <a:lnTo>
                    <a:pt x="8039" y="8737"/>
                  </a:lnTo>
                  <a:lnTo>
                    <a:pt x="9436" y="8039"/>
                  </a:lnTo>
                  <a:lnTo>
                    <a:pt x="8737" y="1396"/>
                  </a:lnTo>
                  <a:lnTo>
                    <a:pt x="8039" y="0"/>
                  </a:lnTo>
                  <a:close/>
                </a:path>
              </a:pathLst>
            </a:custGeom>
            <a:solidFill>
              <a:srgbClr val="FAA7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39" name="Google Shape;1339;p8"/>
            <p:cNvSpPr/>
            <p:nvPr/>
          </p:nvSpPr>
          <p:spPr>
            <a:xfrm>
              <a:off x="8122070" y="2628242"/>
              <a:ext cx="9525" cy="8890"/>
            </a:xfrm>
            <a:custGeom>
              <a:avLst/>
              <a:gdLst/>
              <a:ahLst/>
              <a:cxnLst/>
              <a:rect l="l" t="t" r="r" b="b"/>
              <a:pathLst>
                <a:path w="9525" h="8889" extrusionOk="0">
                  <a:moveTo>
                    <a:pt x="8382" y="0"/>
                  </a:moveTo>
                  <a:lnTo>
                    <a:pt x="0" y="4546"/>
                  </a:lnTo>
                  <a:lnTo>
                    <a:pt x="268" y="4546"/>
                  </a:lnTo>
                  <a:lnTo>
                    <a:pt x="1054" y="5588"/>
                  </a:lnTo>
                  <a:lnTo>
                    <a:pt x="5257" y="8382"/>
                  </a:lnTo>
                  <a:lnTo>
                    <a:pt x="7340" y="8382"/>
                  </a:lnTo>
                  <a:lnTo>
                    <a:pt x="9093" y="1752"/>
                  </a:lnTo>
                  <a:lnTo>
                    <a:pt x="8382" y="0"/>
                  </a:lnTo>
                  <a:close/>
                </a:path>
                <a:path w="9525" h="8889" extrusionOk="0">
                  <a:moveTo>
                    <a:pt x="0" y="4191"/>
                  </a:moveTo>
                  <a:lnTo>
                    <a:pt x="0" y="4546"/>
                  </a:lnTo>
                  <a:lnTo>
                    <a:pt x="268" y="4546"/>
                  </a:lnTo>
                  <a:lnTo>
                    <a:pt x="0" y="4191"/>
                  </a:lnTo>
                  <a:close/>
                </a:path>
              </a:pathLst>
            </a:custGeom>
            <a:solidFill>
              <a:srgbClr val="FAA00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40" name="Google Shape;1340;p8"/>
            <p:cNvSpPr/>
            <p:nvPr/>
          </p:nvSpPr>
          <p:spPr>
            <a:xfrm>
              <a:off x="8122412" y="2625458"/>
              <a:ext cx="38100" cy="20955"/>
            </a:xfrm>
            <a:custGeom>
              <a:avLst/>
              <a:gdLst/>
              <a:ahLst/>
              <a:cxnLst/>
              <a:rect l="l" t="t" r="r" b="b"/>
              <a:pathLst>
                <a:path w="38100" h="20955" extrusionOk="0">
                  <a:moveTo>
                    <a:pt x="8039" y="2438"/>
                  </a:moveTo>
                  <a:lnTo>
                    <a:pt x="3149" y="0"/>
                  </a:lnTo>
                  <a:lnTo>
                    <a:pt x="1676" y="0"/>
                  </a:lnTo>
                  <a:lnTo>
                    <a:pt x="0" y="6985"/>
                  </a:lnTo>
                  <a:lnTo>
                    <a:pt x="1752" y="8382"/>
                  </a:lnTo>
                  <a:lnTo>
                    <a:pt x="3848" y="9779"/>
                  </a:lnTo>
                  <a:lnTo>
                    <a:pt x="5930" y="9779"/>
                  </a:lnTo>
                  <a:lnTo>
                    <a:pt x="8039" y="2438"/>
                  </a:lnTo>
                  <a:close/>
                </a:path>
                <a:path w="38100" h="20955" extrusionOk="0">
                  <a:moveTo>
                    <a:pt x="37757" y="19558"/>
                  </a:moveTo>
                  <a:lnTo>
                    <a:pt x="36703" y="12928"/>
                  </a:lnTo>
                  <a:lnTo>
                    <a:pt x="30772" y="11874"/>
                  </a:lnTo>
                  <a:lnTo>
                    <a:pt x="29718" y="11874"/>
                  </a:lnTo>
                  <a:lnTo>
                    <a:pt x="29730" y="12928"/>
                  </a:lnTo>
                  <a:lnTo>
                    <a:pt x="30035" y="19558"/>
                  </a:lnTo>
                  <a:lnTo>
                    <a:pt x="30073" y="20256"/>
                  </a:lnTo>
                  <a:lnTo>
                    <a:pt x="33553" y="20612"/>
                  </a:lnTo>
                  <a:lnTo>
                    <a:pt x="36004" y="20612"/>
                  </a:lnTo>
                  <a:lnTo>
                    <a:pt x="37757" y="19558"/>
                  </a:lnTo>
                  <a:close/>
                </a:path>
              </a:pathLst>
            </a:custGeom>
            <a:solidFill>
              <a:srgbClr val="FAA3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41" name="Google Shape;1341;p8"/>
            <p:cNvSpPr/>
            <p:nvPr/>
          </p:nvSpPr>
          <p:spPr>
            <a:xfrm>
              <a:off x="8150034" y="2638013"/>
              <a:ext cx="8890" cy="8890"/>
            </a:xfrm>
            <a:custGeom>
              <a:avLst/>
              <a:gdLst/>
              <a:ahLst/>
              <a:cxnLst/>
              <a:rect l="l" t="t" r="r" b="b"/>
              <a:pathLst>
                <a:path w="8890" h="8889" extrusionOk="0">
                  <a:moveTo>
                    <a:pt x="2095" y="0"/>
                  </a:moveTo>
                  <a:lnTo>
                    <a:pt x="0" y="6642"/>
                  </a:lnTo>
                  <a:lnTo>
                    <a:pt x="1397" y="7696"/>
                  </a:lnTo>
                  <a:lnTo>
                    <a:pt x="4533" y="8039"/>
                  </a:lnTo>
                  <a:lnTo>
                    <a:pt x="7340" y="8394"/>
                  </a:lnTo>
                  <a:lnTo>
                    <a:pt x="8737" y="7696"/>
                  </a:lnTo>
                  <a:lnTo>
                    <a:pt x="8039" y="1054"/>
                  </a:lnTo>
                  <a:lnTo>
                    <a:pt x="2095" y="0"/>
                  </a:lnTo>
                  <a:close/>
                </a:path>
              </a:pathLst>
            </a:custGeom>
            <a:solidFill>
              <a:srgbClr val="FACA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342" name="Google Shape;1342;p8"/>
            <p:cNvPicPr preferRelativeResize="0"/>
            <p:nvPr/>
          </p:nvPicPr>
          <p:blipFill rotWithShape="1">
            <a:blip r:embed="rId62">
              <a:alphaModFix/>
            </a:blip>
            <a:srcRect/>
            <a:stretch/>
          </p:blipFill>
          <p:spPr>
            <a:xfrm>
              <a:off x="8139202" y="2599588"/>
              <a:ext cx="41577" cy="45059"/>
            </a:xfrm>
            <a:prstGeom prst="rect">
              <a:avLst/>
            </a:prstGeom>
            <a:noFill/>
            <a:ln>
              <a:noFill/>
            </a:ln>
          </p:spPr>
        </p:pic>
        <p:sp>
          <p:nvSpPr>
            <p:cNvPr id="1343" name="Google Shape;1343;p8"/>
            <p:cNvSpPr/>
            <p:nvPr/>
          </p:nvSpPr>
          <p:spPr>
            <a:xfrm>
              <a:off x="8120315" y="2625092"/>
              <a:ext cx="8890" cy="10160"/>
            </a:xfrm>
            <a:custGeom>
              <a:avLst/>
              <a:gdLst/>
              <a:ahLst/>
              <a:cxnLst/>
              <a:rect l="l" t="t" r="r" b="b"/>
              <a:pathLst>
                <a:path w="8890" h="10160" extrusionOk="0">
                  <a:moveTo>
                    <a:pt x="3505" y="0"/>
                  </a:moveTo>
                  <a:lnTo>
                    <a:pt x="0" y="5943"/>
                  </a:lnTo>
                  <a:lnTo>
                    <a:pt x="355" y="5943"/>
                  </a:lnTo>
                  <a:lnTo>
                    <a:pt x="1054" y="6984"/>
                  </a:lnTo>
                  <a:lnTo>
                    <a:pt x="2806" y="8381"/>
                  </a:lnTo>
                  <a:lnTo>
                    <a:pt x="4914" y="9778"/>
                  </a:lnTo>
                  <a:lnTo>
                    <a:pt x="6654" y="10134"/>
                  </a:lnTo>
                  <a:lnTo>
                    <a:pt x="8737" y="3149"/>
                  </a:lnTo>
                  <a:lnTo>
                    <a:pt x="3505" y="0"/>
                  </a:lnTo>
                  <a:close/>
                </a:path>
              </a:pathLst>
            </a:custGeom>
            <a:solidFill>
              <a:srgbClr val="FACA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44" name="Google Shape;1344;p8"/>
            <p:cNvSpPr/>
            <p:nvPr/>
          </p:nvSpPr>
          <p:spPr>
            <a:xfrm>
              <a:off x="5922165" y="4485162"/>
              <a:ext cx="167005" cy="76835"/>
            </a:xfrm>
            <a:custGeom>
              <a:avLst/>
              <a:gdLst/>
              <a:ahLst/>
              <a:cxnLst/>
              <a:rect l="l" t="t" r="r" b="b"/>
              <a:pathLst>
                <a:path w="167004" h="76835" extrusionOk="0">
                  <a:moveTo>
                    <a:pt x="44812" y="0"/>
                  </a:moveTo>
                  <a:lnTo>
                    <a:pt x="12820" y="18403"/>
                  </a:lnTo>
                  <a:lnTo>
                    <a:pt x="0" y="40604"/>
                  </a:lnTo>
                  <a:lnTo>
                    <a:pt x="19289" y="48493"/>
                  </a:lnTo>
                  <a:lnTo>
                    <a:pt x="48015" y="51472"/>
                  </a:lnTo>
                  <a:lnTo>
                    <a:pt x="63506" y="58942"/>
                  </a:lnTo>
                  <a:lnTo>
                    <a:pt x="73867" y="72257"/>
                  </a:lnTo>
                  <a:lnTo>
                    <a:pt x="96616" y="76698"/>
                  </a:lnTo>
                  <a:lnTo>
                    <a:pt x="124740" y="73217"/>
                  </a:lnTo>
                  <a:lnTo>
                    <a:pt x="151225" y="62764"/>
                  </a:lnTo>
                  <a:lnTo>
                    <a:pt x="166455" y="48043"/>
                  </a:lnTo>
                  <a:lnTo>
                    <a:pt x="165334" y="33480"/>
                  </a:lnTo>
                  <a:lnTo>
                    <a:pt x="148421" y="22643"/>
                  </a:lnTo>
                  <a:lnTo>
                    <a:pt x="116274" y="19102"/>
                  </a:lnTo>
                  <a:lnTo>
                    <a:pt x="91755" y="13346"/>
                  </a:lnTo>
                  <a:lnTo>
                    <a:pt x="69529" y="2646"/>
                  </a:lnTo>
                  <a:lnTo>
                    <a:pt x="44812" y="0"/>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45" name="Google Shape;1345;p8"/>
            <p:cNvSpPr/>
            <p:nvPr/>
          </p:nvSpPr>
          <p:spPr>
            <a:xfrm>
              <a:off x="6005238" y="4523842"/>
              <a:ext cx="60325" cy="31115"/>
            </a:xfrm>
            <a:custGeom>
              <a:avLst/>
              <a:gdLst/>
              <a:ahLst/>
              <a:cxnLst/>
              <a:rect l="l" t="t" r="r" b="b"/>
              <a:pathLst>
                <a:path w="60325" h="31114" extrusionOk="0">
                  <a:moveTo>
                    <a:pt x="51727" y="0"/>
                  </a:moveTo>
                  <a:lnTo>
                    <a:pt x="40894" y="3835"/>
                  </a:lnTo>
                  <a:lnTo>
                    <a:pt x="38087" y="4533"/>
                  </a:lnTo>
                  <a:lnTo>
                    <a:pt x="28651" y="7315"/>
                  </a:lnTo>
                  <a:lnTo>
                    <a:pt x="26555" y="9423"/>
                  </a:lnTo>
                  <a:lnTo>
                    <a:pt x="20269" y="13271"/>
                  </a:lnTo>
                  <a:lnTo>
                    <a:pt x="20269" y="13627"/>
                  </a:lnTo>
                  <a:lnTo>
                    <a:pt x="15024" y="16751"/>
                  </a:lnTo>
                  <a:lnTo>
                    <a:pt x="9779" y="15709"/>
                  </a:lnTo>
                  <a:lnTo>
                    <a:pt x="3848" y="17805"/>
                  </a:lnTo>
                  <a:lnTo>
                    <a:pt x="0" y="21983"/>
                  </a:lnTo>
                  <a:lnTo>
                    <a:pt x="11531" y="30721"/>
                  </a:lnTo>
                  <a:lnTo>
                    <a:pt x="15722" y="29324"/>
                  </a:lnTo>
                  <a:lnTo>
                    <a:pt x="18173" y="28981"/>
                  </a:lnTo>
                  <a:lnTo>
                    <a:pt x="21666" y="28270"/>
                  </a:lnTo>
                  <a:lnTo>
                    <a:pt x="29349" y="25146"/>
                  </a:lnTo>
                  <a:lnTo>
                    <a:pt x="30759" y="24447"/>
                  </a:lnTo>
                  <a:lnTo>
                    <a:pt x="38785" y="21285"/>
                  </a:lnTo>
                  <a:lnTo>
                    <a:pt x="44729" y="20256"/>
                  </a:lnTo>
                  <a:lnTo>
                    <a:pt x="53822" y="14300"/>
                  </a:lnTo>
                  <a:lnTo>
                    <a:pt x="59766" y="8369"/>
                  </a:lnTo>
                  <a:lnTo>
                    <a:pt x="55918" y="4533"/>
                  </a:lnTo>
                  <a:lnTo>
                    <a:pt x="51727" y="0"/>
                  </a:lnTo>
                  <a:close/>
                </a:path>
              </a:pathLst>
            </a:custGeom>
            <a:solidFill>
              <a:srgbClr val="1A1F3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46" name="Google Shape;1346;p8"/>
            <p:cNvSpPr/>
            <p:nvPr/>
          </p:nvSpPr>
          <p:spPr>
            <a:xfrm>
              <a:off x="6008034" y="4519287"/>
              <a:ext cx="54610" cy="31750"/>
            </a:xfrm>
            <a:custGeom>
              <a:avLst/>
              <a:gdLst/>
              <a:ahLst/>
              <a:cxnLst/>
              <a:rect l="l" t="t" r="r" b="b"/>
              <a:pathLst>
                <a:path w="54610" h="31750" extrusionOk="0">
                  <a:moveTo>
                    <a:pt x="47879" y="0"/>
                  </a:moveTo>
                  <a:lnTo>
                    <a:pt x="38087" y="2108"/>
                  </a:lnTo>
                  <a:lnTo>
                    <a:pt x="35293" y="2806"/>
                  </a:lnTo>
                  <a:lnTo>
                    <a:pt x="25857" y="5587"/>
                  </a:lnTo>
                  <a:lnTo>
                    <a:pt x="22364" y="0"/>
                  </a:lnTo>
                  <a:lnTo>
                    <a:pt x="13627" y="2806"/>
                  </a:lnTo>
                  <a:lnTo>
                    <a:pt x="10477" y="4533"/>
                  </a:lnTo>
                  <a:lnTo>
                    <a:pt x="7683" y="5587"/>
                  </a:lnTo>
                  <a:lnTo>
                    <a:pt x="5588" y="6642"/>
                  </a:lnTo>
                  <a:lnTo>
                    <a:pt x="2451" y="8039"/>
                  </a:lnTo>
                  <a:lnTo>
                    <a:pt x="2451" y="10134"/>
                  </a:lnTo>
                  <a:lnTo>
                    <a:pt x="698" y="23761"/>
                  </a:lnTo>
                  <a:lnTo>
                    <a:pt x="342" y="23406"/>
                  </a:lnTo>
                  <a:lnTo>
                    <a:pt x="0" y="24460"/>
                  </a:lnTo>
                  <a:lnTo>
                    <a:pt x="698" y="25844"/>
                  </a:lnTo>
                  <a:lnTo>
                    <a:pt x="2794" y="27241"/>
                  </a:lnTo>
                  <a:lnTo>
                    <a:pt x="8382" y="31432"/>
                  </a:lnTo>
                  <a:lnTo>
                    <a:pt x="12585" y="30048"/>
                  </a:lnTo>
                  <a:lnTo>
                    <a:pt x="15024" y="29692"/>
                  </a:lnTo>
                  <a:lnTo>
                    <a:pt x="18516" y="28994"/>
                  </a:lnTo>
                  <a:lnTo>
                    <a:pt x="26212" y="25844"/>
                  </a:lnTo>
                  <a:lnTo>
                    <a:pt x="27609" y="25145"/>
                  </a:lnTo>
                  <a:lnTo>
                    <a:pt x="35648" y="22009"/>
                  </a:lnTo>
                  <a:lnTo>
                    <a:pt x="41592" y="21310"/>
                  </a:lnTo>
                  <a:lnTo>
                    <a:pt x="54165" y="12572"/>
                  </a:lnTo>
                  <a:lnTo>
                    <a:pt x="54165" y="6286"/>
                  </a:lnTo>
                  <a:lnTo>
                    <a:pt x="53467" y="4190"/>
                  </a:lnTo>
                  <a:lnTo>
                    <a:pt x="52425" y="3505"/>
                  </a:lnTo>
                  <a:lnTo>
                    <a:pt x="47879" y="0"/>
                  </a:lnTo>
                  <a:close/>
                </a:path>
              </a:pathLst>
            </a:custGeom>
            <a:solidFill>
              <a:srgbClr val="3C466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347" name="Google Shape;1347;p8"/>
            <p:cNvPicPr preferRelativeResize="0"/>
            <p:nvPr/>
          </p:nvPicPr>
          <p:blipFill rotWithShape="1">
            <a:blip r:embed="rId52">
              <a:alphaModFix/>
            </a:blip>
            <a:srcRect/>
            <a:stretch/>
          </p:blipFill>
          <p:spPr>
            <a:xfrm>
              <a:off x="6011176" y="4521390"/>
              <a:ext cx="26555" cy="13969"/>
            </a:xfrm>
            <a:prstGeom prst="rect">
              <a:avLst/>
            </a:prstGeom>
            <a:noFill/>
            <a:ln>
              <a:noFill/>
            </a:ln>
          </p:spPr>
        </p:pic>
        <p:sp>
          <p:nvSpPr>
            <p:cNvPr id="1348" name="Google Shape;1348;p8"/>
            <p:cNvSpPr/>
            <p:nvPr/>
          </p:nvSpPr>
          <p:spPr>
            <a:xfrm>
              <a:off x="5940588" y="4492048"/>
              <a:ext cx="54610" cy="34925"/>
            </a:xfrm>
            <a:custGeom>
              <a:avLst/>
              <a:gdLst/>
              <a:ahLst/>
              <a:cxnLst/>
              <a:rect l="l" t="t" r="r" b="b"/>
              <a:pathLst>
                <a:path w="54610" h="34925" extrusionOk="0">
                  <a:moveTo>
                    <a:pt x="45072" y="0"/>
                  </a:moveTo>
                  <a:lnTo>
                    <a:pt x="33197" y="5232"/>
                  </a:lnTo>
                  <a:lnTo>
                    <a:pt x="24803" y="8026"/>
                  </a:lnTo>
                  <a:lnTo>
                    <a:pt x="23406" y="10490"/>
                  </a:lnTo>
                  <a:lnTo>
                    <a:pt x="17818" y="14668"/>
                  </a:lnTo>
                  <a:lnTo>
                    <a:pt x="13271" y="18148"/>
                  </a:lnTo>
                  <a:lnTo>
                    <a:pt x="8724" y="16763"/>
                  </a:lnTo>
                  <a:lnTo>
                    <a:pt x="3835" y="19557"/>
                  </a:lnTo>
                  <a:lnTo>
                    <a:pt x="0" y="24104"/>
                  </a:lnTo>
                  <a:lnTo>
                    <a:pt x="4889" y="29336"/>
                  </a:lnTo>
                  <a:lnTo>
                    <a:pt x="9436" y="34582"/>
                  </a:lnTo>
                  <a:lnTo>
                    <a:pt x="13627" y="33172"/>
                  </a:lnTo>
                  <a:lnTo>
                    <a:pt x="19570" y="31445"/>
                  </a:lnTo>
                  <a:lnTo>
                    <a:pt x="26898" y="27584"/>
                  </a:lnTo>
                  <a:lnTo>
                    <a:pt x="35991" y="23050"/>
                  </a:lnTo>
                  <a:lnTo>
                    <a:pt x="41935" y="21653"/>
                  </a:lnTo>
                  <a:lnTo>
                    <a:pt x="48221" y="16065"/>
                  </a:lnTo>
                  <a:lnTo>
                    <a:pt x="49974" y="14312"/>
                  </a:lnTo>
                  <a:lnTo>
                    <a:pt x="54508" y="7683"/>
                  </a:lnTo>
                  <a:lnTo>
                    <a:pt x="49974" y="3848"/>
                  </a:lnTo>
                  <a:lnTo>
                    <a:pt x="45072" y="0"/>
                  </a:lnTo>
                  <a:close/>
                </a:path>
              </a:pathLst>
            </a:custGeom>
            <a:solidFill>
              <a:srgbClr val="1A1F3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49" name="Google Shape;1349;p8"/>
            <p:cNvSpPr/>
            <p:nvPr/>
          </p:nvSpPr>
          <p:spPr>
            <a:xfrm>
              <a:off x="5943380" y="4488211"/>
              <a:ext cx="49530" cy="34925"/>
            </a:xfrm>
            <a:custGeom>
              <a:avLst/>
              <a:gdLst/>
              <a:ahLst/>
              <a:cxnLst/>
              <a:rect l="l" t="t" r="r" b="b"/>
              <a:pathLst>
                <a:path w="49529" h="34925" extrusionOk="0">
                  <a:moveTo>
                    <a:pt x="40538" y="0"/>
                  </a:moveTo>
                  <a:lnTo>
                    <a:pt x="32143" y="2082"/>
                  </a:lnTo>
                  <a:lnTo>
                    <a:pt x="29705" y="3136"/>
                  </a:lnTo>
                  <a:lnTo>
                    <a:pt x="21666" y="5930"/>
                  </a:lnTo>
                  <a:lnTo>
                    <a:pt x="18516" y="1396"/>
                  </a:lnTo>
                  <a:lnTo>
                    <a:pt x="16078" y="2425"/>
                  </a:lnTo>
                  <a:lnTo>
                    <a:pt x="11531" y="4533"/>
                  </a:lnTo>
                  <a:lnTo>
                    <a:pt x="9080" y="6286"/>
                  </a:lnTo>
                  <a:lnTo>
                    <a:pt x="2794" y="9423"/>
                  </a:lnTo>
                  <a:lnTo>
                    <a:pt x="2794" y="11518"/>
                  </a:lnTo>
                  <a:lnTo>
                    <a:pt x="2095" y="11518"/>
                  </a:lnTo>
                  <a:lnTo>
                    <a:pt x="0" y="25145"/>
                  </a:lnTo>
                  <a:lnTo>
                    <a:pt x="0" y="26542"/>
                  </a:lnTo>
                  <a:lnTo>
                    <a:pt x="342" y="27939"/>
                  </a:lnTo>
                  <a:lnTo>
                    <a:pt x="2095" y="29679"/>
                  </a:lnTo>
                  <a:lnTo>
                    <a:pt x="6642" y="34582"/>
                  </a:lnTo>
                  <a:lnTo>
                    <a:pt x="16078" y="31432"/>
                  </a:lnTo>
                  <a:lnTo>
                    <a:pt x="23418" y="27597"/>
                  </a:lnTo>
                  <a:lnTo>
                    <a:pt x="32143" y="23393"/>
                  </a:lnTo>
                  <a:lnTo>
                    <a:pt x="38442" y="22009"/>
                  </a:lnTo>
                  <a:lnTo>
                    <a:pt x="48920" y="12217"/>
                  </a:lnTo>
                  <a:lnTo>
                    <a:pt x="48577" y="9423"/>
                  </a:lnTo>
                  <a:lnTo>
                    <a:pt x="47879" y="6984"/>
                  </a:lnTo>
                  <a:lnTo>
                    <a:pt x="47879" y="5587"/>
                  </a:lnTo>
                  <a:lnTo>
                    <a:pt x="47523" y="4876"/>
                  </a:lnTo>
                  <a:lnTo>
                    <a:pt x="47180" y="3835"/>
                  </a:lnTo>
                  <a:lnTo>
                    <a:pt x="45783" y="3136"/>
                  </a:lnTo>
                  <a:lnTo>
                    <a:pt x="40538" y="0"/>
                  </a:lnTo>
                  <a:close/>
                </a:path>
              </a:pathLst>
            </a:custGeom>
            <a:solidFill>
              <a:srgbClr val="3C466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50" name="Google Shape;1350;p8"/>
            <p:cNvSpPr/>
            <p:nvPr/>
          </p:nvSpPr>
          <p:spPr>
            <a:xfrm>
              <a:off x="6066748" y="4117607"/>
              <a:ext cx="27940" cy="39370"/>
            </a:xfrm>
            <a:custGeom>
              <a:avLst/>
              <a:gdLst/>
              <a:ahLst/>
              <a:cxnLst/>
              <a:rect l="l" t="t" r="r" b="b"/>
              <a:pathLst>
                <a:path w="27939" h="39370" extrusionOk="0">
                  <a:moveTo>
                    <a:pt x="11188" y="3136"/>
                  </a:moveTo>
                  <a:lnTo>
                    <a:pt x="8039" y="5588"/>
                  </a:lnTo>
                  <a:lnTo>
                    <a:pt x="3848" y="9779"/>
                  </a:lnTo>
                  <a:lnTo>
                    <a:pt x="3149" y="11518"/>
                  </a:lnTo>
                  <a:lnTo>
                    <a:pt x="1752" y="14681"/>
                  </a:lnTo>
                  <a:lnTo>
                    <a:pt x="1397" y="17462"/>
                  </a:lnTo>
                  <a:lnTo>
                    <a:pt x="1397" y="20967"/>
                  </a:lnTo>
                  <a:lnTo>
                    <a:pt x="3149" y="24447"/>
                  </a:lnTo>
                  <a:lnTo>
                    <a:pt x="2794" y="26543"/>
                  </a:lnTo>
                  <a:lnTo>
                    <a:pt x="2451" y="28994"/>
                  </a:lnTo>
                  <a:lnTo>
                    <a:pt x="0" y="30734"/>
                  </a:lnTo>
                  <a:lnTo>
                    <a:pt x="342" y="31432"/>
                  </a:lnTo>
                  <a:lnTo>
                    <a:pt x="0" y="31432"/>
                  </a:lnTo>
                  <a:lnTo>
                    <a:pt x="6286" y="38773"/>
                  </a:lnTo>
                  <a:lnTo>
                    <a:pt x="7683" y="36690"/>
                  </a:lnTo>
                  <a:lnTo>
                    <a:pt x="10477" y="32829"/>
                  </a:lnTo>
                  <a:lnTo>
                    <a:pt x="17475" y="30035"/>
                  </a:lnTo>
                  <a:lnTo>
                    <a:pt x="19570" y="27254"/>
                  </a:lnTo>
                  <a:lnTo>
                    <a:pt x="22720" y="22720"/>
                  </a:lnTo>
                  <a:lnTo>
                    <a:pt x="27609" y="13982"/>
                  </a:lnTo>
                  <a:lnTo>
                    <a:pt x="27609" y="12928"/>
                  </a:lnTo>
                  <a:lnTo>
                    <a:pt x="8039" y="12928"/>
                  </a:lnTo>
                  <a:lnTo>
                    <a:pt x="7340" y="12230"/>
                  </a:lnTo>
                  <a:lnTo>
                    <a:pt x="8039" y="10820"/>
                  </a:lnTo>
                  <a:lnTo>
                    <a:pt x="8737" y="9093"/>
                  </a:lnTo>
                  <a:lnTo>
                    <a:pt x="10477" y="8039"/>
                  </a:lnTo>
                  <a:lnTo>
                    <a:pt x="11887" y="5943"/>
                  </a:lnTo>
                  <a:lnTo>
                    <a:pt x="11188" y="3136"/>
                  </a:lnTo>
                  <a:close/>
                </a:path>
                <a:path w="27939" h="39370" extrusionOk="0">
                  <a:moveTo>
                    <a:pt x="18516" y="0"/>
                  </a:moveTo>
                  <a:lnTo>
                    <a:pt x="17119" y="0"/>
                  </a:lnTo>
                  <a:lnTo>
                    <a:pt x="15379" y="5245"/>
                  </a:lnTo>
                  <a:lnTo>
                    <a:pt x="11887" y="10477"/>
                  </a:lnTo>
                  <a:lnTo>
                    <a:pt x="10833" y="11874"/>
                  </a:lnTo>
                  <a:lnTo>
                    <a:pt x="8039" y="12928"/>
                  </a:lnTo>
                  <a:lnTo>
                    <a:pt x="27609" y="12928"/>
                  </a:lnTo>
                  <a:lnTo>
                    <a:pt x="27609" y="7696"/>
                  </a:lnTo>
                  <a:lnTo>
                    <a:pt x="26555" y="6286"/>
                  </a:lnTo>
                  <a:lnTo>
                    <a:pt x="24815" y="3835"/>
                  </a:lnTo>
                  <a:lnTo>
                    <a:pt x="24117" y="2781"/>
                  </a:lnTo>
                  <a:lnTo>
                    <a:pt x="19913" y="355"/>
                  </a:lnTo>
                  <a:lnTo>
                    <a:pt x="18516" y="0"/>
                  </a:lnTo>
                  <a:close/>
                </a:path>
              </a:pathLst>
            </a:custGeom>
            <a:solidFill>
              <a:srgbClr val="F8A87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51" name="Google Shape;1351;p8"/>
            <p:cNvSpPr/>
            <p:nvPr/>
          </p:nvSpPr>
          <p:spPr>
            <a:xfrm>
              <a:off x="5943714" y="4144505"/>
              <a:ext cx="132715" cy="368935"/>
            </a:xfrm>
            <a:custGeom>
              <a:avLst/>
              <a:gdLst/>
              <a:ahLst/>
              <a:cxnLst/>
              <a:rect l="l" t="t" r="r" b="b"/>
              <a:pathLst>
                <a:path w="132714" h="368935" extrusionOk="0">
                  <a:moveTo>
                    <a:pt x="54178" y="198056"/>
                  </a:moveTo>
                  <a:lnTo>
                    <a:pt x="54051" y="184429"/>
                  </a:lnTo>
                  <a:lnTo>
                    <a:pt x="52641" y="173469"/>
                  </a:lnTo>
                  <a:lnTo>
                    <a:pt x="50774" y="163614"/>
                  </a:lnTo>
                  <a:lnTo>
                    <a:pt x="49276" y="153339"/>
                  </a:lnTo>
                  <a:lnTo>
                    <a:pt x="23418" y="133426"/>
                  </a:lnTo>
                  <a:lnTo>
                    <a:pt x="12585" y="142163"/>
                  </a:lnTo>
                  <a:lnTo>
                    <a:pt x="12585" y="148094"/>
                  </a:lnTo>
                  <a:lnTo>
                    <a:pt x="10134" y="159626"/>
                  </a:lnTo>
                  <a:lnTo>
                    <a:pt x="10490" y="170103"/>
                  </a:lnTo>
                  <a:lnTo>
                    <a:pt x="12065" y="191033"/>
                  </a:lnTo>
                  <a:lnTo>
                    <a:pt x="12230" y="200152"/>
                  </a:lnTo>
                  <a:lnTo>
                    <a:pt x="10121" y="239636"/>
                  </a:lnTo>
                  <a:lnTo>
                    <a:pt x="4724" y="267385"/>
                  </a:lnTo>
                  <a:lnTo>
                    <a:pt x="1752" y="281889"/>
                  </a:lnTo>
                  <a:lnTo>
                    <a:pt x="977" y="294017"/>
                  </a:lnTo>
                  <a:lnTo>
                    <a:pt x="1054" y="307200"/>
                  </a:lnTo>
                  <a:lnTo>
                    <a:pt x="1651" y="320382"/>
                  </a:lnTo>
                  <a:lnTo>
                    <a:pt x="2451" y="332524"/>
                  </a:lnTo>
                  <a:lnTo>
                    <a:pt x="2794" y="332168"/>
                  </a:lnTo>
                  <a:lnTo>
                    <a:pt x="2514" y="339267"/>
                  </a:lnTo>
                  <a:lnTo>
                    <a:pt x="495" y="356730"/>
                  </a:lnTo>
                  <a:lnTo>
                    <a:pt x="0" y="363626"/>
                  </a:lnTo>
                  <a:lnTo>
                    <a:pt x="4546" y="368858"/>
                  </a:lnTo>
                  <a:lnTo>
                    <a:pt x="25171" y="366407"/>
                  </a:lnTo>
                  <a:lnTo>
                    <a:pt x="34950" y="355930"/>
                  </a:lnTo>
                  <a:lnTo>
                    <a:pt x="34950" y="353834"/>
                  </a:lnTo>
                  <a:lnTo>
                    <a:pt x="32385" y="333794"/>
                  </a:lnTo>
                  <a:lnTo>
                    <a:pt x="31762" y="325589"/>
                  </a:lnTo>
                  <a:lnTo>
                    <a:pt x="36703" y="278041"/>
                  </a:lnTo>
                  <a:lnTo>
                    <a:pt x="40195" y="267220"/>
                  </a:lnTo>
                  <a:lnTo>
                    <a:pt x="45326" y="249923"/>
                  </a:lnTo>
                  <a:lnTo>
                    <a:pt x="49276" y="232892"/>
                  </a:lnTo>
                  <a:lnTo>
                    <a:pt x="52451" y="214947"/>
                  </a:lnTo>
                  <a:lnTo>
                    <a:pt x="54178" y="198056"/>
                  </a:lnTo>
                  <a:close/>
                </a:path>
                <a:path w="132714" h="368935" extrusionOk="0">
                  <a:moveTo>
                    <a:pt x="132461" y="9423"/>
                  </a:moveTo>
                  <a:lnTo>
                    <a:pt x="131064" y="4889"/>
                  </a:lnTo>
                  <a:lnTo>
                    <a:pt x="127927" y="2781"/>
                  </a:lnTo>
                  <a:lnTo>
                    <a:pt x="124079" y="0"/>
                  </a:lnTo>
                  <a:lnTo>
                    <a:pt x="121627" y="698"/>
                  </a:lnTo>
                  <a:lnTo>
                    <a:pt x="114642" y="9423"/>
                  </a:lnTo>
                  <a:lnTo>
                    <a:pt x="112547" y="6985"/>
                  </a:lnTo>
                  <a:lnTo>
                    <a:pt x="110794" y="8737"/>
                  </a:lnTo>
                  <a:lnTo>
                    <a:pt x="80391" y="35979"/>
                  </a:lnTo>
                  <a:lnTo>
                    <a:pt x="66802" y="30226"/>
                  </a:lnTo>
                  <a:lnTo>
                    <a:pt x="54686" y="24879"/>
                  </a:lnTo>
                  <a:lnTo>
                    <a:pt x="43002" y="19215"/>
                  </a:lnTo>
                  <a:lnTo>
                    <a:pt x="41948" y="18503"/>
                  </a:lnTo>
                  <a:lnTo>
                    <a:pt x="22377" y="11176"/>
                  </a:lnTo>
                  <a:lnTo>
                    <a:pt x="21336" y="11176"/>
                  </a:lnTo>
                  <a:lnTo>
                    <a:pt x="17487" y="9766"/>
                  </a:lnTo>
                  <a:lnTo>
                    <a:pt x="11201" y="10820"/>
                  </a:lnTo>
                  <a:lnTo>
                    <a:pt x="8750" y="13627"/>
                  </a:lnTo>
                  <a:lnTo>
                    <a:pt x="5956" y="16408"/>
                  </a:lnTo>
                  <a:lnTo>
                    <a:pt x="3505" y="23037"/>
                  </a:lnTo>
                  <a:lnTo>
                    <a:pt x="5956" y="30734"/>
                  </a:lnTo>
                  <a:lnTo>
                    <a:pt x="9613" y="33566"/>
                  </a:lnTo>
                  <a:lnTo>
                    <a:pt x="16916" y="36372"/>
                  </a:lnTo>
                  <a:lnTo>
                    <a:pt x="25463" y="39230"/>
                  </a:lnTo>
                  <a:lnTo>
                    <a:pt x="32867" y="42265"/>
                  </a:lnTo>
                  <a:lnTo>
                    <a:pt x="41744" y="46380"/>
                  </a:lnTo>
                  <a:lnTo>
                    <a:pt x="53606" y="51346"/>
                  </a:lnTo>
                  <a:lnTo>
                    <a:pt x="76200" y="60426"/>
                  </a:lnTo>
                  <a:lnTo>
                    <a:pt x="83540" y="63906"/>
                  </a:lnTo>
                  <a:lnTo>
                    <a:pt x="95770" y="52044"/>
                  </a:lnTo>
                  <a:lnTo>
                    <a:pt x="110578" y="37503"/>
                  </a:lnTo>
                  <a:lnTo>
                    <a:pt x="112052" y="35979"/>
                  </a:lnTo>
                  <a:lnTo>
                    <a:pt x="118529" y="29311"/>
                  </a:lnTo>
                  <a:lnTo>
                    <a:pt x="126174" y="20612"/>
                  </a:lnTo>
                  <a:lnTo>
                    <a:pt x="127571" y="18503"/>
                  </a:lnTo>
                  <a:lnTo>
                    <a:pt x="124421" y="18161"/>
                  </a:lnTo>
                  <a:lnTo>
                    <a:pt x="129667" y="12230"/>
                  </a:lnTo>
                  <a:lnTo>
                    <a:pt x="132461" y="9423"/>
                  </a:lnTo>
                  <a:close/>
                </a:path>
              </a:pathLst>
            </a:custGeom>
            <a:solidFill>
              <a:srgbClr val="3C466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52" name="Google Shape;1352;p8"/>
            <p:cNvSpPr/>
            <p:nvPr/>
          </p:nvSpPr>
          <p:spPr>
            <a:xfrm>
              <a:off x="5976929" y="4296450"/>
              <a:ext cx="66040" cy="250190"/>
            </a:xfrm>
            <a:custGeom>
              <a:avLst/>
              <a:gdLst/>
              <a:ahLst/>
              <a:cxnLst/>
              <a:rect l="l" t="t" r="r" b="b"/>
              <a:pathLst>
                <a:path w="66039" h="250189" extrusionOk="0">
                  <a:moveTo>
                    <a:pt x="1042" y="161"/>
                  </a:moveTo>
                  <a:lnTo>
                    <a:pt x="840" y="3011"/>
                  </a:lnTo>
                  <a:lnTo>
                    <a:pt x="740" y="6985"/>
                  </a:lnTo>
                  <a:lnTo>
                    <a:pt x="658" y="10212"/>
                  </a:lnTo>
                  <a:lnTo>
                    <a:pt x="1198" y="18854"/>
                  </a:lnTo>
                  <a:lnTo>
                    <a:pt x="3149" y="26187"/>
                  </a:lnTo>
                  <a:lnTo>
                    <a:pt x="3848" y="27940"/>
                  </a:lnTo>
                  <a:lnTo>
                    <a:pt x="5245" y="30734"/>
                  </a:lnTo>
                  <a:lnTo>
                    <a:pt x="8198" y="38304"/>
                  </a:lnTo>
                  <a:lnTo>
                    <a:pt x="18653" y="86494"/>
                  </a:lnTo>
                  <a:lnTo>
                    <a:pt x="23015" y="117716"/>
                  </a:lnTo>
                  <a:lnTo>
                    <a:pt x="23063" y="118059"/>
                  </a:lnTo>
                  <a:lnTo>
                    <a:pt x="20269" y="154724"/>
                  </a:lnTo>
                  <a:lnTo>
                    <a:pt x="21069" y="164368"/>
                  </a:lnTo>
                  <a:lnTo>
                    <a:pt x="22718" y="175293"/>
                  </a:lnTo>
                  <a:lnTo>
                    <a:pt x="24889" y="187201"/>
                  </a:lnTo>
                  <a:lnTo>
                    <a:pt x="27254" y="199796"/>
                  </a:lnTo>
                  <a:lnTo>
                    <a:pt x="29258" y="211452"/>
                  </a:lnTo>
                  <a:lnTo>
                    <a:pt x="30146" y="219705"/>
                  </a:lnTo>
                  <a:lnTo>
                    <a:pt x="30115" y="228483"/>
                  </a:lnTo>
                  <a:lnTo>
                    <a:pt x="29362" y="241719"/>
                  </a:lnTo>
                  <a:lnTo>
                    <a:pt x="36690" y="249732"/>
                  </a:lnTo>
                  <a:lnTo>
                    <a:pt x="47523" y="247294"/>
                  </a:lnTo>
                  <a:lnTo>
                    <a:pt x="65697" y="243446"/>
                  </a:lnTo>
                  <a:lnTo>
                    <a:pt x="65354" y="235064"/>
                  </a:lnTo>
                  <a:lnTo>
                    <a:pt x="62726" y="221856"/>
                  </a:lnTo>
                  <a:lnTo>
                    <a:pt x="60593" y="211924"/>
                  </a:lnTo>
                  <a:lnTo>
                    <a:pt x="58919" y="203431"/>
                  </a:lnTo>
                  <a:lnTo>
                    <a:pt x="57670" y="194538"/>
                  </a:lnTo>
                  <a:lnTo>
                    <a:pt x="55717" y="172028"/>
                  </a:lnTo>
                  <a:lnTo>
                    <a:pt x="55242" y="154724"/>
                  </a:lnTo>
                  <a:lnTo>
                    <a:pt x="55350" y="134332"/>
                  </a:lnTo>
                  <a:lnTo>
                    <a:pt x="55454" y="126190"/>
                  </a:lnTo>
                  <a:lnTo>
                    <a:pt x="55562" y="117716"/>
                  </a:lnTo>
                  <a:lnTo>
                    <a:pt x="56959" y="111760"/>
                  </a:lnTo>
                  <a:lnTo>
                    <a:pt x="56959" y="45402"/>
                  </a:lnTo>
                  <a:lnTo>
                    <a:pt x="56807" y="38304"/>
                  </a:lnTo>
                  <a:lnTo>
                    <a:pt x="56769" y="36551"/>
                  </a:lnTo>
                  <a:lnTo>
                    <a:pt x="56517" y="30734"/>
                  </a:lnTo>
                  <a:lnTo>
                    <a:pt x="56397" y="27940"/>
                  </a:lnTo>
                  <a:lnTo>
                    <a:pt x="38247" y="3884"/>
                  </a:lnTo>
                  <a:lnTo>
                    <a:pt x="25134" y="3884"/>
                  </a:lnTo>
                  <a:lnTo>
                    <a:pt x="1042" y="161"/>
                  </a:lnTo>
                  <a:close/>
                </a:path>
                <a:path w="66039" h="250189" extrusionOk="0">
                  <a:moveTo>
                    <a:pt x="1054" y="0"/>
                  </a:moveTo>
                  <a:lnTo>
                    <a:pt x="0" y="0"/>
                  </a:lnTo>
                  <a:lnTo>
                    <a:pt x="1042" y="161"/>
                  </a:lnTo>
                  <a:lnTo>
                    <a:pt x="1054" y="0"/>
                  </a:lnTo>
                  <a:close/>
                </a:path>
              </a:pathLst>
            </a:custGeom>
            <a:solidFill>
              <a:srgbClr val="F8C3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353" name="Google Shape;1353;p8"/>
            <p:cNvPicPr preferRelativeResize="0"/>
            <p:nvPr/>
          </p:nvPicPr>
          <p:blipFill rotWithShape="1">
            <a:blip r:embed="rId63">
              <a:alphaModFix/>
            </a:blip>
            <a:srcRect/>
            <a:stretch/>
          </p:blipFill>
          <p:spPr>
            <a:xfrm>
              <a:off x="6089459" y="4179087"/>
              <a:ext cx="60121" cy="101282"/>
            </a:xfrm>
            <a:prstGeom prst="rect">
              <a:avLst/>
            </a:prstGeom>
            <a:noFill/>
            <a:ln>
              <a:noFill/>
            </a:ln>
          </p:spPr>
        </p:pic>
        <p:sp>
          <p:nvSpPr>
            <p:cNvPr id="1354" name="Google Shape;1354;p8"/>
            <p:cNvSpPr/>
            <p:nvPr/>
          </p:nvSpPr>
          <p:spPr>
            <a:xfrm>
              <a:off x="6087715" y="4179432"/>
              <a:ext cx="60325" cy="102870"/>
            </a:xfrm>
            <a:custGeom>
              <a:avLst/>
              <a:gdLst/>
              <a:ahLst/>
              <a:cxnLst/>
              <a:rect l="l" t="t" r="r" b="b"/>
              <a:pathLst>
                <a:path w="60325" h="102870" extrusionOk="0">
                  <a:moveTo>
                    <a:pt x="19227" y="0"/>
                  </a:moveTo>
                  <a:lnTo>
                    <a:pt x="17119" y="1054"/>
                  </a:lnTo>
                  <a:lnTo>
                    <a:pt x="16776" y="3136"/>
                  </a:lnTo>
                  <a:lnTo>
                    <a:pt x="698" y="70916"/>
                  </a:lnTo>
                  <a:lnTo>
                    <a:pt x="0" y="73355"/>
                  </a:lnTo>
                  <a:lnTo>
                    <a:pt x="1054" y="75806"/>
                  </a:lnTo>
                  <a:lnTo>
                    <a:pt x="2794" y="76847"/>
                  </a:lnTo>
                  <a:lnTo>
                    <a:pt x="39839" y="101295"/>
                  </a:lnTo>
                  <a:lnTo>
                    <a:pt x="41236" y="102349"/>
                  </a:lnTo>
                  <a:lnTo>
                    <a:pt x="43332" y="101295"/>
                  </a:lnTo>
                  <a:lnTo>
                    <a:pt x="43688" y="99187"/>
                  </a:lnTo>
                  <a:lnTo>
                    <a:pt x="59766" y="31432"/>
                  </a:lnTo>
                  <a:lnTo>
                    <a:pt x="60109" y="29349"/>
                  </a:lnTo>
                  <a:lnTo>
                    <a:pt x="57670" y="25501"/>
                  </a:lnTo>
                  <a:lnTo>
                    <a:pt x="20624" y="1054"/>
                  </a:lnTo>
                  <a:lnTo>
                    <a:pt x="19227" y="0"/>
                  </a:lnTo>
                  <a:close/>
                </a:path>
              </a:pathLst>
            </a:custGeom>
            <a:solidFill>
              <a:srgbClr val="96A1C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55" name="Google Shape;1355;p8"/>
            <p:cNvSpPr/>
            <p:nvPr/>
          </p:nvSpPr>
          <p:spPr>
            <a:xfrm>
              <a:off x="6088416" y="4180483"/>
              <a:ext cx="59690" cy="100330"/>
            </a:xfrm>
            <a:custGeom>
              <a:avLst/>
              <a:gdLst/>
              <a:ahLst/>
              <a:cxnLst/>
              <a:rect l="l" t="t" r="r" b="b"/>
              <a:pathLst>
                <a:path w="59689" h="100329" extrusionOk="0">
                  <a:moveTo>
                    <a:pt x="18516" y="0"/>
                  </a:moveTo>
                  <a:lnTo>
                    <a:pt x="17119" y="711"/>
                  </a:lnTo>
                  <a:lnTo>
                    <a:pt x="16421" y="2438"/>
                  </a:lnTo>
                  <a:lnTo>
                    <a:pt x="342" y="70192"/>
                  </a:lnTo>
                  <a:lnTo>
                    <a:pt x="0" y="70904"/>
                  </a:lnTo>
                  <a:lnTo>
                    <a:pt x="342" y="71945"/>
                  </a:lnTo>
                  <a:lnTo>
                    <a:pt x="342" y="72999"/>
                  </a:lnTo>
                  <a:lnTo>
                    <a:pt x="698" y="74053"/>
                  </a:lnTo>
                  <a:lnTo>
                    <a:pt x="2095" y="75095"/>
                  </a:lnTo>
                  <a:lnTo>
                    <a:pt x="39141" y="99542"/>
                  </a:lnTo>
                  <a:lnTo>
                    <a:pt x="39839" y="99542"/>
                  </a:lnTo>
                  <a:lnTo>
                    <a:pt x="40538" y="99898"/>
                  </a:lnTo>
                  <a:lnTo>
                    <a:pt x="41935" y="99187"/>
                  </a:lnTo>
                  <a:lnTo>
                    <a:pt x="42633" y="97447"/>
                  </a:lnTo>
                  <a:lnTo>
                    <a:pt x="58712" y="29679"/>
                  </a:lnTo>
                  <a:lnTo>
                    <a:pt x="59067" y="28981"/>
                  </a:lnTo>
                  <a:lnTo>
                    <a:pt x="58712" y="26898"/>
                  </a:lnTo>
                  <a:lnTo>
                    <a:pt x="58356" y="26200"/>
                  </a:lnTo>
                  <a:lnTo>
                    <a:pt x="57315" y="24803"/>
                  </a:lnTo>
                  <a:lnTo>
                    <a:pt x="20269" y="355"/>
                  </a:lnTo>
                  <a:lnTo>
                    <a:pt x="19570" y="355"/>
                  </a:lnTo>
                  <a:lnTo>
                    <a:pt x="18516" y="0"/>
                  </a:lnTo>
                  <a:close/>
                </a:path>
              </a:pathLst>
            </a:custGeom>
            <a:solidFill>
              <a:srgbClr val="3C466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56" name="Google Shape;1356;p8"/>
            <p:cNvSpPr/>
            <p:nvPr/>
          </p:nvSpPr>
          <p:spPr>
            <a:xfrm>
              <a:off x="6093311" y="4186422"/>
              <a:ext cx="52069" cy="88265"/>
            </a:xfrm>
            <a:custGeom>
              <a:avLst/>
              <a:gdLst/>
              <a:ahLst/>
              <a:cxnLst/>
              <a:rect l="l" t="t" r="r" b="b"/>
              <a:pathLst>
                <a:path w="52070" h="88264" extrusionOk="0">
                  <a:moveTo>
                    <a:pt x="15024" y="0"/>
                  </a:moveTo>
                  <a:lnTo>
                    <a:pt x="0" y="63550"/>
                  </a:lnTo>
                  <a:lnTo>
                    <a:pt x="36690" y="87668"/>
                  </a:lnTo>
                  <a:lnTo>
                    <a:pt x="51714" y="23736"/>
                  </a:lnTo>
                  <a:lnTo>
                    <a:pt x="15024" y="0"/>
                  </a:lnTo>
                  <a:close/>
                </a:path>
              </a:pathLst>
            </a:custGeom>
            <a:solidFill>
              <a:srgbClr val="D4D9E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57" name="Google Shape;1357;p8"/>
            <p:cNvSpPr/>
            <p:nvPr/>
          </p:nvSpPr>
          <p:spPr>
            <a:xfrm>
              <a:off x="6092612" y="4186422"/>
              <a:ext cx="52069" cy="88265"/>
            </a:xfrm>
            <a:custGeom>
              <a:avLst/>
              <a:gdLst/>
              <a:ahLst/>
              <a:cxnLst/>
              <a:rect l="l" t="t" r="r" b="b"/>
              <a:pathLst>
                <a:path w="52070" h="88264" extrusionOk="0">
                  <a:moveTo>
                    <a:pt x="15024" y="0"/>
                  </a:moveTo>
                  <a:lnTo>
                    <a:pt x="0" y="63906"/>
                  </a:lnTo>
                  <a:lnTo>
                    <a:pt x="36690" y="88023"/>
                  </a:lnTo>
                  <a:lnTo>
                    <a:pt x="51714" y="24091"/>
                  </a:lnTo>
                  <a:lnTo>
                    <a:pt x="15024" y="0"/>
                  </a:lnTo>
                  <a:close/>
                </a:path>
              </a:pathLst>
            </a:custGeom>
            <a:solidFill>
              <a:srgbClr val="EAEBF5"/>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58" name="Google Shape;1358;p8"/>
            <p:cNvSpPr/>
            <p:nvPr/>
          </p:nvSpPr>
          <p:spPr>
            <a:xfrm>
              <a:off x="6092257" y="4186773"/>
              <a:ext cx="51435" cy="88265"/>
            </a:xfrm>
            <a:custGeom>
              <a:avLst/>
              <a:gdLst/>
              <a:ahLst/>
              <a:cxnLst/>
              <a:rect l="l" t="t" r="r" b="b"/>
              <a:pathLst>
                <a:path w="51435" h="88264" extrusionOk="0">
                  <a:moveTo>
                    <a:pt x="14681" y="0"/>
                  </a:moveTo>
                  <a:lnTo>
                    <a:pt x="0" y="63906"/>
                  </a:lnTo>
                  <a:lnTo>
                    <a:pt x="36703" y="87668"/>
                  </a:lnTo>
                  <a:lnTo>
                    <a:pt x="51371" y="24091"/>
                  </a:lnTo>
                  <a:lnTo>
                    <a:pt x="14681"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59" name="Google Shape;1359;p8"/>
            <p:cNvSpPr/>
            <p:nvPr/>
          </p:nvSpPr>
          <p:spPr>
            <a:xfrm>
              <a:off x="6111824" y="4187456"/>
              <a:ext cx="26670" cy="23495"/>
            </a:xfrm>
            <a:custGeom>
              <a:avLst/>
              <a:gdLst/>
              <a:ahLst/>
              <a:cxnLst/>
              <a:rect l="l" t="t" r="r" b="b"/>
              <a:pathLst>
                <a:path w="26670" h="23495" extrusionOk="0">
                  <a:moveTo>
                    <a:pt x="24803" y="23063"/>
                  </a:moveTo>
                  <a:lnTo>
                    <a:pt x="0" y="5956"/>
                  </a:lnTo>
                  <a:lnTo>
                    <a:pt x="0" y="7327"/>
                  </a:lnTo>
                  <a:lnTo>
                    <a:pt x="698" y="7683"/>
                  </a:lnTo>
                  <a:lnTo>
                    <a:pt x="23761" y="22707"/>
                  </a:lnTo>
                  <a:lnTo>
                    <a:pt x="23761" y="23063"/>
                  </a:lnTo>
                  <a:lnTo>
                    <a:pt x="24803" y="23063"/>
                  </a:lnTo>
                  <a:close/>
                </a:path>
                <a:path w="26670" h="23495" extrusionOk="0">
                  <a:moveTo>
                    <a:pt x="25514" y="19227"/>
                  </a:moveTo>
                  <a:lnTo>
                    <a:pt x="25361" y="19227"/>
                  </a:lnTo>
                  <a:lnTo>
                    <a:pt x="25158" y="19926"/>
                  </a:lnTo>
                  <a:lnTo>
                    <a:pt x="25514" y="19227"/>
                  </a:lnTo>
                  <a:close/>
                </a:path>
                <a:path w="26670" h="23495" extrusionOk="0">
                  <a:moveTo>
                    <a:pt x="26212" y="15379"/>
                  </a:moveTo>
                  <a:lnTo>
                    <a:pt x="3492" y="0"/>
                  </a:lnTo>
                  <a:lnTo>
                    <a:pt x="3149" y="0"/>
                  </a:lnTo>
                  <a:lnTo>
                    <a:pt x="2794" y="355"/>
                  </a:lnTo>
                  <a:lnTo>
                    <a:pt x="2794" y="1752"/>
                  </a:lnTo>
                  <a:lnTo>
                    <a:pt x="2095" y="3848"/>
                  </a:lnTo>
                  <a:lnTo>
                    <a:pt x="25374" y="19151"/>
                  </a:lnTo>
                  <a:lnTo>
                    <a:pt x="25857" y="17475"/>
                  </a:lnTo>
                  <a:lnTo>
                    <a:pt x="26212" y="16421"/>
                  </a:lnTo>
                  <a:lnTo>
                    <a:pt x="26212" y="15379"/>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60" name="Google Shape;1360;p8"/>
            <p:cNvSpPr/>
            <p:nvPr/>
          </p:nvSpPr>
          <p:spPr>
            <a:xfrm>
              <a:off x="6111479" y="4188148"/>
              <a:ext cx="27305" cy="22225"/>
            </a:xfrm>
            <a:custGeom>
              <a:avLst/>
              <a:gdLst/>
              <a:ahLst/>
              <a:cxnLst/>
              <a:rect l="l" t="t" r="r" b="b"/>
              <a:pathLst>
                <a:path w="27304" h="22225" extrusionOk="0">
                  <a:moveTo>
                    <a:pt x="2451" y="0"/>
                  </a:moveTo>
                  <a:lnTo>
                    <a:pt x="355" y="0"/>
                  </a:lnTo>
                  <a:lnTo>
                    <a:pt x="115" y="711"/>
                  </a:lnTo>
                  <a:lnTo>
                    <a:pt x="0" y="5943"/>
                  </a:lnTo>
                  <a:lnTo>
                    <a:pt x="24117" y="21666"/>
                  </a:lnTo>
                  <a:lnTo>
                    <a:pt x="26212" y="21666"/>
                  </a:lnTo>
                  <a:lnTo>
                    <a:pt x="26212" y="20967"/>
                  </a:lnTo>
                  <a:lnTo>
                    <a:pt x="25158" y="20967"/>
                  </a:lnTo>
                  <a:lnTo>
                    <a:pt x="24460" y="20612"/>
                  </a:lnTo>
                  <a:lnTo>
                    <a:pt x="1397" y="5613"/>
                  </a:lnTo>
                  <a:lnTo>
                    <a:pt x="698" y="4559"/>
                  </a:lnTo>
                  <a:lnTo>
                    <a:pt x="698" y="1752"/>
                  </a:lnTo>
                  <a:lnTo>
                    <a:pt x="1752" y="711"/>
                  </a:lnTo>
                  <a:lnTo>
                    <a:pt x="3492" y="711"/>
                  </a:lnTo>
                  <a:lnTo>
                    <a:pt x="2451" y="0"/>
                  </a:lnTo>
                  <a:close/>
                </a:path>
                <a:path w="27304" h="22225" extrusionOk="0">
                  <a:moveTo>
                    <a:pt x="26212" y="19913"/>
                  </a:moveTo>
                  <a:lnTo>
                    <a:pt x="25158" y="20967"/>
                  </a:lnTo>
                  <a:lnTo>
                    <a:pt x="26212" y="20967"/>
                  </a:lnTo>
                  <a:lnTo>
                    <a:pt x="26212" y="19913"/>
                  </a:lnTo>
                  <a:close/>
                </a:path>
                <a:path w="27304" h="22225" extrusionOk="0">
                  <a:moveTo>
                    <a:pt x="26678" y="17132"/>
                  </a:moveTo>
                  <a:lnTo>
                    <a:pt x="26212" y="17830"/>
                  </a:lnTo>
                  <a:lnTo>
                    <a:pt x="26212" y="18529"/>
                  </a:lnTo>
                  <a:lnTo>
                    <a:pt x="26678" y="17132"/>
                  </a:lnTo>
                  <a:close/>
                </a:path>
                <a:path w="27304" h="22225" extrusionOk="0">
                  <a:moveTo>
                    <a:pt x="26911" y="16433"/>
                  </a:moveTo>
                  <a:lnTo>
                    <a:pt x="26212" y="16433"/>
                  </a:lnTo>
                  <a:lnTo>
                    <a:pt x="26555" y="17132"/>
                  </a:lnTo>
                  <a:lnTo>
                    <a:pt x="26911" y="16433"/>
                  </a:lnTo>
                  <a:close/>
                </a:path>
                <a:path w="27304" h="22225" extrusionOk="0">
                  <a:moveTo>
                    <a:pt x="26212" y="15379"/>
                  </a:moveTo>
                  <a:lnTo>
                    <a:pt x="25514" y="15735"/>
                  </a:lnTo>
                  <a:lnTo>
                    <a:pt x="26911" y="16433"/>
                  </a:lnTo>
                  <a:lnTo>
                    <a:pt x="26212" y="16433"/>
                  </a:lnTo>
                  <a:lnTo>
                    <a:pt x="26212" y="15379"/>
                  </a:lnTo>
                  <a:close/>
                </a:path>
                <a:path w="27304" h="22225" extrusionOk="0">
                  <a:moveTo>
                    <a:pt x="3492" y="711"/>
                  </a:moveTo>
                  <a:lnTo>
                    <a:pt x="1752" y="711"/>
                  </a:lnTo>
                  <a:lnTo>
                    <a:pt x="3149" y="1409"/>
                  </a:lnTo>
                  <a:lnTo>
                    <a:pt x="3492" y="711"/>
                  </a:lnTo>
                  <a:close/>
                </a:path>
              </a:pathLst>
            </a:custGeom>
            <a:solidFill>
              <a:srgbClr val="F0E68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61" name="Google Shape;1361;p8"/>
            <p:cNvSpPr/>
            <p:nvPr/>
          </p:nvSpPr>
          <p:spPr>
            <a:xfrm>
              <a:off x="6111824" y="4187469"/>
              <a:ext cx="27305" cy="22225"/>
            </a:xfrm>
            <a:custGeom>
              <a:avLst/>
              <a:gdLst/>
              <a:ahLst/>
              <a:cxnLst/>
              <a:rect l="l" t="t" r="r" b="b"/>
              <a:pathLst>
                <a:path w="27304" h="22225" extrusionOk="0">
                  <a:moveTo>
                    <a:pt x="25857" y="20624"/>
                  </a:moveTo>
                  <a:lnTo>
                    <a:pt x="24803" y="21653"/>
                  </a:lnTo>
                  <a:lnTo>
                    <a:pt x="24104" y="21297"/>
                  </a:lnTo>
                  <a:lnTo>
                    <a:pt x="1041" y="6299"/>
                  </a:lnTo>
                  <a:lnTo>
                    <a:pt x="342" y="5245"/>
                  </a:lnTo>
                  <a:lnTo>
                    <a:pt x="342" y="2438"/>
                  </a:lnTo>
                  <a:lnTo>
                    <a:pt x="1397" y="1739"/>
                  </a:lnTo>
                  <a:lnTo>
                    <a:pt x="2095" y="1739"/>
                  </a:lnTo>
                  <a:lnTo>
                    <a:pt x="2095" y="2095"/>
                  </a:lnTo>
                  <a:lnTo>
                    <a:pt x="1739" y="2095"/>
                  </a:lnTo>
                  <a:lnTo>
                    <a:pt x="1739" y="3505"/>
                  </a:lnTo>
                  <a:lnTo>
                    <a:pt x="25158" y="18872"/>
                  </a:lnTo>
                  <a:lnTo>
                    <a:pt x="25158" y="17475"/>
                  </a:lnTo>
                  <a:lnTo>
                    <a:pt x="25501" y="16421"/>
                  </a:lnTo>
                  <a:lnTo>
                    <a:pt x="25501" y="15367"/>
                  </a:lnTo>
                  <a:lnTo>
                    <a:pt x="2794" y="0"/>
                  </a:lnTo>
                  <a:lnTo>
                    <a:pt x="2438" y="0"/>
                  </a:lnTo>
                  <a:lnTo>
                    <a:pt x="2222" y="444"/>
                  </a:lnTo>
                  <a:lnTo>
                    <a:pt x="2095" y="355"/>
                  </a:lnTo>
                  <a:lnTo>
                    <a:pt x="0" y="355"/>
                  </a:lnTo>
                  <a:lnTo>
                    <a:pt x="0" y="6299"/>
                  </a:lnTo>
                  <a:lnTo>
                    <a:pt x="698" y="6997"/>
                  </a:lnTo>
                  <a:lnTo>
                    <a:pt x="23761" y="21996"/>
                  </a:lnTo>
                  <a:lnTo>
                    <a:pt x="25857" y="21996"/>
                  </a:lnTo>
                  <a:lnTo>
                    <a:pt x="25857" y="21653"/>
                  </a:lnTo>
                  <a:lnTo>
                    <a:pt x="25857" y="20624"/>
                  </a:lnTo>
                  <a:close/>
                </a:path>
                <a:path w="27304" h="22225" extrusionOk="0">
                  <a:moveTo>
                    <a:pt x="26911" y="17119"/>
                  </a:moveTo>
                  <a:lnTo>
                    <a:pt x="25857" y="16065"/>
                  </a:lnTo>
                  <a:lnTo>
                    <a:pt x="25857" y="18872"/>
                  </a:lnTo>
                  <a:lnTo>
                    <a:pt x="26911" y="17119"/>
                  </a:lnTo>
                  <a:close/>
                </a:path>
              </a:pathLst>
            </a:custGeom>
            <a:solidFill>
              <a:srgbClr val="F7F8FB"/>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62" name="Google Shape;1362;p8"/>
            <p:cNvSpPr/>
            <p:nvPr/>
          </p:nvSpPr>
          <p:spPr>
            <a:xfrm>
              <a:off x="6113575" y="4190613"/>
              <a:ext cx="23495" cy="15875"/>
            </a:xfrm>
            <a:custGeom>
              <a:avLst/>
              <a:gdLst/>
              <a:ahLst/>
              <a:cxnLst/>
              <a:rect l="l" t="t" r="r" b="b"/>
              <a:pathLst>
                <a:path w="23495" h="15875" extrusionOk="0">
                  <a:moveTo>
                    <a:pt x="0" y="0"/>
                  </a:moveTo>
                  <a:lnTo>
                    <a:pt x="0" y="342"/>
                  </a:lnTo>
                  <a:lnTo>
                    <a:pt x="23418" y="15722"/>
                  </a:lnTo>
                  <a:lnTo>
                    <a:pt x="23418" y="15366"/>
                  </a:lnTo>
                  <a:lnTo>
                    <a:pt x="0" y="0"/>
                  </a:lnTo>
                  <a:close/>
                </a:path>
              </a:pathLst>
            </a:custGeom>
            <a:solidFill>
              <a:srgbClr val="F0E68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363" name="Google Shape;1363;p8"/>
            <p:cNvPicPr preferRelativeResize="0"/>
            <p:nvPr/>
          </p:nvPicPr>
          <p:blipFill rotWithShape="1">
            <a:blip r:embed="rId64">
              <a:alphaModFix/>
            </a:blip>
            <a:srcRect/>
            <a:stretch/>
          </p:blipFill>
          <p:spPr>
            <a:xfrm>
              <a:off x="6113932" y="4187825"/>
              <a:ext cx="23761" cy="16763"/>
            </a:xfrm>
            <a:prstGeom prst="rect">
              <a:avLst/>
            </a:prstGeom>
            <a:noFill/>
            <a:ln>
              <a:noFill/>
            </a:ln>
          </p:spPr>
        </p:pic>
        <p:sp>
          <p:nvSpPr>
            <p:cNvPr id="1364" name="Google Shape;1364;p8"/>
            <p:cNvSpPr/>
            <p:nvPr/>
          </p:nvSpPr>
          <p:spPr>
            <a:xfrm>
              <a:off x="6099594" y="4200055"/>
              <a:ext cx="38100" cy="53975"/>
            </a:xfrm>
            <a:custGeom>
              <a:avLst/>
              <a:gdLst/>
              <a:ahLst/>
              <a:cxnLst/>
              <a:rect l="l" t="t" r="r" b="b"/>
              <a:pathLst>
                <a:path w="38100" h="53975" extrusionOk="0">
                  <a:moveTo>
                    <a:pt x="3848" y="35966"/>
                  </a:moveTo>
                  <a:lnTo>
                    <a:pt x="342" y="33883"/>
                  </a:lnTo>
                  <a:lnTo>
                    <a:pt x="0" y="35610"/>
                  </a:lnTo>
                  <a:lnTo>
                    <a:pt x="3149" y="37706"/>
                  </a:lnTo>
                  <a:lnTo>
                    <a:pt x="3848" y="35966"/>
                  </a:lnTo>
                  <a:close/>
                </a:path>
                <a:path w="38100" h="53975" extrusionOk="0">
                  <a:moveTo>
                    <a:pt x="5245" y="31076"/>
                  </a:moveTo>
                  <a:lnTo>
                    <a:pt x="1739" y="28638"/>
                  </a:lnTo>
                  <a:lnTo>
                    <a:pt x="1397" y="30721"/>
                  </a:lnTo>
                  <a:lnTo>
                    <a:pt x="4889" y="32816"/>
                  </a:lnTo>
                  <a:lnTo>
                    <a:pt x="5245" y="31076"/>
                  </a:lnTo>
                  <a:close/>
                </a:path>
                <a:path w="38100" h="53975" extrusionOk="0">
                  <a:moveTo>
                    <a:pt x="6299" y="25844"/>
                  </a:moveTo>
                  <a:lnTo>
                    <a:pt x="2806" y="23736"/>
                  </a:lnTo>
                  <a:lnTo>
                    <a:pt x="2451" y="25488"/>
                  </a:lnTo>
                  <a:lnTo>
                    <a:pt x="5943" y="27940"/>
                  </a:lnTo>
                  <a:lnTo>
                    <a:pt x="6299" y="25844"/>
                  </a:lnTo>
                  <a:close/>
                </a:path>
                <a:path w="38100" h="53975" extrusionOk="0">
                  <a:moveTo>
                    <a:pt x="7683" y="20955"/>
                  </a:moveTo>
                  <a:lnTo>
                    <a:pt x="4191" y="18846"/>
                  </a:lnTo>
                  <a:lnTo>
                    <a:pt x="3848" y="20599"/>
                  </a:lnTo>
                  <a:lnTo>
                    <a:pt x="7340" y="22682"/>
                  </a:lnTo>
                  <a:lnTo>
                    <a:pt x="7683" y="20955"/>
                  </a:lnTo>
                  <a:close/>
                </a:path>
                <a:path w="38100" h="53975" extrusionOk="0">
                  <a:moveTo>
                    <a:pt x="8724" y="16052"/>
                  </a:moveTo>
                  <a:lnTo>
                    <a:pt x="5232" y="13970"/>
                  </a:lnTo>
                  <a:lnTo>
                    <a:pt x="4889" y="15697"/>
                  </a:lnTo>
                  <a:lnTo>
                    <a:pt x="8382" y="18148"/>
                  </a:lnTo>
                  <a:lnTo>
                    <a:pt x="8724" y="16052"/>
                  </a:lnTo>
                  <a:close/>
                </a:path>
                <a:path w="38100" h="53975" extrusionOk="0">
                  <a:moveTo>
                    <a:pt x="9779" y="11518"/>
                  </a:moveTo>
                  <a:lnTo>
                    <a:pt x="5943" y="9080"/>
                  </a:lnTo>
                  <a:lnTo>
                    <a:pt x="5588" y="11163"/>
                  </a:lnTo>
                  <a:lnTo>
                    <a:pt x="9436" y="13258"/>
                  </a:lnTo>
                  <a:lnTo>
                    <a:pt x="9779" y="11518"/>
                  </a:lnTo>
                  <a:close/>
                </a:path>
                <a:path w="38100" h="53975" extrusionOk="0">
                  <a:moveTo>
                    <a:pt x="10833" y="6629"/>
                  </a:moveTo>
                  <a:lnTo>
                    <a:pt x="7340" y="4178"/>
                  </a:lnTo>
                  <a:lnTo>
                    <a:pt x="6985" y="5930"/>
                  </a:lnTo>
                  <a:lnTo>
                    <a:pt x="10477" y="8369"/>
                  </a:lnTo>
                  <a:lnTo>
                    <a:pt x="10833" y="6629"/>
                  </a:lnTo>
                  <a:close/>
                </a:path>
                <a:path w="38100" h="53975" extrusionOk="0">
                  <a:moveTo>
                    <a:pt x="12230" y="2082"/>
                  </a:moveTo>
                  <a:lnTo>
                    <a:pt x="8737" y="0"/>
                  </a:lnTo>
                  <a:lnTo>
                    <a:pt x="8382" y="1727"/>
                  </a:lnTo>
                  <a:lnTo>
                    <a:pt x="11874" y="3822"/>
                  </a:lnTo>
                  <a:lnTo>
                    <a:pt x="12230" y="2082"/>
                  </a:lnTo>
                  <a:close/>
                </a:path>
                <a:path w="38100" h="53975" extrusionOk="0">
                  <a:moveTo>
                    <a:pt x="29692" y="52031"/>
                  </a:moveTo>
                  <a:lnTo>
                    <a:pt x="18161" y="44691"/>
                  </a:lnTo>
                  <a:lnTo>
                    <a:pt x="17818" y="46443"/>
                  </a:lnTo>
                  <a:lnTo>
                    <a:pt x="29349" y="53784"/>
                  </a:lnTo>
                  <a:lnTo>
                    <a:pt x="29692" y="52031"/>
                  </a:lnTo>
                  <a:close/>
                </a:path>
                <a:path w="38100" h="53975" extrusionOk="0">
                  <a:moveTo>
                    <a:pt x="30746" y="46799"/>
                  </a:moveTo>
                  <a:lnTo>
                    <a:pt x="20269" y="39814"/>
                  </a:lnTo>
                  <a:lnTo>
                    <a:pt x="19913" y="41567"/>
                  </a:lnTo>
                  <a:lnTo>
                    <a:pt x="30403" y="48552"/>
                  </a:lnTo>
                  <a:lnTo>
                    <a:pt x="30746" y="46799"/>
                  </a:lnTo>
                  <a:close/>
                </a:path>
                <a:path w="38100" h="53975" extrusionOk="0">
                  <a:moveTo>
                    <a:pt x="32156" y="41910"/>
                  </a:moveTo>
                  <a:lnTo>
                    <a:pt x="23418" y="35979"/>
                  </a:lnTo>
                  <a:lnTo>
                    <a:pt x="22720" y="37706"/>
                  </a:lnTo>
                  <a:lnTo>
                    <a:pt x="31800" y="43637"/>
                  </a:lnTo>
                  <a:lnTo>
                    <a:pt x="32156" y="41910"/>
                  </a:lnTo>
                  <a:close/>
                </a:path>
                <a:path w="38100" h="53975" extrusionOk="0">
                  <a:moveTo>
                    <a:pt x="33210" y="36664"/>
                  </a:moveTo>
                  <a:lnTo>
                    <a:pt x="22021" y="29337"/>
                  </a:lnTo>
                  <a:lnTo>
                    <a:pt x="21666" y="31419"/>
                  </a:lnTo>
                  <a:lnTo>
                    <a:pt x="32854" y="38760"/>
                  </a:lnTo>
                  <a:lnTo>
                    <a:pt x="33210" y="36664"/>
                  </a:lnTo>
                  <a:close/>
                </a:path>
                <a:path w="38100" h="53975" extrusionOk="0">
                  <a:moveTo>
                    <a:pt x="34594" y="32118"/>
                  </a:moveTo>
                  <a:lnTo>
                    <a:pt x="20269" y="22682"/>
                  </a:lnTo>
                  <a:lnTo>
                    <a:pt x="19570" y="24434"/>
                  </a:lnTo>
                  <a:lnTo>
                    <a:pt x="33896" y="33870"/>
                  </a:lnTo>
                  <a:lnTo>
                    <a:pt x="34594" y="32118"/>
                  </a:lnTo>
                  <a:close/>
                </a:path>
                <a:path w="38100" h="53975" extrusionOk="0">
                  <a:moveTo>
                    <a:pt x="35648" y="27241"/>
                  </a:moveTo>
                  <a:lnTo>
                    <a:pt x="24815" y="20256"/>
                  </a:lnTo>
                  <a:lnTo>
                    <a:pt x="24460" y="21983"/>
                  </a:lnTo>
                  <a:lnTo>
                    <a:pt x="35293" y="28968"/>
                  </a:lnTo>
                  <a:lnTo>
                    <a:pt x="35648" y="27241"/>
                  </a:lnTo>
                  <a:close/>
                </a:path>
                <a:path w="38100" h="53975" extrusionOk="0">
                  <a:moveTo>
                    <a:pt x="36690" y="22682"/>
                  </a:moveTo>
                  <a:lnTo>
                    <a:pt x="26212" y="15697"/>
                  </a:lnTo>
                  <a:lnTo>
                    <a:pt x="25857" y="17449"/>
                  </a:lnTo>
                  <a:lnTo>
                    <a:pt x="36347" y="24434"/>
                  </a:lnTo>
                  <a:lnTo>
                    <a:pt x="36690" y="22682"/>
                  </a:lnTo>
                  <a:close/>
                </a:path>
                <a:path w="38100" h="53975" extrusionOk="0">
                  <a:moveTo>
                    <a:pt x="37731" y="17449"/>
                  </a:moveTo>
                  <a:lnTo>
                    <a:pt x="26555" y="10109"/>
                  </a:lnTo>
                  <a:lnTo>
                    <a:pt x="26200" y="11861"/>
                  </a:lnTo>
                  <a:lnTo>
                    <a:pt x="37388" y="19202"/>
                  </a:lnTo>
                  <a:lnTo>
                    <a:pt x="37731" y="17449"/>
                  </a:lnTo>
                  <a:close/>
                </a:path>
              </a:pathLst>
            </a:custGeom>
            <a:solidFill>
              <a:srgbClr val="92A0D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65" name="Google Shape;1365;p8"/>
            <p:cNvSpPr/>
            <p:nvPr/>
          </p:nvSpPr>
          <p:spPr>
            <a:xfrm>
              <a:off x="5950217" y="4165467"/>
              <a:ext cx="86995" cy="137160"/>
            </a:xfrm>
            <a:custGeom>
              <a:avLst/>
              <a:gdLst/>
              <a:ahLst/>
              <a:cxnLst/>
              <a:rect l="l" t="t" r="r" b="b"/>
              <a:pathLst>
                <a:path w="86995" h="137160" extrusionOk="0">
                  <a:moveTo>
                    <a:pt x="1203" y="0"/>
                  </a:moveTo>
                  <a:lnTo>
                    <a:pt x="0" y="8540"/>
                  </a:lnTo>
                  <a:lnTo>
                    <a:pt x="501" y="21697"/>
                  </a:lnTo>
                  <a:lnTo>
                    <a:pt x="2943" y="49949"/>
                  </a:lnTo>
                  <a:lnTo>
                    <a:pt x="4221" y="66917"/>
                  </a:lnTo>
                  <a:lnTo>
                    <a:pt x="5041" y="78284"/>
                  </a:lnTo>
                  <a:lnTo>
                    <a:pt x="5563" y="86258"/>
                  </a:lnTo>
                  <a:lnTo>
                    <a:pt x="6092" y="94996"/>
                  </a:lnTo>
                  <a:lnTo>
                    <a:pt x="6394" y="99144"/>
                  </a:lnTo>
                  <a:lnTo>
                    <a:pt x="6448" y="99885"/>
                  </a:lnTo>
                  <a:lnTo>
                    <a:pt x="5051" y="100939"/>
                  </a:lnTo>
                  <a:lnTo>
                    <a:pt x="4695" y="103035"/>
                  </a:lnTo>
                  <a:lnTo>
                    <a:pt x="2943" y="112801"/>
                  </a:lnTo>
                  <a:lnTo>
                    <a:pt x="7489" y="117005"/>
                  </a:lnTo>
                  <a:lnTo>
                    <a:pt x="12734" y="128879"/>
                  </a:lnTo>
                  <a:lnTo>
                    <a:pt x="21815" y="131330"/>
                  </a:lnTo>
                  <a:lnTo>
                    <a:pt x="39989" y="135864"/>
                  </a:lnTo>
                  <a:lnTo>
                    <a:pt x="45932" y="136563"/>
                  </a:lnTo>
                  <a:lnTo>
                    <a:pt x="76692" y="136563"/>
                  </a:lnTo>
                  <a:lnTo>
                    <a:pt x="79026" y="128879"/>
                  </a:lnTo>
                  <a:lnTo>
                    <a:pt x="79829" y="126072"/>
                  </a:lnTo>
                  <a:lnTo>
                    <a:pt x="80184" y="125044"/>
                  </a:lnTo>
                  <a:lnTo>
                    <a:pt x="81581" y="122593"/>
                  </a:lnTo>
                  <a:lnTo>
                    <a:pt x="81668" y="108516"/>
                  </a:lnTo>
                  <a:lnTo>
                    <a:pt x="81413" y="103035"/>
                  </a:lnTo>
                  <a:lnTo>
                    <a:pt x="80795" y="91279"/>
                  </a:lnTo>
                  <a:lnTo>
                    <a:pt x="80883" y="86258"/>
                  </a:lnTo>
                  <a:lnTo>
                    <a:pt x="83726" y="67075"/>
                  </a:lnTo>
                  <a:lnTo>
                    <a:pt x="85293" y="54570"/>
                  </a:lnTo>
                  <a:lnTo>
                    <a:pt x="86140" y="43244"/>
                  </a:lnTo>
                  <a:lnTo>
                    <a:pt x="86628" y="32131"/>
                  </a:lnTo>
                  <a:lnTo>
                    <a:pt x="71789" y="32131"/>
                  </a:lnTo>
                  <a:lnTo>
                    <a:pt x="36496" y="12217"/>
                  </a:lnTo>
                  <a:lnTo>
                    <a:pt x="1203" y="0"/>
                  </a:lnTo>
                  <a:close/>
                </a:path>
                <a:path w="86995" h="137160" extrusionOk="0">
                  <a:moveTo>
                    <a:pt x="86826" y="27597"/>
                  </a:moveTo>
                  <a:lnTo>
                    <a:pt x="78787" y="27940"/>
                  </a:lnTo>
                  <a:lnTo>
                    <a:pt x="71789" y="32131"/>
                  </a:lnTo>
                  <a:lnTo>
                    <a:pt x="86628" y="32131"/>
                  </a:lnTo>
                  <a:lnTo>
                    <a:pt x="86811" y="27940"/>
                  </a:lnTo>
                  <a:lnTo>
                    <a:pt x="86826" y="27597"/>
                  </a:lnTo>
                  <a:close/>
                </a:path>
              </a:pathLst>
            </a:custGeom>
            <a:solidFill>
              <a:srgbClr val="F8C3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66" name="Google Shape;1366;p8"/>
            <p:cNvSpPr/>
            <p:nvPr/>
          </p:nvSpPr>
          <p:spPr>
            <a:xfrm>
              <a:off x="5948267" y="4156029"/>
              <a:ext cx="89535" cy="66040"/>
            </a:xfrm>
            <a:custGeom>
              <a:avLst/>
              <a:gdLst/>
              <a:ahLst/>
              <a:cxnLst/>
              <a:rect l="l" t="t" r="r" b="b"/>
              <a:pathLst>
                <a:path w="89535" h="66039" extrusionOk="0">
                  <a:moveTo>
                    <a:pt x="10836" y="0"/>
                  </a:moveTo>
                  <a:lnTo>
                    <a:pt x="2591" y="4965"/>
                  </a:lnTo>
                  <a:lnTo>
                    <a:pt x="0" y="8993"/>
                  </a:lnTo>
                  <a:lnTo>
                    <a:pt x="32" y="16032"/>
                  </a:lnTo>
                  <a:lnTo>
                    <a:pt x="30064" y="47498"/>
                  </a:lnTo>
                  <a:lnTo>
                    <a:pt x="73040" y="65671"/>
                  </a:lnTo>
                  <a:lnTo>
                    <a:pt x="88776" y="64973"/>
                  </a:lnTo>
                  <a:lnTo>
                    <a:pt x="88776" y="60426"/>
                  </a:lnTo>
                  <a:lnTo>
                    <a:pt x="89474" y="42964"/>
                  </a:lnTo>
                  <a:lnTo>
                    <a:pt x="89474" y="38785"/>
                  </a:lnTo>
                  <a:lnTo>
                    <a:pt x="89119" y="35280"/>
                  </a:lnTo>
                  <a:lnTo>
                    <a:pt x="48237" y="9080"/>
                  </a:lnTo>
                  <a:lnTo>
                    <a:pt x="41938" y="6985"/>
                  </a:lnTo>
                  <a:lnTo>
                    <a:pt x="35296" y="4203"/>
                  </a:lnTo>
                  <a:lnTo>
                    <a:pt x="32858" y="3505"/>
                  </a:lnTo>
                  <a:lnTo>
                    <a:pt x="20272" y="1054"/>
                  </a:lnTo>
                  <a:lnTo>
                    <a:pt x="16779" y="698"/>
                  </a:lnTo>
                  <a:lnTo>
                    <a:pt x="16424" y="1054"/>
                  </a:lnTo>
                  <a:lnTo>
                    <a:pt x="13287" y="698"/>
                  </a:lnTo>
                  <a:lnTo>
                    <a:pt x="10836" y="0"/>
                  </a:lnTo>
                  <a:close/>
                </a:path>
              </a:pathLst>
            </a:custGeom>
            <a:solidFill>
              <a:srgbClr val="FACA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67" name="Google Shape;1367;p8"/>
            <p:cNvSpPr/>
            <p:nvPr/>
          </p:nvSpPr>
          <p:spPr>
            <a:xfrm>
              <a:off x="5965787" y="4099445"/>
              <a:ext cx="58419" cy="74295"/>
            </a:xfrm>
            <a:custGeom>
              <a:avLst/>
              <a:gdLst/>
              <a:ahLst/>
              <a:cxnLst/>
              <a:rect l="l" t="t" r="r" b="b"/>
              <a:pathLst>
                <a:path w="58420" h="74295" extrusionOk="0">
                  <a:moveTo>
                    <a:pt x="58318" y="36677"/>
                  </a:moveTo>
                  <a:lnTo>
                    <a:pt x="53073" y="30035"/>
                  </a:lnTo>
                  <a:lnTo>
                    <a:pt x="52374" y="28638"/>
                  </a:lnTo>
                  <a:lnTo>
                    <a:pt x="52019" y="27584"/>
                  </a:lnTo>
                  <a:lnTo>
                    <a:pt x="53416" y="23761"/>
                  </a:lnTo>
                  <a:lnTo>
                    <a:pt x="53416" y="22707"/>
                  </a:lnTo>
                  <a:lnTo>
                    <a:pt x="32448" y="0"/>
                  </a:lnTo>
                  <a:lnTo>
                    <a:pt x="17894" y="914"/>
                  </a:lnTo>
                  <a:lnTo>
                    <a:pt x="7162" y="5943"/>
                  </a:lnTo>
                  <a:lnTo>
                    <a:pt x="952" y="14643"/>
                  </a:lnTo>
                  <a:lnTo>
                    <a:pt x="0" y="25984"/>
                  </a:lnTo>
                  <a:lnTo>
                    <a:pt x="5626" y="40449"/>
                  </a:lnTo>
                  <a:lnTo>
                    <a:pt x="14211" y="46126"/>
                  </a:lnTo>
                  <a:lnTo>
                    <a:pt x="13576" y="61125"/>
                  </a:lnTo>
                  <a:lnTo>
                    <a:pt x="13576" y="63220"/>
                  </a:lnTo>
                  <a:lnTo>
                    <a:pt x="13322" y="69862"/>
                  </a:lnTo>
                  <a:lnTo>
                    <a:pt x="13233" y="72313"/>
                  </a:lnTo>
                  <a:lnTo>
                    <a:pt x="24409" y="73710"/>
                  </a:lnTo>
                  <a:lnTo>
                    <a:pt x="30353" y="73367"/>
                  </a:lnTo>
                  <a:lnTo>
                    <a:pt x="35255" y="73367"/>
                  </a:lnTo>
                  <a:lnTo>
                    <a:pt x="40144" y="69862"/>
                  </a:lnTo>
                  <a:lnTo>
                    <a:pt x="40144" y="61963"/>
                  </a:lnTo>
                  <a:lnTo>
                    <a:pt x="42583" y="63919"/>
                  </a:lnTo>
                  <a:lnTo>
                    <a:pt x="50977" y="63576"/>
                  </a:lnTo>
                  <a:lnTo>
                    <a:pt x="51676" y="59385"/>
                  </a:lnTo>
                  <a:lnTo>
                    <a:pt x="52374" y="56235"/>
                  </a:lnTo>
                  <a:lnTo>
                    <a:pt x="53327" y="52755"/>
                  </a:lnTo>
                  <a:lnTo>
                    <a:pt x="53416" y="52400"/>
                  </a:lnTo>
                  <a:lnTo>
                    <a:pt x="54025" y="51003"/>
                  </a:lnTo>
                  <a:lnTo>
                    <a:pt x="54470" y="49949"/>
                  </a:lnTo>
                  <a:lnTo>
                    <a:pt x="55511" y="47840"/>
                  </a:lnTo>
                  <a:lnTo>
                    <a:pt x="54470" y="46469"/>
                  </a:lnTo>
                  <a:lnTo>
                    <a:pt x="54470" y="44018"/>
                  </a:lnTo>
                  <a:lnTo>
                    <a:pt x="55168" y="41567"/>
                  </a:lnTo>
                  <a:lnTo>
                    <a:pt x="58318" y="41211"/>
                  </a:lnTo>
                  <a:lnTo>
                    <a:pt x="58318" y="36677"/>
                  </a:lnTo>
                  <a:close/>
                </a:path>
              </a:pathLst>
            </a:custGeom>
            <a:solidFill>
              <a:srgbClr val="F8A87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68" name="Google Shape;1368;p8"/>
            <p:cNvSpPr/>
            <p:nvPr/>
          </p:nvSpPr>
          <p:spPr>
            <a:xfrm>
              <a:off x="5959810" y="4095600"/>
              <a:ext cx="57785" cy="64769"/>
            </a:xfrm>
            <a:custGeom>
              <a:avLst/>
              <a:gdLst/>
              <a:ahLst/>
              <a:cxnLst/>
              <a:rect l="l" t="t" r="r" b="b"/>
              <a:pathLst>
                <a:path w="57785" h="64770" extrusionOk="0">
                  <a:moveTo>
                    <a:pt x="8382" y="6642"/>
                  </a:moveTo>
                  <a:lnTo>
                    <a:pt x="7327" y="8394"/>
                  </a:lnTo>
                  <a:lnTo>
                    <a:pt x="6629" y="9436"/>
                  </a:lnTo>
                  <a:lnTo>
                    <a:pt x="6507" y="11176"/>
                  </a:lnTo>
                  <a:lnTo>
                    <a:pt x="6409" y="12573"/>
                  </a:lnTo>
                  <a:lnTo>
                    <a:pt x="6286" y="14681"/>
                  </a:lnTo>
                  <a:lnTo>
                    <a:pt x="5588" y="15722"/>
                  </a:lnTo>
                  <a:lnTo>
                    <a:pt x="3492" y="16776"/>
                  </a:lnTo>
                  <a:lnTo>
                    <a:pt x="2794" y="18161"/>
                  </a:lnTo>
                  <a:lnTo>
                    <a:pt x="1739" y="19913"/>
                  </a:lnTo>
                  <a:lnTo>
                    <a:pt x="3136" y="22364"/>
                  </a:lnTo>
                  <a:lnTo>
                    <a:pt x="2794" y="24447"/>
                  </a:lnTo>
                  <a:lnTo>
                    <a:pt x="2438" y="26898"/>
                  </a:lnTo>
                  <a:lnTo>
                    <a:pt x="0" y="28651"/>
                  </a:lnTo>
                  <a:lnTo>
                    <a:pt x="0" y="33185"/>
                  </a:lnTo>
                  <a:lnTo>
                    <a:pt x="2438" y="35979"/>
                  </a:lnTo>
                  <a:lnTo>
                    <a:pt x="3004" y="37388"/>
                  </a:lnTo>
                  <a:lnTo>
                    <a:pt x="3039" y="39814"/>
                  </a:lnTo>
                  <a:lnTo>
                    <a:pt x="2539" y="41567"/>
                  </a:lnTo>
                  <a:lnTo>
                    <a:pt x="2438" y="41922"/>
                  </a:lnTo>
                  <a:lnTo>
                    <a:pt x="3835" y="44704"/>
                  </a:lnTo>
                  <a:lnTo>
                    <a:pt x="5588" y="45046"/>
                  </a:lnTo>
                  <a:lnTo>
                    <a:pt x="6286" y="46456"/>
                  </a:lnTo>
                  <a:lnTo>
                    <a:pt x="6629" y="48209"/>
                  </a:lnTo>
                  <a:lnTo>
                    <a:pt x="5997" y="51358"/>
                  </a:lnTo>
                  <a:lnTo>
                    <a:pt x="5930" y="51689"/>
                  </a:lnTo>
                  <a:lnTo>
                    <a:pt x="6629" y="53086"/>
                  </a:lnTo>
                  <a:lnTo>
                    <a:pt x="7327" y="54838"/>
                  </a:lnTo>
                  <a:lnTo>
                    <a:pt x="10134" y="54838"/>
                  </a:lnTo>
                  <a:lnTo>
                    <a:pt x="10419" y="56591"/>
                  </a:lnTo>
                  <a:lnTo>
                    <a:pt x="10477" y="56946"/>
                  </a:lnTo>
                  <a:lnTo>
                    <a:pt x="11176" y="58674"/>
                  </a:lnTo>
                  <a:lnTo>
                    <a:pt x="9080" y="60071"/>
                  </a:lnTo>
                  <a:lnTo>
                    <a:pt x="11874" y="62877"/>
                  </a:lnTo>
                  <a:lnTo>
                    <a:pt x="12928" y="64274"/>
                  </a:lnTo>
                  <a:lnTo>
                    <a:pt x="15024" y="62877"/>
                  </a:lnTo>
                  <a:lnTo>
                    <a:pt x="26161" y="62877"/>
                  </a:lnTo>
                  <a:lnTo>
                    <a:pt x="25857" y="60071"/>
                  </a:lnTo>
                  <a:lnTo>
                    <a:pt x="27254" y="59029"/>
                  </a:lnTo>
                  <a:lnTo>
                    <a:pt x="28308" y="57988"/>
                  </a:lnTo>
                  <a:lnTo>
                    <a:pt x="32281" y="57988"/>
                  </a:lnTo>
                  <a:lnTo>
                    <a:pt x="32842" y="56591"/>
                  </a:lnTo>
                  <a:lnTo>
                    <a:pt x="33197" y="55194"/>
                  </a:lnTo>
                  <a:lnTo>
                    <a:pt x="32499" y="53441"/>
                  </a:lnTo>
                  <a:lnTo>
                    <a:pt x="32200" y="51689"/>
                  </a:lnTo>
                  <a:lnTo>
                    <a:pt x="29705" y="38417"/>
                  </a:lnTo>
                  <a:lnTo>
                    <a:pt x="33540" y="35636"/>
                  </a:lnTo>
                  <a:lnTo>
                    <a:pt x="35991" y="35636"/>
                  </a:lnTo>
                  <a:lnTo>
                    <a:pt x="39484" y="35280"/>
                  </a:lnTo>
                  <a:lnTo>
                    <a:pt x="45266" y="35280"/>
                  </a:lnTo>
                  <a:lnTo>
                    <a:pt x="44729" y="31775"/>
                  </a:lnTo>
                  <a:lnTo>
                    <a:pt x="50317" y="31775"/>
                  </a:lnTo>
                  <a:lnTo>
                    <a:pt x="45427" y="25844"/>
                  </a:lnTo>
                  <a:lnTo>
                    <a:pt x="44373" y="24447"/>
                  </a:lnTo>
                  <a:lnTo>
                    <a:pt x="45770" y="20256"/>
                  </a:lnTo>
                  <a:lnTo>
                    <a:pt x="53111" y="19215"/>
                  </a:lnTo>
                  <a:lnTo>
                    <a:pt x="53809" y="18503"/>
                  </a:lnTo>
                  <a:lnTo>
                    <a:pt x="55562" y="17132"/>
                  </a:lnTo>
                  <a:lnTo>
                    <a:pt x="57315" y="15024"/>
                  </a:lnTo>
                  <a:lnTo>
                    <a:pt x="54508" y="12573"/>
                  </a:lnTo>
                  <a:lnTo>
                    <a:pt x="55918" y="11874"/>
                  </a:lnTo>
                  <a:lnTo>
                    <a:pt x="56959" y="11176"/>
                  </a:lnTo>
                  <a:lnTo>
                    <a:pt x="57315" y="8394"/>
                  </a:lnTo>
                  <a:lnTo>
                    <a:pt x="56959" y="7340"/>
                  </a:lnTo>
                  <a:lnTo>
                    <a:pt x="56817" y="6985"/>
                  </a:lnTo>
                  <a:lnTo>
                    <a:pt x="10833" y="6985"/>
                  </a:lnTo>
                  <a:lnTo>
                    <a:pt x="8382" y="6642"/>
                  </a:lnTo>
                  <a:close/>
                </a:path>
                <a:path w="57785" h="64770" extrusionOk="0">
                  <a:moveTo>
                    <a:pt x="26161" y="62877"/>
                  </a:moveTo>
                  <a:lnTo>
                    <a:pt x="19570" y="62877"/>
                  </a:lnTo>
                  <a:lnTo>
                    <a:pt x="22364" y="64274"/>
                  </a:lnTo>
                  <a:lnTo>
                    <a:pt x="24460" y="63576"/>
                  </a:lnTo>
                  <a:lnTo>
                    <a:pt x="26200" y="63233"/>
                  </a:lnTo>
                  <a:lnTo>
                    <a:pt x="26161" y="62877"/>
                  </a:lnTo>
                  <a:close/>
                </a:path>
                <a:path w="57785" h="64770" extrusionOk="0">
                  <a:moveTo>
                    <a:pt x="32281" y="57988"/>
                  </a:moveTo>
                  <a:lnTo>
                    <a:pt x="28308" y="57988"/>
                  </a:lnTo>
                  <a:lnTo>
                    <a:pt x="32143" y="58331"/>
                  </a:lnTo>
                  <a:lnTo>
                    <a:pt x="32281" y="57988"/>
                  </a:lnTo>
                  <a:close/>
                </a:path>
                <a:path w="57785" h="64770" extrusionOk="0">
                  <a:moveTo>
                    <a:pt x="45266" y="35280"/>
                  </a:moveTo>
                  <a:lnTo>
                    <a:pt x="39484" y="35280"/>
                  </a:lnTo>
                  <a:lnTo>
                    <a:pt x="41579" y="37388"/>
                  </a:lnTo>
                  <a:lnTo>
                    <a:pt x="40538" y="41567"/>
                  </a:lnTo>
                  <a:lnTo>
                    <a:pt x="39484" y="42621"/>
                  </a:lnTo>
                  <a:lnTo>
                    <a:pt x="39484" y="44018"/>
                  </a:lnTo>
                  <a:lnTo>
                    <a:pt x="39660" y="44704"/>
                  </a:lnTo>
                  <a:lnTo>
                    <a:pt x="39748" y="45046"/>
                  </a:lnTo>
                  <a:lnTo>
                    <a:pt x="39839" y="45402"/>
                  </a:lnTo>
                  <a:lnTo>
                    <a:pt x="42976" y="46101"/>
                  </a:lnTo>
                  <a:lnTo>
                    <a:pt x="45427" y="44018"/>
                  </a:lnTo>
                  <a:lnTo>
                    <a:pt x="47180" y="41922"/>
                  </a:lnTo>
                  <a:lnTo>
                    <a:pt x="46126" y="39814"/>
                  </a:lnTo>
                  <a:lnTo>
                    <a:pt x="45427" y="36334"/>
                  </a:lnTo>
                  <a:lnTo>
                    <a:pt x="45320" y="35636"/>
                  </a:lnTo>
                  <a:lnTo>
                    <a:pt x="45266" y="35280"/>
                  </a:lnTo>
                  <a:close/>
                </a:path>
                <a:path w="57785" h="64770" extrusionOk="0">
                  <a:moveTo>
                    <a:pt x="17119" y="1054"/>
                  </a:moveTo>
                  <a:lnTo>
                    <a:pt x="15722" y="1752"/>
                  </a:lnTo>
                  <a:lnTo>
                    <a:pt x="13970" y="2451"/>
                  </a:lnTo>
                  <a:lnTo>
                    <a:pt x="13271" y="4533"/>
                  </a:lnTo>
                  <a:lnTo>
                    <a:pt x="10833" y="6985"/>
                  </a:lnTo>
                  <a:lnTo>
                    <a:pt x="56817" y="6985"/>
                  </a:lnTo>
                  <a:lnTo>
                    <a:pt x="55840" y="4533"/>
                  </a:lnTo>
                  <a:lnTo>
                    <a:pt x="48920" y="4533"/>
                  </a:lnTo>
                  <a:lnTo>
                    <a:pt x="47525" y="3149"/>
                  </a:lnTo>
                  <a:lnTo>
                    <a:pt x="41236" y="3149"/>
                  </a:lnTo>
                  <a:lnTo>
                    <a:pt x="40182" y="2806"/>
                  </a:lnTo>
                  <a:lnTo>
                    <a:pt x="39136" y="1752"/>
                  </a:lnTo>
                  <a:lnTo>
                    <a:pt x="19570" y="1752"/>
                  </a:lnTo>
                  <a:lnTo>
                    <a:pt x="17119" y="1054"/>
                  </a:lnTo>
                  <a:close/>
                </a:path>
                <a:path w="57785" h="64770" extrusionOk="0">
                  <a:moveTo>
                    <a:pt x="55562" y="3835"/>
                  </a:moveTo>
                  <a:lnTo>
                    <a:pt x="50673" y="4533"/>
                  </a:lnTo>
                  <a:lnTo>
                    <a:pt x="55840" y="4533"/>
                  </a:lnTo>
                  <a:lnTo>
                    <a:pt x="55562" y="3835"/>
                  </a:lnTo>
                  <a:close/>
                </a:path>
                <a:path w="57785" h="64770" extrusionOk="0">
                  <a:moveTo>
                    <a:pt x="44030" y="2451"/>
                  </a:moveTo>
                  <a:lnTo>
                    <a:pt x="42976" y="3149"/>
                  </a:lnTo>
                  <a:lnTo>
                    <a:pt x="47525" y="3149"/>
                  </a:lnTo>
                  <a:lnTo>
                    <a:pt x="47180" y="2806"/>
                  </a:lnTo>
                  <a:lnTo>
                    <a:pt x="45427" y="2806"/>
                  </a:lnTo>
                  <a:lnTo>
                    <a:pt x="44030" y="2451"/>
                  </a:lnTo>
                  <a:close/>
                </a:path>
                <a:path w="57785" h="64770" extrusionOk="0">
                  <a:moveTo>
                    <a:pt x="29006" y="0"/>
                  </a:moveTo>
                  <a:lnTo>
                    <a:pt x="25158" y="0"/>
                  </a:lnTo>
                  <a:lnTo>
                    <a:pt x="23406" y="1752"/>
                  </a:lnTo>
                  <a:lnTo>
                    <a:pt x="32499" y="1752"/>
                  </a:lnTo>
                  <a:lnTo>
                    <a:pt x="30746" y="1409"/>
                  </a:lnTo>
                  <a:lnTo>
                    <a:pt x="29006" y="0"/>
                  </a:lnTo>
                  <a:close/>
                </a:path>
                <a:path w="57785" h="64770" extrusionOk="0">
                  <a:moveTo>
                    <a:pt x="35636" y="698"/>
                  </a:moveTo>
                  <a:lnTo>
                    <a:pt x="34239" y="1752"/>
                  </a:lnTo>
                  <a:lnTo>
                    <a:pt x="39136" y="1752"/>
                  </a:lnTo>
                  <a:lnTo>
                    <a:pt x="38442" y="1054"/>
                  </a:lnTo>
                  <a:lnTo>
                    <a:pt x="37045" y="1054"/>
                  </a:lnTo>
                  <a:lnTo>
                    <a:pt x="35636" y="698"/>
                  </a:lnTo>
                  <a:close/>
                </a:path>
              </a:pathLst>
            </a:custGeom>
            <a:solidFill>
              <a:srgbClr val="2E384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69" name="Google Shape;1369;p8"/>
            <p:cNvSpPr/>
            <p:nvPr/>
          </p:nvSpPr>
          <p:spPr>
            <a:xfrm>
              <a:off x="5956310" y="4282833"/>
              <a:ext cx="76200" cy="27305"/>
            </a:xfrm>
            <a:custGeom>
              <a:avLst/>
              <a:gdLst/>
              <a:ahLst/>
              <a:cxnLst/>
              <a:rect l="l" t="t" r="r" b="b"/>
              <a:pathLst>
                <a:path w="76200" h="27304" extrusionOk="0">
                  <a:moveTo>
                    <a:pt x="1397" y="0"/>
                  </a:moveTo>
                  <a:lnTo>
                    <a:pt x="355" y="342"/>
                  </a:lnTo>
                  <a:lnTo>
                    <a:pt x="28" y="3870"/>
                  </a:lnTo>
                  <a:lnTo>
                    <a:pt x="0" y="4178"/>
                  </a:lnTo>
                  <a:lnTo>
                    <a:pt x="698" y="4178"/>
                  </a:lnTo>
                  <a:lnTo>
                    <a:pt x="698" y="11861"/>
                  </a:lnTo>
                  <a:lnTo>
                    <a:pt x="43726" y="26055"/>
                  </a:lnTo>
                  <a:lnTo>
                    <a:pt x="58369" y="26885"/>
                  </a:lnTo>
                  <a:lnTo>
                    <a:pt x="67094" y="26885"/>
                  </a:lnTo>
                  <a:lnTo>
                    <a:pt x="75831" y="21285"/>
                  </a:lnTo>
                  <a:lnTo>
                    <a:pt x="75831" y="13614"/>
                  </a:lnTo>
                  <a:lnTo>
                    <a:pt x="47804" y="13614"/>
                  </a:lnTo>
                  <a:lnTo>
                    <a:pt x="41414" y="12917"/>
                  </a:lnTo>
                  <a:lnTo>
                    <a:pt x="34677" y="11451"/>
                  </a:lnTo>
                  <a:lnTo>
                    <a:pt x="25514" y="9067"/>
                  </a:lnTo>
                  <a:lnTo>
                    <a:pt x="19436" y="7554"/>
                  </a:lnTo>
                  <a:lnTo>
                    <a:pt x="14898" y="6105"/>
                  </a:lnTo>
                  <a:lnTo>
                    <a:pt x="9639" y="3870"/>
                  </a:lnTo>
                  <a:lnTo>
                    <a:pt x="1397" y="0"/>
                  </a:lnTo>
                  <a:close/>
                </a:path>
                <a:path w="76200" h="27304" extrusionOk="0">
                  <a:moveTo>
                    <a:pt x="74091" y="9067"/>
                  </a:moveTo>
                  <a:lnTo>
                    <a:pt x="63601" y="13271"/>
                  </a:lnTo>
                  <a:lnTo>
                    <a:pt x="55219" y="13614"/>
                  </a:lnTo>
                  <a:lnTo>
                    <a:pt x="75831" y="13614"/>
                  </a:lnTo>
                  <a:lnTo>
                    <a:pt x="75726" y="12917"/>
                  </a:lnTo>
                  <a:lnTo>
                    <a:pt x="74790" y="9766"/>
                  </a:lnTo>
                  <a:lnTo>
                    <a:pt x="74091" y="9067"/>
                  </a:lnTo>
                  <a:close/>
                </a:path>
              </a:pathLst>
            </a:custGeom>
            <a:solidFill>
              <a:srgbClr val="3C466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70" name="Google Shape;1370;p8"/>
            <p:cNvSpPr/>
            <p:nvPr/>
          </p:nvSpPr>
          <p:spPr>
            <a:xfrm>
              <a:off x="6120217" y="4238113"/>
              <a:ext cx="29209" cy="23495"/>
            </a:xfrm>
            <a:custGeom>
              <a:avLst/>
              <a:gdLst/>
              <a:ahLst/>
              <a:cxnLst/>
              <a:rect l="l" t="t" r="r" b="b"/>
              <a:pathLst>
                <a:path w="29210" h="23495" extrusionOk="0">
                  <a:moveTo>
                    <a:pt x="17119" y="0"/>
                  </a:moveTo>
                  <a:lnTo>
                    <a:pt x="16421" y="3848"/>
                  </a:lnTo>
                  <a:lnTo>
                    <a:pt x="13284" y="5575"/>
                  </a:lnTo>
                  <a:lnTo>
                    <a:pt x="9093" y="8039"/>
                  </a:lnTo>
                  <a:lnTo>
                    <a:pt x="8394" y="8381"/>
                  </a:lnTo>
                  <a:lnTo>
                    <a:pt x="5943" y="9778"/>
                  </a:lnTo>
                  <a:lnTo>
                    <a:pt x="4546" y="10490"/>
                  </a:lnTo>
                  <a:lnTo>
                    <a:pt x="2451" y="9778"/>
                  </a:lnTo>
                  <a:lnTo>
                    <a:pt x="1752" y="10134"/>
                  </a:lnTo>
                  <a:lnTo>
                    <a:pt x="1054" y="10833"/>
                  </a:lnTo>
                  <a:lnTo>
                    <a:pt x="0" y="19900"/>
                  </a:lnTo>
                  <a:lnTo>
                    <a:pt x="0" y="22351"/>
                  </a:lnTo>
                  <a:lnTo>
                    <a:pt x="6984" y="20954"/>
                  </a:lnTo>
                  <a:lnTo>
                    <a:pt x="9436" y="22351"/>
                  </a:lnTo>
                  <a:lnTo>
                    <a:pt x="11188" y="23050"/>
                  </a:lnTo>
                  <a:lnTo>
                    <a:pt x="13284" y="23406"/>
                  </a:lnTo>
                  <a:lnTo>
                    <a:pt x="15024" y="23050"/>
                  </a:lnTo>
                  <a:lnTo>
                    <a:pt x="17119" y="23050"/>
                  </a:lnTo>
                  <a:lnTo>
                    <a:pt x="19926" y="21310"/>
                  </a:lnTo>
                  <a:lnTo>
                    <a:pt x="23063" y="19202"/>
                  </a:lnTo>
                  <a:lnTo>
                    <a:pt x="25514" y="16421"/>
                  </a:lnTo>
                  <a:lnTo>
                    <a:pt x="29006" y="6984"/>
                  </a:lnTo>
                  <a:lnTo>
                    <a:pt x="22021" y="3149"/>
                  </a:lnTo>
                  <a:lnTo>
                    <a:pt x="20269" y="9080"/>
                  </a:lnTo>
                  <a:lnTo>
                    <a:pt x="15722" y="11531"/>
                  </a:lnTo>
                  <a:lnTo>
                    <a:pt x="17475" y="8039"/>
                  </a:lnTo>
                  <a:lnTo>
                    <a:pt x="18872" y="4902"/>
                  </a:lnTo>
                  <a:lnTo>
                    <a:pt x="20624" y="2793"/>
                  </a:lnTo>
                  <a:lnTo>
                    <a:pt x="18872" y="1396"/>
                  </a:lnTo>
                  <a:lnTo>
                    <a:pt x="17119" y="0"/>
                  </a:lnTo>
                  <a:close/>
                </a:path>
              </a:pathLst>
            </a:custGeom>
            <a:solidFill>
              <a:srgbClr val="F8A87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71" name="Google Shape;1371;p8"/>
            <p:cNvSpPr/>
            <p:nvPr/>
          </p:nvSpPr>
          <p:spPr>
            <a:xfrm>
              <a:off x="5974130" y="4161282"/>
              <a:ext cx="152400" cy="103505"/>
            </a:xfrm>
            <a:custGeom>
              <a:avLst/>
              <a:gdLst/>
              <a:ahLst/>
              <a:cxnLst/>
              <a:rect l="l" t="t" r="r" b="b"/>
              <a:pathLst>
                <a:path w="152400" h="103504" extrusionOk="0">
                  <a:moveTo>
                    <a:pt x="38087" y="11874"/>
                  </a:moveTo>
                  <a:lnTo>
                    <a:pt x="35115" y="9067"/>
                  </a:lnTo>
                  <a:lnTo>
                    <a:pt x="31800" y="5930"/>
                  </a:lnTo>
                  <a:lnTo>
                    <a:pt x="23063" y="9067"/>
                  </a:lnTo>
                  <a:lnTo>
                    <a:pt x="17119" y="7670"/>
                  </a:lnTo>
                  <a:lnTo>
                    <a:pt x="7340" y="5588"/>
                  </a:lnTo>
                  <a:lnTo>
                    <a:pt x="5245" y="0"/>
                  </a:lnTo>
                  <a:lnTo>
                    <a:pt x="0" y="5232"/>
                  </a:lnTo>
                  <a:lnTo>
                    <a:pt x="0" y="12217"/>
                  </a:lnTo>
                  <a:lnTo>
                    <a:pt x="8382" y="17449"/>
                  </a:lnTo>
                  <a:lnTo>
                    <a:pt x="10833" y="18859"/>
                  </a:lnTo>
                  <a:lnTo>
                    <a:pt x="15024" y="20942"/>
                  </a:lnTo>
                  <a:lnTo>
                    <a:pt x="23418" y="20612"/>
                  </a:lnTo>
                  <a:lnTo>
                    <a:pt x="23063" y="20256"/>
                  </a:lnTo>
                  <a:lnTo>
                    <a:pt x="26555" y="20256"/>
                  </a:lnTo>
                  <a:lnTo>
                    <a:pt x="35293" y="17106"/>
                  </a:lnTo>
                  <a:lnTo>
                    <a:pt x="38087" y="11874"/>
                  </a:lnTo>
                  <a:close/>
                </a:path>
                <a:path w="152400" h="103504" extrusionOk="0">
                  <a:moveTo>
                    <a:pt x="152374" y="92913"/>
                  </a:moveTo>
                  <a:lnTo>
                    <a:pt x="152019" y="88353"/>
                  </a:lnTo>
                  <a:lnTo>
                    <a:pt x="149847" y="85915"/>
                  </a:lnTo>
                  <a:lnTo>
                    <a:pt x="149225" y="85217"/>
                  </a:lnTo>
                  <a:lnTo>
                    <a:pt x="148170" y="85915"/>
                  </a:lnTo>
                  <a:lnTo>
                    <a:pt x="139090" y="85915"/>
                  </a:lnTo>
                  <a:lnTo>
                    <a:pt x="140131" y="82765"/>
                  </a:lnTo>
                  <a:lnTo>
                    <a:pt x="137693" y="82765"/>
                  </a:lnTo>
                  <a:lnTo>
                    <a:pt x="129654" y="81407"/>
                  </a:lnTo>
                  <a:lnTo>
                    <a:pt x="118516" y="79184"/>
                  </a:lnTo>
                  <a:lnTo>
                    <a:pt x="106387" y="76581"/>
                  </a:lnTo>
                  <a:lnTo>
                    <a:pt x="95402" y="74053"/>
                  </a:lnTo>
                  <a:lnTo>
                    <a:pt x="91554" y="67741"/>
                  </a:lnTo>
                  <a:lnTo>
                    <a:pt x="88417" y="62865"/>
                  </a:lnTo>
                  <a:lnTo>
                    <a:pt x="83172" y="55524"/>
                  </a:lnTo>
                  <a:lnTo>
                    <a:pt x="77584" y="47840"/>
                  </a:lnTo>
                  <a:lnTo>
                    <a:pt x="71285" y="37363"/>
                  </a:lnTo>
                  <a:lnTo>
                    <a:pt x="66052" y="29679"/>
                  </a:lnTo>
                  <a:lnTo>
                    <a:pt x="60452" y="27584"/>
                  </a:lnTo>
                  <a:lnTo>
                    <a:pt x="56959" y="28981"/>
                  </a:lnTo>
                  <a:lnTo>
                    <a:pt x="57315" y="29337"/>
                  </a:lnTo>
                  <a:lnTo>
                    <a:pt x="48221" y="32829"/>
                  </a:lnTo>
                  <a:lnTo>
                    <a:pt x="48221" y="45758"/>
                  </a:lnTo>
                  <a:lnTo>
                    <a:pt x="50317" y="50990"/>
                  </a:lnTo>
                  <a:lnTo>
                    <a:pt x="72390" y="84099"/>
                  </a:lnTo>
                  <a:lnTo>
                    <a:pt x="96456" y="99898"/>
                  </a:lnTo>
                  <a:lnTo>
                    <a:pt x="105727" y="100977"/>
                  </a:lnTo>
                  <a:lnTo>
                    <a:pt x="115366" y="101981"/>
                  </a:lnTo>
                  <a:lnTo>
                    <a:pt x="125590" y="102730"/>
                  </a:lnTo>
                  <a:lnTo>
                    <a:pt x="136639" y="103022"/>
                  </a:lnTo>
                  <a:lnTo>
                    <a:pt x="139090" y="103022"/>
                  </a:lnTo>
                  <a:lnTo>
                    <a:pt x="137337" y="100241"/>
                  </a:lnTo>
                  <a:lnTo>
                    <a:pt x="141185" y="100241"/>
                  </a:lnTo>
                  <a:lnTo>
                    <a:pt x="145376" y="100596"/>
                  </a:lnTo>
                  <a:lnTo>
                    <a:pt x="149225" y="100596"/>
                  </a:lnTo>
                  <a:lnTo>
                    <a:pt x="149517" y="100241"/>
                  </a:lnTo>
                  <a:lnTo>
                    <a:pt x="152374" y="96735"/>
                  </a:lnTo>
                  <a:lnTo>
                    <a:pt x="152374" y="92913"/>
                  </a:lnTo>
                  <a:close/>
                </a:path>
              </a:pathLst>
            </a:custGeom>
            <a:solidFill>
              <a:srgbClr val="3C466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72" name="Google Shape;1372;p8"/>
            <p:cNvSpPr/>
            <p:nvPr/>
          </p:nvSpPr>
          <p:spPr>
            <a:xfrm>
              <a:off x="5956312" y="4200042"/>
              <a:ext cx="50165" cy="38735"/>
            </a:xfrm>
            <a:custGeom>
              <a:avLst/>
              <a:gdLst/>
              <a:ahLst/>
              <a:cxnLst/>
              <a:rect l="l" t="t" r="r" b="b"/>
              <a:pathLst>
                <a:path w="50164" h="38735" extrusionOk="0">
                  <a:moveTo>
                    <a:pt x="2438" y="0"/>
                  </a:moveTo>
                  <a:lnTo>
                    <a:pt x="0" y="1054"/>
                  </a:lnTo>
                  <a:lnTo>
                    <a:pt x="0" y="11176"/>
                  </a:lnTo>
                  <a:lnTo>
                    <a:pt x="2095" y="15024"/>
                  </a:lnTo>
                  <a:lnTo>
                    <a:pt x="4546" y="16764"/>
                  </a:lnTo>
                  <a:lnTo>
                    <a:pt x="4889" y="16408"/>
                  </a:lnTo>
                  <a:lnTo>
                    <a:pt x="15834" y="23020"/>
                  </a:lnTo>
                  <a:lnTo>
                    <a:pt x="29005" y="29729"/>
                  </a:lnTo>
                  <a:lnTo>
                    <a:pt x="40077" y="34930"/>
                  </a:lnTo>
                  <a:lnTo>
                    <a:pt x="44729" y="37020"/>
                  </a:lnTo>
                  <a:lnTo>
                    <a:pt x="47523" y="38417"/>
                  </a:lnTo>
                  <a:lnTo>
                    <a:pt x="49618" y="37719"/>
                  </a:lnTo>
                  <a:lnTo>
                    <a:pt x="49618" y="27597"/>
                  </a:lnTo>
                  <a:lnTo>
                    <a:pt x="47523" y="24447"/>
                  </a:lnTo>
                  <a:lnTo>
                    <a:pt x="27004" y="14075"/>
                  </a:lnTo>
                  <a:lnTo>
                    <a:pt x="16946" y="8869"/>
                  </a:lnTo>
                  <a:lnTo>
                    <a:pt x="10819" y="5423"/>
                  </a:lnTo>
                  <a:lnTo>
                    <a:pt x="4889" y="1739"/>
                  </a:lnTo>
                  <a:lnTo>
                    <a:pt x="2438" y="0"/>
                  </a:lnTo>
                  <a:close/>
                </a:path>
              </a:pathLst>
            </a:custGeom>
            <a:solidFill>
              <a:srgbClr val="FACA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373" name="Google Shape;1373;p8"/>
            <p:cNvPicPr preferRelativeResize="0"/>
            <p:nvPr/>
          </p:nvPicPr>
          <p:blipFill rotWithShape="1">
            <a:blip r:embed="rId65">
              <a:alphaModFix/>
            </a:blip>
            <a:srcRect/>
            <a:stretch/>
          </p:blipFill>
          <p:spPr>
            <a:xfrm>
              <a:off x="5958395" y="4085463"/>
              <a:ext cx="68859" cy="51346"/>
            </a:xfrm>
            <a:prstGeom prst="rect">
              <a:avLst/>
            </a:prstGeom>
            <a:noFill/>
            <a:ln>
              <a:noFill/>
            </a:ln>
          </p:spPr>
        </p:pic>
        <p:sp>
          <p:nvSpPr>
            <p:cNvPr id="1374" name="Google Shape;1374;p8"/>
            <p:cNvSpPr/>
            <p:nvPr/>
          </p:nvSpPr>
          <p:spPr>
            <a:xfrm>
              <a:off x="5962256" y="4085114"/>
              <a:ext cx="44450" cy="44450"/>
            </a:xfrm>
            <a:custGeom>
              <a:avLst/>
              <a:gdLst/>
              <a:ahLst/>
              <a:cxnLst/>
              <a:rect l="l" t="t" r="r" b="b"/>
              <a:pathLst>
                <a:path w="44450" h="44450" extrusionOk="0">
                  <a:moveTo>
                    <a:pt x="37033" y="0"/>
                  </a:moveTo>
                  <a:lnTo>
                    <a:pt x="35636" y="0"/>
                  </a:lnTo>
                  <a:lnTo>
                    <a:pt x="31755" y="663"/>
                  </a:lnTo>
                  <a:lnTo>
                    <a:pt x="24654" y="2451"/>
                  </a:lnTo>
                  <a:lnTo>
                    <a:pt x="16916" y="5654"/>
                  </a:lnTo>
                  <a:lnTo>
                    <a:pt x="10477" y="10833"/>
                  </a:lnTo>
                  <a:lnTo>
                    <a:pt x="5569" y="19570"/>
                  </a:lnTo>
                  <a:lnTo>
                    <a:pt x="5448" y="19785"/>
                  </a:lnTo>
                  <a:lnTo>
                    <a:pt x="2224" y="29265"/>
                  </a:lnTo>
                  <a:lnTo>
                    <a:pt x="506" y="36780"/>
                  </a:lnTo>
                  <a:lnTo>
                    <a:pt x="0" y="39839"/>
                  </a:lnTo>
                  <a:lnTo>
                    <a:pt x="1041" y="42621"/>
                  </a:lnTo>
                  <a:lnTo>
                    <a:pt x="4889" y="44373"/>
                  </a:lnTo>
                  <a:lnTo>
                    <a:pt x="5587" y="43319"/>
                  </a:lnTo>
                  <a:lnTo>
                    <a:pt x="6984" y="34924"/>
                  </a:lnTo>
                  <a:lnTo>
                    <a:pt x="8026" y="30391"/>
                  </a:lnTo>
                  <a:lnTo>
                    <a:pt x="9080" y="25514"/>
                  </a:lnTo>
                  <a:lnTo>
                    <a:pt x="11442" y="19785"/>
                  </a:lnTo>
                  <a:lnTo>
                    <a:pt x="11531" y="19570"/>
                  </a:lnTo>
                  <a:lnTo>
                    <a:pt x="14668" y="15366"/>
                  </a:lnTo>
                  <a:lnTo>
                    <a:pt x="22009" y="5257"/>
                  </a:lnTo>
                  <a:lnTo>
                    <a:pt x="29349" y="3505"/>
                  </a:lnTo>
                  <a:lnTo>
                    <a:pt x="35293" y="3149"/>
                  </a:lnTo>
                  <a:lnTo>
                    <a:pt x="35293" y="2451"/>
                  </a:lnTo>
                  <a:lnTo>
                    <a:pt x="44030" y="2451"/>
                  </a:lnTo>
                  <a:lnTo>
                    <a:pt x="37033" y="0"/>
                  </a:lnTo>
                  <a:close/>
                </a:path>
                <a:path w="44450" h="44450" extrusionOk="0">
                  <a:moveTo>
                    <a:pt x="44030" y="2451"/>
                  </a:moveTo>
                  <a:lnTo>
                    <a:pt x="37388" y="2451"/>
                  </a:lnTo>
                  <a:lnTo>
                    <a:pt x="44030" y="3149"/>
                  </a:lnTo>
                  <a:lnTo>
                    <a:pt x="44030" y="2451"/>
                  </a:lnTo>
                  <a:close/>
                </a:path>
              </a:pathLst>
            </a:custGeom>
            <a:solidFill>
              <a:srgbClr val="FACA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75" name="Google Shape;1375;p8"/>
            <p:cNvSpPr/>
            <p:nvPr/>
          </p:nvSpPr>
          <p:spPr>
            <a:xfrm>
              <a:off x="5982520" y="4122496"/>
              <a:ext cx="9525" cy="8890"/>
            </a:xfrm>
            <a:custGeom>
              <a:avLst/>
              <a:gdLst/>
              <a:ahLst/>
              <a:cxnLst/>
              <a:rect l="l" t="t" r="r" b="b"/>
              <a:pathLst>
                <a:path w="9525" h="8889" extrusionOk="0">
                  <a:moveTo>
                    <a:pt x="1396" y="0"/>
                  </a:moveTo>
                  <a:lnTo>
                    <a:pt x="698" y="1397"/>
                  </a:lnTo>
                  <a:lnTo>
                    <a:pt x="184" y="6286"/>
                  </a:lnTo>
                  <a:lnTo>
                    <a:pt x="146" y="6642"/>
                  </a:lnTo>
                  <a:lnTo>
                    <a:pt x="37" y="7683"/>
                  </a:lnTo>
                  <a:lnTo>
                    <a:pt x="0" y="8039"/>
                  </a:lnTo>
                  <a:lnTo>
                    <a:pt x="1396" y="8737"/>
                  </a:lnTo>
                  <a:lnTo>
                    <a:pt x="4190" y="8382"/>
                  </a:lnTo>
                  <a:lnTo>
                    <a:pt x="7683" y="7683"/>
                  </a:lnTo>
                  <a:lnTo>
                    <a:pt x="9217" y="6461"/>
                  </a:lnTo>
                  <a:lnTo>
                    <a:pt x="1396" y="0"/>
                  </a:lnTo>
                  <a:close/>
                </a:path>
                <a:path w="9525" h="8889" extrusionOk="0">
                  <a:moveTo>
                    <a:pt x="9436" y="6286"/>
                  </a:moveTo>
                  <a:lnTo>
                    <a:pt x="9217" y="6461"/>
                  </a:lnTo>
                  <a:lnTo>
                    <a:pt x="9436" y="6642"/>
                  </a:lnTo>
                  <a:lnTo>
                    <a:pt x="9436" y="6286"/>
                  </a:lnTo>
                  <a:close/>
                </a:path>
              </a:pathLst>
            </a:custGeom>
            <a:solidFill>
              <a:srgbClr val="FAA7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76" name="Google Shape;1376;p8"/>
            <p:cNvSpPr/>
            <p:nvPr/>
          </p:nvSpPr>
          <p:spPr>
            <a:xfrm>
              <a:off x="6011522" y="4110276"/>
              <a:ext cx="9525" cy="8890"/>
            </a:xfrm>
            <a:custGeom>
              <a:avLst/>
              <a:gdLst/>
              <a:ahLst/>
              <a:cxnLst/>
              <a:rect l="l" t="t" r="r" b="b"/>
              <a:pathLst>
                <a:path w="9525" h="8889" extrusionOk="0">
                  <a:moveTo>
                    <a:pt x="711" y="0"/>
                  </a:moveTo>
                  <a:lnTo>
                    <a:pt x="0" y="2095"/>
                  </a:lnTo>
                  <a:lnTo>
                    <a:pt x="1752" y="8737"/>
                  </a:lnTo>
                  <a:lnTo>
                    <a:pt x="3848" y="8737"/>
                  </a:lnTo>
                  <a:lnTo>
                    <a:pt x="8039" y="5930"/>
                  </a:lnTo>
                  <a:lnTo>
                    <a:pt x="9093" y="4533"/>
                  </a:lnTo>
                  <a:lnTo>
                    <a:pt x="711" y="0"/>
                  </a:lnTo>
                  <a:close/>
                </a:path>
              </a:pathLst>
            </a:custGeom>
            <a:solidFill>
              <a:srgbClr val="FAA00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77" name="Google Shape;1377;p8"/>
            <p:cNvSpPr/>
            <p:nvPr/>
          </p:nvSpPr>
          <p:spPr>
            <a:xfrm>
              <a:off x="5982868" y="4107840"/>
              <a:ext cx="37465" cy="22225"/>
            </a:xfrm>
            <a:custGeom>
              <a:avLst/>
              <a:gdLst/>
              <a:ahLst/>
              <a:cxnLst/>
              <a:rect l="l" t="t" r="r" b="b"/>
              <a:pathLst>
                <a:path w="37464" h="22225" extrusionOk="0">
                  <a:moveTo>
                    <a:pt x="8039" y="13258"/>
                  </a:moveTo>
                  <a:lnTo>
                    <a:pt x="6985" y="13258"/>
                  </a:lnTo>
                  <a:lnTo>
                    <a:pt x="1054" y="14312"/>
                  </a:lnTo>
                  <a:lnTo>
                    <a:pt x="0" y="20942"/>
                  </a:lnTo>
                  <a:lnTo>
                    <a:pt x="1752" y="21996"/>
                  </a:lnTo>
                  <a:lnTo>
                    <a:pt x="4191" y="21996"/>
                  </a:lnTo>
                  <a:lnTo>
                    <a:pt x="7683" y="21640"/>
                  </a:lnTo>
                  <a:lnTo>
                    <a:pt x="8013" y="14312"/>
                  </a:lnTo>
                  <a:lnTo>
                    <a:pt x="8039" y="13258"/>
                  </a:lnTo>
                  <a:close/>
                </a:path>
                <a:path w="37464" h="22225" extrusionOk="0">
                  <a:moveTo>
                    <a:pt x="37401" y="6985"/>
                  </a:moveTo>
                  <a:lnTo>
                    <a:pt x="35725" y="0"/>
                  </a:lnTo>
                  <a:lnTo>
                    <a:pt x="34251" y="0"/>
                  </a:lnTo>
                  <a:lnTo>
                    <a:pt x="29362" y="2451"/>
                  </a:lnTo>
                  <a:lnTo>
                    <a:pt x="31457" y="9779"/>
                  </a:lnTo>
                  <a:lnTo>
                    <a:pt x="33553" y="9779"/>
                  </a:lnTo>
                  <a:lnTo>
                    <a:pt x="35648" y="8382"/>
                  </a:lnTo>
                  <a:lnTo>
                    <a:pt x="37401" y="6985"/>
                  </a:lnTo>
                  <a:close/>
                </a:path>
              </a:pathLst>
            </a:custGeom>
            <a:solidFill>
              <a:srgbClr val="FAA3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78" name="Google Shape;1378;p8"/>
            <p:cNvSpPr/>
            <p:nvPr/>
          </p:nvSpPr>
          <p:spPr>
            <a:xfrm>
              <a:off x="5984267" y="4121439"/>
              <a:ext cx="8890" cy="8890"/>
            </a:xfrm>
            <a:custGeom>
              <a:avLst/>
              <a:gdLst/>
              <a:ahLst/>
              <a:cxnLst/>
              <a:rect l="l" t="t" r="r" b="b"/>
              <a:pathLst>
                <a:path w="8889" h="8889" extrusionOk="0">
                  <a:moveTo>
                    <a:pt x="6642" y="0"/>
                  </a:moveTo>
                  <a:lnTo>
                    <a:pt x="698" y="1054"/>
                  </a:lnTo>
                  <a:lnTo>
                    <a:pt x="110" y="6642"/>
                  </a:lnTo>
                  <a:lnTo>
                    <a:pt x="0" y="7696"/>
                  </a:lnTo>
                  <a:lnTo>
                    <a:pt x="1396" y="8394"/>
                  </a:lnTo>
                  <a:lnTo>
                    <a:pt x="4190" y="8039"/>
                  </a:lnTo>
                  <a:lnTo>
                    <a:pt x="7340" y="7696"/>
                  </a:lnTo>
                  <a:lnTo>
                    <a:pt x="8737" y="6642"/>
                  </a:lnTo>
                  <a:lnTo>
                    <a:pt x="6642" y="0"/>
                  </a:lnTo>
                  <a:close/>
                </a:path>
              </a:pathLst>
            </a:custGeom>
            <a:solidFill>
              <a:srgbClr val="FACA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379" name="Google Shape;1379;p8"/>
            <p:cNvPicPr preferRelativeResize="0"/>
            <p:nvPr/>
          </p:nvPicPr>
          <p:blipFill rotWithShape="1">
            <a:blip r:embed="rId66">
              <a:alphaModFix/>
            </a:blip>
            <a:srcRect/>
            <a:stretch/>
          </p:blipFill>
          <p:spPr>
            <a:xfrm>
              <a:off x="5961557" y="4083736"/>
              <a:ext cx="40881" cy="45402"/>
            </a:xfrm>
            <a:prstGeom prst="rect">
              <a:avLst/>
            </a:prstGeom>
            <a:noFill/>
            <a:ln>
              <a:noFill/>
            </a:ln>
          </p:spPr>
        </p:pic>
        <p:sp>
          <p:nvSpPr>
            <p:cNvPr id="1380" name="Google Shape;1380;p8"/>
            <p:cNvSpPr/>
            <p:nvPr/>
          </p:nvSpPr>
          <p:spPr>
            <a:xfrm>
              <a:off x="6013630" y="4107478"/>
              <a:ext cx="8890" cy="10160"/>
            </a:xfrm>
            <a:custGeom>
              <a:avLst/>
              <a:gdLst/>
              <a:ahLst/>
              <a:cxnLst/>
              <a:rect l="l" t="t" r="r" b="b"/>
              <a:pathLst>
                <a:path w="8889" h="10160" extrusionOk="0">
                  <a:moveTo>
                    <a:pt x="4889" y="0"/>
                  </a:moveTo>
                  <a:lnTo>
                    <a:pt x="0" y="3149"/>
                  </a:lnTo>
                  <a:lnTo>
                    <a:pt x="1988" y="9779"/>
                  </a:lnTo>
                  <a:lnTo>
                    <a:pt x="2095" y="10134"/>
                  </a:lnTo>
                  <a:lnTo>
                    <a:pt x="3835" y="9779"/>
                  </a:lnTo>
                  <a:lnTo>
                    <a:pt x="5930" y="8382"/>
                  </a:lnTo>
                  <a:lnTo>
                    <a:pt x="7683" y="6985"/>
                  </a:lnTo>
                  <a:lnTo>
                    <a:pt x="8382" y="5930"/>
                  </a:lnTo>
                  <a:lnTo>
                    <a:pt x="4889" y="0"/>
                  </a:lnTo>
                  <a:close/>
                </a:path>
              </a:pathLst>
            </a:custGeom>
            <a:solidFill>
              <a:srgbClr val="FACA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grpSp>
      <p:sp>
        <p:nvSpPr>
          <p:cNvPr id="1381" name="Google Shape;1381;p8"/>
          <p:cNvSpPr txBox="1"/>
          <p:nvPr/>
        </p:nvSpPr>
        <p:spPr>
          <a:xfrm>
            <a:off x="8385640" y="4735721"/>
            <a:ext cx="421500" cy="83400"/>
          </a:xfrm>
          <a:prstGeom prst="rect">
            <a:avLst/>
          </a:prstGeom>
          <a:noFill/>
          <a:ln>
            <a:noFill/>
          </a:ln>
        </p:spPr>
        <p:txBody>
          <a:bodyPr spcFirstLastPara="1" wrap="square" lIns="0" tIns="13950" rIns="0" bIns="0" anchor="t" anchorCtr="0">
            <a:spAutoFit/>
          </a:bodyPr>
          <a:lstStyle/>
          <a:p>
            <a:pPr marL="12700" lvl="0" indent="0" algn="l" rtl="0">
              <a:lnSpc>
                <a:spcPct val="100000"/>
              </a:lnSpc>
              <a:spcBef>
                <a:spcPts val="0"/>
              </a:spcBef>
              <a:spcAft>
                <a:spcPts val="0"/>
              </a:spcAft>
              <a:buNone/>
            </a:pPr>
            <a:r>
              <a:rPr lang="en-US" sz="450">
                <a:latin typeface="Inter Medium"/>
                <a:ea typeface="Inter Medium"/>
                <a:cs typeface="Inter Medium"/>
                <a:sym typeface="Inter Medium"/>
              </a:rPr>
              <a:t>Sponsored by</a:t>
            </a:r>
            <a:endParaRPr sz="450">
              <a:latin typeface="Inter Medium"/>
              <a:ea typeface="Inter Medium"/>
              <a:cs typeface="Inter Medium"/>
              <a:sym typeface="Inter Medium"/>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85"/>
        <p:cNvGrpSpPr/>
        <p:nvPr/>
      </p:nvGrpSpPr>
      <p:grpSpPr>
        <a:xfrm>
          <a:off x="0" y="0"/>
          <a:ext cx="0" cy="0"/>
          <a:chOff x="0" y="0"/>
          <a:chExt cx="0" cy="0"/>
        </a:xfrm>
      </p:grpSpPr>
      <p:grpSp>
        <p:nvGrpSpPr>
          <p:cNvPr id="1386" name="Google Shape;1386;p9"/>
          <p:cNvGrpSpPr/>
          <p:nvPr/>
        </p:nvGrpSpPr>
        <p:grpSpPr>
          <a:xfrm>
            <a:off x="1181" y="425323"/>
            <a:ext cx="7739020" cy="3749179"/>
            <a:chOff x="1181" y="425323"/>
            <a:chExt cx="7739020" cy="3749179"/>
          </a:xfrm>
        </p:grpSpPr>
        <p:sp>
          <p:nvSpPr>
            <p:cNvPr id="1387" name="Google Shape;1387;p9"/>
            <p:cNvSpPr/>
            <p:nvPr/>
          </p:nvSpPr>
          <p:spPr>
            <a:xfrm>
              <a:off x="1167317" y="1009662"/>
              <a:ext cx="6572884" cy="3164840"/>
            </a:xfrm>
            <a:custGeom>
              <a:avLst/>
              <a:gdLst/>
              <a:ahLst/>
              <a:cxnLst/>
              <a:rect l="l" t="t" r="r" b="b"/>
              <a:pathLst>
                <a:path w="6572884" h="3164840" extrusionOk="0">
                  <a:moveTo>
                    <a:pt x="6572656" y="2081720"/>
                  </a:moveTo>
                  <a:lnTo>
                    <a:pt x="6572656" y="0"/>
                  </a:lnTo>
                  <a:lnTo>
                    <a:pt x="0" y="0"/>
                  </a:lnTo>
                  <a:lnTo>
                    <a:pt x="0" y="3164738"/>
                  </a:lnTo>
                  <a:lnTo>
                    <a:pt x="4559846" y="3164738"/>
                  </a:lnTo>
                </a:path>
              </a:pathLst>
            </a:custGeom>
            <a:noFill/>
            <a:ln w="25400" cap="flat" cmpd="sng">
              <a:solidFill>
                <a:srgbClr val="E1130A"/>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388" name="Google Shape;1388;p9"/>
            <p:cNvSpPr/>
            <p:nvPr/>
          </p:nvSpPr>
          <p:spPr>
            <a:xfrm>
              <a:off x="1181" y="425323"/>
              <a:ext cx="1165860" cy="582930"/>
            </a:xfrm>
            <a:custGeom>
              <a:avLst/>
              <a:gdLst/>
              <a:ahLst/>
              <a:cxnLst/>
              <a:rect l="l" t="t" r="r" b="b"/>
              <a:pathLst>
                <a:path w="1165860" h="582930" extrusionOk="0">
                  <a:moveTo>
                    <a:pt x="1165694" y="0"/>
                  </a:moveTo>
                  <a:lnTo>
                    <a:pt x="0" y="0"/>
                  </a:lnTo>
                  <a:lnTo>
                    <a:pt x="0" y="582853"/>
                  </a:lnTo>
                  <a:lnTo>
                    <a:pt x="1165694" y="582853"/>
                  </a:lnTo>
                  <a:lnTo>
                    <a:pt x="1165694" y="0"/>
                  </a:lnTo>
                  <a:close/>
                </a:path>
              </a:pathLst>
            </a:custGeom>
            <a:solidFill>
              <a:srgbClr val="E2120A"/>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389" name="Google Shape;1389;p9"/>
            <p:cNvPicPr preferRelativeResize="0"/>
            <p:nvPr/>
          </p:nvPicPr>
          <p:blipFill rotWithShape="1">
            <a:blip r:embed="rId3">
              <a:alphaModFix/>
            </a:blip>
            <a:srcRect/>
            <a:stretch/>
          </p:blipFill>
          <p:spPr>
            <a:xfrm>
              <a:off x="185190" y="582353"/>
              <a:ext cx="258667" cy="96570"/>
            </a:xfrm>
            <a:prstGeom prst="rect">
              <a:avLst/>
            </a:prstGeom>
            <a:noFill/>
            <a:ln>
              <a:noFill/>
            </a:ln>
          </p:spPr>
        </p:pic>
        <p:pic>
          <p:nvPicPr>
            <p:cNvPr id="1390" name="Google Shape;1390;p9"/>
            <p:cNvPicPr preferRelativeResize="0"/>
            <p:nvPr/>
          </p:nvPicPr>
          <p:blipFill rotWithShape="1">
            <a:blip r:embed="rId4">
              <a:alphaModFix/>
            </a:blip>
            <a:srcRect/>
            <a:stretch/>
          </p:blipFill>
          <p:spPr>
            <a:xfrm>
              <a:off x="464736" y="584079"/>
              <a:ext cx="79527" cy="93256"/>
            </a:xfrm>
            <a:prstGeom prst="rect">
              <a:avLst/>
            </a:prstGeom>
            <a:noFill/>
            <a:ln>
              <a:noFill/>
            </a:ln>
          </p:spPr>
        </p:pic>
        <p:pic>
          <p:nvPicPr>
            <p:cNvPr id="1391" name="Google Shape;1391;p9"/>
            <p:cNvPicPr preferRelativeResize="0"/>
            <p:nvPr/>
          </p:nvPicPr>
          <p:blipFill rotWithShape="1">
            <a:blip r:embed="rId5">
              <a:alphaModFix/>
            </a:blip>
            <a:srcRect/>
            <a:stretch/>
          </p:blipFill>
          <p:spPr>
            <a:xfrm>
              <a:off x="563845" y="582359"/>
              <a:ext cx="91784" cy="96558"/>
            </a:xfrm>
            <a:prstGeom prst="rect">
              <a:avLst/>
            </a:prstGeom>
            <a:noFill/>
            <a:ln>
              <a:noFill/>
            </a:ln>
          </p:spPr>
        </p:pic>
        <p:pic>
          <p:nvPicPr>
            <p:cNvPr id="1392" name="Google Shape;1392;p9"/>
            <p:cNvPicPr preferRelativeResize="0"/>
            <p:nvPr/>
          </p:nvPicPr>
          <p:blipFill rotWithShape="1">
            <a:blip r:embed="rId6">
              <a:alphaModFix/>
            </a:blip>
            <a:srcRect/>
            <a:stretch/>
          </p:blipFill>
          <p:spPr>
            <a:xfrm>
              <a:off x="676511" y="584079"/>
              <a:ext cx="91541" cy="93256"/>
            </a:xfrm>
            <a:prstGeom prst="rect">
              <a:avLst/>
            </a:prstGeom>
            <a:noFill/>
            <a:ln>
              <a:noFill/>
            </a:ln>
          </p:spPr>
        </p:pic>
        <p:sp>
          <p:nvSpPr>
            <p:cNvPr id="1393" name="Google Shape;1393;p9"/>
            <p:cNvSpPr/>
            <p:nvPr/>
          </p:nvSpPr>
          <p:spPr>
            <a:xfrm>
              <a:off x="792506" y="584079"/>
              <a:ext cx="21590" cy="93345"/>
            </a:xfrm>
            <a:custGeom>
              <a:avLst/>
              <a:gdLst/>
              <a:ahLst/>
              <a:cxnLst/>
              <a:rect l="l" t="t" r="r" b="b"/>
              <a:pathLst>
                <a:path w="21590" h="93345" extrusionOk="0">
                  <a:moveTo>
                    <a:pt x="21526" y="0"/>
                  </a:moveTo>
                  <a:lnTo>
                    <a:pt x="0" y="0"/>
                  </a:lnTo>
                  <a:lnTo>
                    <a:pt x="0" y="93256"/>
                  </a:lnTo>
                  <a:lnTo>
                    <a:pt x="21526" y="93256"/>
                  </a:lnTo>
                  <a:lnTo>
                    <a:pt x="21526"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394" name="Google Shape;1394;p9"/>
            <p:cNvPicPr preferRelativeResize="0"/>
            <p:nvPr/>
          </p:nvPicPr>
          <p:blipFill rotWithShape="1">
            <a:blip r:embed="rId7">
              <a:alphaModFix/>
            </a:blip>
            <a:srcRect/>
            <a:stretch/>
          </p:blipFill>
          <p:spPr>
            <a:xfrm>
              <a:off x="834122" y="582366"/>
              <a:ext cx="148752" cy="96558"/>
            </a:xfrm>
            <a:prstGeom prst="rect">
              <a:avLst/>
            </a:prstGeom>
            <a:noFill/>
            <a:ln>
              <a:noFill/>
            </a:ln>
          </p:spPr>
        </p:pic>
        <p:sp>
          <p:nvSpPr>
            <p:cNvPr id="1395" name="Google Shape;1395;p9"/>
            <p:cNvSpPr/>
            <p:nvPr/>
          </p:nvSpPr>
          <p:spPr>
            <a:xfrm>
              <a:off x="336651" y="742607"/>
              <a:ext cx="21590" cy="93345"/>
            </a:xfrm>
            <a:custGeom>
              <a:avLst/>
              <a:gdLst/>
              <a:ahLst/>
              <a:cxnLst/>
              <a:rect l="l" t="t" r="r" b="b"/>
              <a:pathLst>
                <a:path w="21589" h="93344" extrusionOk="0">
                  <a:moveTo>
                    <a:pt x="21526" y="0"/>
                  </a:moveTo>
                  <a:lnTo>
                    <a:pt x="0" y="0"/>
                  </a:lnTo>
                  <a:lnTo>
                    <a:pt x="0" y="93268"/>
                  </a:lnTo>
                  <a:lnTo>
                    <a:pt x="21526" y="93268"/>
                  </a:lnTo>
                  <a:lnTo>
                    <a:pt x="21526"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396" name="Google Shape;1396;p9"/>
            <p:cNvPicPr preferRelativeResize="0"/>
            <p:nvPr/>
          </p:nvPicPr>
          <p:blipFill rotWithShape="1">
            <a:blip r:embed="rId8">
              <a:alphaModFix/>
            </a:blip>
            <a:srcRect/>
            <a:stretch/>
          </p:blipFill>
          <p:spPr>
            <a:xfrm>
              <a:off x="382628" y="742604"/>
              <a:ext cx="91541" cy="93268"/>
            </a:xfrm>
            <a:prstGeom prst="rect">
              <a:avLst/>
            </a:prstGeom>
            <a:noFill/>
            <a:ln>
              <a:noFill/>
            </a:ln>
          </p:spPr>
        </p:pic>
        <p:pic>
          <p:nvPicPr>
            <p:cNvPr id="1397" name="Google Shape;1397;p9"/>
            <p:cNvPicPr preferRelativeResize="0"/>
            <p:nvPr/>
          </p:nvPicPr>
          <p:blipFill rotWithShape="1">
            <a:blip r:embed="rId9">
              <a:alphaModFix/>
            </a:blip>
            <a:srcRect/>
            <a:stretch/>
          </p:blipFill>
          <p:spPr>
            <a:xfrm>
              <a:off x="498623" y="740888"/>
              <a:ext cx="332778" cy="96570"/>
            </a:xfrm>
            <a:prstGeom prst="rect">
              <a:avLst/>
            </a:prstGeom>
            <a:noFill/>
            <a:ln>
              <a:noFill/>
            </a:ln>
          </p:spPr>
        </p:pic>
      </p:grpSp>
      <p:sp>
        <p:nvSpPr>
          <p:cNvPr id="1398" name="Google Shape;1398;p9"/>
          <p:cNvSpPr txBox="1"/>
          <p:nvPr/>
        </p:nvSpPr>
        <p:spPr>
          <a:xfrm>
            <a:off x="4039269" y="1777580"/>
            <a:ext cx="835660" cy="2921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750" b="1">
                <a:solidFill>
                  <a:srgbClr val="29719F"/>
                </a:solidFill>
                <a:latin typeface="Archivo Narrow"/>
                <a:ea typeface="Archivo Narrow"/>
                <a:cs typeface="Archivo Narrow"/>
                <a:sym typeface="Archivo Narrow"/>
              </a:rPr>
              <a:t>Section 1</a:t>
            </a:r>
            <a:endParaRPr sz="1750">
              <a:latin typeface="Archivo Narrow"/>
              <a:ea typeface="Archivo Narrow"/>
              <a:cs typeface="Archivo Narrow"/>
              <a:sym typeface="Archivo Narrow"/>
            </a:endParaRPr>
          </a:p>
        </p:txBody>
      </p:sp>
      <p:sp>
        <p:nvSpPr>
          <p:cNvPr id="1399" name="Google Shape;1399;p9"/>
          <p:cNvSpPr txBox="1">
            <a:spLocks noGrp="1"/>
          </p:cNvSpPr>
          <p:nvPr>
            <p:ph type="title"/>
          </p:nvPr>
        </p:nvSpPr>
        <p:spPr>
          <a:xfrm>
            <a:off x="2465796" y="2212804"/>
            <a:ext cx="3969385" cy="654050"/>
          </a:xfrm>
          <a:prstGeom prst="rect">
            <a:avLst/>
          </a:prstGeom>
          <a:noFill/>
          <a:ln>
            <a:noFill/>
          </a:ln>
        </p:spPr>
        <p:txBody>
          <a:bodyPr spcFirstLastPara="1" wrap="square" lIns="0" tIns="11425" rIns="0" bIns="0" anchor="t" anchorCtr="0">
            <a:spAutoFit/>
          </a:bodyPr>
          <a:lstStyle/>
          <a:p>
            <a:pPr marL="0" lvl="0" indent="0" algn="ctr" rtl="0">
              <a:lnSpc>
                <a:spcPct val="100000"/>
              </a:lnSpc>
              <a:spcBef>
                <a:spcPts val="0"/>
              </a:spcBef>
              <a:spcAft>
                <a:spcPts val="0"/>
              </a:spcAft>
              <a:buNone/>
            </a:pPr>
            <a:r>
              <a:rPr lang="en-US" sz="2050"/>
              <a:t>Optimizing strategy and administration</a:t>
            </a:r>
            <a:endParaRPr sz="2050"/>
          </a:p>
          <a:p>
            <a:pPr marL="0" lvl="0" indent="0" algn="ctr" rtl="0">
              <a:lnSpc>
                <a:spcPct val="100000"/>
              </a:lnSpc>
              <a:spcBef>
                <a:spcPts val="40"/>
              </a:spcBef>
              <a:spcAft>
                <a:spcPts val="0"/>
              </a:spcAft>
              <a:buNone/>
            </a:pPr>
            <a:r>
              <a:rPr lang="en-US" sz="2050"/>
              <a:t>around beneﬁts</a:t>
            </a:r>
            <a:endParaRPr sz="2050"/>
          </a:p>
        </p:txBody>
      </p:sp>
      <p:grpSp>
        <p:nvGrpSpPr>
          <p:cNvPr id="1400" name="Google Shape;1400;p9"/>
          <p:cNvGrpSpPr/>
          <p:nvPr/>
        </p:nvGrpSpPr>
        <p:grpSpPr>
          <a:xfrm>
            <a:off x="3978612" y="2136465"/>
            <a:ext cx="4946121" cy="2852839"/>
            <a:chOff x="3978612" y="2136465"/>
            <a:chExt cx="4946121" cy="2852839"/>
          </a:xfrm>
        </p:grpSpPr>
        <p:sp>
          <p:nvSpPr>
            <p:cNvPr id="1401" name="Google Shape;1401;p9"/>
            <p:cNvSpPr/>
            <p:nvPr/>
          </p:nvSpPr>
          <p:spPr>
            <a:xfrm>
              <a:off x="3978612" y="2136465"/>
              <a:ext cx="953769" cy="0"/>
            </a:xfrm>
            <a:custGeom>
              <a:avLst/>
              <a:gdLst/>
              <a:ahLst/>
              <a:cxnLst/>
              <a:rect l="l" t="t" r="r" b="b"/>
              <a:pathLst>
                <a:path w="953770" h="120000" extrusionOk="0">
                  <a:moveTo>
                    <a:pt x="0" y="0"/>
                  </a:moveTo>
                  <a:lnTo>
                    <a:pt x="953312" y="0"/>
                  </a:lnTo>
                </a:path>
              </a:pathLst>
            </a:custGeom>
            <a:noFill/>
            <a:ln w="19050" cap="flat" cmpd="sng">
              <a:solidFill>
                <a:srgbClr val="29719F"/>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02" name="Google Shape;1402;p9"/>
            <p:cNvSpPr/>
            <p:nvPr/>
          </p:nvSpPr>
          <p:spPr>
            <a:xfrm>
              <a:off x="5644742" y="2998652"/>
              <a:ext cx="3200400" cy="1986914"/>
            </a:xfrm>
            <a:custGeom>
              <a:avLst/>
              <a:gdLst/>
              <a:ahLst/>
              <a:cxnLst/>
              <a:rect l="l" t="t" r="r" b="b"/>
              <a:pathLst>
                <a:path w="3200400" h="1986914" extrusionOk="0">
                  <a:moveTo>
                    <a:pt x="1600085" y="0"/>
                  </a:moveTo>
                  <a:lnTo>
                    <a:pt x="1541426" y="655"/>
                  </a:lnTo>
                  <a:lnTo>
                    <a:pt x="1483298" y="2605"/>
                  </a:lnTo>
                  <a:lnTo>
                    <a:pt x="1425738" y="5828"/>
                  </a:lnTo>
                  <a:lnTo>
                    <a:pt x="1368783" y="10302"/>
                  </a:lnTo>
                  <a:lnTo>
                    <a:pt x="1312467" y="16004"/>
                  </a:lnTo>
                  <a:lnTo>
                    <a:pt x="1256829" y="22911"/>
                  </a:lnTo>
                  <a:lnTo>
                    <a:pt x="1201903" y="31001"/>
                  </a:lnTo>
                  <a:lnTo>
                    <a:pt x="1147726" y="40252"/>
                  </a:lnTo>
                  <a:lnTo>
                    <a:pt x="1094334" y="50641"/>
                  </a:lnTo>
                  <a:lnTo>
                    <a:pt x="1041763" y="62146"/>
                  </a:lnTo>
                  <a:lnTo>
                    <a:pt x="990049" y="74744"/>
                  </a:lnTo>
                  <a:lnTo>
                    <a:pt x="939229" y="88414"/>
                  </a:lnTo>
                  <a:lnTo>
                    <a:pt x="889339" y="103131"/>
                  </a:lnTo>
                  <a:lnTo>
                    <a:pt x="840414" y="118874"/>
                  </a:lnTo>
                  <a:lnTo>
                    <a:pt x="792491" y="135621"/>
                  </a:lnTo>
                  <a:lnTo>
                    <a:pt x="745606" y="153349"/>
                  </a:lnTo>
                  <a:lnTo>
                    <a:pt x="699795" y="172036"/>
                  </a:lnTo>
                  <a:lnTo>
                    <a:pt x="655095" y="191659"/>
                  </a:lnTo>
                  <a:lnTo>
                    <a:pt x="611541" y="212196"/>
                  </a:lnTo>
                  <a:lnTo>
                    <a:pt x="569170" y="233623"/>
                  </a:lnTo>
                  <a:lnTo>
                    <a:pt x="528017" y="255920"/>
                  </a:lnTo>
                  <a:lnTo>
                    <a:pt x="488120" y="279063"/>
                  </a:lnTo>
                  <a:lnTo>
                    <a:pt x="449514" y="303031"/>
                  </a:lnTo>
                  <a:lnTo>
                    <a:pt x="412235" y="327799"/>
                  </a:lnTo>
                  <a:lnTo>
                    <a:pt x="376319" y="353347"/>
                  </a:lnTo>
                  <a:lnTo>
                    <a:pt x="341803" y="379651"/>
                  </a:lnTo>
                  <a:lnTo>
                    <a:pt x="308723" y="406690"/>
                  </a:lnTo>
                  <a:lnTo>
                    <a:pt x="277114" y="434440"/>
                  </a:lnTo>
                  <a:lnTo>
                    <a:pt x="247014" y="462880"/>
                  </a:lnTo>
                  <a:lnTo>
                    <a:pt x="218458" y="491986"/>
                  </a:lnTo>
                  <a:lnTo>
                    <a:pt x="191482" y="521737"/>
                  </a:lnTo>
                  <a:lnTo>
                    <a:pt x="166123" y="552110"/>
                  </a:lnTo>
                  <a:lnTo>
                    <a:pt x="142416" y="583082"/>
                  </a:lnTo>
                  <a:lnTo>
                    <a:pt x="120398" y="614632"/>
                  </a:lnTo>
                  <a:lnTo>
                    <a:pt x="81573" y="679372"/>
                  </a:lnTo>
                  <a:lnTo>
                    <a:pt x="49937" y="746151"/>
                  </a:lnTo>
                  <a:lnTo>
                    <a:pt x="25779" y="814790"/>
                  </a:lnTo>
                  <a:lnTo>
                    <a:pt x="9389" y="885108"/>
                  </a:lnTo>
                  <a:lnTo>
                    <a:pt x="1055" y="956927"/>
                  </a:lnTo>
                  <a:lnTo>
                    <a:pt x="0" y="993343"/>
                  </a:lnTo>
                  <a:lnTo>
                    <a:pt x="1055" y="1029759"/>
                  </a:lnTo>
                  <a:lnTo>
                    <a:pt x="9389" y="1101577"/>
                  </a:lnTo>
                  <a:lnTo>
                    <a:pt x="25779" y="1171896"/>
                  </a:lnTo>
                  <a:lnTo>
                    <a:pt x="49937" y="1240534"/>
                  </a:lnTo>
                  <a:lnTo>
                    <a:pt x="81573" y="1307314"/>
                  </a:lnTo>
                  <a:lnTo>
                    <a:pt x="120398" y="1372054"/>
                  </a:lnTo>
                  <a:lnTo>
                    <a:pt x="142416" y="1403603"/>
                  </a:lnTo>
                  <a:lnTo>
                    <a:pt x="166123" y="1434576"/>
                  </a:lnTo>
                  <a:lnTo>
                    <a:pt x="191482" y="1464948"/>
                  </a:lnTo>
                  <a:lnTo>
                    <a:pt x="218458" y="1494699"/>
                  </a:lnTo>
                  <a:lnTo>
                    <a:pt x="247014" y="1523806"/>
                  </a:lnTo>
                  <a:lnTo>
                    <a:pt x="277114" y="1552245"/>
                  </a:lnTo>
                  <a:lnTo>
                    <a:pt x="308723" y="1579996"/>
                  </a:lnTo>
                  <a:lnTo>
                    <a:pt x="341803" y="1607034"/>
                  </a:lnTo>
                  <a:lnTo>
                    <a:pt x="376319" y="1633338"/>
                  </a:lnTo>
                  <a:lnTo>
                    <a:pt x="412235" y="1658886"/>
                  </a:lnTo>
                  <a:lnTo>
                    <a:pt x="449514" y="1683655"/>
                  </a:lnTo>
                  <a:lnTo>
                    <a:pt x="488120" y="1707622"/>
                  </a:lnTo>
                  <a:lnTo>
                    <a:pt x="528017" y="1730765"/>
                  </a:lnTo>
                  <a:lnTo>
                    <a:pt x="569170" y="1753062"/>
                  </a:lnTo>
                  <a:lnTo>
                    <a:pt x="611541" y="1774490"/>
                  </a:lnTo>
                  <a:lnTo>
                    <a:pt x="655095" y="1795026"/>
                  </a:lnTo>
                  <a:lnTo>
                    <a:pt x="699795" y="1814649"/>
                  </a:lnTo>
                  <a:lnTo>
                    <a:pt x="745606" y="1833336"/>
                  </a:lnTo>
                  <a:lnTo>
                    <a:pt x="792491" y="1851064"/>
                  </a:lnTo>
                  <a:lnTo>
                    <a:pt x="840414" y="1867811"/>
                  </a:lnTo>
                  <a:lnTo>
                    <a:pt x="889339" y="1883554"/>
                  </a:lnTo>
                  <a:lnTo>
                    <a:pt x="939229" y="1898272"/>
                  </a:lnTo>
                  <a:lnTo>
                    <a:pt x="990049" y="1911941"/>
                  </a:lnTo>
                  <a:lnTo>
                    <a:pt x="1041763" y="1924539"/>
                  </a:lnTo>
                  <a:lnTo>
                    <a:pt x="1094334" y="1936044"/>
                  </a:lnTo>
                  <a:lnTo>
                    <a:pt x="1147726" y="1946433"/>
                  </a:lnTo>
                  <a:lnTo>
                    <a:pt x="1201903" y="1955684"/>
                  </a:lnTo>
                  <a:lnTo>
                    <a:pt x="1256829" y="1963774"/>
                  </a:lnTo>
                  <a:lnTo>
                    <a:pt x="1312467" y="1970682"/>
                  </a:lnTo>
                  <a:lnTo>
                    <a:pt x="1368783" y="1976383"/>
                  </a:lnTo>
                  <a:lnTo>
                    <a:pt x="1425738" y="1980857"/>
                  </a:lnTo>
                  <a:lnTo>
                    <a:pt x="1483298" y="1984080"/>
                  </a:lnTo>
                  <a:lnTo>
                    <a:pt x="1541426" y="1986031"/>
                  </a:lnTo>
                  <a:lnTo>
                    <a:pt x="1600085" y="1986686"/>
                  </a:lnTo>
                  <a:lnTo>
                    <a:pt x="1658745" y="1986031"/>
                  </a:lnTo>
                  <a:lnTo>
                    <a:pt x="1716873" y="1984080"/>
                  </a:lnTo>
                  <a:lnTo>
                    <a:pt x="1774432" y="1980857"/>
                  </a:lnTo>
                  <a:lnTo>
                    <a:pt x="1831388" y="1976383"/>
                  </a:lnTo>
                  <a:lnTo>
                    <a:pt x="1887703" y="1970682"/>
                  </a:lnTo>
                  <a:lnTo>
                    <a:pt x="1943341" y="1963774"/>
                  </a:lnTo>
                  <a:lnTo>
                    <a:pt x="1998267" y="1955684"/>
                  </a:lnTo>
                  <a:lnTo>
                    <a:pt x="2052444" y="1946433"/>
                  </a:lnTo>
                  <a:lnTo>
                    <a:pt x="2105836" y="1936044"/>
                  </a:lnTo>
                  <a:lnTo>
                    <a:pt x="2158407" y="1924539"/>
                  </a:lnTo>
                  <a:lnTo>
                    <a:pt x="2210121" y="1911941"/>
                  </a:lnTo>
                  <a:lnTo>
                    <a:pt x="2260941" y="1898272"/>
                  </a:lnTo>
                  <a:lnTo>
                    <a:pt x="2310832" y="1883554"/>
                  </a:lnTo>
                  <a:lnTo>
                    <a:pt x="2359757" y="1867811"/>
                  </a:lnTo>
                  <a:lnTo>
                    <a:pt x="2407680" y="1851064"/>
                  </a:lnTo>
                  <a:lnTo>
                    <a:pt x="2454565" y="1833336"/>
                  </a:lnTo>
                  <a:lnTo>
                    <a:pt x="2500375" y="1814649"/>
                  </a:lnTo>
                  <a:lnTo>
                    <a:pt x="2545076" y="1795026"/>
                  </a:lnTo>
                  <a:lnTo>
                    <a:pt x="2588629" y="1774490"/>
                  </a:lnTo>
                  <a:lnTo>
                    <a:pt x="2631001" y="1753062"/>
                  </a:lnTo>
                  <a:lnTo>
                    <a:pt x="2672153" y="1730765"/>
                  </a:lnTo>
                  <a:lnTo>
                    <a:pt x="2712050" y="1707622"/>
                  </a:lnTo>
                  <a:lnTo>
                    <a:pt x="2750657" y="1683655"/>
                  </a:lnTo>
                  <a:lnTo>
                    <a:pt x="2787936" y="1658886"/>
                  </a:lnTo>
                  <a:lnTo>
                    <a:pt x="2823851" y="1633338"/>
                  </a:lnTo>
                  <a:lnTo>
                    <a:pt x="2858367" y="1607034"/>
                  </a:lnTo>
                  <a:lnTo>
                    <a:pt x="2891448" y="1579996"/>
                  </a:lnTo>
                  <a:lnTo>
                    <a:pt x="2923056" y="1552245"/>
                  </a:lnTo>
                  <a:lnTo>
                    <a:pt x="2953156" y="1523806"/>
                  </a:lnTo>
                  <a:lnTo>
                    <a:pt x="2981713" y="1494699"/>
                  </a:lnTo>
                  <a:lnTo>
                    <a:pt x="3008688" y="1464948"/>
                  </a:lnTo>
                  <a:lnTo>
                    <a:pt x="3034048" y="1434576"/>
                  </a:lnTo>
                  <a:lnTo>
                    <a:pt x="3057755" y="1403603"/>
                  </a:lnTo>
                  <a:lnTo>
                    <a:pt x="3079773" y="1372054"/>
                  </a:lnTo>
                  <a:lnTo>
                    <a:pt x="3118598" y="1307314"/>
                  </a:lnTo>
                  <a:lnTo>
                    <a:pt x="3150234" y="1240534"/>
                  </a:lnTo>
                  <a:lnTo>
                    <a:pt x="3174391" y="1171896"/>
                  </a:lnTo>
                  <a:lnTo>
                    <a:pt x="3190782" y="1101577"/>
                  </a:lnTo>
                  <a:lnTo>
                    <a:pt x="3199116" y="1029759"/>
                  </a:lnTo>
                  <a:lnTo>
                    <a:pt x="3200171" y="993343"/>
                  </a:lnTo>
                  <a:lnTo>
                    <a:pt x="3199116" y="956927"/>
                  </a:lnTo>
                  <a:lnTo>
                    <a:pt x="3190782" y="885108"/>
                  </a:lnTo>
                  <a:lnTo>
                    <a:pt x="3174391" y="814790"/>
                  </a:lnTo>
                  <a:lnTo>
                    <a:pt x="3150234" y="746151"/>
                  </a:lnTo>
                  <a:lnTo>
                    <a:pt x="3118598" y="679372"/>
                  </a:lnTo>
                  <a:lnTo>
                    <a:pt x="3079773" y="614632"/>
                  </a:lnTo>
                  <a:lnTo>
                    <a:pt x="3057755" y="583082"/>
                  </a:lnTo>
                  <a:lnTo>
                    <a:pt x="3034048" y="552110"/>
                  </a:lnTo>
                  <a:lnTo>
                    <a:pt x="3008688" y="521737"/>
                  </a:lnTo>
                  <a:lnTo>
                    <a:pt x="2981713" y="491986"/>
                  </a:lnTo>
                  <a:lnTo>
                    <a:pt x="2953156" y="462880"/>
                  </a:lnTo>
                  <a:lnTo>
                    <a:pt x="2923056" y="434440"/>
                  </a:lnTo>
                  <a:lnTo>
                    <a:pt x="2891448" y="406690"/>
                  </a:lnTo>
                  <a:lnTo>
                    <a:pt x="2858367" y="379651"/>
                  </a:lnTo>
                  <a:lnTo>
                    <a:pt x="2823851" y="353347"/>
                  </a:lnTo>
                  <a:lnTo>
                    <a:pt x="2787936" y="327799"/>
                  </a:lnTo>
                  <a:lnTo>
                    <a:pt x="2750657" y="303031"/>
                  </a:lnTo>
                  <a:lnTo>
                    <a:pt x="2712050" y="279063"/>
                  </a:lnTo>
                  <a:lnTo>
                    <a:pt x="2672153" y="255920"/>
                  </a:lnTo>
                  <a:lnTo>
                    <a:pt x="2631001" y="233623"/>
                  </a:lnTo>
                  <a:lnTo>
                    <a:pt x="2588629" y="212196"/>
                  </a:lnTo>
                  <a:lnTo>
                    <a:pt x="2545076" y="191659"/>
                  </a:lnTo>
                  <a:lnTo>
                    <a:pt x="2500375" y="172036"/>
                  </a:lnTo>
                  <a:lnTo>
                    <a:pt x="2454565" y="153349"/>
                  </a:lnTo>
                  <a:lnTo>
                    <a:pt x="2407680" y="135621"/>
                  </a:lnTo>
                  <a:lnTo>
                    <a:pt x="2359757" y="118874"/>
                  </a:lnTo>
                  <a:lnTo>
                    <a:pt x="2310832" y="103131"/>
                  </a:lnTo>
                  <a:lnTo>
                    <a:pt x="2260941" y="88414"/>
                  </a:lnTo>
                  <a:lnTo>
                    <a:pt x="2210121" y="74744"/>
                  </a:lnTo>
                  <a:lnTo>
                    <a:pt x="2158407" y="62146"/>
                  </a:lnTo>
                  <a:lnTo>
                    <a:pt x="2105836" y="50641"/>
                  </a:lnTo>
                  <a:lnTo>
                    <a:pt x="2052444" y="40252"/>
                  </a:lnTo>
                  <a:lnTo>
                    <a:pt x="1998267" y="31001"/>
                  </a:lnTo>
                  <a:lnTo>
                    <a:pt x="1943341" y="22911"/>
                  </a:lnTo>
                  <a:lnTo>
                    <a:pt x="1887703" y="16004"/>
                  </a:lnTo>
                  <a:lnTo>
                    <a:pt x="1831388" y="10302"/>
                  </a:lnTo>
                  <a:lnTo>
                    <a:pt x="1774432" y="5828"/>
                  </a:lnTo>
                  <a:lnTo>
                    <a:pt x="1716873" y="2605"/>
                  </a:lnTo>
                  <a:lnTo>
                    <a:pt x="1658745" y="655"/>
                  </a:lnTo>
                  <a:lnTo>
                    <a:pt x="1600085" y="0"/>
                  </a:lnTo>
                  <a:close/>
                </a:path>
              </a:pathLst>
            </a:custGeom>
            <a:solidFill>
              <a:srgbClr val="F4EFE7"/>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03" name="Google Shape;1403;p9"/>
            <p:cNvSpPr/>
            <p:nvPr/>
          </p:nvSpPr>
          <p:spPr>
            <a:xfrm>
              <a:off x="5916130" y="3520312"/>
              <a:ext cx="2487930" cy="1412875"/>
            </a:xfrm>
            <a:custGeom>
              <a:avLst/>
              <a:gdLst/>
              <a:ahLst/>
              <a:cxnLst/>
              <a:rect l="l" t="t" r="r" b="b"/>
              <a:pathLst>
                <a:path w="2487929" h="1412875" extrusionOk="0">
                  <a:moveTo>
                    <a:pt x="405536" y="598119"/>
                  </a:moveTo>
                  <a:lnTo>
                    <a:pt x="385978" y="527354"/>
                  </a:lnTo>
                  <a:lnTo>
                    <a:pt x="347395" y="496862"/>
                  </a:lnTo>
                  <a:lnTo>
                    <a:pt x="303593" y="477608"/>
                  </a:lnTo>
                  <a:lnTo>
                    <a:pt x="254279" y="466064"/>
                  </a:lnTo>
                  <a:lnTo>
                    <a:pt x="202234" y="462216"/>
                  </a:lnTo>
                  <a:lnTo>
                    <a:pt x="150215" y="466064"/>
                  </a:lnTo>
                  <a:lnTo>
                    <a:pt x="101003" y="477608"/>
                  </a:lnTo>
                  <a:lnTo>
                    <a:pt x="57365" y="496862"/>
                  </a:lnTo>
                  <a:lnTo>
                    <a:pt x="19062" y="527545"/>
                  </a:lnTo>
                  <a:lnTo>
                    <a:pt x="0" y="562305"/>
                  </a:lnTo>
                  <a:lnTo>
                    <a:pt x="177" y="598398"/>
                  </a:lnTo>
                  <a:lnTo>
                    <a:pt x="19558" y="633069"/>
                  </a:lnTo>
                  <a:lnTo>
                    <a:pt x="58127" y="663549"/>
                  </a:lnTo>
                  <a:lnTo>
                    <a:pt x="101942" y="682802"/>
                  </a:lnTo>
                  <a:lnTo>
                    <a:pt x="151257" y="694359"/>
                  </a:lnTo>
                  <a:lnTo>
                    <a:pt x="203314" y="698207"/>
                  </a:lnTo>
                  <a:lnTo>
                    <a:pt x="255333" y="694359"/>
                  </a:lnTo>
                  <a:lnTo>
                    <a:pt x="304546" y="682802"/>
                  </a:lnTo>
                  <a:lnTo>
                    <a:pt x="348183" y="663549"/>
                  </a:lnTo>
                  <a:lnTo>
                    <a:pt x="386473" y="632879"/>
                  </a:lnTo>
                  <a:lnTo>
                    <a:pt x="405536" y="598119"/>
                  </a:lnTo>
                  <a:close/>
                </a:path>
                <a:path w="2487929" h="1412875" extrusionOk="0">
                  <a:moveTo>
                    <a:pt x="681977" y="1312621"/>
                  </a:moveTo>
                  <a:lnTo>
                    <a:pt x="681736" y="1276527"/>
                  </a:lnTo>
                  <a:lnTo>
                    <a:pt x="662241" y="1241856"/>
                  </a:lnTo>
                  <a:lnTo>
                    <a:pt x="623481" y="1211364"/>
                  </a:lnTo>
                  <a:lnTo>
                    <a:pt x="623874" y="1211364"/>
                  </a:lnTo>
                  <a:lnTo>
                    <a:pt x="580059" y="1192123"/>
                  </a:lnTo>
                  <a:lnTo>
                    <a:pt x="530758" y="1180566"/>
                  </a:lnTo>
                  <a:lnTo>
                    <a:pt x="478713" y="1176718"/>
                  </a:lnTo>
                  <a:lnTo>
                    <a:pt x="426694" y="1180566"/>
                  </a:lnTo>
                  <a:lnTo>
                    <a:pt x="377482" y="1192123"/>
                  </a:lnTo>
                  <a:lnTo>
                    <a:pt x="333844" y="1211364"/>
                  </a:lnTo>
                  <a:lnTo>
                    <a:pt x="295541" y="1242047"/>
                  </a:lnTo>
                  <a:lnTo>
                    <a:pt x="276479" y="1276819"/>
                  </a:lnTo>
                  <a:lnTo>
                    <a:pt x="276656" y="1312913"/>
                  </a:lnTo>
                  <a:lnTo>
                    <a:pt x="296037" y="1347584"/>
                  </a:lnTo>
                  <a:lnTo>
                    <a:pt x="334606" y="1378077"/>
                  </a:lnTo>
                  <a:lnTo>
                    <a:pt x="378409" y="1397317"/>
                  </a:lnTo>
                  <a:lnTo>
                    <a:pt x="427723" y="1408874"/>
                  </a:lnTo>
                  <a:lnTo>
                    <a:pt x="479767" y="1412722"/>
                  </a:lnTo>
                  <a:lnTo>
                    <a:pt x="531787" y="1408874"/>
                  </a:lnTo>
                  <a:lnTo>
                    <a:pt x="581012" y="1397317"/>
                  </a:lnTo>
                  <a:lnTo>
                    <a:pt x="624662" y="1378077"/>
                  </a:lnTo>
                  <a:lnTo>
                    <a:pt x="662952" y="1347393"/>
                  </a:lnTo>
                  <a:lnTo>
                    <a:pt x="681977" y="1312621"/>
                  </a:lnTo>
                  <a:close/>
                </a:path>
                <a:path w="2487929" h="1412875" extrusionOk="0">
                  <a:moveTo>
                    <a:pt x="820496" y="375869"/>
                  </a:moveTo>
                  <a:lnTo>
                    <a:pt x="799820" y="301536"/>
                  </a:lnTo>
                  <a:lnTo>
                    <a:pt x="759193" y="269354"/>
                  </a:lnTo>
                  <a:lnTo>
                    <a:pt x="720242" y="251536"/>
                  </a:lnTo>
                  <a:lnTo>
                    <a:pt x="676706" y="239661"/>
                  </a:lnTo>
                  <a:lnTo>
                    <a:pt x="630440" y="233718"/>
                  </a:lnTo>
                  <a:lnTo>
                    <a:pt x="583285" y="233718"/>
                  </a:lnTo>
                  <a:lnTo>
                    <a:pt x="537070" y="239661"/>
                  </a:lnTo>
                  <a:lnTo>
                    <a:pt x="493623" y="251536"/>
                  </a:lnTo>
                  <a:lnTo>
                    <a:pt x="454799" y="269354"/>
                  </a:lnTo>
                  <a:lnTo>
                    <a:pt x="414655" y="301536"/>
                  </a:lnTo>
                  <a:lnTo>
                    <a:pt x="394690" y="337985"/>
                  </a:lnTo>
                  <a:lnTo>
                    <a:pt x="394919" y="375869"/>
                  </a:lnTo>
                  <a:lnTo>
                    <a:pt x="415353" y="412330"/>
                  </a:lnTo>
                  <a:lnTo>
                    <a:pt x="455980" y="444512"/>
                  </a:lnTo>
                  <a:lnTo>
                    <a:pt x="495058" y="462330"/>
                  </a:lnTo>
                  <a:lnTo>
                    <a:pt x="538645" y="474218"/>
                  </a:lnTo>
                  <a:lnTo>
                    <a:pt x="584898" y="480148"/>
                  </a:lnTo>
                  <a:lnTo>
                    <a:pt x="632015" y="480148"/>
                  </a:lnTo>
                  <a:lnTo>
                    <a:pt x="678180" y="474218"/>
                  </a:lnTo>
                  <a:lnTo>
                    <a:pt x="721563" y="462330"/>
                  </a:lnTo>
                  <a:lnTo>
                    <a:pt x="760361" y="444512"/>
                  </a:lnTo>
                  <a:lnTo>
                    <a:pt x="800531" y="412330"/>
                  </a:lnTo>
                  <a:lnTo>
                    <a:pt x="820496" y="375869"/>
                  </a:lnTo>
                  <a:close/>
                </a:path>
                <a:path w="2487929" h="1412875" extrusionOk="0">
                  <a:moveTo>
                    <a:pt x="1259509" y="134416"/>
                  </a:moveTo>
                  <a:lnTo>
                    <a:pt x="1228496" y="67576"/>
                  </a:lnTo>
                  <a:lnTo>
                    <a:pt x="1190015" y="38747"/>
                  </a:lnTo>
                  <a:lnTo>
                    <a:pt x="1147318" y="19380"/>
                  </a:lnTo>
                  <a:lnTo>
                    <a:pt x="1099693" y="6464"/>
                  </a:lnTo>
                  <a:lnTo>
                    <a:pt x="1049121" y="0"/>
                  </a:lnTo>
                  <a:lnTo>
                    <a:pt x="997610" y="0"/>
                  </a:lnTo>
                  <a:lnTo>
                    <a:pt x="947127" y="6464"/>
                  </a:lnTo>
                  <a:lnTo>
                    <a:pt x="899693" y="19380"/>
                  </a:lnTo>
                  <a:lnTo>
                    <a:pt x="857300" y="38747"/>
                  </a:lnTo>
                  <a:lnTo>
                    <a:pt x="819200" y="67576"/>
                  </a:lnTo>
                  <a:lnTo>
                    <a:pt x="796429" y="100076"/>
                  </a:lnTo>
                  <a:lnTo>
                    <a:pt x="788962" y="134416"/>
                  </a:lnTo>
                  <a:lnTo>
                    <a:pt x="796810" y="168757"/>
                  </a:lnTo>
                  <a:lnTo>
                    <a:pt x="819975" y="201256"/>
                  </a:lnTo>
                  <a:lnTo>
                    <a:pt x="858469" y="230073"/>
                  </a:lnTo>
                  <a:lnTo>
                    <a:pt x="901153" y="249453"/>
                  </a:lnTo>
                  <a:lnTo>
                    <a:pt x="948778" y="262369"/>
                  </a:lnTo>
                  <a:lnTo>
                    <a:pt x="999350" y="268820"/>
                  </a:lnTo>
                  <a:lnTo>
                    <a:pt x="1050861" y="268820"/>
                  </a:lnTo>
                  <a:lnTo>
                    <a:pt x="1101331" y="262369"/>
                  </a:lnTo>
                  <a:lnTo>
                    <a:pt x="1148765" y="249453"/>
                  </a:lnTo>
                  <a:lnTo>
                    <a:pt x="1191171" y="230073"/>
                  </a:lnTo>
                  <a:lnTo>
                    <a:pt x="1229258" y="201256"/>
                  </a:lnTo>
                  <a:lnTo>
                    <a:pt x="1252042" y="168757"/>
                  </a:lnTo>
                  <a:lnTo>
                    <a:pt x="1259509" y="134416"/>
                  </a:lnTo>
                  <a:close/>
                </a:path>
                <a:path w="2487929" h="1412875" extrusionOk="0">
                  <a:moveTo>
                    <a:pt x="1617294" y="1231392"/>
                  </a:moveTo>
                  <a:lnTo>
                    <a:pt x="1611503" y="1221384"/>
                  </a:lnTo>
                  <a:lnTo>
                    <a:pt x="1606067" y="1212138"/>
                  </a:lnTo>
                  <a:lnTo>
                    <a:pt x="1598307" y="1207122"/>
                  </a:lnTo>
                  <a:lnTo>
                    <a:pt x="1595589" y="1205585"/>
                  </a:lnTo>
                  <a:lnTo>
                    <a:pt x="1414830" y="1101280"/>
                  </a:lnTo>
                  <a:lnTo>
                    <a:pt x="1357426" y="1068158"/>
                  </a:lnTo>
                  <a:lnTo>
                    <a:pt x="1333411" y="1054303"/>
                  </a:lnTo>
                  <a:lnTo>
                    <a:pt x="1285379" y="1026591"/>
                  </a:lnTo>
                  <a:lnTo>
                    <a:pt x="1285379" y="1020038"/>
                  </a:lnTo>
                  <a:lnTo>
                    <a:pt x="1283817" y="1012723"/>
                  </a:lnTo>
                  <a:lnTo>
                    <a:pt x="1278407" y="1005014"/>
                  </a:lnTo>
                  <a:lnTo>
                    <a:pt x="1276451" y="1001928"/>
                  </a:lnTo>
                  <a:lnTo>
                    <a:pt x="1273378" y="998855"/>
                  </a:lnTo>
                  <a:lnTo>
                    <a:pt x="1271422" y="997699"/>
                  </a:lnTo>
                  <a:lnTo>
                    <a:pt x="1267942" y="995006"/>
                  </a:lnTo>
                  <a:lnTo>
                    <a:pt x="1265593" y="993863"/>
                  </a:lnTo>
                  <a:lnTo>
                    <a:pt x="1260182" y="992314"/>
                  </a:lnTo>
                  <a:lnTo>
                    <a:pt x="1253401" y="991285"/>
                  </a:lnTo>
                  <a:lnTo>
                    <a:pt x="1245450" y="991831"/>
                  </a:lnTo>
                  <a:lnTo>
                    <a:pt x="1236624" y="994270"/>
                  </a:lnTo>
                  <a:lnTo>
                    <a:pt x="1231099" y="996962"/>
                  </a:lnTo>
                  <a:lnTo>
                    <a:pt x="1231493" y="996556"/>
                  </a:lnTo>
                  <a:lnTo>
                    <a:pt x="1232255" y="996162"/>
                  </a:lnTo>
                  <a:lnTo>
                    <a:pt x="1231061" y="995476"/>
                  </a:lnTo>
                  <a:lnTo>
                    <a:pt x="1231061" y="996975"/>
                  </a:lnTo>
                  <a:lnTo>
                    <a:pt x="1227213" y="998855"/>
                  </a:lnTo>
                  <a:lnTo>
                    <a:pt x="1229537" y="997331"/>
                  </a:lnTo>
                  <a:lnTo>
                    <a:pt x="1230668" y="996975"/>
                  </a:lnTo>
                  <a:lnTo>
                    <a:pt x="1231061" y="996975"/>
                  </a:lnTo>
                  <a:lnTo>
                    <a:pt x="1231061" y="995476"/>
                  </a:lnTo>
                  <a:lnTo>
                    <a:pt x="1210919" y="983856"/>
                  </a:lnTo>
                  <a:lnTo>
                    <a:pt x="1221613" y="965466"/>
                  </a:lnTo>
                  <a:lnTo>
                    <a:pt x="1229245" y="946708"/>
                  </a:lnTo>
                  <a:lnTo>
                    <a:pt x="1233830" y="927658"/>
                  </a:lnTo>
                  <a:lnTo>
                    <a:pt x="1235354" y="908392"/>
                  </a:lnTo>
                  <a:lnTo>
                    <a:pt x="1235354" y="824852"/>
                  </a:lnTo>
                  <a:lnTo>
                    <a:pt x="1229906" y="782866"/>
                  </a:lnTo>
                  <a:lnTo>
                    <a:pt x="1210056" y="742086"/>
                  </a:lnTo>
                  <a:lnTo>
                    <a:pt x="1175816" y="703922"/>
                  </a:lnTo>
                  <a:lnTo>
                    <a:pt x="1127188" y="669709"/>
                  </a:lnTo>
                  <a:lnTo>
                    <a:pt x="1085875" y="649287"/>
                  </a:lnTo>
                  <a:lnTo>
                    <a:pt x="1040917" y="632942"/>
                  </a:lnTo>
                  <a:lnTo>
                    <a:pt x="993152" y="620687"/>
                  </a:lnTo>
                  <a:lnTo>
                    <a:pt x="943368" y="612508"/>
                  </a:lnTo>
                  <a:lnTo>
                    <a:pt x="892390" y="608431"/>
                  </a:lnTo>
                  <a:lnTo>
                    <a:pt x="841032" y="608431"/>
                  </a:lnTo>
                  <a:lnTo>
                    <a:pt x="790092" y="612508"/>
                  </a:lnTo>
                  <a:lnTo>
                    <a:pt x="740397" y="620687"/>
                  </a:lnTo>
                  <a:lnTo>
                    <a:pt x="692746" y="632942"/>
                  </a:lnTo>
                  <a:lnTo>
                    <a:pt x="647954" y="649287"/>
                  </a:lnTo>
                  <a:lnTo>
                    <a:pt x="606818" y="669709"/>
                  </a:lnTo>
                  <a:lnTo>
                    <a:pt x="560057" y="702792"/>
                  </a:lnTo>
                  <a:lnTo>
                    <a:pt x="526745" y="739444"/>
                  </a:lnTo>
                  <a:lnTo>
                    <a:pt x="506818" y="778471"/>
                  </a:lnTo>
                  <a:lnTo>
                    <a:pt x="500189" y="818324"/>
                  </a:lnTo>
                  <a:lnTo>
                    <a:pt x="500189" y="906487"/>
                  </a:lnTo>
                  <a:lnTo>
                    <a:pt x="506653" y="946708"/>
                  </a:lnTo>
                  <a:lnTo>
                    <a:pt x="506730" y="947216"/>
                  </a:lnTo>
                  <a:lnTo>
                    <a:pt x="526935" y="986650"/>
                  </a:lnTo>
                  <a:lnTo>
                    <a:pt x="560819" y="1023632"/>
                  </a:lnTo>
                  <a:lnTo>
                    <a:pt x="608355" y="1056995"/>
                  </a:lnTo>
                  <a:lnTo>
                    <a:pt x="649668" y="1077429"/>
                  </a:lnTo>
                  <a:lnTo>
                    <a:pt x="694563" y="1093774"/>
                  </a:lnTo>
                  <a:lnTo>
                    <a:pt x="742264" y="1106030"/>
                  </a:lnTo>
                  <a:lnTo>
                    <a:pt x="791946" y="1114209"/>
                  </a:lnTo>
                  <a:lnTo>
                    <a:pt x="842822" y="1118285"/>
                  </a:lnTo>
                  <a:lnTo>
                    <a:pt x="894067" y="1118285"/>
                  </a:lnTo>
                  <a:lnTo>
                    <a:pt x="944905" y="1114209"/>
                  </a:lnTo>
                  <a:lnTo>
                    <a:pt x="994511" y="1106030"/>
                  </a:lnTo>
                  <a:lnTo>
                    <a:pt x="1042098" y="1093774"/>
                  </a:lnTo>
                  <a:lnTo>
                    <a:pt x="1086840" y="1077429"/>
                  </a:lnTo>
                  <a:lnTo>
                    <a:pt x="1127950" y="1056995"/>
                  </a:lnTo>
                  <a:lnTo>
                    <a:pt x="1131836" y="1058545"/>
                  </a:lnTo>
                  <a:lnTo>
                    <a:pt x="1135697" y="1059294"/>
                  </a:lnTo>
                  <a:lnTo>
                    <a:pt x="1148880" y="1059294"/>
                  </a:lnTo>
                  <a:lnTo>
                    <a:pt x="1154417" y="1056995"/>
                  </a:lnTo>
                  <a:lnTo>
                    <a:pt x="1156271" y="1056220"/>
                  </a:lnTo>
                  <a:lnTo>
                    <a:pt x="1159751" y="1054303"/>
                  </a:lnTo>
                  <a:lnTo>
                    <a:pt x="1188046" y="1070851"/>
                  </a:lnTo>
                  <a:lnTo>
                    <a:pt x="1188046" y="1073924"/>
                  </a:lnTo>
                  <a:lnTo>
                    <a:pt x="1191044" y="1085697"/>
                  </a:lnTo>
                  <a:lnTo>
                    <a:pt x="1197711" y="1096175"/>
                  </a:lnTo>
                  <a:lnTo>
                    <a:pt x="1208074" y="1103604"/>
                  </a:lnTo>
                  <a:lnTo>
                    <a:pt x="1222171" y="1106271"/>
                  </a:lnTo>
                  <a:lnTo>
                    <a:pt x="1230325" y="1106271"/>
                  </a:lnTo>
                  <a:lnTo>
                    <a:pt x="1237297" y="1103185"/>
                  </a:lnTo>
                  <a:lnTo>
                    <a:pt x="1241183" y="1101280"/>
                  </a:lnTo>
                  <a:lnTo>
                    <a:pt x="1551000" y="1280274"/>
                  </a:lnTo>
                  <a:lnTo>
                    <a:pt x="1569618" y="1286433"/>
                  </a:lnTo>
                  <a:lnTo>
                    <a:pt x="1578521" y="1286433"/>
                  </a:lnTo>
                  <a:lnTo>
                    <a:pt x="1610626" y="1265415"/>
                  </a:lnTo>
                  <a:lnTo>
                    <a:pt x="1615490" y="1252943"/>
                  </a:lnTo>
                  <a:lnTo>
                    <a:pt x="1615935" y="1250149"/>
                  </a:lnTo>
                  <a:lnTo>
                    <a:pt x="1616138" y="1249857"/>
                  </a:lnTo>
                  <a:lnTo>
                    <a:pt x="1616925" y="1246784"/>
                  </a:lnTo>
                  <a:lnTo>
                    <a:pt x="1616113" y="1248918"/>
                  </a:lnTo>
                  <a:lnTo>
                    <a:pt x="1616925" y="1243698"/>
                  </a:lnTo>
                  <a:lnTo>
                    <a:pt x="1617294" y="1243698"/>
                  </a:lnTo>
                  <a:lnTo>
                    <a:pt x="1617294" y="1231392"/>
                  </a:lnTo>
                  <a:close/>
                </a:path>
                <a:path w="2487929" h="1412875" extrusionOk="0">
                  <a:moveTo>
                    <a:pt x="1716239" y="684149"/>
                  </a:moveTo>
                  <a:lnTo>
                    <a:pt x="1705444" y="652881"/>
                  </a:lnTo>
                  <a:lnTo>
                    <a:pt x="1673542" y="625436"/>
                  </a:lnTo>
                  <a:lnTo>
                    <a:pt x="1625638" y="607250"/>
                  </a:lnTo>
                  <a:lnTo>
                    <a:pt x="1571218" y="601179"/>
                  </a:lnTo>
                  <a:lnTo>
                    <a:pt x="1516875" y="607250"/>
                  </a:lnTo>
                  <a:lnTo>
                    <a:pt x="1469186" y="625436"/>
                  </a:lnTo>
                  <a:lnTo>
                    <a:pt x="1437627" y="652881"/>
                  </a:lnTo>
                  <a:lnTo>
                    <a:pt x="1427264" y="684149"/>
                  </a:lnTo>
                  <a:lnTo>
                    <a:pt x="1438046" y="715416"/>
                  </a:lnTo>
                  <a:lnTo>
                    <a:pt x="1469961" y="742861"/>
                  </a:lnTo>
                  <a:lnTo>
                    <a:pt x="1517853" y="761047"/>
                  </a:lnTo>
                  <a:lnTo>
                    <a:pt x="1572272" y="767105"/>
                  </a:lnTo>
                  <a:lnTo>
                    <a:pt x="1626628" y="761047"/>
                  </a:lnTo>
                  <a:lnTo>
                    <a:pt x="1674329" y="742861"/>
                  </a:lnTo>
                  <a:lnTo>
                    <a:pt x="1705876" y="715416"/>
                  </a:lnTo>
                  <a:lnTo>
                    <a:pt x="1716239" y="684149"/>
                  </a:lnTo>
                  <a:close/>
                </a:path>
                <a:path w="2487929" h="1412875" extrusionOk="0">
                  <a:moveTo>
                    <a:pt x="2487879" y="956335"/>
                  </a:moveTo>
                  <a:lnTo>
                    <a:pt x="2465286" y="890676"/>
                  </a:lnTo>
                  <a:lnTo>
                    <a:pt x="2437333" y="860323"/>
                  </a:lnTo>
                  <a:lnTo>
                    <a:pt x="2398242" y="832954"/>
                  </a:lnTo>
                  <a:lnTo>
                    <a:pt x="2356066" y="812761"/>
                  </a:lnTo>
                  <a:lnTo>
                    <a:pt x="2309698" y="797610"/>
                  </a:lnTo>
                  <a:lnTo>
                    <a:pt x="2260346" y="787514"/>
                  </a:lnTo>
                  <a:lnTo>
                    <a:pt x="2209228" y="782472"/>
                  </a:lnTo>
                  <a:lnTo>
                    <a:pt x="2157552" y="782472"/>
                  </a:lnTo>
                  <a:lnTo>
                    <a:pt x="2106511" y="787514"/>
                  </a:lnTo>
                  <a:lnTo>
                    <a:pt x="2057336" y="797610"/>
                  </a:lnTo>
                  <a:lnTo>
                    <a:pt x="2011222" y="812761"/>
                  </a:lnTo>
                  <a:lnTo>
                    <a:pt x="1969389" y="832954"/>
                  </a:lnTo>
                  <a:lnTo>
                    <a:pt x="1930628" y="860323"/>
                  </a:lnTo>
                  <a:lnTo>
                    <a:pt x="1903006" y="890676"/>
                  </a:lnTo>
                  <a:lnTo>
                    <a:pt x="1881187" y="956335"/>
                  </a:lnTo>
                  <a:lnTo>
                    <a:pt x="1886966" y="989660"/>
                  </a:lnTo>
                  <a:lnTo>
                    <a:pt x="1931847" y="1052347"/>
                  </a:lnTo>
                  <a:lnTo>
                    <a:pt x="1970951" y="1079715"/>
                  </a:lnTo>
                  <a:lnTo>
                    <a:pt x="2013026" y="1099908"/>
                  </a:lnTo>
                  <a:lnTo>
                    <a:pt x="2059343" y="1115047"/>
                  </a:lnTo>
                  <a:lnTo>
                    <a:pt x="2108670" y="1125143"/>
                  </a:lnTo>
                  <a:lnTo>
                    <a:pt x="2159800" y="1130198"/>
                  </a:lnTo>
                  <a:lnTo>
                    <a:pt x="2211514" y="1130198"/>
                  </a:lnTo>
                  <a:lnTo>
                    <a:pt x="2262594" y="1125143"/>
                  </a:lnTo>
                  <a:lnTo>
                    <a:pt x="2311819" y="1115047"/>
                  </a:lnTo>
                  <a:lnTo>
                    <a:pt x="2357958" y="1099908"/>
                  </a:lnTo>
                  <a:lnTo>
                    <a:pt x="2399804" y="1079715"/>
                  </a:lnTo>
                  <a:lnTo>
                    <a:pt x="2438463" y="1052347"/>
                  </a:lnTo>
                  <a:lnTo>
                    <a:pt x="2466035" y="1021994"/>
                  </a:lnTo>
                  <a:lnTo>
                    <a:pt x="2487879" y="956335"/>
                  </a:lnTo>
                  <a:close/>
                </a:path>
              </a:pathLst>
            </a:custGeom>
            <a:solidFill>
              <a:srgbClr val="D9D9D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04" name="Google Shape;1404;p9"/>
            <p:cNvSpPr/>
            <p:nvPr/>
          </p:nvSpPr>
          <p:spPr>
            <a:xfrm>
              <a:off x="6480297" y="4135584"/>
              <a:ext cx="590550" cy="258445"/>
            </a:xfrm>
            <a:custGeom>
              <a:avLst/>
              <a:gdLst/>
              <a:ahLst/>
              <a:cxnLst/>
              <a:rect l="l" t="t" r="r" b="b"/>
              <a:pathLst>
                <a:path w="590550" h="258445" extrusionOk="0">
                  <a:moveTo>
                    <a:pt x="319393" y="0"/>
                  </a:moveTo>
                  <a:lnTo>
                    <a:pt x="269033" y="0"/>
                  </a:lnTo>
                  <a:lnTo>
                    <a:pt x="219295" y="4905"/>
                  </a:lnTo>
                  <a:lnTo>
                    <a:pt x="171367" y="14717"/>
                  </a:lnTo>
                  <a:lnTo>
                    <a:pt x="126435" y="29435"/>
                  </a:lnTo>
                  <a:lnTo>
                    <a:pt x="85686" y="49059"/>
                  </a:lnTo>
                  <a:lnTo>
                    <a:pt x="48418" y="75605"/>
                  </a:lnTo>
                  <a:lnTo>
                    <a:pt x="21616" y="104971"/>
                  </a:lnTo>
                  <a:lnTo>
                    <a:pt x="0" y="168388"/>
                  </a:lnTo>
                  <a:lnTo>
                    <a:pt x="0" y="256552"/>
                  </a:lnTo>
                  <a:lnTo>
                    <a:pt x="5373" y="224155"/>
                  </a:lnTo>
                  <a:lnTo>
                    <a:pt x="21469" y="192839"/>
                  </a:lnTo>
                  <a:lnTo>
                    <a:pt x="48252" y="163547"/>
                  </a:lnTo>
                  <a:lnTo>
                    <a:pt x="85686" y="137223"/>
                  </a:lnTo>
                  <a:lnTo>
                    <a:pt x="126435" y="117599"/>
                  </a:lnTo>
                  <a:lnTo>
                    <a:pt x="171367" y="102881"/>
                  </a:lnTo>
                  <a:lnTo>
                    <a:pt x="219295" y="93069"/>
                  </a:lnTo>
                  <a:lnTo>
                    <a:pt x="269033" y="88163"/>
                  </a:lnTo>
                  <a:lnTo>
                    <a:pt x="319393" y="88163"/>
                  </a:lnTo>
                  <a:lnTo>
                    <a:pt x="369188" y="93069"/>
                  </a:lnTo>
                  <a:lnTo>
                    <a:pt x="417231" y="102881"/>
                  </a:lnTo>
                  <a:lnTo>
                    <a:pt x="462335" y="117599"/>
                  </a:lnTo>
                  <a:lnTo>
                    <a:pt x="503313" y="137223"/>
                  </a:lnTo>
                  <a:lnTo>
                    <a:pt x="541477" y="163898"/>
                  </a:lnTo>
                  <a:lnTo>
                    <a:pt x="568739" y="193607"/>
                  </a:lnTo>
                  <a:lnTo>
                    <a:pt x="590550" y="258088"/>
                  </a:lnTo>
                  <a:lnTo>
                    <a:pt x="590550" y="169925"/>
                  </a:lnTo>
                  <a:lnTo>
                    <a:pt x="590156" y="169925"/>
                  </a:lnTo>
                  <a:lnTo>
                    <a:pt x="584931" y="137233"/>
                  </a:lnTo>
                  <a:lnTo>
                    <a:pt x="568690" y="105592"/>
                  </a:lnTo>
                  <a:lnTo>
                    <a:pt x="541471" y="75901"/>
                  </a:lnTo>
                  <a:lnTo>
                    <a:pt x="503313" y="49059"/>
                  </a:lnTo>
                  <a:lnTo>
                    <a:pt x="462335" y="29435"/>
                  </a:lnTo>
                  <a:lnTo>
                    <a:pt x="417231" y="14717"/>
                  </a:lnTo>
                  <a:lnTo>
                    <a:pt x="369188" y="4905"/>
                  </a:lnTo>
                  <a:lnTo>
                    <a:pt x="319393" y="0"/>
                  </a:lnTo>
                  <a:close/>
                </a:path>
              </a:pathLst>
            </a:custGeom>
            <a:solidFill>
              <a:srgbClr val="2B719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05" name="Google Shape;1405;p9"/>
            <p:cNvSpPr/>
            <p:nvPr/>
          </p:nvSpPr>
          <p:spPr>
            <a:xfrm>
              <a:off x="6483798" y="4325914"/>
              <a:ext cx="583565" cy="227329"/>
            </a:xfrm>
            <a:custGeom>
              <a:avLst/>
              <a:gdLst/>
              <a:ahLst/>
              <a:cxnLst/>
              <a:rect l="l" t="t" r="r" b="b"/>
              <a:pathLst>
                <a:path w="583565" h="227329" extrusionOk="0">
                  <a:moveTo>
                    <a:pt x="0" y="0"/>
                  </a:moveTo>
                  <a:lnTo>
                    <a:pt x="0" y="58902"/>
                  </a:lnTo>
                  <a:lnTo>
                    <a:pt x="5379" y="91089"/>
                  </a:lnTo>
                  <a:lnTo>
                    <a:pt x="48418" y="151699"/>
                  </a:lnTo>
                  <a:lnTo>
                    <a:pt x="86080" y="178257"/>
                  </a:lnTo>
                  <a:lnTo>
                    <a:pt x="126615" y="197643"/>
                  </a:lnTo>
                  <a:lnTo>
                    <a:pt x="171183" y="212184"/>
                  </a:lnTo>
                  <a:lnTo>
                    <a:pt x="218620" y="221877"/>
                  </a:lnTo>
                  <a:lnTo>
                    <a:pt x="267761" y="226724"/>
                  </a:lnTo>
                  <a:lnTo>
                    <a:pt x="317440" y="226724"/>
                  </a:lnTo>
                  <a:lnTo>
                    <a:pt x="366493" y="221877"/>
                  </a:lnTo>
                  <a:lnTo>
                    <a:pt x="413755" y="212184"/>
                  </a:lnTo>
                  <a:lnTo>
                    <a:pt x="458061" y="197643"/>
                  </a:lnTo>
                  <a:lnTo>
                    <a:pt x="498246" y="178257"/>
                  </a:lnTo>
                  <a:lnTo>
                    <a:pt x="535408" y="152050"/>
                  </a:lnTo>
                  <a:lnTo>
                    <a:pt x="561951" y="123101"/>
                  </a:lnTo>
                  <a:lnTo>
                    <a:pt x="583184" y="60439"/>
                  </a:lnTo>
                  <a:lnTo>
                    <a:pt x="583184" y="1536"/>
                  </a:lnTo>
                  <a:lnTo>
                    <a:pt x="582790" y="1536"/>
                  </a:lnTo>
                  <a:lnTo>
                    <a:pt x="577488" y="33425"/>
                  </a:lnTo>
                  <a:lnTo>
                    <a:pt x="561606" y="64339"/>
                  </a:lnTo>
                  <a:lnTo>
                    <a:pt x="535180" y="93303"/>
                  </a:lnTo>
                  <a:lnTo>
                    <a:pt x="498246" y="119341"/>
                  </a:lnTo>
                  <a:lnTo>
                    <a:pt x="457944" y="138732"/>
                  </a:lnTo>
                  <a:lnTo>
                    <a:pt x="413551" y="153275"/>
                  </a:lnTo>
                  <a:lnTo>
                    <a:pt x="366231" y="162970"/>
                  </a:lnTo>
                  <a:lnTo>
                    <a:pt x="317148" y="167818"/>
                  </a:lnTo>
                  <a:lnTo>
                    <a:pt x="267469" y="167818"/>
                  </a:lnTo>
                  <a:lnTo>
                    <a:pt x="218358" y="162970"/>
                  </a:lnTo>
                  <a:lnTo>
                    <a:pt x="170979" y="153275"/>
                  </a:lnTo>
                  <a:lnTo>
                    <a:pt x="126498" y="138732"/>
                  </a:lnTo>
                  <a:lnTo>
                    <a:pt x="86080" y="119341"/>
                  </a:lnTo>
                  <a:lnTo>
                    <a:pt x="48418" y="92797"/>
                  </a:lnTo>
                  <a:lnTo>
                    <a:pt x="21518" y="63433"/>
                  </a:lnTo>
                  <a:lnTo>
                    <a:pt x="5379" y="32188"/>
                  </a:lnTo>
                  <a:lnTo>
                    <a:pt x="0" y="0"/>
                  </a:lnTo>
                  <a:close/>
                </a:path>
              </a:pathLst>
            </a:custGeom>
            <a:solidFill>
              <a:srgbClr val="5A96E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06" name="Google Shape;1406;p9"/>
            <p:cNvSpPr/>
            <p:nvPr/>
          </p:nvSpPr>
          <p:spPr>
            <a:xfrm>
              <a:off x="6485559" y="4159647"/>
              <a:ext cx="579755" cy="334645"/>
            </a:xfrm>
            <a:custGeom>
              <a:avLst/>
              <a:gdLst/>
              <a:ahLst/>
              <a:cxnLst/>
              <a:rect l="l" t="t" r="r" b="b"/>
              <a:pathLst>
                <a:path w="579754" h="334645" extrusionOk="0">
                  <a:moveTo>
                    <a:pt x="313632" y="0"/>
                  </a:moveTo>
                  <a:lnTo>
                    <a:pt x="263952" y="0"/>
                  </a:lnTo>
                  <a:lnTo>
                    <a:pt x="214899" y="4847"/>
                  </a:lnTo>
                  <a:lnTo>
                    <a:pt x="167637" y="14542"/>
                  </a:lnTo>
                  <a:lnTo>
                    <a:pt x="123331" y="29085"/>
                  </a:lnTo>
                  <a:lnTo>
                    <a:pt x="83147" y="48476"/>
                  </a:lnTo>
                  <a:lnTo>
                    <a:pt x="41450" y="78784"/>
                  </a:lnTo>
                  <a:lnTo>
                    <a:pt x="13741" y="112662"/>
                  </a:lnTo>
                  <a:lnTo>
                    <a:pt x="0" y="148681"/>
                  </a:lnTo>
                  <a:lnTo>
                    <a:pt x="204" y="185414"/>
                  </a:lnTo>
                  <a:lnTo>
                    <a:pt x="14334" y="221432"/>
                  </a:lnTo>
                  <a:lnTo>
                    <a:pt x="42370" y="255307"/>
                  </a:lnTo>
                  <a:lnTo>
                    <a:pt x="84290" y="285610"/>
                  </a:lnTo>
                  <a:lnTo>
                    <a:pt x="124825" y="305001"/>
                  </a:lnTo>
                  <a:lnTo>
                    <a:pt x="169396" y="319544"/>
                  </a:lnTo>
                  <a:lnTo>
                    <a:pt x="216837" y="329239"/>
                  </a:lnTo>
                  <a:lnTo>
                    <a:pt x="265982" y="334087"/>
                  </a:lnTo>
                  <a:lnTo>
                    <a:pt x="315667" y="334087"/>
                  </a:lnTo>
                  <a:lnTo>
                    <a:pt x="364725" y="329239"/>
                  </a:lnTo>
                  <a:lnTo>
                    <a:pt x="411993" y="319544"/>
                  </a:lnTo>
                  <a:lnTo>
                    <a:pt x="456304" y="305001"/>
                  </a:lnTo>
                  <a:lnTo>
                    <a:pt x="496493" y="285610"/>
                  </a:lnTo>
                  <a:lnTo>
                    <a:pt x="538181" y="255307"/>
                  </a:lnTo>
                  <a:lnTo>
                    <a:pt x="565885" y="221432"/>
                  </a:lnTo>
                  <a:lnTo>
                    <a:pt x="579623" y="185414"/>
                  </a:lnTo>
                  <a:lnTo>
                    <a:pt x="579416" y="148681"/>
                  </a:lnTo>
                  <a:lnTo>
                    <a:pt x="565282" y="112662"/>
                  </a:lnTo>
                  <a:lnTo>
                    <a:pt x="537241" y="78784"/>
                  </a:lnTo>
                  <a:lnTo>
                    <a:pt x="495312" y="48476"/>
                  </a:lnTo>
                  <a:lnTo>
                    <a:pt x="454778" y="29085"/>
                  </a:lnTo>
                  <a:lnTo>
                    <a:pt x="410209" y="14542"/>
                  </a:lnTo>
                  <a:lnTo>
                    <a:pt x="362772" y="4847"/>
                  </a:lnTo>
                  <a:lnTo>
                    <a:pt x="313632" y="0"/>
                  </a:lnTo>
                  <a:close/>
                </a:path>
              </a:pathLst>
            </a:custGeom>
            <a:solidFill>
              <a:srgbClr val="85B8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07" name="Google Shape;1407;p9"/>
            <p:cNvSpPr/>
            <p:nvPr/>
          </p:nvSpPr>
          <p:spPr>
            <a:xfrm>
              <a:off x="6408828" y="4093711"/>
              <a:ext cx="733425" cy="422275"/>
            </a:xfrm>
            <a:custGeom>
              <a:avLst/>
              <a:gdLst/>
              <a:ahLst/>
              <a:cxnLst/>
              <a:rect l="l" t="t" r="r" b="b"/>
              <a:pathLst>
                <a:path w="733425" h="422275" extrusionOk="0">
                  <a:moveTo>
                    <a:pt x="391165" y="0"/>
                  </a:moveTo>
                  <a:lnTo>
                    <a:pt x="339805" y="0"/>
                  </a:lnTo>
                  <a:lnTo>
                    <a:pt x="288869" y="4085"/>
                  </a:lnTo>
                  <a:lnTo>
                    <a:pt x="239168" y="12255"/>
                  </a:lnTo>
                  <a:lnTo>
                    <a:pt x="191514" y="24511"/>
                  </a:lnTo>
                  <a:lnTo>
                    <a:pt x="146717" y="40852"/>
                  </a:lnTo>
                  <a:lnTo>
                    <a:pt x="105588" y="61278"/>
                  </a:lnTo>
                  <a:lnTo>
                    <a:pt x="63206" y="90538"/>
                  </a:lnTo>
                  <a:lnTo>
                    <a:pt x="31507" y="122759"/>
                  </a:lnTo>
                  <a:lnTo>
                    <a:pt x="10435" y="157136"/>
                  </a:lnTo>
                  <a:lnTo>
                    <a:pt x="0" y="192795"/>
                  </a:lnTo>
                  <a:lnTo>
                    <a:pt x="194" y="228883"/>
                  </a:lnTo>
                  <a:lnTo>
                    <a:pt x="32446" y="298919"/>
                  </a:lnTo>
                  <a:lnTo>
                    <a:pt x="64490" y="331157"/>
                  </a:lnTo>
                  <a:lnTo>
                    <a:pt x="107138" y="360401"/>
                  </a:lnTo>
                  <a:lnTo>
                    <a:pt x="148459" y="380830"/>
                  </a:lnTo>
                  <a:lnTo>
                    <a:pt x="193409" y="397173"/>
                  </a:lnTo>
                  <a:lnTo>
                    <a:pt x="241179" y="409431"/>
                  </a:lnTo>
                  <a:lnTo>
                    <a:pt x="290956" y="417602"/>
                  </a:lnTo>
                  <a:lnTo>
                    <a:pt x="341930" y="421688"/>
                  </a:lnTo>
                  <a:lnTo>
                    <a:pt x="393291" y="421688"/>
                  </a:lnTo>
                  <a:lnTo>
                    <a:pt x="444227" y="417602"/>
                  </a:lnTo>
                  <a:lnTo>
                    <a:pt x="493927" y="409431"/>
                  </a:lnTo>
                  <a:lnTo>
                    <a:pt x="541581" y="397173"/>
                  </a:lnTo>
                  <a:lnTo>
                    <a:pt x="586378" y="380830"/>
                  </a:lnTo>
                  <a:lnTo>
                    <a:pt x="588433" y="379809"/>
                  </a:lnTo>
                  <a:lnTo>
                    <a:pt x="342620" y="379809"/>
                  </a:lnTo>
                  <a:lnTo>
                    <a:pt x="292825" y="374904"/>
                  </a:lnTo>
                  <a:lnTo>
                    <a:pt x="244781" y="365094"/>
                  </a:lnTo>
                  <a:lnTo>
                    <a:pt x="199677" y="350379"/>
                  </a:lnTo>
                  <a:lnTo>
                    <a:pt x="158700" y="330759"/>
                  </a:lnTo>
                  <a:lnTo>
                    <a:pt x="116213" y="300077"/>
                  </a:lnTo>
                  <a:lnTo>
                    <a:pt x="87792" y="265760"/>
                  </a:lnTo>
                  <a:lnTo>
                    <a:pt x="73450" y="229261"/>
                  </a:lnTo>
                  <a:lnTo>
                    <a:pt x="73202" y="192036"/>
                  </a:lnTo>
                  <a:lnTo>
                    <a:pt x="87061" y="155537"/>
                  </a:lnTo>
                  <a:lnTo>
                    <a:pt x="115044" y="121220"/>
                  </a:lnTo>
                  <a:lnTo>
                    <a:pt x="157163" y="90538"/>
                  </a:lnTo>
                  <a:lnTo>
                    <a:pt x="197907" y="70918"/>
                  </a:lnTo>
                  <a:lnTo>
                    <a:pt x="242837" y="56203"/>
                  </a:lnTo>
                  <a:lnTo>
                    <a:pt x="290763" y="46393"/>
                  </a:lnTo>
                  <a:lnTo>
                    <a:pt x="340500" y="41488"/>
                  </a:lnTo>
                  <a:lnTo>
                    <a:pt x="585925" y="41488"/>
                  </a:lnTo>
                  <a:lnTo>
                    <a:pt x="584637" y="40852"/>
                  </a:lnTo>
                  <a:lnTo>
                    <a:pt x="539686" y="24511"/>
                  </a:lnTo>
                  <a:lnTo>
                    <a:pt x="491917" y="12255"/>
                  </a:lnTo>
                  <a:lnTo>
                    <a:pt x="442139" y="4085"/>
                  </a:lnTo>
                  <a:lnTo>
                    <a:pt x="391165" y="0"/>
                  </a:lnTo>
                  <a:close/>
                </a:path>
                <a:path w="733425" h="422275" extrusionOk="0">
                  <a:moveTo>
                    <a:pt x="585925" y="41488"/>
                  </a:moveTo>
                  <a:lnTo>
                    <a:pt x="390860" y="41488"/>
                  </a:lnTo>
                  <a:lnTo>
                    <a:pt x="440656" y="46393"/>
                  </a:lnTo>
                  <a:lnTo>
                    <a:pt x="488701" y="56203"/>
                  </a:lnTo>
                  <a:lnTo>
                    <a:pt x="533808" y="70918"/>
                  </a:lnTo>
                  <a:lnTo>
                    <a:pt x="574790" y="90538"/>
                  </a:lnTo>
                  <a:lnTo>
                    <a:pt x="617276" y="121220"/>
                  </a:lnTo>
                  <a:lnTo>
                    <a:pt x="645697" y="155537"/>
                  </a:lnTo>
                  <a:lnTo>
                    <a:pt x="660039" y="192036"/>
                  </a:lnTo>
                  <a:lnTo>
                    <a:pt x="660287" y="229261"/>
                  </a:lnTo>
                  <a:lnTo>
                    <a:pt x="646428" y="265760"/>
                  </a:lnTo>
                  <a:lnTo>
                    <a:pt x="618446" y="300077"/>
                  </a:lnTo>
                  <a:lnTo>
                    <a:pt x="576326" y="330759"/>
                  </a:lnTo>
                  <a:lnTo>
                    <a:pt x="535578" y="350379"/>
                  </a:lnTo>
                  <a:lnTo>
                    <a:pt x="490646" y="365094"/>
                  </a:lnTo>
                  <a:lnTo>
                    <a:pt x="442718" y="374904"/>
                  </a:lnTo>
                  <a:lnTo>
                    <a:pt x="392980" y="379809"/>
                  </a:lnTo>
                  <a:lnTo>
                    <a:pt x="588433" y="379809"/>
                  </a:lnTo>
                  <a:lnTo>
                    <a:pt x="627507" y="360401"/>
                  </a:lnTo>
                  <a:lnTo>
                    <a:pt x="669874" y="331157"/>
                  </a:lnTo>
                  <a:lnTo>
                    <a:pt x="701591" y="298919"/>
                  </a:lnTo>
                  <a:lnTo>
                    <a:pt x="722666" y="264542"/>
                  </a:lnTo>
                  <a:lnTo>
                    <a:pt x="732993" y="229261"/>
                  </a:lnTo>
                  <a:lnTo>
                    <a:pt x="733104" y="228883"/>
                  </a:lnTo>
                  <a:lnTo>
                    <a:pt x="722095" y="157136"/>
                  </a:lnTo>
                  <a:lnTo>
                    <a:pt x="700660" y="122759"/>
                  </a:lnTo>
                  <a:lnTo>
                    <a:pt x="668629" y="90538"/>
                  </a:lnTo>
                  <a:lnTo>
                    <a:pt x="625958" y="61278"/>
                  </a:lnTo>
                  <a:lnTo>
                    <a:pt x="585925" y="41488"/>
                  </a:lnTo>
                  <a:close/>
                </a:path>
              </a:pathLst>
            </a:custGeom>
            <a:solidFill>
              <a:srgbClr val="529CC1"/>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08" name="Google Shape;1408;p9"/>
            <p:cNvSpPr/>
            <p:nvPr/>
          </p:nvSpPr>
          <p:spPr>
            <a:xfrm>
              <a:off x="6407401" y="4303604"/>
              <a:ext cx="735965" cy="300355"/>
            </a:xfrm>
            <a:custGeom>
              <a:avLst/>
              <a:gdLst/>
              <a:ahLst/>
              <a:cxnLst/>
              <a:rect l="l" t="t" r="r" b="b"/>
              <a:pathLst>
                <a:path w="735965" h="300354" extrusionOk="0">
                  <a:moveTo>
                    <a:pt x="0" y="0"/>
                  </a:moveTo>
                  <a:lnTo>
                    <a:pt x="0" y="88163"/>
                  </a:lnTo>
                  <a:lnTo>
                    <a:pt x="6766" y="128732"/>
                  </a:lnTo>
                  <a:lnTo>
                    <a:pt x="27090" y="168179"/>
                  </a:lnTo>
                  <a:lnTo>
                    <a:pt x="61009" y="205245"/>
                  </a:lnTo>
                  <a:lnTo>
                    <a:pt x="108559" y="238671"/>
                  </a:lnTo>
                  <a:lnTo>
                    <a:pt x="149881" y="259100"/>
                  </a:lnTo>
                  <a:lnTo>
                    <a:pt x="194832" y="275443"/>
                  </a:lnTo>
                  <a:lnTo>
                    <a:pt x="242602" y="287701"/>
                  </a:lnTo>
                  <a:lnTo>
                    <a:pt x="292381" y="295872"/>
                  </a:lnTo>
                  <a:lnTo>
                    <a:pt x="343356" y="299958"/>
                  </a:lnTo>
                  <a:lnTo>
                    <a:pt x="394718" y="299958"/>
                  </a:lnTo>
                  <a:lnTo>
                    <a:pt x="445654" y="295872"/>
                  </a:lnTo>
                  <a:lnTo>
                    <a:pt x="495354" y="287701"/>
                  </a:lnTo>
                  <a:lnTo>
                    <a:pt x="543007" y="275443"/>
                  </a:lnTo>
                  <a:lnTo>
                    <a:pt x="587803" y="259100"/>
                  </a:lnTo>
                  <a:lnTo>
                    <a:pt x="628929" y="238671"/>
                  </a:lnTo>
                  <a:lnTo>
                    <a:pt x="675535" y="205654"/>
                  </a:lnTo>
                  <a:lnTo>
                    <a:pt x="708906" y="169132"/>
                  </a:lnTo>
                  <a:lnTo>
                    <a:pt x="729043" y="130228"/>
                  </a:lnTo>
                  <a:lnTo>
                    <a:pt x="735952" y="90068"/>
                  </a:lnTo>
                  <a:lnTo>
                    <a:pt x="735952" y="1905"/>
                  </a:lnTo>
                  <a:lnTo>
                    <a:pt x="735558" y="1905"/>
                  </a:lnTo>
                  <a:lnTo>
                    <a:pt x="728877" y="42131"/>
                  </a:lnTo>
                  <a:lnTo>
                    <a:pt x="708856" y="81127"/>
                  </a:lnTo>
                  <a:lnTo>
                    <a:pt x="675529" y="117665"/>
                  </a:lnTo>
                  <a:lnTo>
                    <a:pt x="628929" y="150520"/>
                  </a:lnTo>
                  <a:lnTo>
                    <a:pt x="587803" y="170946"/>
                  </a:lnTo>
                  <a:lnTo>
                    <a:pt x="543007" y="187287"/>
                  </a:lnTo>
                  <a:lnTo>
                    <a:pt x="495354" y="199542"/>
                  </a:lnTo>
                  <a:lnTo>
                    <a:pt x="445654" y="207713"/>
                  </a:lnTo>
                  <a:lnTo>
                    <a:pt x="394718" y="211798"/>
                  </a:lnTo>
                  <a:lnTo>
                    <a:pt x="343356" y="211798"/>
                  </a:lnTo>
                  <a:lnTo>
                    <a:pt x="292381" y="207713"/>
                  </a:lnTo>
                  <a:lnTo>
                    <a:pt x="242602" y="199542"/>
                  </a:lnTo>
                  <a:lnTo>
                    <a:pt x="194832" y="187287"/>
                  </a:lnTo>
                  <a:lnTo>
                    <a:pt x="149881" y="170946"/>
                  </a:lnTo>
                  <a:lnTo>
                    <a:pt x="108559" y="150520"/>
                  </a:lnTo>
                  <a:lnTo>
                    <a:pt x="61175" y="117139"/>
                  </a:lnTo>
                  <a:lnTo>
                    <a:pt x="27238" y="80156"/>
                  </a:lnTo>
                  <a:lnTo>
                    <a:pt x="6821" y="40724"/>
                  </a:lnTo>
                  <a:lnTo>
                    <a:pt x="0" y="0"/>
                  </a:lnTo>
                  <a:close/>
                </a:path>
              </a:pathLst>
            </a:custGeom>
            <a:solidFill>
              <a:srgbClr val="2B719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409" name="Google Shape;1409;p9"/>
            <p:cNvPicPr preferRelativeResize="0"/>
            <p:nvPr/>
          </p:nvPicPr>
          <p:blipFill rotWithShape="1">
            <a:blip r:embed="rId10">
              <a:alphaModFix/>
            </a:blip>
            <a:srcRect/>
            <a:stretch/>
          </p:blipFill>
          <p:spPr>
            <a:xfrm>
              <a:off x="7014245" y="4429095"/>
              <a:ext cx="179527" cy="163235"/>
            </a:xfrm>
            <a:prstGeom prst="rect">
              <a:avLst/>
            </a:prstGeom>
            <a:noFill/>
            <a:ln>
              <a:noFill/>
            </a:ln>
          </p:spPr>
        </p:pic>
        <p:sp>
          <p:nvSpPr>
            <p:cNvPr id="1410" name="Google Shape;1410;p9"/>
            <p:cNvSpPr/>
            <p:nvPr/>
          </p:nvSpPr>
          <p:spPr>
            <a:xfrm>
              <a:off x="7124738" y="4500302"/>
              <a:ext cx="378460" cy="266065"/>
            </a:xfrm>
            <a:custGeom>
              <a:avLst/>
              <a:gdLst/>
              <a:ahLst/>
              <a:cxnLst/>
              <a:rect l="l" t="t" r="r" b="b"/>
              <a:pathLst>
                <a:path w="378459" h="266064" extrusionOk="0">
                  <a:moveTo>
                    <a:pt x="47307" y="0"/>
                  </a:moveTo>
                  <a:lnTo>
                    <a:pt x="9459" y="27625"/>
                  </a:lnTo>
                  <a:lnTo>
                    <a:pt x="0" y="57759"/>
                  </a:lnTo>
                  <a:lnTo>
                    <a:pt x="0" y="67767"/>
                  </a:lnTo>
                  <a:lnTo>
                    <a:pt x="3492" y="74688"/>
                  </a:lnTo>
                  <a:lnTo>
                    <a:pt x="8928" y="78155"/>
                  </a:lnTo>
                  <a:lnTo>
                    <a:pt x="334644" y="266026"/>
                  </a:lnTo>
                  <a:lnTo>
                    <a:pt x="328828" y="262559"/>
                  </a:lnTo>
                  <a:lnTo>
                    <a:pt x="325323" y="255638"/>
                  </a:lnTo>
                  <a:lnTo>
                    <a:pt x="335029" y="215349"/>
                  </a:lnTo>
                  <a:lnTo>
                    <a:pt x="365671" y="188264"/>
                  </a:lnTo>
                  <a:lnTo>
                    <a:pt x="373024" y="187871"/>
                  </a:lnTo>
                  <a:lnTo>
                    <a:pt x="378459" y="190957"/>
                  </a:lnTo>
                  <a:lnTo>
                    <a:pt x="47307" y="0"/>
                  </a:lnTo>
                  <a:close/>
                </a:path>
              </a:pathLst>
            </a:custGeom>
            <a:solidFill>
              <a:srgbClr val="529CC1"/>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411" name="Google Shape;1411;p9"/>
            <p:cNvPicPr preferRelativeResize="0"/>
            <p:nvPr/>
          </p:nvPicPr>
          <p:blipFill rotWithShape="1">
            <a:blip r:embed="rId11">
              <a:alphaModFix/>
            </a:blip>
            <a:srcRect/>
            <a:stretch/>
          </p:blipFill>
          <p:spPr>
            <a:xfrm>
              <a:off x="7450460" y="4688173"/>
              <a:ext cx="74828" cy="84328"/>
            </a:xfrm>
            <a:prstGeom prst="rect">
              <a:avLst/>
            </a:prstGeom>
            <a:noFill/>
            <a:ln>
              <a:noFill/>
            </a:ln>
          </p:spPr>
        </p:pic>
        <p:pic>
          <p:nvPicPr>
            <p:cNvPr id="1412" name="Google Shape;1412;p9"/>
            <p:cNvPicPr preferRelativeResize="0"/>
            <p:nvPr/>
          </p:nvPicPr>
          <p:blipFill rotWithShape="1">
            <a:blip r:embed="rId12">
              <a:alphaModFix/>
            </a:blip>
            <a:srcRect/>
            <a:stretch/>
          </p:blipFill>
          <p:spPr>
            <a:xfrm>
              <a:off x="6739121" y="4182849"/>
              <a:ext cx="206682" cy="64002"/>
            </a:xfrm>
            <a:prstGeom prst="rect">
              <a:avLst/>
            </a:prstGeom>
            <a:noFill/>
            <a:ln>
              <a:noFill/>
            </a:ln>
          </p:spPr>
        </p:pic>
        <p:sp>
          <p:nvSpPr>
            <p:cNvPr id="1413" name="Google Shape;1413;p9"/>
            <p:cNvSpPr/>
            <p:nvPr/>
          </p:nvSpPr>
          <p:spPr>
            <a:xfrm>
              <a:off x="6570788" y="4374257"/>
              <a:ext cx="267335" cy="75565"/>
            </a:xfrm>
            <a:custGeom>
              <a:avLst/>
              <a:gdLst/>
              <a:ahLst/>
              <a:cxnLst/>
              <a:rect l="l" t="t" r="r" b="b"/>
              <a:pathLst>
                <a:path w="267334" h="75564" extrusionOk="0">
                  <a:moveTo>
                    <a:pt x="14308" y="0"/>
                  </a:moveTo>
                  <a:lnTo>
                    <a:pt x="0" y="3639"/>
                  </a:lnTo>
                  <a:lnTo>
                    <a:pt x="3943" y="15648"/>
                  </a:lnTo>
                  <a:lnTo>
                    <a:pt x="27779" y="34438"/>
                  </a:lnTo>
                  <a:lnTo>
                    <a:pt x="69176" y="53531"/>
                  </a:lnTo>
                  <a:lnTo>
                    <a:pt x="120248" y="67104"/>
                  </a:lnTo>
                  <a:lnTo>
                    <a:pt x="173358" y="74545"/>
                  </a:lnTo>
                  <a:lnTo>
                    <a:pt x="220870" y="75243"/>
                  </a:lnTo>
                  <a:lnTo>
                    <a:pt x="253683" y="71985"/>
                  </a:lnTo>
                  <a:lnTo>
                    <a:pt x="267263" y="68261"/>
                  </a:lnTo>
                  <a:lnTo>
                    <a:pt x="260850" y="63599"/>
                  </a:lnTo>
                  <a:lnTo>
                    <a:pt x="233684" y="57526"/>
                  </a:lnTo>
                  <a:lnTo>
                    <a:pt x="190385" y="47959"/>
                  </a:lnTo>
                  <a:lnTo>
                    <a:pt x="140033" y="34385"/>
                  </a:lnTo>
                  <a:lnTo>
                    <a:pt x="89393" y="19581"/>
                  </a:lnTo>
                  <a:lnTo>
                    <a:pt x="45229" y="6320"/>
                  </a:lnTo>
                  <a:lnTo>
                    <a:pt x="14308" y="0"/>
                  </a:lnTo>
                  <a:close/>
                </a:path>
              </a:pathLst>
            </a:custGeom>
            <a:solidFill>
              <a:srgbClr val="FFFFFF">
                <a:alpha val="49803"/>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14" name="Google Shape;1414;p9"/>
            <p:cNvSpPr/>
            <p:nvPr/>
          </p:nvSpPr>
          <p:spPr>
            <a:xfrm>
              <a:off x="7411293" y="2747408"/>
              <a:ext cx="805815" cy="949960"/>
            </a:xfrm>
            <a:custGeom>
              <a:avLst/>
              <a:gdLst/>
              <a:ahLst/>
              <a:cxnLst/>
              <a:rect l="l" t="t" r="r" b="b"/>
              <a:pathLst>
                <a:path w="805815" h="949960" extrusionOk="0">
                  <a:moveTo>
                    <a:pt x="12628" y="0"/>
                  </a:moveTo>
                  <a:lnTo>
                    <a:pt x="6700" y="1179"/>
                  </a:lnTo>
                  <a:lnTo>
                    <a:pt x="2661" y="5680"/>
                  </a:lnTo>
                  <a:lnTo>
                    <a:pt x="1168" y="13214"/>
                  </a:lnTo>
                  <a:lnTo>
                    <a:pt x="0" y="475557"/>
                  </a:lnTo>
                  <a:lnTo>
                    <a:pt x="1435" y="484774"/>
                  </a:lnTo>
                  <a:lnTo>
                    <a:pt x="785609" y="947146"/>
                  </a:lnTo>
                  <a:lnTo>
                    <a:pt x="792768" y="949580"/>
                  </a:lnTo>
                  <a:lnTo>
                    <a:pt x="798687" y="948405"/>
                  </a:lnTo>
                  <a:lnTo>
                    <a:pt x="802715" y="943908"/>
                  </a:lnTo>
                  <a:lnTo>
                    <a:pt x="804202" y="936377"/>
                  </a:lnTo>
                  <a:lnTo>
                    <a:pt x="805383" y="474020"/>
                  </a:lnTo>
                  <a:lnTo>
                    <a:pt x="803945" y="464809"/>
                  </a:lnTo>
                  <a:lnTo>
                    <a:pt x="19786" y="2431"/>
                  </a:lnTo>
                  <a:lnTo>
                    <a:pt x="12628" y="0"/>
                  </a:lnTo>
                  <a:close/>
                </a:path>
              </a:pathLst>
            </a:custGeom>
            <a:solidFill>
              <a:srgbClr val="85B8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15" name="Google Shape;1415;p9"/>
            <p:cNvSpPr/>
            <p:nvPr/>
          </p:nvSpPr>
          <p:spPr>
            <a:xfrm>
              <a:off x="7365940" y="2783979"/>
              <a:ext cx="805815" cy="949960"/>
            </a:xfrm>
            <a:custGeom>
              <a:avLst/>
              <a:gdLst/>
              <a:ahLst/>
              <a:cxnLst/>
              <a:rect l="l" t="t" r="r" b="b"/>
              <a:pathLst>
                <a:path w="805815" h="949960" extrusionOk="0">
                  <a:moveTo>
                    <a:pt x="12605" y="0"/>
                  </a:moveTo>
                  <a:lnTo>
                    <a:pt x="6681" y="1179"/>
                  </a:lnTo>
                  <a:lnTo>
                    <a:pt x="2646" y="5680"/>
                  </a:lnTo>
                  <a:lnTo>
                    <a:pt x="1155" y="13214"/>
                  </a:lnTo>
                  <a:lnTo>
                    <a:pt x="703" y="194043"/>
                  </a:lnTo>
                  <a:lnTo>
                    <a:pt x="583" y="242020"/>
                  </a:lnTo>
                  <a:lnTo>
                    <a:pt x="485" y="281516"/>
                  </a:lnTo>
                  <a:lnTo>
                    <a:pt x="405" y="313492"/>
                  </a:lnTo>
                  <a:lnTo>
                    <a:pt x="317" y="348393"/>
                  </a:lnTo>
                  <a:lnTo>
                    <a:pt x="200" y="395496"/>
                  </a:lnTo>
                  <a:lnTo>
                    <a:pt x="90" y="439375"/>
                  </a:lnTo>
                  <a:lnTo>
                    <a:pt x="0" y="475557"/>
                  </a:lnTo>
                  <a:lnTo>
                    <a:pt x="785596" y="947172"/>
                  </a:lnTo>
                  <a:lnTo>
                    <a:pt x="792752" y="949596"/>
                  </a:lnTo>
                  <a:lnTo>
                    <a:pt x="798676" y="948413"/>
                  </a:lnTo>
                  <a:lnTo>
                    <a:pt x="802711" y="943911"/>
                  </a:lnTo>
                  <a:lnTo>
                    <a:pt x="804202" y="936377"/>
                  </a:lnTo>
                  <a:lnTo>
                    <a:pt x="804496" y="818571"/>
                  </a:lnTo>
                  <a:lnTo>
                    <a:pt x="741387" y="818571"/>
                  </a:lnTo>
                  <a:lnTo>
                    <a:pt x="719277" y="805871"/>
                  </a:lnTo>
                  <a:lnTo>
                    <a:pt x="719277" y="788168"/>
                  </a:lnTo>
                  <a:lnTo>
                    <a:pt x="688644" y="788168"/>
                  </a:lnTo>
                  <a:lnTo>
                    <a:pt x="666940" y="775836"/>
                  </a:lnTo>
                  <a:lnTo>
                    <a:pt x="666997" y="758145"/>
                  </a:lnTo>
                  <a:lnTo>
                    <a:pt x="636295" y="758145"/>
                  </a:lnTo>
                  <a:lnTo>
                    <a:pt x="614210" y="745813"/>
                  </a:lnTo>
                  <a:lnTo>
                    <a:pt x="614210" y="728109"/>
                  </a:lnTo>
                  <a:lnTo>
                    <a:pt x="583946" y="728109"/>
                  </a:lnTo>
                  <a:lnTo>
                    <a:pt x="561467" y="715409"/>
                  </a:lnTo>
                  <a:lnTo>
                    <a:pt x="561467" y="697706"/>
                  </a:lnTo>
                  <a:lnTo>
                    <a:pt x="530440" y="697706"/>
                  </a:lnTo>
                  <a:lnTo>
                    <a:pt x="508723" y="685374"/>
                  </a:lnTo>
                  <a:lnTo>
                    <a:pt x="508770" y="667657"/>
                  </a:lnTo>
                  <a:lnTo>
                    <a:pt x="478485" y="667657"/>
                  </a:lnTo>
                  <a:lnTo>
                    <a:pt x="456374" y="654970"/>
                  </a:lnTo>
                  <a:lnTo>
                    <a:pt x="456374" y="637254"/>
                  </a:lnTo>
                  <a:lnTo>
                    <a:pt x="425742" y="637254"/>
                  </a:lnTo>
                  <a:lnTo>
                    <a:pt x="403656" y="624922"/>
                  </a:lnTo>
                  <a:lnTo>
                    <a:pt x="403656" y="531500"/>
                  </a:lnTo>
                  <a:lnTo>
                    <a:pt x="249146" y="531500"/>
                  </a:lnTo>
                  <a:lnTo>
                    <a:pt x="208065" y="515600"/>
                  </a:lnTo>
                  <a:lnTo>
                    <a:pt x="207048" y="515600"/>
                  </a:lnTo>
                  <a:lnTo>
                    <a:pt x="171718" y="489867"/>
                  </a:lnTo>
                  <a:lnTo>
                    <a:pt x="139891" y="456119"/>
                  </a:lnTo>
                  <a:lnTo>
                    <a:pt x="112869" y="416616"/>
                  </a:lnTo>
                  <a:lnTo>
                    <a:pt x="91955" y="373617"/>
                  </a:lnTo>
                  <a:lnTo>
                    <a:pt x="78450" y="329379"/>
                  </a:lnTo>
                  <a:lnTo>
                    <a:pt x="73660" y="286162"/>
                  </a:lnTo>
                  <a:lnTo>
                    <a:pt x="80578" y="242020"/>
                  </a:lnTo>
                  <a:lnTo>
                    <a:pt x="99781" y="211127"/>
                  </a:lnTo>
                  <a:lnTo>
                    <a:pt x="128943" y="194721"/>
                  </a:lnTo>
                  <a:lnTo>
                    <a:pt x="165737" y="194043"/>
                  </a:lnTo>
                  <a:lnTo>
                    <a:pt x="354052" y="194043"/>
                  </a:lnTo>
                  <a:lnTo>
                    <a:pt x="19761" y="2431"/>
                  </a:lnTo>
                  <a:lnTo>
                    <a:pt x="12605" y="0"/>
                  </a:lnTo>
                  <a:close/>
                </a:path>
                <a:path w="805815" h="949960" extrusionOk="0">
                  <a:moveTo>
                    <a:pt x="804901" y="656507"/>
                  </a:moveTo>
                  <a:lnTo>
                    <a:pt x="719277" y="656507"/>
                  </a:lnTo>
                  <a:lnTo>
                    <a:pt x="741387" y="669207"/>
                  </a:lnTo>
                  <a:lnTo>
                    <a:pt x="741387" y="818571"/>
                  </a:lnTo>
                  <a:lnTo>
                    <a:pt x="804496" y="818571"/>
                  </a:lnTo>
                  <a:lnTo>
                    <a:pt x="804603" y="775836"/>
                  </a:lnTo>
                  <a:lnTo>
                    <a:pt x="804722" y="728109"/>
                  </a:lnTo>
                  <a:lnTo>
                    <a:pt x="804829" y="685374"/>
                  </a:lnTo>
                  <a:lnTo>
                    <a:pt x="804901" y="656507"/>
                  </a:lnTo>
                  <a:close/>
                </a:path>
                <a:path w="805815" h="949960" extrusionOk="0">
                  <a:moveTo>
                    <a:pt x="805194" y="539476"/>
                  </a:moveTo>
                  <a:lnTo>
                    <a:pt x="667702" y="539476"/>
                  </a:lnTo>
                  <a:lnTo>
                    <a:pt x="689432" y="551783"/>
                  </a:lnTo>
                  <a:lnTo>
                    <a:pt x="689365" y="571823"/>
                  </a:lnTo>
                  <a:lnTo>
                    <a:pt x="689244" y="607993"/>
                  </a:lnTo>
                  <a:lnTo>
                    <a:pt x="689147" y="637254"/>
                  </a:lnTo>
                  <a:lnTo>
                    <a:pt x="689046" y="667657"/>
                  </a:lnTo>
                  <a:lnTo>
                    <a:pt x="688946" y="697706"/>
                  </a:lnTo>
                  <a:lnTo>
                    <a:pt x="688844" y="728109"/>
                  </a:lnTo>
                  <a:lnTo>
                    <a:pt x="688744" y="758145"/>
                  </a:lnTo>
                  <a:lnTo>
                    <a:pt x="688644" y="788168"/>
                  </a:lnTo>
                  <a:lnTo>
                    <a:pt x="719277" y="788168"/>
                  </a:lnTo>
                  <a:lnTo>
                    <a:pt x="719277" y="656507"/>
                  </a:lnTo>
                  <a:lnTo>
                    <a:pt x="804901" y="656507"/>
                  </a:lnTo>
                  <a:lnTo>
                    <a:pt x="805022" y="607993"/>
                  </a:lnTo>
                  <a:lnTo>
                    <a:pt x="805145" y="559098"/>
                  </a:lnTo>
                  <a:lnTo>
                    <a:pt x="805194" y="539476"/>
                  </a:lnTo>
                  <a:close/>
                </a:path>
                <a:path w="805815" h="949960" extrusionOk="0">
                  <a:moveTo>
                    <a:pt x="667481" y="607993"/>
                  </a:moveTo>
                  <a:lnTo>
                    <a:pt x="614210" y="607993"/>
                  </a:lnTo>
                  <a:lnTo>
                    <a:pt x="636295" y="620324"/>
                  </a:lnTo>
                  <a:lnTo>
                    <a:pt x="636295" y="758145"/>
                  </a:lnTo>
                  <a:lnTo>
                    <a:pt x="666997" y="758145"/>
                  </a:lnTo>
                  <a:lnTo>
                    <a:pt x="667094" y="728109"/>
                  </a:lnTo>
                  <a:lnTo>
                    <a:pt x="667192" y="697706"/>
                  </a:lnTo>
                  <a:lnTo>
                    <a:pt x="667289" y="667657"/>
                  </a:lnTo>
                  <a:lnTo>
                    <a:pt x="667387" y="637254"/>
                  </a:lnTo>
                  <a:lnTo>
                    <a:pt x="667481" y="607993"/>
                  </a:lnTo>
                  <a:close/>
                </a:path>
                <a:path w="805815" h="949960" extrusionOk="0">
                  <a:moveTo>
                    <a:pt x="805231" y="524452"/>
                  </a:moveTo>
                  <a:lnTo>
                    <a:pt x="561467" y="524452"/>
                  </a:lnTo>
                  <a:lnTo>
                    <a:pt x="583946" y="537152"/>
                  </a:lnTo>
                  <a:lnTo>
                    <a:pt x="583946" y="728109"/>
                  </a:lnTo>
                  <a:lnTo>
                    <a:pt x="614210" y="728109"/>
                  </a:lnTo>
                  <a:lnTo>
                    <a:pt x="614210" y="607993"/>
                  </a:lnTo>
                  <a:lnTo>
                    <a:pt x="667481" y="607993"/>
                  </a:lnTo>
                  <a:lnTo>
                    <a:pt x="667598" y="571823"/>
                  </a:lnTo>
                  <a:lnTo>
                    <a:pt x="667702" y="539476"/>
                  </a:lnTo>
                  <a:lnTo>
                    <a:pt x="805194" y="539476"/>
                  </a:lnTo>
                  <a:lnTo>
                    <a:pt x="805231" y="524452"/>
                  </a:lnTo>
                  <a:close/>
                </a:path>
                <a:path w="805815" h="949960" extrusionOk="0">
                  <a:moveTo>
                    <a:pt x="684045" y="383190"/>
                  </a:moveTo>
                  <a:lnTo>
                    <a:pt x="509511" y="383190"/>
                  </a:lnTo>
                  <a:lnTo>
                    <a:pt x="531228" y="395496"/>
                  </a:lnTo>
                  <a:lnTo>
                    <a:pt x="531113" y="439375"/>
                  </a:lnTo>
                  <a:lnTo>
                    <a:pt x="530998" y="483523"/>
                  </a:lnTo>
                  <a:lnTo>
                    <a:pt x="530892" y="524452"/>
                  </a:lnTo>
                  <a:lnTo>
                    <a:pt x="530768" y="571823"/>
                  </a:lnTo>
                  <a:lnTo>
                    <a:pt x="530674" y="607993"/>
                  </a:lnTo>
                  <a:lnTo>
                    <a:pt x="530552" y="654970"/>
                  </a:lnTo>
                  <a:lnTo>
                    <a:pt x="530440" y="697706"/>
                  </a:lnTo>
                  <a:lnTo>
                    <a:pt x="561467" y="697706"/>
                  </a:lnTo>
                  <a:lnTo>
                    <a:pt x="561467" y="524452"/>
                  </a:lnTo>
                  <a:lnTo>
                    <a:pt x="805231" y="524452"/>
                  </a:lnTo>
                  <a:lnTo>
                    <a:pt x="805357" y="474046"/>
                  </a:lnTo>
                  <a:lnTo>
                    <a:pt x="786765" y="442067"/>
                  </a:lnTo>
                  <a:lnTo>
                    <a:pt x="684045" y="383190"/>
                  </a:lnTo>
                  <a:close/>
                </a:path>
                <a:path w="805815" h="949960" extrusionOk="0">
                  <a:moveTo>
                    <a:pt x="509052" y="559098"/>
                  </a:moveTo>
                  <a:lnTo>
                    <a:pt x="456374" y="559098"/>
                  </a:lnTo>
                  <a:lnTo>
                    <a:pt x="478485" y="571823"/>
                  </a:lnTo>
                  <a:lnTo>
                    <a:pt x="478485" y="667657"/>
                  </a:lnTo>
                  <a:lnTo>
                    <a:pt x="508770" y="667657"/>
                  </a:lnTo>
                  <a:lnTo>
                    <a:pt x="508893" y="620324"/>
                  </a:lnTo>
                  <a:lnTo>
                    <a:pt x="509019" y="571823"/>
                  </a:lnTo>
                  <a:lnTo>
                    <a:pt x="509052" y="559098"/>
                  </a:lnTo>
                  <a:close/>
                </a:path>
                <a:path w="805815" h="949960" extrusionOk="0">
                  <a:moveTo>
                    <a:pt x="509240" y="487127"/>
                  </a:moveTo>
                  <a:lnTo>
                    <a:pt x="403656" y="487127"/>
                  </a:lnTo>
                  <a:lnTo>
                    <a:pt x="425742" y="499433"/>
                  </a:lnTo>
                  <a:lnTo>
                    <a:pt x="425742" y="637254"/>
                  </a:lnTo>
                  <a:lnTo>
                    <a:pt x="456374" y="637254"/>
                  </a:lnTo>
                  <a:lnTo>
                    <a:pt x="456374" y="559098"/>
                  </a:lnTo>
                  <a:lnTo>
                    <a:pt x="509052" y="559098"/>
                  </a:lnTo>
                  <a:lnTo>
                    <a:pt x="509169" y="514419"/>
                  </a:lnTo>
                  <a:lnTo>
                    <a:pt x="509240" y="487127"/>
                  </a:lnTo>
                  <a:close/>
                </a:path>
                <a:path w="805815" h="949960" extrusionOk="0">
                  <a:moveTo>
                    <a:pt x="354052" y="194043"/>
                  </a:moveTo>
                  <a:lnTo>
                    <a:pt x="165737" y="194043"/>
                  </a:lnTo>
                  <a:lnTo>
                    <a:pt x="207835" y="210330"/>
                  </a:lnTo>
                  <a:lnTo>
                    <a:pt x="234978" y="229098"/>
                  </a:lnTo>
                  <a:lnTo>
                    <a:pt x="260662" y="253106"/>
                  </a:lnTo>
                  <a:lnTo>
                    <a:pt x="284168" y="281516"/>
                  </a:lnTo>
                  <a:lnTo>
                    <a:pt x="304774" y="313492"/>
                  </a:lnTo>
                  <a:lnTo>
                    <a:pt x="284226" y="323894"/>
                  </a:lnTo>
                  <a:lnTo>
                    <a:pt x="296233" y="348393"/>
                  </a:lnTo>
                  <a:lnTo>
                    <a:pt x="305279" y="373617"/>
                  </a:lnTo>
                  <a:lnTo>
                    <a:pt x="310950" y="398701"/>
                  </a:lnTo>
                  <a:lnTo>
                    <a:pt x="312928" y="423208"/>
                  </a:lnTo>
                  <a:lnTo>
                    <a:pt x="341223" y="439375"/>
                  </a:lnTo>
                  <a:lnTo>
                    <a:pt x="334305" y="483523"/>
                  </a:lnTo>
                  <a:lnTo>
                    <a:pt x="315101" y="514419"/>
                  </a:lnTo>
                  <a:lnTo>
                    <a:pt x="285939" y="530825"/>
                  </a:lnTo>
                  <a:lnTo>
                    <a:pt x="249146" y="531500"/>
                  </a:lnTo>
                  <a:lnTo>
                    <a:pt x="403656" y="531500"/>
                  </a:lnTo>
                  <a:lnTo>
                    <a:pt x="403656" y="487127"/>
                  </a:lnTo>
                  <a:lnTo>
                    <a:pt x="509240" y="487127"/>
                  </a:lnTo>
                  <a:lnTo>
                    <a:pt x="509364" y="439375"/>
                  </a:lnTo>
                  <a:lnTo>
                    <a:pt x="509479" y="395496"/>
                  </a:lnTo>
                  <a:lnTo>
                    <a:pt x="509511" y="383190"/>
                  </a:lnTo>
                  <a:lnTo>
                    <a:pt x="684045" y="383190"/>
                  </a:lnTo>
                  <a:lnTo>
                    <a:pt x="354052" y="194043"/>
                  </a:lnTo>
                  <a:close/>
                </a:path>
                <a:path w="805815" h="949960" extrusionOk="0">
                  <a:moveTo>
                    <a:pt x="207048" y="515207"/>
                  </a:moveTo>
                  <a:lnTo>
                    <a:pt x="207048" y="515600"/>
                  </a:lnTo>
                  <a:lnTo>
                    <a:pt x="208065" y="515600"/>
                  </a:lnTo>
                  <a:lnTo>
                    <a:pt x="207048" y="515207"/>
                  </a:lnTo>
                  <a:close/>
                </a:path>
              </a:pathLst>
            </a:custGeom>
            <a:solidFill>
              <a:srgbClr val="2B719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16" name="Google Shape;1416;p9"/>
            <p:cNvSpPr/>
            <p:nvPr/>
          </p:nvSpPr>
          <p:spPr>
            <a:xfrm>
              <a:off x="7439988" y="2978050"/>
              <a:ext cx="267970" cy="337820"/>
            </a:xfrm>
            <a:custGeom>
              <a:avLst/>
              <a:gdLst/>
              <a:ahLst/>
              <a:cxnLst/>
              <a:rect l="l" t="t" r="r" b="b"/>
              <a:pathLst>
                <a:path w="267970" h="337820" extrusionOk="0">
                  <a:moveTo>
                    <a:pt x="92115" y="0"/>
                  </a:moveTo>
                  <a:lnTo>
                    <a:pt x="55397" y="759"/>
                  </a:lnTo>
                  <a:lnTo>
                    <a:pt x="26291" y="17223"/>
                  </a:lnTo>
                  <a:lnTo>
                    <a:pt x="7069" y="48100"/>
                  </a:lnTo>
                  <a:lnTo>
                    <a:pt x="0" y="92095"/>
                  </a:lnTo>
                  <a:lnTo>
                    <a:pt x="4655" y="135158"/>
                  </a:lnTo>
                  <a:lnTo>
                    <a:pt x="18122" y="179299"/>
                  </a:lnTo>
                  <a:lnTo>
                    <a:pt x="39066" y="222264"/>
                  </a:lnTo>
                  <a:lnTo>
                    <a:pt x="66150" y="261796"/>
                  </a:lnTo>
                  <a:lnTo>
                    <a:pt x="98036" y="295638"/>
                  </a:lnTo>
                  <a:lnTo>
                    <a:pt x="133388" y="321534"/>
                  </a:lnTo>
                  <a:lnTo>
                    <a:pt x="175486" y="337775"/>
                  </a:lnTo>
                  <a:lnTo>
                    <a:pt x="212279" y="337022"/>
                  </a:lnTo>
                  <a:lnTo>
                    <a:pt x="241441" y="320565"/>
                  </a:lnTo>
                  <a:lnTo>
                    <a:pt x="260645" y="289695"/>
                  </a:lnTo>
                  <a:lnTo>
                    <a:pt x="267563" y="245702"/>
                  </a:lnTo>
                  <a:lnTo>
                    <a:pt x="239242" y="229522"/>
                  </a:lnTo>
                  <a:lnTo>
                    <a:pt x="230884" y="271645"/>
                  </a:lnTo>
                  <a:lnTo>
                    <a:pt x="208132" y="296883"/>
                  </a:lnTo>
                  <a:lnTo>
                    <a:pt x="133388" y="289187"/>
                  </a:lnTo>
                  <a:lnTo>
                    <a:pt x="92428" y="256158"/>
                  </a:lnTo>
                  <a:lnTo>
                    <a:pt x="59029" y="211182"/>
                  </a:lnTo>
                  <a:lnTo>
                    <a:pt x="36536" y="160069"/>
                  </a:lnTo>
                  <a:lnTo>
                    <a:pt x="28295" y="108631"/>
                  </a:lnTo>
                  <a:lnTo>
                    <a:pt x="36659" y="66668"/>
                  </a:lnTo>
                  <a:lnTo>
                    <a:pt x="59423" y="41368"/>
                  </a:lnTo>
                  <a:lnTo>
                    <a:pt x="93092" y="34686"/>
                  </a:lnTo>
                  <a:lnTo>
                    <a:pt x="134175" y="48573"/>
                  </a:lnTo>
                  <a:lnTo>
                    <a:pt x="156196" y="63822"/>
                  </a:lnTo>
                  <a:lnTo>
                    <a:pt x="176583" y="82997"/>
                  </a:lnTo>
                  <a:lnTo>
                    <a:pt x="194861" y="105271"/>
                  </a:lnTo>
                  <a:lnTo>
                    <a:pt x="210553" y="129814"/>
                  </a:lnTo>
                  <a:lnTo>
                    <a:pt x="231114" y="119426"/>
                  </a:lnTo>
                  <a:lnTo>
                    <a:pt x="210513" y="87444"/>
                  </a:lnTo>
                  <a:lnTo>
                    <a:pt x="187007" y="59031"/>
                  </a:lnTo>
                  <a:lnTo>
                    <a:pt x="161320" y="35019"/>
                  </a:lnTo>
                  <a:lnTo>
                    <a:pt x="134175" y="16238"/>
                  </a:lnTo>
                  <a:lnTo>
                    <a:pt x="92115"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17" name="Google Shape;1417;p9"/>
            <p:cNvSpPr/>
            <p:nvPr/>
          </p:nvSpPr>
          <p:spPr>
            <a:xfrm>
              <a:off x="7467917" y="3012520"/>
              <a:ext cx="211454" cy="269240"/>
            </a:xfrm>
            <a:custGeom>
              <a:avLst/>
              <a:gdLst/>
              <a:ahLst/>
              <a:cxnLst/>
              <a:rect l="l" t="t" r="r" b="b"/>
              <a:pathLst>
                <a:path w="211454" h="269239" extrusionOk="0">
                  <a:moveTo>
                    <a:pt x="64827" y="0"/>
                  </a:moveTo>
                  <a:lnTo>
                    <a:pt x="31253" y="6608"/>
                  </a:lnTo>
                  <a:lnTo>
                    <a:pt x="8515" y="31981"/>
                  </a:lnTo>
                  <a:lnTo>
                    <a:pt x="0" y="74166"/>
                  </a:lnTo>
                  <a:lnTo>
                    <a:pt x="8079" y="125825"/>
                  </a:lnTo>
                  <a:lnTo>
                    <a:pt x="30587" y="177012"/>
                  </a:lnTo>
                  <a:lnTo>
                    <a:pt x="64068" y="221915"/>
                  </a:lnTo>
                  <a:lnTo>
                    <a:pt x="105067" y="254722"/>
                  </a:lnTo>
                  <a:lnTo>
                    <a:pt x="146099" y="268840"/>
                  </a:lnTo>
                  <a:lnTo>
                    <a:pt x="179676" y="262280"/>
                  </a:lnTo>
                  <a:lnTo>
                    <a:pt x="202418" y="237025"/>
                  </a:lnTo>
                  <a:lnTo>
                    <a:pt x="209069" y="204294"/>
                  </a:lnTo>
                  <a:lnTo>
                    <a:pt x="126822" y="204294"/>
                  </a:lnTo>
                  <a:lnTo>
                    <a:pt x="105460" y="196988"/>
                  </a:lnTo>
                  <a:lnTo>
                    <a:pt x="84161" y="179806"/>
                  </a:lnTo>
                  <a:lnTo>
                    <a:pt x="66784" y="156313"/>
                  </a:lnTo>
                  <a:lnTo>
                    <a:pt x="55077" y="129576"/>
                  </a:lnTo>
                  <a:lnTo>
                    <a:pt x="50787" y="102665"/>
                  </a:lnTo>
                  <a:lnTo>
                    <a:pt x="55139" y="80739"/>
                  </a:lnTo>
                  <a:lnTo>
                    <a:pt x="66981" y="67581"/>
                  </a:lnTo>
                  <a:lnTo>
                    <a:pt x="84493" y="64167"/>
                  </a:lnTo>
                  <a:lnTo>
                    <a:pt x="160914" y="64167"/>
                  </a:lnTo>
                  <a:lnTo>
                    <a:pt x="148264" y="48764"/>
                  </a:lnTo>
                  <a:lnTo>
                    <a:pt x="127875" y="29683"/>
                  </a:lnTo>
                  <a:lnTo>
                    <a:pt x="105854" y="14501"/>
                  </a:lnTo>
                  <a:lnTo>
                    <a:pt x="105854" y="14108"/>
                  </a:lnTo>
                  <a:lnTo>
                    <a:pt x="64827" y="0"/>
                  </a:lnTo>
                  <a:close/>
                </a:path>
                <a:path w="211454" h="269239" extrusionOk="0">
                  <a:moveTo>
                    <a:pt x="160914" y="64167"/>
                  </a:moveTo>
                  <a:lnTo>
                    <a:pt x="84493" y="64167"/>
                  </a:lnTo>
                  <a:lnTo>
                    <a:pt x="105854" y="71474"/>
                  </a:lnTo>
                  <a:lnTo>
                    <a:pt x="127209" y="88660"/>
                  </a:lnTo>
                  <a:lnTo>
                    <a:pt x="144678" y="112153"/>
                  </a:lnTo>
                  <a:lnTo>
                    <a:pt x="156403" y="138887"/>
                  </a:lnTo>
                  <a:lnTo>
                    <a:pt x="160528" y="165796"/>
                  </a:lnTo>
                  <a:lnTo>
                    <a:pt x="156176" y="187722"/>
                  </a:lnTo>
                  <a:lnTo>
                    <a:pt x="144333" y="200880"/>
                  </a:lnTo>
                  <a:lnTo>
                    <a:pt x="126822" y="204294"/>
                  </a:lnTo>
                  <a:lnTo>
                    <a:pt x="209069" y="204294"/>
                  </a:lnTo>
                  <a:lnTo>
                    <a:pt x="203287" y="145395"/>
                  </a:lnTo>
                  <a:lnTo>
                    <a:pt x="182245" y="95743"/>
                  </a:lnTo>
                  <a:lnTo>
                    <a:pt x="166546" y="71024"/>
                  </a:lnTo>
                  <a:lnTo>
                    <a:pt x="160914" y="64167"/>
                  </a:lnTo>
                  <a:close/>
                </a:path>
              </a:pathLst>
            </a:custGeom>
            <a:solidFill>
              <a:srgbClr val="4578B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418" name="Google Shape;1418;p9"/>
            <p:cNvPicPr preferRelativeResize="0"/>
            <p:nvPr/>
          </p:nvPicPr>
          <p:blipFill rotWithShape="1">
            <a:blip r:embed="rId13">
              <a:alphaModFix/>
            </a:blip>
            <a:srcRect/>
            <a:stretch/>
          </p:blipFill>
          <p:spPr>
            <a:xfrm>
              <a:off x="7518705" y="3076686"/>
              <a:ext cx="109740" cy="140127"/>
            </a:xfrm>
            <a:prstGeom prst="rect">
              <a:avLst/>
            </a:prstGeom>
            <a:noFill/>
            <a:ln>
              <a:noFill/>
            </a:ln>
          </p:spPr>
        </p:pic>
        <p:sp>
          <p:nvSpPr>
            <p:cNvPr id="1419" name="Google Shape;1419;p9"/>
            <p:cNvSpPr/>
            <p:nvPr/>
          </p:nvSpPr>
          <p:spPr>
            <a:xfrm>
              <a:off x="7769600" y="3271080"/>
              <a:ext cx="22225" cy="151130"/>
            </a:xfrm>
            <a:custGeom>
              <a:avLst/>
              <a:gdLst/>
              <a:ahLst/>
              <a:cxnLst/>
              <a:rect l="l" t="t" r="r" b="b"/>
              <a:pathLst>
                <a:path w="22225" h="151129" extrusionOk="0">
                  <a:moveTo>
                    <a:pt x="381" y="0"/>
                  </a:moveTo>
                  <a:lnTo>
                    <a:pt x="0" y="137820"/>
                  </a:lnTo>
                  <a:lnTo>
                    <a:pt x="21691" y="150545"/>
                  </a:lnTo>
                  <a:lnTo>
                    <a:pt x="22085" y="12331"/>
                  </a:lnTo>
                  <a:lnTo>
                    <a:pt x="381" y="0"/>
                  </a:lnTo>
                  <a:close/>
                </a:path>
              </a:pathLst>
            </a:custGeom>
            <a:solidFill>
              <a:srgbClr val="FFD23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20" name="Google Shape;1420;p9"/>
            <p:cNvSpPr/>
            <p:nvPr/>
          </p:nvSpPr>
          <p:spPr>
            <a:xfrm>
              <a:off x="7822316" y="3343466"/>
              <a:ext cx="22225" cy="108585"/>
            </a:xfrm>
            <a:custGeom>
              <a:avLst/>
              <a:gdLst/>
              <a:ahLst/>
              <a:cxnLst/>
              <a:rect l="l" t="t" r="r" b="b"/>
              <a:pathLst>
                <a:path w="22225" h="108585" extrusionOk="0">
                  <a:moveTo>
                    <a:pt x="0" y="0"/>
                  </a:moveTo>
                  <a:lnTo>
                    <a:pt x="0" y="95478"/>
                  </a:lnTo>
                  <a:lnTo>
                    <a:pt x="21716" y="108178"/>
                  </a:lnTo>
                  <a:lnTo>
                    <a:pt x="22110" y="12331"/>
                  </a:lnTo>
                  <a:lnTo>
                    <a:pt x="0" y="0"/>
                  </a:lnTo>
                  <a:close/>
                </a:path>
              </a:pathLst>
            </a:custGeom>
            <a:solidFill>
              <a:srgbClr val="40ACE1"/>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21" name="Google Shape;1421;p9"/>
            <p:cNvSpPr/>
            <p:nvPr/>
          </p:nvSpPr>
          <p:spPr>
            <a:xfrm>
              <a:off x="7874660" y="3167138"/>
              <a:ext cx="75565" cy="345440"/>
            </a:xfrm>
            <a:custGeom>
              <a:avLst/>
              <a:gdLst/>
              <a:ahLst/>
              <a:cxnLst/>
              <a:rect l="l" t="t" r="r" b="b"/>
              <a:pathLst>
                <a:path w="75565" h="345439" extrusionOk="0">
                  <a:moveTo>
                    <a:pt x="22872" y="12725"/>
                  </a:moveTo>
                  <a:lnTo>
                    <a:pt x="1181" y="0"/>
                  </a:lnTo>
                  <a:lnTo>
                    <a:pt x="0" y="302209"/>
                  </a:lnTo>
                  <a:lnTo>
                    <a:pt x="22110" y="314540"/>
                  </a:lnTo>
                  <a:lnTo>
                    <a:pt x="22872" y="12725"/>
                  </a:lnTo>
                  <a:close/>
                </a:path>
                <a:path w="75565" h="345439" extrusionOk="0">
                  <a:moveTo>
                    <a:pt x="75222" y="154000"/>
                  </a:moveTo>
                  <a:lnTo>
                    <a:pt x="53136" y="141693"/>
                  </a:lnTo>
                  <a:lnTo>
                    <a:pt x="52743" y="332257"/>
                  </a:lnTo>
                  <a:lnTo>
                    <a:pt x="74460" y="344957"/>
                  </a:lnTo>
                  <a:lnTo>
                    <a:pt x="75222" y="154000"/>
                  </a:lnTo>
                  <a:close/>
                </a:path>
              </a:pathLst>
            </a:custGeom>
            <a:solidFill>
              <a:srgbClr val="FFD23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22" name="Google Shape;1422;p9"/>
            <p:cNvSpPr/>
            <p:nvPr/>
          </p:nvSpPr>
          <p:spPr>
            <a:xfrm>
              <a:off x="7980150" y="3391580"/>
              <a:ext cx="22225" cy="151130"/>
            </a:xfrm>
            <a:custGeom>
              <a:avLst/>
              <a:gdLst/>
              <a:ahLst/>
              <a:cxnLst/>
              <a:rect l="l" t="t" r="r" b="b"/>
              <a:pathLst>
                <a:path w="22225" h="151129" extrusionOk="0">
                  <a:moveTo>
                    <a:pt x="381" y="0"/>
                  </a:moveTo>
                  <a:lnTo>
                    <a:pt x="0" y="138214"/>
                  </a:lnTo>
                  <a:lnTo>
                    <a:pt x="21691" y="150545"/>
                  </a:lnTo>
                  <a:lnTo>
                    <a:pt x="22085" y="12725"/>
                  </a:lnTo>
                  <a:lnTo>
                    <a:pt x="381" y="0"/>
                  </a:lnTo>
                  <a:close/>
                </a:path>
              </a:pathLst>
            </a:custGeom>
            <a:solidFill>
              <a:srgbClr val="40ACE1"/>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23" name="Google Shape;1423;p9"/>
            <p:cNvSpPr/>
            <p:nvPr/>
          </p:nvSpPr>
          <p:spPr>
            <a:xfrm>
              <a:off x="8032891" y="3323455"/>
              <a:ext cx="22225" cy="248920"/>
            </a:xfrm>
            <a:custGeom>
              <a:avLst/>
              <a:gdLst/>
              <a:ahLst/>
              <a:cxnLst/>
              <a:rect l="l" t="t" r="r" b="b"/>
              <a:pathLst>
                <a:path w="22225" h="248920" extrusionOk="0">
                  <a:moveTo>
                    <a:pt x="368" y="0"/>
                  </a:moveTo>
                  <a:lnTo>
                    <a:pt x="0" y="236359"/>
                  </a:lnTo>
                  <a:lnTo>
                    <a:pt x="21691" y="248691"/>
                  </a:lnTo>
                  <a:lnTo>
                    <a:pt x="22085" y="12306"/>
                  </a:lnTo>
                  <a:lnTo>
                    <a:pt x="368" y="0"/>
                  </a:lnTo>
                  <a:close/>
                </a:path>
              </a:pathLst>
            </a:custGeom>
            <a:solidFill>
              <a:srgbClr val="FFD239"/>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24" name="Google Shape;1424;p9"/>
            <p:cNvSpPr/>
            <p:nvPr/>
          </p:nvSpPr>
          <p:spPr>
            <a:xfrm>
              <a:off x="8085213" y="3440484"/>
              <a:ext cx="22860" cy="162560"/>
            </a:xfrm>
            <a:custGeom>
              <a:avLst/>
              <a:gdLst/>
              <a:ahLst/>
              <a:cxnLst/>
              <a:rect l="l" t="t" r="r" b="b"/>
              <a:pathLst>
                <a:path w="22859" h="162560" extrusionOk="0">
                  <a:moveTo>
                    <a:pt x="393" y="0"/>
                  </a:moveTo>
                  <a:lnTo>
                    <a:pt x="0" y="149364"/>
                  </a:lnTo>
                  <a:lnTo>
                    <a:pt x="22110" y="162064"/>
                  </a:lnTo>
                  <a:lnTo>
                    <a:pt x="22504" y="12306"/>
                  </a:lnTo>
                  <a:lnTo>
                    <a:pt x="393" y="0"/>
                  </a:lnTo>
                  <a:close/>
                </a:path>
              </a:pathLst>
            </a:custGeom>
            <a:solidFill>
              <a:srgbClr val="40ACE1"/>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25" name="Google Shape;1425;p9"/>
            <p:cNvSpPr/>
            <p:nvPr/>
          </p:nvSpPr>
          <p:spPr>
            <a:xfrm>
              <a:off x="6242697" y="4754079"/>
              <a:ext cx="63500" cy="65405"/>
            </a:xfrm>
            <a:custGeom>
              <a:avLst/>
              <a:gdLst/>
              <a:ahLst/>
              <a:cxnLst/>
              <a:rect l="l" t="t" r="r" b="b"/>
              <a:pathLst>
                <a:path w="63500" h="65404" extrusionOk="0">
                  <a:moveTo>
                    <a:pt x="48109" y="0"/>
                  </a:moveTo>
                  <a:lnTo>
                    <a:pt x="38296" y="3396"/>
                  </a:lnTo>
                  <a:lnTo>
                    <a:pt x="26500" y="10200"/>
                  </a:lnTo>
                  <a:lnTo>
                    <a:pt x="14924" y="16538"/>
                  </a:lnTo>
                  <a:lnTo>
                    <a:pt x="2609" y="23042"/>
                  </a:lnTo>
                  <a:lnTo>
                    <a:pt x="652" y="38514"/>
                  </a:lnTo>
                  <a:lnTo>
                    <a:pt x="0" y="47280"/>
                  </a:lnTo>
                  <a:lnTo>
                    <a:pt x="652" y="52589"/>
                  </a:lnTo>
                  <a:lnTo>
                    <a:pt x="2609" y="57688"/>
                  </a:lnTo>
                  <a:lnTo>
                    <a:pt x="4933" y="62666"/>
                  </a:lnTo>
                  <a:lnTo>
                    <a:pt x="16186" y="65384"/>
                  </a:lnTo>
                  <a:lnTo>
                    <a:pt x="23945" y="61130"/>
                  </a:lnTo>
                  <a:lnTo>
                    <a:pt x="28212" y="57227"/>
                  </a:lnTo>
                  <a:lnTo>
                    <a:pt x="37620" y="44517"/>
                  </a:lnTo>
                  <a:lnTo>
                    <a:pt x="42551" y="39972"/>
                  </a:lnTo>
                  <a:lnTo>
                    <a:pt x="54050" y="32054"/>
                  </a:lnTo>
                  <a:lnTo>
                    <a:pt x="60636" y="24814"/>
                  </a:lnTo>
                  <a:lnTo>
                    <a:pt x="63221" y="17937"/>
                  </a:lnTo>
                  <a:lnTo>
                    <a:pt x="62718" y="11104"/>
                  </a:lnTo>
                  <a:lnTo>
                    <a:pt x="60321" y="6057"/>
                  </a:lnTo>
                  <a:lnTo>
                    <a:pt x="55451" y="1621"/>
                  </a:lnTo>
                  <a:lnTo>
                    <a:pt x="48109" y="0"/>
                  </a:lnTo>
                  <a:close/>
                </a:path>
              </a:pathLst>
            </a:custGeom>
            <a:solidFill>
              <a:srgbClr val="0D0A11"/>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426" name="Google Shape;1426;p9"/>
            <p:cNvPicPr preferRelativeResize="0"/>
            <p:nvPr/>
          </p:nvPicPr>
          <p:blipFill rotWithShape="1">
            <a:blip r:embed="rId14">
              <a:alphaModFix/>
            </a:blip>
            <a:srcRect/>
            <a:stretch/>
          </p:blipFill>
          <p:spPr>
            <a:xfrm>
              <a:off x="6454076" y="4791361"/>
              <a:ext cx="91361" cy="67741"/>
            </a:xfrm>
            <a:prstGeom prst="rect">
              <a:avLst/>
            </a:prstGeom>
            <a:noFill/>
            <a:ln>
              <a:noFill/>
            </a:ln>
          </p:spPr>
        </p:pic>
        <p:sp>
          <p:nvSpPr>
            <p:cNvPr id="1427" name="Google Shape;1427;p9"/>
            <p:cNvSpPr/>
            <p:nvPr/>
          </p:nvSpPr>
          <p:spPr>
            <a:xfrm>
              <a:off x="6243763" y="4355167"/>
              <a:ext cx="163830" cy="431165"/>
            </a:xfrm>
            <a:custGeom>
              <a:avLst/>
              <a:gdLst/>
              <a:ahLst/>
              <a:cxnLst/>
              <a:rect l="l" t="t" r="r" b="b"/>
              <a:pathLst>
                <a:path w="163829" h="431164" extrusionOk="0">
                  <a:moveTo>
                    <a:pt x="105460" y="0"/>
                  </a:moveTo>
                  <a:lnTo>
                    <a:pt x="77314" y="54683"/>
                  </a:lnTo>
                  <a:lnTo>
                    <a:pt x="65150" y="118567"/>
                  </a:lnTo>
                  <a:lnTo>
                    <a:pt x="63452" y="180278"/>
                  </a:lnTo>
                  <a:lnTo>
                    <a:pt x="60950" y="215381"/>
                  </a:lnTo>
                  <a:lnTo>
                    <a:pt x="55067" y="245998"/>
                  </a:lnTo>
                  <a:lnTo>
                    <a:pt x="44087" y="274652"/>
                  </a:lnTo>
                  <a:lnTo>
                    <a:pt x="30052" y="305436"/>
                  </a:lnTo>
                  <a:lnTo>
                    <a:pt x="16892" y="335279"/>
                  </a:lnTo>
                  <a:lnTo>
                    <a:pt x="8534" y="361111"/>
                  </a:lnTo>
                  <a:lnTo>
                    <a:pt x="2371" y="391233"/>
                  </a:lnTo>
                  <a:lnTo>
                    <a:pt x="947" y="402034"/>
                  </a:lnTo>
                  <a:lnTo>
                    <a:pt x="0" y="416153"/>
                  </a:lnTo>
                  <a:lnTo>
                    <a:pt x="3701" y="428053"/>
                  </a:lnTo>
                  <a:lnTo>
                    <a:pt x="13331" y="430703"/>
                  </a:lnTo>
                  <a:lnTo>
                    <a:pt x="24053" y="426563"/>
                  </a:lnTo>
                  <a:lnTo>
                    <a:pt x="31026" y="418096"/>
                  </a:lnTo>
                  <a:lnTo>
                    <a:pt x="47215" y="380837"/>
                  </a:lnTo>
                  <a:lnTo>
                    <a:pt x="66932" y="344416"/>
                  </a:lnTo>
                  <a:lnTo>
                    <a:pt x="87015" y="309220"/>
                  </a:lnTo>
                  <a:lnTo>
                    <a:pt x="121755" y="229284"/>
                  </a:lnTo>
                  <a:lnTo>
                    <a:pt x="133344" y="183663"/>
                  </a:lnTo>
                  <a:lnTo>
                    <a:pt x="151211" y="92781"/>
                  </a:lnTo>
                  <a:lnTo>
                    <a:pt x="163626" y="46596"/>
                  </a:lnTo>
                  <a:lnTo>
                    <a:pt x="148608" y="35539"/>
                  </a:lnTo>
                  <a:lnTo>
                    <a:pt x="134164" y="24223"/>
                  </a:lnTo>
                  <a:lnTo>
                    <a:pt x="120008" y="12543"/>
                  </a:lnTo>
                  <a:lnTo>
                    <a:pt x="105460" y="0"/>
                  </a:lnTo>
                  <a:close/>
                </a:path>
              </a:pathLst>
            </a:custGeom>
            <a:solidFill>
              <a:srgbClr val="182736"/>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28" name="Google Shape;1428;p9"/>
            <p:cNvSpPr/>
            <p:nvPr/>
          </p:nvSpPr>
          <p:spPr>
            <a:xfrm>
              <a:off x="6346270" y="4347850"/>
              <a:ext cx="186690" cy="470534"/>
            </a:xfrm>
            <a:custGeom>
              <a:avLst/>
              <a:gdLst/>
              <a:ahLst/>
              <a:cxnLst/>
              <a:rect l="l" t="t" r="r" b="b"/>
              <a:pathLst>
                <a:path w="186690" h="470535" extrusionOk="0">
                  <a:moveTo>
                    <a:pt x="58802" y="0"/>
                  </a:moveTo>
                  <a:lnTo>
                    <a:pt x="39680" y="5051"/>
                  </a:lnTo>
                  <a:lnTo>
                    <a:pt x="20993" y="6931"/>
                  </a:lnTo>
                  <a:lnTo>
                    <a:pt x="6665" y="11701"/>
                  </a:lnTo>
                  <a:lnTo>
                    <a:pt x="624" y="25425"/>
                  </a:lnTo>
                  <a:lnTo>
                    <a:pt x="0" y="44480"/>
                  </a:lnTo>
                  <a:lnTo>
                    <a:pt x="1365" y="67579"/>
                  </a:lnTo>
                  <a:lnTo>
                    <a:pt x="22747" y="122440"/>
                  </a:lnTo>
                  <a:lnTo>
                    <a:pt x="55500" y="169156"/>
                  </a:lnTo>
                  <a:lnTo>
                    <a:pt x="122010" y="260629"/>
                  </a:lnTo>
                  <a:lnTo>
                    <a:pt x="117551" y="331036"/>
                  </a:lnTo>
                  <a:lnTo>
                    <a:pt x="113829" y="395276"/>
                  </a:lnTo>
                  <a:lnTo>
                    <a:pt x="110758" y="457746"/>
                  </a:lnTo>
                  <a:lnTo>
                    <a:pt x="113225" y="466665"/>
                  </a:lnTo>
                  <a:lnTo>
                    <a:pt x="123795" y="470500"/>
                  </a:lnTo>
                  <a:lnTo>
                    <a:pt x="136765" y="469501"/>
                  </a:lnTo>
                  <a:lnTo>
                    <a:pt x="158438" y="414815"/>
                  </a:lnTo>
                  <a:lnTo>
                    <a:pt x="169500" y="361026"/>
                  </a:lnTo>
                  <a:lnTo>
                    <a:pt x="178817" y="310270"/>
                  </a:lnTo>
                  <a:lnTo>
                    <a:pt x="185586" y="270268"/>
                  </a:lnTo>
                  <a:lnTo>
                    <a:pt x="186458" y="258967"/>
                  </a:lnTo>
                  <a:lnTo>
                    <a:pt x="185586" y="247742"/>
                  </a:lnTo>
                  <a:lnTo>
                    <a:pt x="160156" y="190678"/>
                  </a:lnTo>
                  <a:lnTo>
                    <a:pt x="109175" y="93250"/>
                  </a:lnTo>
                  <a:lnTo>
                    <a:pt x="82460" y="43304"/>
                  </a:lnTo>
                  <a:lnTo>
                    <a:pt x="58802" y="393"/>
                  </a:lnTo>
                  <a:lnTo>
                    <a:pt x="58802" y="0"/>
                  </a:lnTo>
                  <a:close/>
                </a:path>
              </a:pathLst>
            </a:custGeom>
            <a:solidFill>
              <a:srgbClr val="273A4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29" name="Google Shape;1429;p9"/>
            <p:cNvSpPr/>
            <p:nvPr/>
          </p:nvSpPr>
          <p:spPr>
            <a:xfrm>
              <a:off x="6265490" y="4120870"/>
              <a:ext cx="244475" cy="310515"/>
            </a:xfrm>
            <a:custGeom>
              <a:avLst/>
              <a:gdLst/>
              <a:ahLst/>
              <a:cxnLst/>
              <a:rect l="l" t="t" r="r" b="b"/>
              <a:pathLst>
                <a:path w="244475" h="310514" extrusionOk="0">
                  <a:moveTo>
                    <a:pt x="158885" y="0"/>
                  </a:moveTo>
                  <a:lnTo>
                    <a:pt x="104123" y="38671"/>
                  </a:lnTo>
                  <a:lnTo>
                    <a:pt x="89996" y="81422"/>
                  </a:lnTo>
                  <a:lnTo>
                    <a:pt x="86126" y="124678"/>
                  </a:lnTo>
                  <a:lnTo>
                    <a:pt x="86080" y="155768"/>
                  </a:lnTo>
                  <a:lnTo>
                    <a:pt x="76168" y="186108"/>
                  </a:lnTo>
                  <a:lnTo>
                    <a:pt x="53065" y="217458"/>
                  </a:lnTo>
                  <a:lnTo>
                    <a:pt x="24949" y="246065"/>
                  </a:lnTo>
                  <a:lnTo>
                    <a:pt x="0" y="268175"/>
                  </a:lnTo>
                  <a:lnTo>
                    <a:pt x="3727" y="276175"/>
                  </a:lnTo>
                  <a:lnTo>
                    <a:pt x="29849" y="281322"/>
                  </a:lnTo>
                  <a:lnTo>
                    <a:pt x="64113" y="286537"/>
                  </a:lnTo>
                  <a:lnTo>
                    <a:pt x="92265" y="294744"/>
                  </a:lnTo>
                  <a:lnTo>
                    <a:pt x="121749" y="308066"/>
                  </a:lnTo>
                  <a:lnTo>
                    <a:pt x="145492" y="310092"/>
                  </a:lnTo>
                  <a:lnTo>
                    <a:pt x="165019" y="296744"/>
                  </a:lnTo>
                  <a:lnTo>
                    <a:pt x="181851" y="263946"/>
                  </a:lnTo>
                  <a:lnTo>
                    <a:pt x="198252" y="216543"/>
                  </a:lnTo>
                  <a:lnTo>
                    <a:pt x="218833" y="154664"/>
                  </a:lnTo>
                  <a:lnTo>
                    <a:pt x="243890" y="78006"/>
                  </a:lnTo>
                  <a:lnTo>
                    <a:pt x="203147" y="27994"/>
                  </a:lnTo>
                  <a:lnTo>
                    <a:pt x="178217" y="4146"/>
                  </a:lnTo>
                  <a:lnTo>
                    <a:pt x="158885" y="0"/>
                  </a:lnTo>
                  <a:close/>
                </a:path>
              </a:pathLst>
            </a:custGeom>
            <a:solidFill>
              <a:srgbClr val="2B719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430" name="Google Shape;1430;p9"/>
            <p:cNvPicPr preferRelativeResize="0"/>
            <p:nvPr/>
          </p:nvPicPr>
          <p:blipFill rotWithShape="1">
            <a:blip r:embed="rId15">
              <a:alphaModFix/>
            </a:blip>
            <a:srcRect/>
            <a:stretch/>
          </p:blipFill>
          <p:spPr>
            <a:xfrm>
              <a:off x="6344965" y="4008610"/>
              <a:ext cx="372252" cy="421974"/>
            </a:xfrm>
            <a:prstGeom prst="rect">
              <a:avLst/>
            </a:prstGeom>
            <a:noFill/>
            <a:ln>
              <a:noFill/>
            </a:ln>
          </p:spPr>
        </p:pic>
        <p:pic>
          <p:nvPicPr>
            <p:cNvPr id="1431" name="Google Shape;1431;p9"/>
            <p:cNvPicPr preferRelativeResize="0"/>
            <p:nvPr/>
          </p:nvPicPr>
          <p:blipFill rotWithShape="1">
            <a:blip r:embed="rId16">
              <a:alphaModFix/>
            </a:blip>
            <a:srcRect/>
            <a:stretch/>
          </p:blipFill>
          <p:spPr>
            <a:xfrm>
              <a:off x="7376626" y="3526034"/>
              <a:ext cx="98261" cy="207023"/>
            </a:xfrm>
            <a:prstGeom prst="rect">
              <a:avLst/>
            </a:prstGeom>
            <a:noFill/>
            <a:ln>
              <a:noFill/>
            </a:ln>
          </p:spPr>
        </p:pic>
        <p:sp>
          <p:nvSpPr>
            <p:cNvPr id="1432" name="Google Shape;1432;p9"/>
            <p:cNvSpPr/>
            <p:nvPr/>
          </p:nvSpPr>
          <p:spPr>
            <a:xfrm>
              <a:off x="7421760" y="4088400"/>
              <a:ext cx="41910" cy="78105"/>
            </a:xfrm>
            <a:custGeom>
              <a:avLst/>
              <a:gdLst/>
              <a:ahLst/>
              <a:cxnLst/>
              <a:rect l="l" t="t" r="r" b="b"/>
              <a:pathLst>
                <a:path w="41909" h="78104" extrusionOk="0">
                  <a:moveTo>
                    <a:pt x="1955" y="0"/>
                  </a:moveTo>
                  <a:lnTo>
                    <a:pt x="3011" y="10703"/>
                  </a:lnTo>
                  <a:lnTo>
                    <a:pt x="3066" y="14630"/>
                  </a:lnTo>
                  <a:lnTo>
                    <a:pt x="3159" y="21264"/>
                  </a:lnTo>
                  <a:lnTo>
                    <a:pt x="2216" y="31394"/>
                  </a:lnTo>
                  <a:lnTo>
                    <a:pt x="0" y="40805"/>
                  </a:lnTo>
                  <a:lnTo>
                    <a:pt x="21335" y="75831"/>
                  </a:lnTo>
                  <a:lnTo>
                    <a:pt x="41884" y="77762"/>
                  </a:lnTo>
                  <a:lnTo>
                    <a:pt x="31902" y="66270"/>
                  </a:lnTo>
                  <a:lnTo>
                    <a:pt x="25700" y="51392"/>
                  </a:lnTo>
                  <a:lnTo>
                    <a:pt x="24005" y="33915"/>
                  </a:lnTo>
                  <a:lnTo>
                    <a:pt x="27478" y="14998"/>
                  </a:lnTo>
                  <a:lnTo>
                    <a:pt x="26917" y="14630"/>
                  </a:lnTo>
                  <a:lnTo>
                    <a:pt x="1955" y="0"/>
                  </a:lnTo>
                  <a:close/>
                </a:path>
              </a:pathLst>
            </a:custGeom>
            <a:solidFill>
              <a:srgbClr val="FFCFD1"/>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33" name="Google Shape;1433;p9"/>
            <p:cNvSpPr/>
            <p:nvPr/>
          </p:nvSpPr>
          <p:spPr>
            <a:xfrm>
              <a:off x="7414295" y="3727673"/>
              <a:ext cx="98425" cy="386080"/>
            </a:xfrm>
            <a:custGeom>
              <a:avLst/>
              <a:gdLst/>
              <a:ahLst/>
              <a:cxnLst/>
              <a:rect l="l" t="t" r="r" b="b"/>
              <a:pathLst>
                <a:path w="98425" h="386079" extrusionOk="0">
                  <a:moveTo>
                    <a:pt x="36949" y="0"/>
                  </a:moveTo>
                  <a:lnTo>
                    <a:pt x="36558" y="2809"/>
                  </a:lnTo>
                  <a:lnTo>
                    <a:pt x="34710" y="11501"/>
                  </a:lnTo>
                  <a:lnTo>
                    <a:pt x="30391" y="26472"/>
                  </a:lnTo>
                  <a:lnTo>
                    <a:pt x="22585" y="48120"/>
                  </a:lnTo>
                  <a:lnTo>
                    <a:pt x="15291" y="70353"/>
                  </a:lnTo>
                  <a:lnTo>
                    <a:pt x="12422" y="89739"/>
                  </a:lnTo>
                  <a:lnTo>
                    <a:pt x="12891" y="109776"/>
                  </a:lnTo>
                  <a:lnTo>
                    <a:pt x="15613" y="133959"/>
                  </a:lnTo>
                  <a:lnTo>
                    <a:pt x="19513" y="159930"/>
                  </a:lnTo>
                  <a:lnTo>
                    <a:pt x="22644" y="187774"/>
                  </a:lnTo>
                  <a:lnTo>
                    <a:pt x="21776" y="216911"/>
                  </a:lnTo>
                  <a:lnTo>
                    <a:pt x="13682" y="246760"/>
                  </a:lnTo>
                  <a:lnTo>
                    <a:pt x="3965" y="271354"/>
                  </a:lnTo>
                  <a:lnTo>
                    <a:pt x="0" y="293347"/>
                  </a:lnTo>
                  <a:lnTo>
                    <a:pt x="1132" y="325156"/>
                  </a:lnTo>
                  <a:lnTo>
                    <a:pt x="6710" y="379196"/>
                  </a:lnTo>
                  <a:lnTo>
                    <a:pt x="17001" y="384086"/>
                  </a:lnTo>
                  <a:lnTo>
                    <a:pt x="28022" y="385691"/>
                  </a:lnTo>
                  <a:lnTo>
                    <a:pt x="37883" y="383473"/>
                  </a:lnTo>
                  <a:lnTo>
                    <a:pt x="44696" y="376897"/>
                  </a:lnTo>
                  <a:lnTo>
                    <a:pt x="46169" y="363945"/>
                  </a:lnTo>
                  <a:lnTo>
                    <a:pt x="50371" y="331320"/>
                  </a:lnTo>
                  <a:lnTo>
                    <a:pt x="56970" y="288376"/>
                  </a:lnTo>
                  <a:lnTo>
                    <a:pt x="65638" y="244462"/>
                  </a:lnTo>
                  <a:lnTo>
                    <a:pt x="86236" y="161499"/>
                  </a:lnTo>
                  <a:lnTo>
                    <a:pt x="94268" y="123189"/>
                  </a:lnTo>
                  <a:lnTo>
                    <a:pt x="97832" y="90081"/>
                  </a:lnTo>
                  <a:lnTo>
                    <a:pt x="98404" y="49807"/>
                  </a:lnTo>
                  <a:lnTo>
                    <a:pt x="97832" y="8077"/>
                  </a:lnTo>
                  <a:lnTo>
                    <a:pt x="97832" y="8470"/>
                  </a:lnTo>
                  <a:lnTo>
                    <a:pt x="36949" y="0"/>
                  </a:lnTo>
                  <a:close/>
                </a:path>
              </a:pathLst>
            </a:custGeom>
            <a:solidFill>
              <a:srgbClr val="203C61"/>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434" name="Google Shape;1434;p9"/>
            <p:cNvPicPr preferRelativeResize="0"/>
            <p:nvPr/>
          </p:nvPicPr>
          <p:blipFill rotWithShape="1">
            <a:blip r:embed="rId17">
              <a:alphaModFix/>
            </a:blip>
            <a:srcRect/>
            <a:stretch/>
          </p:blipFill>
          <p:spPr>
            <a:xfrm>
              <a:off x="7417098" y="4125248"/>
              <a:ext cx="122158" cy="77467"/>
            </a:xfrm>
            <a:prstGeom prst="rect">
              <a:avLst/>
            </a:prstGeom>
            <a:noFill/>
            <a:ln>
              <a:noFill/>
            </a:ln>
          </p:spPr>
        </p:pic>
        <p:sp>
          <p:nvSpPr>
            <p:cNvPr id="1435" name="Google Shape;1435;p9"/>
            <p:cNvSpPr/>
            <p:nvPr/>
          </p:nvSpPr>
          <p:spPr>
            <a:xfrm>
              <a:off x="7472964" y="3734603"/>
              <a:ext cx="107950" cy="415925"/>
            </a:xfrm>
            <a:custGeom>
              <a:avLst/>
              <a:gdLst/>
              <a:ahLst/>
              <a:cxnLst/>
              <a:rect l="l" t="t" r="r" b="b"/>
              <a:pathLst>
                <a:path w="107950" h="415925" extrusionOk="0">
                  <a:moveTo>
                    <a:pt x="10858" y="0"/>
                  </a:moveTo>
                  <a:lnTo>
                    <a:pt x="8995" y="3121"/>
                  </a:lnTo>
                  <a:lnTo>
                    <a:pt x="4986" y="13714"/>
                  </a:lnTo>
                  <a:lnTo>
                    <a:pt x="1198" y="33620"/>
                  </a:lnTo>
                  <a:lnTo>
                    <a:pt x="0" y="64681"/>
                  </a:lnTo>
                  <a:lnTo>
                    <a:pt x="4356" y="102859"/>
                  </a:lnTo>
                  <a:lnTo>
                    <a:pt x="12790" y="128808"/>
                  </a:lnTo>
                  <a:lnTo>
                    <a:pt x="21808" y="149925"/>
                  </a:lnTo>
                  <a:lnTo>
                    <a:pt x="27914" y="173608"/>
                  </a:lnTo>
                  <a:lnTo>
                    <a:pt x="31804" y="199578"/>
                  </a:lnTo>
                  <a:lnTo>
                    <a:pt x="34934" y="227418"/>
                  </a:lnTo>
                  <a:lnTo>
                    <a:pt x="34068" y="256555"/>
                  </a:lnTo>
                  <a:lnTo>
                    <a:pt x="25971" y="286410"/>
                  </a:lnTo>
                  <a:lnTo>
                    <a:pt x="16261" y="310865"/>
                  </a:lnTo>
                  <a:lnTo>
                    <a:pt x="12296" y="331890"/>
                  </a:lnTo>
                  <a:lnTo>
                    <a:pt x="13423" y="361071"/>
                  </a:lnTo>
                  <a:lnTo>
                    <a:pt x="18986" y="409994"/>
                  </a:lnTo>
                  <a:lnTo>
                    <a:pt x="32157" y="413681"/>
                  </a:lnTo>
                  <a:lnTo>
                    <a:pt x="43516" y="415529"/>
                  </a:lnTo>
                  <a:lnTo>
                    <a:pt x="52694" y="412974"/>
                  </a:lnTo>
                  <a:lnTo>
                    <a:pt x="59321" y="403453"/>
                  </a:lnTo>
                  <a:lnTo>
                    <a:pt x="60430" y="392544"/>
                  </a:lnTo>
                  <a:lnTo>
                    <a:pt x="63830" y="364418"/>
                  </a:lnTo>
                  <a:lnTo>
                    <a:pt x="69630" y="325974"/>
                  </a:lnTo>
                  <a:lnTo>
                    <a:pt x="77939" y="284111"/>
                  </a:lnTo>
                  <a:lnTo>
                    <a:pt x="87768" y="240661"/>
                  </a:lnTo>
                  <a:lnTo>
                    <a:pt x="96981" y="195764"/>
                  </a:lnTo>
                  <a:lnTo>
                    <a:pt x="103944" y="153752"/>
                  </a:lnTo>
                  <a:lnTo>
                    <a:pt x="107022" y="118960"/>
                  </a:lnTo>
                  <a:lnTo>
                    <a:pt x="107344" y="94680"/>
                  </a:lnTo>
                  <a:lnTo>
                    <a:pt x="105308" y="74877"/>
                  </a:lnTo>
                  <a:lnTo>
                    <a:pt x="98986" y="49014"/>
                  </a:lnTo>
                  <a:lnTo>
                    <a:pt x="86448" y="6553"/>
                  </a:lnTo>
                  <a:lnTo>
                    <a:pt x="86448" y="6921"/>
                  </a:lnTo>
                  <a:lnTo>
                    <a:pt x="10858" y="0"/>
                  </a:lnTo>
                  <a:close/>
                </a:path>
              </a:pathLst>
            </a:custGeom>
            <a:solidFill>
              <a:srgbClr val="366295"/>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436" name="Google Shape;1436;p9"/>
            <p:cNvPicPr preferRelativeResize="0"/>
            <p:nvPr/>
          </p:nvPicPr>
          <p:blipFill rotWithShape="1">
            <a:blip r:embed="rId18">
              <a:alphaModFix/>
            </a:blip>
            <a:srcRect/>
            <a:stretch/>
          </p:blipFill>
          <p:spPr>
            <a:xfrm>
              <a:off x="7484569" y="4155514"/>
              <a:ext cx="68657" cy="70710"/>
            </a:xfrm>
            <a:prstGeom prst="rect">
              <a:avLst/>
            </a:prstGeom>
            <a:noFill/>
            <a:ln>
              <a:noFill/>
            </a:ln>
          </p:spPr>
        </p:pic>
        <p:sp>
          <p:nvSpPr>
            <p:cNvPr id="1437" name="Google Shape;1437;p9"/>
            <p:cNvSpPr/>
            <p:nvPr/>
          </p:nvSpPr>
          <p:spPr>
            <a:xfrm>
              <a:off x="7426043" y="3508615"/>
              <a:ext cx="153035" cy="288925"/>
            </a:xfrm>
            <a:custGeom>
              <a:avLst/>
              <a:gdLst/>
              <a:ahLst/>
              <a:cxnLst/>
              <a:rect l="l" t="t" r="r" b="b"/>
              <a:pathLst>
                <a:path w="153034" h="288925" extrusionOk="0">
                  <a:moveTo>
                    <a:pt x="48069" y="0"/>
                  </a:moveTo>
                  <a:lnTo>
                    <a:pt x="34545" y="2336"/>
                  </a:lnTo>
                  <a:lnTo>
                    <a:pt x="20440" y="10017"/>
                  </a:lnTo>
                  <a:lnTo>
                    <a:pt x="9678" y="24045"/>
                  </a:lnTo>
                  <a:lnTo>
                    <a:pt x="6184" y="45427"/>
                  </a:lnTo>
                  <a:lnTo>
                    <a:pt x="11182" y="73526"/>
                  </a:lnTo>
                  <a:lnTo>
                    <a:pt x="28601" y="124366"/>
                  </a:lnTo>
                  <a:lnTo>
                    <a:pt x="32956" y="152450"/>
                  </a:lnTo>
                  <a:lnTo>
                    <a:pt x="28299" y="186835"/>
                  </a:lnTo>
                  <a:lnTo>
                    <a:pt x="16916" y="223056"/>
                  </a:lnTo>
                  <a:lnTo>
                    <a:pt x="5313" y="251695"/>
                  </a:lnTo>
                  <a:lnTo>
                    <a:pt x="0" y="263334"/>
                  </a:lnTo>
                  <a:lnTo>
                    <a:pt x="27520" y="280628"/>
                  </a:lnTo>
                  <a:lnTo>
                    <a:pt x="67221" y="288750"/>
                  </a:lnTo>
                  <a:lnTo>
                    <a:pt x="111503" y="285322"/>
                  </a:lnTo>
                  <a:lnTo>
                    <a:pt x="152768" y="267969"/>
                  </a:lnTo>
                  <a:lnTo>
                    <a:pt x="135727" y="223073"/>
                  </a:lnTo>
                  <a:lnTo>
                    <a:pt x="126976" y="197599"/>
                  </a:lnTo>
                  <a:lnTo>
                    <a:pt x="123752" y="182087"/>
                  </a:lnTo>
                  <a:lnTo>
                    <a:pt x="123291" y="167081"/>
                  </a:lnTo>
                  <a:lnTo>
                    <a:pt x="125692" y="139048"/>
                  </a:lnTo>
                  <a:lnTo>
                    <a:pt x="131438" y="124115"/>
                  </a:lnTo>
                  <a:lnTo>
                    <a:pt x="138347" y="114304"/>
                  </a:lnTo>
                  <a:lnTo>
                    <a:pt x="144233" y="101638"/>
                  </a:lnTo>
                  <a:lnTo>
                    <a:pt x="145041" y="91430"/>
                  </a:lnTo>
                  <a:lnTo>
                    <a:pt x="142209" y="82632"/>
                  </a:lnTo>
                  <a:lnTo>
                    <a:pt x="137484" y="75063"/>
                  </a:lnTo>
                  <a:lnTo>
                    <a:pt x="132613" y="68541"/>
                  </a:lnTo>
                  <a:lnTo>
                    <a:pt x="129038" y="60038"/>
                  </a:lnTo>
                  <a:lnTo>
                    <a:pt x="111389" y="25920"/>
                  </a:lnTo>
                  <a:lnTo>
                    <a:pt x="76910" y="4548"/>
                  </a:lnTo>
                  <a:lnTo>
                    <a:pt x="56957" y="409"/>
                  </a:lnTo>
                  <a:lnTo>
                    <a:pt x="48069" y="0"/>
                  </a:lnTo>
                  <a:close/>
                </a:path>
              </a:pathLst>
            </a:custGeom>
            <a:solidFill>
              <a:srgbClr val="F7C1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438" name="Google Shape;1438;p9"/>
            <p:cNvPicPr preferRelativeResize="0"/>
            <p:nvPr/>
          </p:nvPicPr>
          <p:blipFill rotWithShape="1">
            <a:blip r:embed="rId19">
              <a:alphaModFix/>
            </a:blip>
            <a:srcRect/>
            <a:stretch/>
          </p:blipFill>
          <p:spPr>
            <a:xfrm>
              <a:off x="7407097" y="3366343"/>
              <a:ext cx="322551" cy="425626"/>
            </a:xfrm>
            <a:prstGeom prst="rect">
              <a:avLst/>
            </a:prstGeom>
            <a:noFill/>
            <a:ln>
              <a:noFill/>
            </a:ln>
          </p:spPr>
        </p:pic>
        <p:sp>
          <p:nvSpPr>
            <p:cNvPr id="1439" name="Google Shape;1439;p9"/>
            <p:cNvSpPr/>
            <p:nvPr/>
          </p:nvSpPr>
          <p:spPr>
            <a:xfrm>
              <a:off x="8046072" y="4109567"/>
              <a:ext cx="213360" cy="328930"/>
            </a:xfrm>
            <a:custGeom>
              <a:avLst/>
              <a:gdLst/>
              <a:ahLst/>
              <a:cxnLst/>
              <a:rect l="l" t="t" r="r" b="b"/>
              <a:pathLst>
                <a:path w="213359" h="328929" extrusionOk="0">
                  <a:moveTo>
                    <a:pt x="213258" y="48907"/>
                  </a:moveTo>
                  <a:lnTo>
                    <a:pt x="135686" y="79311"/>
                  </a:lnTo>
                  <a:lnTo>
                    <a:pt x="110947" y="66763"/>
                  </a:lnTo>
                  <a:lnTo>
                    <a:pt x="81026" y="57175"/>
                  </a:lnTo>
                  <a:lnTo>
                    <a:pt x="47040" y="51054"/>
                  </a:lnTo>
                  <a:lnTo>
                    <a:pt x="10071" y="48907"/>
                  </a:lnTo>
                  <a:lnTo>
                    <a:pt x="3860" y="48907"/>
                  </a:lnTo>
                  <a:lnTo>
                    <a:pt x="0" y="0"/>
                  </a:lnTo>
                  <a:lnTo>
                    <a:pt x="0" y="249072"/>
                  </a:lnTo>
                  <a:lnTo>
                    <a:pt x="3860" y="297980"/>
                  </a:lnTo>
                  <a:lnTo>
                    <a:pt x="10071" y="297980"/>
                  </a:lnTo>
                  <a:lnTo>
                    <a:pt x="47040" y="300126"/>
                  </a:lnTo>
                  <a:lnTo>
                    <a:pt x="81026" y="306247"/>
                  </a:lnTo>
                  <a:lnTo>
                    <a:pt x="110947" y="315836"/>
                  </a:lnTo>
                  <a:lnTo>
                    <a:pt x="135686" y="328396"/>
                  </a:lnTo>
                  <a:lnTo>
                    <a:pt x="213258" y="297980"/>
                  </a:lnTo>
                  <a:lnTo>
                    <a:pt x="213258" y="48907"/>
                  </a:lnTo>
                  <a:close/>
                </a:path>
              </a:pathLst>
            </a:custGeom>
            <a:solidFill>
              <a:srgbClr val="F3792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440" name="Google Shape;1440;p9"/>
            <p:cNvPicPr preferRelativeResize="0"/>
            <p:nvPr/>
          </p:nvPicPr>
          <p:blipFill rotWithShape="1">
            <a:blip r:embed="rId20">
              <a:alphaModFix/>
            </a:blip>
            <a:srcRect/>
            <a:stretch/>
          </p:blipFill>
          <p:spPr>
            <a:xfrm>
              <a:off x="8046073" y="4109563"/>
              <a:ext cx="213626" cy="79311"/>
            </a:xfrm>
            <a:prstGeom prst="rect">
              <a:avLst/>
            </a:prstGeom>
            <a:noFill/>
            <a:ln>
              <a:noFill/>
            </a:ln>
          </p:spPr>
        </p:pic>
        <p:sp>
          <p:nvSpPr>
            <p:cNvPr id="1441" name="Google Shape;1441;p9"/>
            <p:cNvSpPr/>
            <p:nvPr/>
          </p:nvSpPr>
          <p:spPr>
            <a:xfrm>
              <a:off x="7895994" y="4227371"/>
              <a:ext cx="154305" cy="260350"/>
            </a:xfrm>
            <a:custGeom>
              <a:avLst/>
              <a:gdLst/>
              <a:ahLst/>
              <a:cxnLst/>
              <a:rect l="l" t="t" r="r" b="b"/>
              <a:pathLst>
                <a:path w="154304" h="260350" extrusionOk="0">
                  <a:moveTo>
                    <a:pt x="153949" y="0"/>
                  </a:moveTo>
                  <a:lnTo>
                    <a:pt x="93740" y="7036"/>
                  </a:lnTo>
                  <a:lnTo>
                    <a:pt x="44837" y="24210"/>
                  </a:lnTo>
                  <a:lnTo>
                    <a:pt x="12003" y="49107"/>
                  </a:lnTo>
                  <a:lnTo>
                    <a:pt x="0" y="79311"/>
                  </a:lnTo>
                  <a:lnTo>
                    <a:pt x="0" y="259842"/>
                  </a:lnTo>
                  <a:lnTo>
                    <a:pt x="12003" y="229653"/>
                  </a:lnTo>
                  <a:lnTo>
                    <a:pt x="44837" y="204763"/>
                  </a:lnTo>
                  <a:lnTo>
                    <a:pt x="93740" y="187591"/>
                  </a:lnTo>
                  <a:lnTo>
                    <a:pt x="153949" y="180555"/>
                  </a:lnTo>
                  <a:lnTo>
                    <a:pt x="153949" y="0"/>
                  </a:lnTo>
                  <a:close/>
                </a:path>
              </a:pathLst>
            </a:custGeom>
            <a:solidFill>
              <a:srgbClr val="007A92"/>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42" name="Google Shape;1442;p9"/>
            <p:cNvSpPr/>
            <p:nvPr/>
          </p:nvSpPr>
          <p:spPr>
            <a:xfrm>
              <a:off x="7797508" y="4309745"/>
              <a:ext cx="99060" cy="182880"/>
            </a:xfrm>
            <a:custGeom>
              <a:avLst/>
              <a:gdLst/>
              <a:ahLst/>
              <a:cxnLst/>
              <a:rect l="l" t="t" r="r" b="b"/>
              <a:pathLst>
                <a:path w="99059" h="182879" extrusionOk="0">
                  <a:moveTo>
                    <a:pt x="98488" y="0"/>
                  </a:moveTo>
                  <a:lnTo>
                    <a:pt x="0" y="1536"/>
                  </a:lnTo>
                  <a:lnTo>
                    <a:pt x="0" y="182486"/>
                  </a:lnTo>
                  <a:lnTo>
                    <a:pt x="98488" y="180555"/>
                  </a:lnTo>
                  <a:lnTo>
                    <a:pt x="98488" y="0"/>
                  </a:lnTo>
                  <a:close/>
                </a:path>
              </a:pathLst>
            </a:custGeom>
            <a:solidFill>
              <a:srgbClr val="0090A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43" name="Google Shape;1443;p9"/>
            <p:cNvSpPr/>
            <p:nvPr/>
          </p:nvSpPr>
          <p:spPr>
            <a:xfrm>
              <a:off x="7797509" y="4178082"/>
              <a:ext cx="252729" cy="133350"/>
            </a:xfrm>
            <a:custGeom>
              <a:avLst/>
              <a:gdLst/>
              <a:ahLst/>
              <a:cxnLst/>
              <a:rect l="l" t="t" r="r" b="b"/>
              <a:pathLst>
                <a:path w="252729" h="133350" extrusionOk="0">
                  <a:moveTo>
                    <a:pt x="248539" y="0"/>
                  </a:moveTo>
                  <a:lnTo>
                    <a:pt x="189559" y="4517"/>
                  </a:lnTo>
                  <a:lnTo>
                    <a:pt x="135916" y="15207"/>
                  </a:lnTo>
                  <a:lnTo>
                    <a:pt x="89103" y="31268"/>
                  </a:lnTo>
                  <a:lnTo>
                    <a:pt x="50612" y="51898"/>
                  </a:lnTo>
                  <a:lnTo>
                    <a:pt x="4568" y="103664"/>
                  </a:lnTo>
                  <a:lnTo>
                    <a:pt x="0" y="133197"/>
                  </a:lnTo>
                  <a:lnTo>
                    <a:pt x="98488" y="131292"/>
                  </a:lnTo>
                  <a:lnTo>
                    <a:pt x="98488" y="128206"/>
                  </a:lnTo>
                  <a:lnTo>
                    <a:pt x="110491" y="98002"/>
                  </a:lnTo>
                  <a:lnTo>
                    <a:pt x="143324" y="73105"/>
                  </a:lnTo>
                  <a:lnTo>
                    <a:pt x="192223" y="55931"/>
                  </a:lnTo>
                  <a:lnTo>
                    <a:pt x="252425" y="48895"/>
                  </a:lnTo>
                  <a:lnTo>
                    <a:pt x="248539" y="0"/>
                  </a:lnTo>
                  <a:close/>
                </a:path>
              </a:pathLst>
            </a:custGeom>
            <a:solidFill>
              <a:srgbClr val="00A6C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44" name="Google Shape;1444;p9"/>
            <p:cNvSpPr/>
            <p:nvPr/>
          </p:nvSpPr>
          <p:spPr>
            <a:xfrm>
              <a:off x="8181766" y="4316297"/>
              <a:ext cx="34290" cy="164465"/>
            </a:xfrm>
            <a:custGeom>
              <a:avLst/>
              <a:gdLst/>
              <a:ahLst/>
              <a:cxnLst/>
              <a:rect l="l" t="t" r="r" b="b"/>
              <a:pathLst>
                <a:path w="34290" h="164464" extrusionOk="0">
                  <a:moveTo>
                    <a:pt x="0" y="0"/>
                  </a:moveTo>
                  <a:lnTo>
                    <a:pt x="0" y="114731"/>
                  </a:lnTo>
                  <a:lnTo>
                    <a:pt x="14333" y="125450"/>
                  </a:lnTo>
                  <a:lnTo>
                    <a:pt x="25063" y="137334"/>
                  </a:lnTo>
                  <a:lnTo>
                    <a:pt x="31793" y="150232"/>
                  </a:lnTo>
                  <a:lnTo>
                    <a:pt x="34124" y="163995"/>
                  </a:lnTo>
                  <a:lnTo>
                    <a:pt x="34124" y="49263"/>
                  </a:lnTo>
                  <a:lnTo>
                    <a:pt x="31793" y="35722"/>
                  </a:lnTo>
                  <a:lnTo>
                    <a:pt x="25063" y="22898"/>
                  </a:lnTo>
                  <a:lnTo>
                    <a:pt x="14333" y="10940"/>
                  </a:lnTo>
                  <a:lnTo>
                    <a:pt x="0" y="0"/>
                  </a:lnTo>
                  <a:close/>
                </a:path>
              </a:pathLst>
            </a:custGeom>
            <a:solidFill>
              <a:srgbClr val="00B371"/>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45" name="Google Shape;1445;p9"/>
            <p:cNvSpPr/>
            <p:nvPr/>
          </p:nvSpPr>
          <p:spPr>
            <a:xfrm>
              <a:off x="7797116" y="4365561"/>
              <a:ext cx="518159" cy="243204"/>
            </a:xfrm>
            <a:custGeom>
              <a:avLst/>
              <a:gdLst/>
              <a:ahLst/>
              <a:cxnLst/>
              <a:rect l="l" t="t" r="r" b="b"/>
              <a:pathLst>
                <a:path w="518159" h="243204" extrusionOk="0">
                  <a:moveTo>
                    <a:pt x="517651" y="0"/>
                  </a:moveTo>
                  <a:lnTo>
                    <a:pt x="492718" y="54911"/>
                  </a:lnTo>
                  <a:lnTo>
                    <a:pt x="425297" y="98194"/>
                  </a:lnTo>
                  <a:lnTo>
                    <a:pt x="379113" y="113602"/>
                  </a:lnTo>
                  <a:lnTo>
                    <a:pt x="326459" y="123856"/>
                  </a:lnTo>
                  <a:lnTo>
                    <a:pt x="268719" y="128206"/>
                  </a:lnTo>
                  <a:lnTo>
                    <a:pt x="258648" y="128206"/>
                  </a:lnTo>
                  <a:lnTo>
                    <a:pt x="201014" y="124997"/>
                  </a:lnTo>
                  <a:lnTo>
                    <a:pt x="147776" y="115829"/>
                  </a:lnTo>
                  <a:lnTo>
                    <a:pt x="100433" y="101387"/>
                  </a:lnTo>
                  <a:lnTo>
                    <a:pt x="60485" y="82359"/>
                  </a:lnTo>
                  <a:lnTo>
                    <a:pt x="29431" y="59431"/>
                  </a:lnTo>
                  <a:lnTo>
                    <a:pt x="0" y="4622"/>
                  </a:lnTo>
                  <a:lnTo>
                    <a:pt x="0" y="119354"/>
                  </a:lnTo>
                  <a:lnTo>
                    <a:pt x="29431" y="174146"/>
                  </a:lnTo>
                  <a:lnTo>
                    <a:pt x="60485" y="197070"/>
                  </a:lnTo>
                  <a:lnTo>
                    <a:pt x="100433" y="216095"/>
                  </a:lnTo>
                  <a:lnTo>
                    <a:pt x="147776" y="230536"/>
                  </a:lnTo>
                  <a:lnTo>
                    <a:pt x="201014" y="239704"/>
                  </a:lnTo>
                  <a:lnTo>
                    <a:pt x="258648" y="242912"/>
                  </a:lnTo>
                  <a:lnTo>
                    <a:pt x="268719" y="242912"/>
                  </a:lnTo>
                  <a:lnTo>
                    <a:pt x="326459" y="238560"/>
                  </a:lnTo>
                  <a:lnTo>
                    <a:pt x="379113" y="228308"/>
                  </a:lnTo>
                  <a:lnTo>
                    <a:pt x="425297" y="212905"/>
                  </a:lnTo>
                  <a:lnTo>
                    <a:pt x="463626" y="193099"/>
                  </a:lnTo>
                  <a:lnTo>
                    <a:pt x="511187" y="143264"/>
                  </a:lnTo>
                  <a:lnTo>
                    <a:pt x="517651" y="114731"/>
                  </a:lnTo>
                  <a:lnTo>
                    <a:pt x="517651" y="0"/>
                  </a:lnTo>
                  <a:close/>
                </a:path>
              </a:pathLst>
            </a:custGeom>
            <a:solidFill>
              <a:srgbClr val="2B719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46" name="Google Shape;1446;p9"/>
            <p:cNvSpPr/>
            <p:nvPr/>
          </p:nvSpPr>
          <p:spPr>
            <a:xfrm>
              <a:off x="7797122" y="4285890"/>
              <a:ext cx="518159" cy="208279"/>
            </a:xfrm>
            <a:custGeom>
              <a:avLst/>
              <a:gdLst/>
              <a:ahLst/>
              <a:cxnLst/>
              <a:rect l="l" t="t" r="r" b="b"/>
              <a:pathLst>
                <a:path w="518159" h="208279" extrusionOk="0">
                  <a:moveTo>
                    <a:pt x="462216" y="0"/>
                  </a:moveTo>
                  <a:lnTo>
                    <a:pt x="384251" y="30403"/>
                  </a:lnTo>
                  <a:lnTo>
                    <a:pt x="398584" y="41139"/>
                  </a:lnTo>
                  <a:lnTo>
                    <a:pt x="409314" y="53022"/>
                  </a:lnTo>
                  <a:lnTo>
                    <a:pt x="416044" y="65915"/>
                  </a:lnTo>
                  <a:lnTo>
                    <a:pt x="418376" y="79679"/>
                  </a:lnTo>
                  <a:lnTo>
                    <a:pt x="405848" y="110581"/>
                  </a:lnTo>
                  <a:lnTo>
                    <a:pt x="371657" y="135783"/>
                  </a:lnTo>
                  <a:lnTo>
                    <a:pt x="320890" y="152758"/>
                  </a:lnTo>
                  <a:lnTo>
                    <a:pt x="258635" y="158978"/>
                  </a:lnTo>
                  <a:lnTo>
                    <a:pt x="196807" y="153022"/>
                  </a:lnTo>
                  <a:lnTo>
                    <a:pt x="146718" y="136744"/>
                  </a:lnTo>
                  <a:lnTo>
                    <a:pt x="112547" y="112526"/>
                  </a:lnTo>
                  <a:lnTo>
                    <a:pt x="98475" y="82753"/>
                  </a:lnTo>
                  <a:lnTo>
                    <a:pt x="0" y="84683"/>
                  </a:lnTo>
                  <a:lnTo>
                    <a:pt x="29431" y="139489"/>
                  </a:lnTo>
                  <a:lnTo>
                    <a:pt x="60484" y="162414"/>
                  </a:lnTo>
                  <a:lnTo>
                    <a:pt x="100431" y="181440"/>
                  </a:lnTo>
                  <a:lnTo>
                    <a:pt x="147771" y="195879"/>
                  </a:lnTo>
                  <a:lnTo>
                    <a:pt x="201006" y="205046"/>
                  </a:lnTo>
                  <a:lnTo>
                    <a:pt x="258635" y="208254"/>
                  </a:lnTo>
                  <a:lnTo>
                    <a:pt x="268719" y="208254"/>
                  </a:lnTo>
                  <a:lnTo>
                    <a:pt x="327699" y="203746"/>
                  </a:lnTo>
                  <a:lnTo>
                    <a:pt x="381348" y="193062"/>
                  </a:lnTo>
                  <a:lnTo>
                    <a:pt x="428181" y="177005"/>
                  </a:lnTo>
                  <a:lnTo>
                    <a:pt x="466713" y="156374"/>
                  </a:lnTo>
                  <a:lnTo>
                    <a:pt x="512934" y="104599"/>
                  </a:lnTo>
                  <a:lnTo>
                    <a:pt x="517651" y="75057"/>
                  </a:lnTo>
                  <a:lnTo>
                    <a:pt x="513196" y="54508"/>
                  </a:lnTo>
                  <a:lnTo>
                    <a:pt x="502629" y="35402"/>
                  </a:lnTo>
                  <a:lnTo>
                    <a:pt x="485806" y="17451"/>
                  </a:lnTo>
                  <a:lnTo>
                    <a:pt x="462216" y="0"/>
                  </a:lnTo>
                  <a:close/>
                </a:path>
              </a:pathLst>
            </a:custGeom>
            <a:solidFill>
              <a:srgbClr val="40ACE1"/>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447" name="Google Shape;1447;p9"/>
            <p:cNvPicPr preferRelativeResize="0"/>
            <p:nvPr/>
          </p:nvPicPr>
          <p:blipFill rotWithShape="1">
            <a:blip r:embed="rId21">
              <a:alphaModFix/>
            </a:blip>
            <a:srcRect/>
            <a:stretch/>
          </p:blipFill>
          <p:spPr>
            <a:xfrm>
              <a:off x="6020031" y="4010248"/>
              <a:ext cx="141211" cy="80457"/>
            </a:xfrm>
            <a:prstGeom prst="rect">
              <a:avLst/>
            </a:prstGeom>
            <a:noFill/>
            <a:ln>
              <a:noFill/>
            </a:ln>
          </p:spPr>
        </p:pic>
        <p:sp>
          <p:nvSpPr>
            <p:cNvPr id="1448" name="Google Shape;1448;p9"/>
            <p:cNvSpPr/>
            <p:nvPr/>
          </p:nvSpPr>
          <p:spPr>
            <a:xfrm>
              <a:off x="5913790" y="4051435"/>
              <a:ext cx="349250" cy="135255"/>
            </a:xfrm>
            <a:custGeom>
              <a:avLst/>
              <a:gdLst/>
              <a:ahLst/>
              <a:cxnLst/>
              <a:rect l="l" t="t" r="r" b="b"/>
              <a:pathLst>
                <a:path w="349250" h="135254" extrusionOk="0">
                  <a:moveTo>
                    <a:pt x="0" y="0"/>
                  </a:moveTo>
                  <a:lnTo>
                    <a:pt x="0" y="35420"/>
                  </a:lnTo>
                  <a:lnTo>
                    <a:pt x="3202" y="54671"/>
                  </a:lnTo>
                  <a:lnTo>
                    <a:pt x="28942" y="90862"/>
                  </a:lnTo>
                  <a:lnTo>
                    <a:pt x="96907" y="125484"/>
                  </a:lnTo>
                  <a:lnTo>
                    <a:pt x="148315" y="134906"/>
                  </a:lnTo>
                  <a:lnTo>
                    <a:pt x="201710" y="134906"/>
                  </a:lnTo>
                  <a:lnTo>
                    <a:pt x="253019" y="125484"/>
                  </a:lnTo>
                  <a:lnTo>
                    <a:pt x="298170" y="106641"/>
                  </a:lnTo>
                  <a:lnTo>
                    <a:pt x="336230" y="73583"/>
                  </a:lnTo>
                  <a:lnTo>
                    <a:pt x="348983" y="36182"/>
                  </a:lnTo>
                  <a:lnTo>
                    <a:pt x="348983" y="762"/>
                  </a:lnTo>
                  <a:lnTo>
                    <a:pt x="345789" y="19732"/>
                  </a:lnTo>
                  <a:lnTo>
                    <a:pt x="336230" y="38161"/>
                  </a:lnTo>
                  <a:lnTo>
                    <a:pt x="320345" y="55502"/>
                  </a:lnTo>
                  <a:lnTo>
                    <a:pt x="298170" y="71208"/>
                  </a:lnTo>
                  <a:lnTo>
                    <a:pt x="253019" y="90057"/>
                  </a:lnTo>
                  <a:lnTo>
                    <a:pt x="201710" y="99482"/>
                  </a:lnTo>
                  <a:lnTo>
                    <a:pt x="148315" y="99482"/>
                  </a:lnTo>
                  <a:lnTo>
                    <a:pt x="96907" y="90057"/>
                  </a:lnTo>
                  <a:lnTo>
                    <a:pt x="51561" y="71208"/>
                  </a:lnTo>
                  <a:lnTo>
                    <a:pt x="12836" y="37923"/>
                  </a:lnTo>
                  <a:lnTo>
                    <a:pt x="3202" y="19250"/>
                  </a:lnTo>
                  <a:lnTo>
                    <a:pt x="0" y="0"/>
                  </a:lnTo>
                  <a:close/>
                </a:path>
              </a:pathLst>
            </a:custGeom>
            <a:solidFill>
              <a:srgbClr val="F8BD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49" name="Google Shape;1449;p9"/>
            <p:cNvSpPr/>
            <p:nvPr/>
          </p:nvSpPr>
          <p:spPr>
            <a:xfrm>
              <a:off x="5913924" y="3952327"/>
              <a:ext cx="348615" cy="198755"/>
            </a:xfrm>
            <a:custGeom>
              <a:avLst/>
              <a:gdLst/>
              <a:ahLst/>
              <a:cxnLst/>
              <a:rect l="l" t="t" r="r" b="b"/>
              <a:pathLst>
                <a:path w="348614" h="198754" extrusionOk="0">
                  <a:moveTo>
                    <a:pt x="200524" y="0"/>
                  </a:moveTo>
                  <a:lnTo>
                    <a:pt x="147123" y="0"/>
                  </a:lnTo>
                  <a:lnTo>
                    <a:pt x="95806" y="9424"/>
                  </a:lnTo>
                  <a:lnTo>
                    <a:pt x="50652" y="28273"/>
                  </a:lnTo>
                  <a:lnTo>
                    <a:pt x="12548" y="61292"/>
                  </a:lnTo>
                  <a:lnTo>
                    <a:pt x="0" y="98963"/>
                  </a:lnTo>
                  <a:lnTo>
                    <a:pt x="12970" y="136702"/>
                  </a:lnTo>
                  <a:lnTo>
                    <a:pt x="51427" y="169929"/>
                  </a:lnTo>
                  <a:lnTo>
                    <a:pt x="96772" y="188790"/>
                  </a:lnTo>
                  <a:lnTo>
                    <a:pt x="148180" y="198220"/>
                  </a:lnTo>
                  <a:lnTo>
                    <a:pt x="201575" y="198220"/>
                  </a:lnTo>
                  <a:lnTo>
                    <a:pt x="252884" y="188790"/>
                  </a:lnTo>
                  <a:lnTo>
                    <a:pt x="290412" y="173113"/>
                  </a:lnTo>
                  <a:lnTo>
                    <a:pt x="174931" y="173113"/>
                  </a:lnTo>
                  <a:lnTo>
                    <a:pt x="126749" y="167700"/>
                  </a:lnTo>
                  <a:lnTo>
                    <a:pt x="85410" y="151856"/>
                  </a:lnTo>
                  <a:lnTo>
                    <a:pt x="84777" y="151856"/>
                  </a:lnTo>
                  <a:lnTo>
                    <a:pt x="56404" y="127436"/>
                  </a:lnTo>
                  <a:lnTo>
                    <a:pt x="46864" y="99691"/>
                  </a:lnTo>
                  <a:lnTo>
                    <a:pt x="56084" y="71946"/>
                  </a:lnTo>
                  <a:lnTo>
                    <a:pt x="83989" y="47526"/>
                  </a:lnTo>
                  <a:lnTo>
                    <a:pt x="126190" y="31288"/>
                  </a:lnTo>
                  <a:lnTo>
                    <a:pt x="174393" y="25876"/>
                  </a:lnTo>
                  <a:lnTo>
                    <a:pt x="291495" y="25876"/>
                  </a:lnTo>
                  <a:lnTo>
                    <a:pt x="251929" y="9424"/>
                  </a:lnTo>
                  <a:lnTo>
                    <a:pt x="200524" y="0"/>
                  </a:lnTo>
                  <a:close/>
                </a:path>
                <a:path w="348614" h="198754" extrusionOk="0">
                  <a:moveTo>
                    <a:pt x="291495" y="25876"/>
                  </a:moveTo>
                  <a:lnTo>
                    <a:pt x="174393" y="25876"/>
                  </a:lnTo>
                  <a:lnTo>
                    <a:pt x="222669" y="31288"/>
                  </a:lnTo>
                  <a:lnTo>
                    <a:pt x="265091" y="47526"/>
                  </a:lnTo>
                  <a:lnTo>
                    <a:pt x="293222" y="71730"/>
                  </a:lnTo>
                  <a:lnTo>
                    <a:pt x="302503" y="98963"/>
                  </a:lnTo>
                  <a:lnTo>
                    <a:pt x="302525" y="99691"/>
                  </a:lnTo>
                  <a:lnTo>
                    <a:pt x="293372" y="127052"/>
                  </a:lnTo>
                  <a:lnTo>
                    <a:pt x="265460" y="151463"/>
                  </a:lnTo>
                  <a:lnTo>
                    <a:pt x="223108" y="167700"/>
                  </a:lnTo>
                  <a:lnTo>
                    <a:pt x="174931" y="173113"/>
                  </a:lnTo>
                  <a:lnTo>
                    <a:pt x="290412" y="173113"/>
                  </a:lnTo>
                  <a:lnTo>
                    <a:pt x="298035" y="169929"/>
                  </a:lnTo>
                  <a:lnTo>
                    <a:pt x="336144" y="136920"/>
                  </a:lnTo>
                  <a:lnTo>
                    <a:pt x="348545" y="99691"/>
                  </a:lnTo>
                  <a:lnTo>
                    <a:pt x="348594" y="98963"/>
                  </a:lnTo>
                  <a:lnTo>
                    <a:pt x="335718" y="61502"/>
                  </a:lnTo>
                  <a:lnTo>
                    <a:pt x="297260" y="28273"/>
                  </a:lnTo>
                  <a:lnTo>
                    <a:pt x="291495" y="25876"/>
                  </a:lnTo>
                  <a:close/>
                </a:path>
                <a:path w="348614" h="198754" extrusionOk="0">
                  <a:moveTo>
                    <a:pt x="84383" y="151463"/>
                  </a:moveTo>
                  <a:lnTo>
                    <a:pt x="84777" y="151856"/>
                  </a:lnTo>
                  <a:lnTo>
                    <a:pt x="85410" y="151856"/>
                  </a:lnTo>
                  <a:lnTo>
                    <a:pt x="84383" y="151463"/>
                  </a:lnTo>
                  <a:close/>
                </a:path>
              </a:pathLst>
            </a:custGeom>
            <a:solidFill>
              <a:srgbClr val="F7C1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50" name="Google Shape;1450;p9"/>
            <p:cNvSpPr/>
            <p:nvPr/>
          </p:nvSpPr>
          <p:spPr>
            <a:xfrm>
              <a:off x="5960236" y="3977419"/>
              <a:ext cx="256540" cy="147955"/>
            </a:xfrm>
            <a:custGeom>
              <a:avLst/>
              <a:gdLst/>
              <a:ahLst/>
              <a:cxnLst/>
              <a:rect l="l" t="t" r="r" b="b"/>
              <a:pathLst>
                <a:path w="256539" h="147954" extrusionOk="0">
                  <a:moveTo>
                    <a:pt x="127309" y="0"/>
                  </a:moveTo>
                  <a:lnTo>
                    <a:pt x="79118" y="5410"/>
                  </a:lnTo>
                  <a:lnTo>
                    <a:pt x="36923" y="21640"/>
                  </a:lnTo>
                  <a:lnTo>
                    <a:pt x="9071" y="46074"/>
                  </a:lnTo>
                  <a:lnTo>
                    <a:pt x="0" y="73634"/>
                  </a:lnTo>
                  <a:lnTo>
                    <a:pt x="56" y="74166"/>
                  </a:lnTo>
                  <a:lnTo>
                    <a:pt x="9488" y="101565"/>
                  </a:lnTo>
                  <a:lnTo>
                    <a:pt x="37685" y="125984"/>
                  </a:lnTo>
                  <a:lnTo>
                    <a:pt x="80106" y="142236"/>
                  </a:lnTo>
                  <a:lnTo>
                    <a:pt x="128378" y="147653"/>
                  </a:lnTo>
                  <a:lnTo>
                    <a:pt x="176576" y="142236"/>
                  </a:lnTo>
                  <a:lnTo>
                    <a:pt x="218775" y="125984"/>
                  </a:lnTo>
                  <a:lnTo>
                    <a:pt x="232174" y="114439"/>
                  </a:lnTo>
                  <a:lnTo>
                    <a:pt x="128808" y="114439"/>
                  </a:lnTo>
                  <a:lnTo>
                    <a:pt x="115000" y="113711"/>
                  </a:lnTo>
                  <a:lnTo>
                    <a:pt x="69476" y="95980"/>
                  </a:lnTo>
                  <a:lnTo>
                    <a:pt x="57949" y="74166"/>
                  </a:lnTo>
                  <a:lnTo>
                    <a:pt x="57866" y="73634"/>
                  </a:lnTo>
                  <a:lnTo>
                    <a:pt x="58737" y="67141"/>
                  </a:lnTo>
                  <a:lnTo>
                    <a:pt x="61352" y="60977"/>
                  </a:lnTo>
                  <a:lnTo>
                    <a:pt x="65710" y="55173"/>
                  </a:lnTo>
                  <a:lnTo>
                    <a:pt x="71810" y="49758"/>
                  </a:lnTo>
                  <a:lnTo>
                    <a:pt x="59402" y="42837"/>
                  </a:lnTo>
                  <a:lnTo>
                    <a:pt x="72979" y="34759"/>
                  </a:lnTo>
                  <a:lnTo>
                    <a:pt x="105968" y="34759"/>
                  </a:lnTo>
                  <a:lnTo>
                    <a:pt x="112557" y="33493"/>
                  </a:lnTo>
                  <a:lnTo>
                    <a:pt x="112374" y="33493"/>
                  </a:lnTo>
                  <a:lnTo>
                    <a:pt x="123004" y="32435"/>
                  </a:lnTo>
                  <a:lnTo>
                    <a:pt x="134915" y="32278"/>
                  </a:lnTo>
                  <a:lnTo>
                    <a:pt x="230208" y="32278"/>
                  </a:lnTo>
                  <a:lnTo>
                    <a:pt x="218381" y="22034"/>
                  </a:lnTo>
                  <a:lnTo>
                    <a:pt x="218000" y="21640"/>
                  </a:lnTo>
                  <a:lnTo>
                    <a:pt x="175576" y="5410"/>
                  </a:lnTo>
                  <a:lnTo>
                    <a:pt x="127309" y="0"/>
                  </a:lnTo>
                  <a:close/>
                </a:path>
                <a:path w="256539" h="147954" extrusionOk="0">
                  <a:moveTo>
                    <a:pt x="169931" y="106362"/>
                  </a:moveTo>
                  <a:lnTo>
                    <a:pt x="160555" y="109730"/>
                  </a:lnTo>
                  <a:lnTo>
                    <a:pt x="150531" y="112272"/>
                  </a:lnTo>
                  <a:lnTo>
                    <a:pt x="139927" y="113879"/>
                  </a:lnTo>
                  <a:lnTo>
                    <a:pt x="128808" y="114439"/>
                  </a:lnTo>
                  <a:lnTo>
                    <a:pt x="232174" y="114439"/>
                  </a:lnTo>
                  <a:lnTo>
                    <a:pt x="233515" y="113284"/>
                  </a:lnTo>
                  <a:lnTo>
                    <a:pt x="182326" y="113284"/>
                  </a:lnTo>
                  <a:lnTo>
                    <a:pt x="169931" y="106362"/>
                  </a:lnTo>
                  <a:close/>
                </a:path>
                <a:path w="256539" h="147954" extrusionOk="0">
                  <a:moveTo>
                    <a:pt x="248242" y="51295"/>
                  </a:moveTo>
                  <a:lnTo>
                    <a:pt x="187368" y="51295"/>
                  </a:lnTo>
                  <a:lnTo>
                    <a:pt x="193899" y="57162"/>
                  </a:lnTo>
                  <a:lnTo>
                    <a:pt x="198321" y="63277"/>
                  </a:lnTo>
                  <a:lnTo>
                    <a:pt x="200562" y="69754"/>
                  </a:lnTo>
                  <a:lnTo>
                    <a:pt x="200550" y="76708"/>
                  </a:lnTo>
                  <a:lnTo>
                    <a:pt x="198758" y="82092"/>
                  </a:lnTo>
                  <a:lnTo>
                    <a:pt x="198653" y="82409"/>
                  </a:lnTo>
                  <a:lnTo>
                    <a:pt x="195304" y="87926"/>
                  </a:lnTo>
                  <a:lnTo>
                    <a:pt x="190504" y="93222"/>
                  </a:lnTo>
                  <a:lnTo>
                    <a:pt x="184256" y="98259"/>
                  </a:lnTo>
                  <a:lnTo>
                    <a:pt x="196270" y="105181"/>
                  </a:lnTo>
                  <a:lnTo>
                    <a:pt x="182719" y="113284"/>
                  </a:lnTo>
                  <a:lnTo>
                    <a:pt x="233515" y="113284"/>
                  </a:lnTo>
                  <a:lnTo>
                    <a:pt x="246852" y="101792"/>
                  </a:lnTo>
                  <a:lnTo>
                    <a:pt x="256097" y="74166"/>
                  </a:lnTo>
                  <a:lnTo>
                    <a:pt x="248242" y="51295"/>
                  </a:lnTo>
                  <a:close/>
                </a:path>
                <a:path w="256539" h="147954" extrusionOk="0">
                  <a:moveTo>
                    <a:pt x="127652" y="52832"/>
                  </a:moveTo>
                  <a:lnTo>
                    <a:pt x="121442" y="53225"/>
                  </a:lnTo>
                  <a:lnTo>
                    <a:pt x="117187" y="53619"/>
                  </a:lnTo>
                  <a:lnTo>
                    <a:pt x="113289" y="54381"/>
                  </a:lnTo>
                  <a:lnTo>
                    <a:pt x="109821" y="55918"/>
                  </a:lnTo>
                  <a:lnTo>
                    <a:pt x="159059" y="84023"/>
                  </a:lnTo>
                  <a:lnTo>
                    <a:pt x="161777" y="82092"/>
                  </a:lnTo>
                  <a:lnTo>
                    <a:pt x="162933" y="79794"/>
                  </a:lnTo>
                  <a:lnTo>
                    <a:pt x="163708" y="77470"/>
                  </a:lnTo>
                  <a:lnTo>
                    <a:pt x="164725" y="74166"/>
                  </a:lnTo>
                  <a:lnTo>
                    <a:pt x="164831" y="73821"/>
                  </a:lnTo>
                  <a:lnTo>
                    <a:pt x="164889" y="73634"/>
                  </a:lnTo>
                  <a:lnTo>
                    <a:pt x="163327" y="70154"/>
                  </a:lnTo>
                  <a:lnTo>
                    <a:pt x="159904" y="67141"/>
                  </a:lnTo>
                  <a:lnTo>
                    <a:pt x="159695" y="67141"/>
                  </a:lnTo>
                  <a:lnTo>
                    <a:pt x="179982" y="55524"/>
                  </a:lnTo>
                  <a:lnTo>
                    <a:pt x="139273" y="55524"/>
                  </a:lnTo>
                  <a:lnTo>
                    <a:pt x="133837" y="53225"/>
                  </a:lnTo>
                  <a:lnTo>
                    <a:pt x="127652" y="52832"/>
                  </a:lnTo>
                  <a:close/>
                </a:path>
                <a:path w="256539" h="147954" extrusionOk="0">
                  <a:moveTo>
                    <a:pt x="230208" y="32278"/>
                  </a:moveTo>
                  <a:lnTo>
                    <a:pt x="134915" y="32278"/>
                  </a:lnTo>
                  <a:lnTo>
                    <a:pt x="146216" y="33493"/>
                  </a:lnTo>
                  <a:lnTo>
                    <a:pt x="156865" y="36007"/>
                  </a:lnTo>
                  <a:lnTo>
                    <a:pt x="166819" y="39751"/>
                  </a:lnTo>
                  <a:lnTo>
                    <a:pt x="139273" y="55524"/>
                  </a:lnTo>
                  <a:lnTo>
                    <a:pt x="179982" y="55524"/>
                  </a:lnTo>
                  <a:lnTo>
                    <a:pt x="187368" y="51295"/>
                  </a:lnTo>
                  <a:lnTo>
                    <a:pt x="248242" y="51295"/>
                  </a:lnTo>
                  <a:lnTo>
                    <a:pt x="246582" y="46461"/>
                  </a:lnTo>
                  <a:lnTo>
                    <a:pt x="230208" y="32278"/>
                  </a:lnTo>
                  <a:close/>
                </a:path>
                <a:path w="256539" h="147954" extrusionOk="0">
                  <a:moveTo>
                    <a:pt x="105968" y="34759"/>
                  </a:moveTo>
                  <a:lnTo>
                    <a:pt x="72979" y="34759"/>
                  </a:lnTo>
                  <a:lnTo>
                    <a:pt x="84993" y="41681"/>
                  </a:lnTo>
                  <a:lnTo>
                    <a:pt x="93715" y="38075"/>
                  </a:lnTo>
                  <a:lnTo>
                    <a:pt x="102979" y="35334"/>
                  </a:lnTo>
                  <a:lnTo>
                    <a:pt x="105968" y="34759"/>
                  </a:lnTo>
                  <a:close/>
                </a:path>
              </a:pathLst>
            </a:custGeom>
            <a:solidFill>
              <a:srgbClr val="F8BD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51" name="Google Shape;1451;p9"/>
            <p:cNvSpPr/>
            <p:nvPr/>
          </p:nvSpPr>
          <p:spPr>
            <a:xfrm>
              <a:off x="6018860" y="4026801"/>
              <a:ext cx="112395" cy="64769"/>
            </a:xfrm>
            <a:custGeom>
              <a:avLst/>
              <a:gdLst/>
              <a:ahLst/>
              <a:cxnLst/>
              <a:rect l="l" t="t" r="r" b="b"/>
              <a:pathLst>
                <a:path w="112395" h="64770" extrusionOk="0">
                  <a:moveTo>
                    <a:pt x="13970" y="0"/>
                  </a:moveTo>
                  <a:lnTo>
                    <a:pt x="7865" y="5401"/>
                  </a:lnTo>
                  <a:lnTo>
                    <a:pt x="3498" y="11201"/>
                  </a:lnTo>
                  <a:lnTo>
                    <a:pt x="875" y="17362"/>
                  </a:lnTo>
                  <a:lnTo>
                    <a:pt x="101" y="23101"/>
                  </a:lnTo>
                  <a:lnTo>
                    <a:pt x="0" y="23850"/>
                  </a:lnTo>
                  <a:lnTo>
                    <a:pt x="31921" y="58012"/>
                  </a:lnTo>
                  <a:lnTo>
                    <a:pt x="70967" y="64655"/>
                  </a:lnTo>
                  <a:lnTo>
                    <a:pt x="82019" y="64151"/>
                  </a:lnTo>
                  <a:lnTo>
                    <a:pt x="92530" y="62637"/>
                  </a:lnTo>
                  <a:lnTo>
                    <a:pt x="102534" y="60117"/>
                  </a:lnTo>
                  <a:lnTo>
                    <a:pt x="112064" y="56591"/>
                  </a:lnTo>
                  <a:lnTo>
                    <a:pt x="89850" y="43891"/>
                  </a:lnTo>
                  <a:lnTo>
                    <a:pt x="72898" y="43891"/>
                  </a:lnTo>
                  <a:lnTo>
                    <a:pt x="66134" y="43295"/>
                  </a:lnTo>
                  <a:lnTo>
                    <a:pt x="36449" y="28473"/>
                  </a:lnTo>
                  <a:lnTo>
                    <a:pt x="36449" y="23101"/>
                  </a:lnTo>
                  <a:lnTo>
                    <a:pt x="36080" y="20015"/>
                  </a:lnTo>
                  <a:lnTo>
                    <a:pt x="37206" y="17362"/>
                  </a:lnTo>
                  <a:lnTo>
                    <a:pt x="39166" y="14630"/>
                  </a:lnTo>
                  <a:lnTo>
                    <a:pt x="13970" y="0"/>
                  </a:lnTo>
                  <a:close/>
                </a:path>
                <a:path w="112395" h="64770" extrusionOk="0">
                  <a:moveTo>
                    <a:pt x="86635" y="42052"/>
                  </a:moveTo>
                  <a:lnTo>
                    <a:pt x="86195" y="42052"/>
                  </a:lnTo>
                  <a:lnTo>
                    <a:pt x="81826" y="43497"/>
                  </a:lnTo>
                  <a:lnTo>
                    <a:pt x="77177" y="43891"/>
                  </a:lnTo>
                  <a:lnTo>
                    <a:pt x="89850" y="43891"/>
                  </a:lnTo>
                  <a:lnTo>
                    <a:pt x="86635" y="42052"/>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452" name="Google Shape;1452;p9"/>
            <p:cNvPicPr preferRelativeResize="0"/>
            <p:nvPr/>
          </p:nvPicPr>
          <p:blipFill rotWithShape="1">
            <a:blip r:embed="rId22">
              <a:alphaModFix/>
            </a:blip>
            <a:srcRect/>
            <a:stretch/>
          </p:blipFill>
          <p:spPr>
            <a:xfrm>
              <a:off x="5924651" y="4085714"/>
              <a:ext cx="327646" cy="101615"/>
            </a:xfrm>
            <a:prstGeom prst="rect">
              <a:avLst/>
            </a:prstGeom>
            <a:noFill/>
            <a:ln>
              <a:noFill/>
            </a:ln>
          </p:spPr>
        </p:pic>
        <p:sp>
          <p:nvSpPr>
            <p:cNvPr id="1453" name="Google Shape;1453;p9"/>
            <p:cNvSpPr/>
            <p:nvPr/>
          </p:nvSpPr>
          <p:spPr>
            <a:xfrm>
              <a:off x="6045619" y="3963278"/>
              <a:ext cx="81915" cy="23495"/>
            </a:xfrm>
            <a:custGeom>
              <a:avLst/>
              <a:gdLst/>
              <a:ahLst/>
              <a:cxnLst/>
              <a:rect l="l" t="t" r="r" b="b"/>
              <a:pathLst>
                <a:path w="81914" h="23495" extrusionOk="0">
                  <a:moveTo>
                    <a:pt x="49922" y="0"/>
                  </a:moveTo>
                  <a:lnTo>
                    <a:pt x="8668" y="5625"/>
                  </a:lnTo>
                  <a:lnTo>
                    <a:pt x="0" y="9247"/>
                  </a:lnTo>
                  <a:lnTo>
                    <a:pt x="24828" y="23484"/>
                  </a:lnTo>
                  <a:lnTo>
                    <a:pt x="28689" y="21947"/>
                  </a:lnTo>
                  <a:lnTo>
                    <a:pt x="32194" y="20791"/>
                  </a:lnTo>
                  <a:lnTo>
                    <a:pt x="36449" y="20791"/>
                  </a:lnTo>
                  <a:lnTo>
                    <a:pt x="42659" y="20397"/>
                  </a:lnTo>
                  <a:lnTo>
                    <a:pt x="48463" y="21159"/>
                  </a:lnTo>
                  <a:lnTo>
                    <a:pt x="54279" y="23090"/>
                  </a:lnTo>
                  <a:lnTo>
                    <a:pt x="81826" y="7316"/>
                  </a:lnTo>
                  <a:lnTo>
                    <a:pt x="71872" y="3625"/>
                  </a:lnTo>
                  <a:lnTo>
                    <a:pt x="61223" y="1197"/>
                  </a:lnTo>
                  <a:lnTo>
                    <a:pt x="49922" y="0"/>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54" name="Google Shape;1454;p9"/>
            <p:cNvSpPr/>
            <p:nvPr/>
          </p:nvSpPr>
          <p:spPr>
            <a:xfrm>
              <a:off x="6054547" y="3994838"/>
              <a:ext cx="50800" cy="29845"/>
            </a:xfrm>
            <a:custGeom>
              <a:avLst/>
              <a:gdLst/>
              <a:ahLst/>
              <a:cxnLst/>
              <a:rect l="l" t="t" r="r" b="b"/>
              <a:pathLst>
                <a:path w="50800" h="29845" extrusionOk="0">
                  <a:moveTo>
                    <a:pt x="3086" y="0"/>
                  </a:moveTo>
                  <a:lnTo>
                    <a:pt x="1155" y="2705"/>
                  </a:lnTo>
                  <a:lnTo>
                    <a:pt x="368" y="5397"/>
                  </a:lnTo>
                  <a:lnTo>
                    <a:pt x="368" y="8483"/>
                  </a:lnTo>
                  <a:lnTo>
                    <a:pt x="0" y="8483"/>
                  </a:lnTo>
                  <a:lnTo>
                    <a:pt x="36448" y="29248"/>
                  </a:lnTo>
                  <a:lnTo>
                    <a:pt x="41490" y="29248"/>
                  </a:lnTo>
                  <a:lnTo>
                    <a:pt x="46532" y="28498"/>
                  </a:lnTo>
                  <a:lnTo>
                    <a:pt x="50787" y="27343"/>
                  </a:lnTo>
                  <a:lnTo>
                    <a:pt x="3086" y="0"/>
                  </a:lnTo>
                  <a:close/>
                </a:path>
              </a:pathLst>
            </a:custGeom>
            <a:solidFill>
              <a:srgbClr val="F4BD3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55" name="Google Shape;1455;p9"/>
            <p:cNvSpPr/>
            <p:nvPr/>
          </p:nvSpPr>
          <p:spPr>
            <a:xfrm>
              <a:off x="6020029" y="3965587"/>
              <a:ext cx="141605" cy="78740"/>
            </a:xfrm>
            <a:custGeom>
              <a:avLst/>
              <a:gdLst/>
              <a:ahLst/>
              <a:cxnLst/>
              <a:rect l="l" t="t" r="r" b="b"/>
              <a:pathLst>
                <a:path w="141604" h="78739" extrusionOk="0">
                  <a:moveTo>
                    <a:pt x="136867" y="70446"/>
                  </a:moveTo>
                  <a:lnTo>
                    <a:pt x="99656" y="49288"/>
                  </a:lnTo>
                  <a:lnTo>
                    <a:pt x="50393" y="20789"/>
                  </a:lnTo>
                  <a:lnTo>
                    <a:pt x="25590" y="6946"/>
                  </a:lnTo>
                  <a:lnTo>
                    <a:pt x="13576" y="0"/>
                  </a:lnTo>
                  <a:lnTo>
                    <a:pt x="0" y="7696"/>
                  </a:lnTo>
                  <a:lnTo>
                    <a:pt x="12407" y="15011"/>
                  </a:lnTo>
                  <a:lnTo>
                    <a:pt x="85305" y="56603"/>
                  </a:lnTo>
                  <a:lnTo>
                    <a:pt x="122923" y="78549"/>
                  </a:lnTo>
                  <a:lnTo>
                    <a:pt x="136867" y="70446"/>
                  </a:lnTo>
                  <a:close/>
                </a:path>
                <a:path w="141604" h="78739" extrusionOk="0">
                  <a:moveTo>
                    <a:pt x="141211" y="34963"/>
                  </a:moveTo>
                  <a:lnTo>
                    <a:pt x="139052" y="28384"/>
                  </a:lnTo>
                  <a:lnTo>
                    <a:pt x="134658" y="22263"/>
                  </a:lnTo>
                  <a:lnTo>
                    <a:pt x="127965" y="16560"/>
                  </a:lnTo>
                  <a:lnTo>
                    <a:pt x="100418" y="32334"/>
                  </a:lnTo>
                  <a:lnTo>
                    <a:pt x="103911" y="35814"/>
                  </a:lnTo>
                  <a:lnTo>
                    <a:pt x="105092" y="39281"/>
                  </a:lnTo>
                  <a:lnTo>
                    <a:pt x="104305" y="42735"/>
                  </a:lnTo>
                  <a:lnTo>
                    <a:pt x="104698" y="42735"/>
                  </a:lnTo>
                  <a:lnTo>
                    <a:pt x="103911" y="45059"/>
                  </a:lnTo>
                  <a:lnTo>
                    <a:pt x="102374" y="47358"/>
                  </a:lnTo>
                  <a:lnTo>
                    <a:pt x="100025" y="49288"/>
                  </a:lnTo>
                  <a:lnTo>
                    <a:pt x="124853" y="63525"/>
                  </a:lnTo>
                  <a:lnTo>
                    <a:pt x="131318" y="58534"/>
                  </a:lnTo>
                  <a:lnTo>
                    <a:pt x="136194" y="53327"/>
                  </a:lnTo>
                  <a:lnTo>
                    <a:pt x="139471" y="47828"/>
                  </a:lnTo>
                  <a:lnTo>
                    <a:pt x="141147" y="41973"/>
                  </a:lnTo>
                  <a:lnTo>
                    <a:pt x="141211" y="34963"/>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56" name="Google Shape;1456;p9"/>
            <p:cNvSpPr/>
            <p:nvPr/>
          </p:nvSpPr>
          <p:spPr>
            <a:xfrm>
              <a:off x="5913790" y="4004468"/>
              <a:ext cx="349250" cy="135255"/>
            </a:xfrm>
            <a:custGeom>
              <a:avLst/>
              <a:gdLst/>
              <a:ahLst/>
              <a:cxnLst/>
              <a:rect l="l" t="t" r="r" b="b"/>
              <a:pathLst>
                <a:path w="349250" h="135254" extrusionOk="0">
                  <a:moveTo>
                    <a:pt x="0" y="0"/>
                  </a:moveTo>
                  <a:lnTo>
                    <a:pt x="0" y="35420"/>
                  </a:lnTo>
                  <a:lnTo>
                    <a:pt x="3202" y="54671"/>
                  </a:lnTo>
                  <a:lnTo>
                    <a:pt x="28942" y="90862"/>
                  </a:lnTo>
                  <a:lnTo>
                    <a:pt x="96907" y="125484"/>
                  </a:lnTo>
                  <a:lnTo>
                    <a:pt x="148315" y="134906"/>
                  </a:lnTo>
                  <a:lnTo>
                    <a:pt x="201710" y="134906"/>
                  </a:lnTo>
                  <a:lnTo>
                    <a:pt x="253019" y="125484"/>
                  </a:lnTo>
                  <a:lnTo>
                    <a:pt x="298170" y="106641"/>
                  </a:lnTo>
                  <a:lnTo>
                    <a:pt x="336230" y="73583"/>
                  </a:lnTo>
                  <a:lnTo>
                    <a:pt x="348983" y="36182"/>
                  </a:lnTo>
                  <a:lnTo>
                    <a:pt x="348983" y="762"/>
                  </a:lnTo>
                  <a:lnTo>
                    <a:pt x="345789" y="19732"/>
                  </a:lnTo>
                  <a:lnTo>
                    <a:pt x="336230" y="38161"/>
                  </a:lnTo>
                  <a:lnTo>
                    <a:pt x="320345" y="55502"/>
                  </a:lnTo>
                  <a:lnTo>
                    <a:pt x="298170" y="71208"/>
                  </a:lnTo>
                  <a:lnTo>
                    <a:pt x="253019" y="90069"/>
                  </a:lnTo>
                  <a:lnTo>
                    <a:pt x="201710" y="99500"/>
                  </a:lnTo>
                  <a:lnTo>
                    <a:pt x="148315" y="99500"/>
                  </a:lnTo>
                  <a:lnTo>
                    <a:pt x="96907" y="90069"/>
                  </a:lnTo>
                  <a:lnTo>
                    <a:pt x="51561" y="71208"/>
                  </a:lnTo>
                  <a:lnTo>
                    <a:pt x="12836" y="37923"/>
                  </a:lnTo>
                  <a:lnTo>
                    <a:pt x="3202" y="19250"/>
                  </a:lnTo>
                  <a:lnTo>
                    <a:pt x="0" y="0"/>
                  </a:lnTo>
                  <a:close/>
                </a:path>
              </a:pathLst>
            </a:custGeom>
            <a:solidFill>
              <a:srgbClr val="F8BD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57" name="Google Shape;1457;p9"/>
            <p:cNvSpPr/>
            <p:nvPr/>
          </p:nvSpPr>
          <p:spPr>
            <a:xfrm>
              <a:off x="5913924" y="3905358"/>
              <a:ext cx="348615" cy="198755"/>
            </a:xfrm>
            <a:custGeom>
              <a:avLst/>
              <a:gdLst/>
              <a:ahLst/>
              <a:cxnLst/>
              <a:rect l="l" t="t" r="r" b="b"/>
              <a:pathLst>
                <a:path w="348614" h="198754" extrusionOk="0">
                  <a:moveTo>
                    <a:pt x="200524" y="0"/>
                  </a:moveTo>
                  <a:lnTo>
                    <a:pt x="147123" y="0"/>
                  </a:lnTo>
                  <a:lnTo>
                    <a:pt x="95806" y="9424"/>
                  </a:lnTo>
                  <a:lnTo>
                    <a:pt x="50652" y="28273"/>
                  </a:lnTo>
                  <a:lnTo>
                    <a:pt x="12548" y="61292"/>
                  </a:lnTo>
                  <a:lnTo>
                    <a:pt x="0" y="98966"/>
                  </a:lnTo>
                  <a:lnTo>
                    <a:pt x="12970" y="136713"/>
                  </a:lnTo>
                  <a:lnTo>
                    <a:pt x="51427" y="169954"/>
                  </a:lnTo>
                  <a:lnTo>
                    <a:pt x="96772" y="188803"/>
                  </a:lnTo>
                  <a:lnTo>
                    <a:pt x="148180" y="198227"/>
                  </a:lnTo>
                  <a:lnTo>
                    <a:pt x="201575" y="198227"/>
                  </a:lnTo>
                  <a:lnTo>
                    <a:pt x="252884" y="188803"/>
                  </a:lnTo>
                  <a:lnTo>
                    <a:pt x="290468" y="173113"/>
                  </a:lnTo>
                  <a:lnTo>
                    <a:pt x="174931" y="173113"/>
                  </a:lnTo>
                  <a:lnTo>
                    <a:pt x="126749" y="167700"/>
                  </a:lnTo>
                  <a:lnTo>
                    <a:pt x="85410" y="151856"/>
                  </a:lnTo>
                  <a:lnTo>
                    <a:pt x="84777" y="151856"/>
                  </a:lnTo>
                  <a:lnTo>
                    <a:pt x="56404" y="127434"/>
                  </a:lnTo>
                  <a:lnTo>
                    <a:pt x="46864" y="99686"/>
                  </a:lnTo>
                  <a:lnTo>
                    <a:pt x="56084" y="71941"/>
                  </a:lnTo>
                  <a:lnTo>
                    <a:pt x="83989" y="47526"/>
                  </a:lnTo>
                  <a:lnTo>
                    <a:pt x="126190" y="31288"/>
                  </a:lnTo>
                  <a:lnTo>
                    <a:pt x="174393" y="25876"/>
                  </a:lnTo>
                  <a:lnTo>
                    <a:pt x="291495" y="25876"/>
                  </a:lnTo>
                  <a:lnTo>
                    <a:pt x="251929" y="9424"/>
                  </a:lnTo>
                  <a:lnTo>
                    <a:pt x="200524" y="0"/>
                  </a:lnTo>
                  <a:close/>
                </a:path>
                <a:path w="348614" h="198754" extrusionOk="0">
                  <a:moveTo>
                    <a:pt x="291495" y="25876"/>
                  </a:moveTo>
                  <a:lnTo>
                    <a:pt x="174393" y="25876"/>
                  </a:lnTo>
                  <a:lnTo>
                    <a:pt x="222669" y="31288"/>
                  </a:lnTo>
                  <a:lnTo>
                    <a:pt x="265091" y="47526"/>
                  </a:lnTo>
                  <a:lnTo>
                    <a:pt x="293222" y="71730"/>
                  </a:lnTo>
                  <a:lnTo>
                    <a:pt x="302504" y="98966"/>
                  </a:lnTo>
                  <a:lnTo>
                    <a:pt x="302527" y="99686"/>
                  </a:lnTo>
                  <a:lnTo>
                    <a:pt x="293372" y="127052"/>
                  </a:lnTo>
                  <a:lnTo>
                    <a:pt x="265460" y="151463"/>
                  </a:lnTo>
                  <a:lnTo>
                    <a:pt x="223108" y="167700"/>
                  </a:lnTo>
                  <a:lnTo>
                    <a:pt x="174931" y="173113"/>
                  </a:lnTo>
                  <a:lnTo>
                    <a:pt x="290468" y="173113"/>
                  </a:lnTo>
                  <a:lnTo>
                    <a:pt x="298035" y="169954"/>
                  </a:lnTo>
                  <a:lnTo>
                    <a:pt x="336144" y="136931"/>
                  </a:lnTo>
                  <a:lnTo>
                    <a:pt x="348547" y="99686"/>
                  </a:lnTo>
                  <a:lnTo>
                    <a:pt x="348594" y="98966"/>
                  </a:lnTo>
                  <a:lnTo>
                    <a:pt x="335718" y="61503"/>
                  </a:lnTo>
                  <a:lnTo>
                    <a:pt x="297260" y="28273"/>
                  </a:lnTo>
                  <a:lnTo>
                    <a:pt x="291495" y="25876"/>
                  </a:lnTo>
                  <a:close/>
                </a:path>
                <a:path w="348614" h="198754" extrusionOk="0">
                  <a:moveTo>
                    <a:pt x="84383" y="151463"/>
                  </a:moveTo>
                  <a:lnTo>
                    <a:pt x="84777" y="151856"/>
                  </a:lnTo>
                  <a:lnTo>
                    <a:pt x="85410" y="151856"/>
                  </a:lnTo>
                  <a:lnTo>
                    <a:pt x="84383" y="151463"/>
                  </a:lnTo>
                  <a:close/>
                </a:path>
              </a:pathLst>
            </a:custGeom>
            <a:solidFill>
              <a:srgbClr val="F7C1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58" name="Google Shape;1458;p9"/>
            <p:cNvSpPr/>
            <p:nvPr/>
          </p:nvSpPr>
          <p:spPr>
            <a:xfrm>
              <a:off x="5960174" y="3930458"/>
              <a:ext cx="256540" cy="147955"/>
            </a:xfrm>
            <a:custGeom>
              <a:avLst/>
              <a:gdLst/>
              <a:ahLst/>
              <a:cxnLst/>
              <a:rect l="l" t="t" r="r" b="b"/>
              <a:pathLst>
                <a:path w="256539" h="147954" extrusionOk="0">
                  <a:moveTo>
                    <a:pt x="127371" y="0"/>
                  </a:moveTo>
                  <a:lnTo>
                    <a:pt x="79180" y="5417"/>
                  </a:lnTo>
                  <a:lnTo>
                    <a:pt x="36985" y="21669"/>
                  </a:lnTo>
                  <a:lnTo>
                    <a:pt x="9133" y="46080"/>
                  </a:lnTo>
                  <a:lnTo>
                    <a:pt x="0" y="73817"/>
                  </a:lnTo>
                  <a:lnTo>
                    <a:pt x="9550" y="101556"/>
                  </a:lnTo>
                  <a:lnTo>
                    <a:pt x="37747" y="125974"/>
                  </a:lnTo>
                  <a:lnTo>
                    <a:pt x="80167" y="142226"/>
                  </a:lnTo>
                  <a:lnTo>
                    <a:pt x="128439" y="147643"/>
                  </a:lnTo>
                  <a:lnTo>
                    <a:pt x="176638" y="142226"/>
                  </a:lnTo>
                  <a:lnTo>
                    <a:pt x="218836" y="125974"/>
                  </a:lnTo>
                  <a:lnTo>
                    <a:pt x="231778" y="114823"/>
                  </a:lnTo>
                  <a:lnTo>
                    <a:pt x="128870" y="114823"/>
                  </a:lnTo>
                  <a:lnTo>
                    <a:pt x="115062" y="114096"/>
                  </a:lnTo>
                  <a:lnTo>
                    <a:pt x="69538" y="96364"/>
                  </a:lnTo>
                  <a:lnTo>
                    <a:pt x="57949" y="74156"/>
                  </a:lnTo>
                  <a:lnTo>
                    <a:pt x="57954" y="73817"/>
                  </a:lnTo>
                  <a:lnTo>
                    <a:pt x="58799" y="67521"/>
                  </a:lnTo>
                  <a:lnTo>
                    <a:pt x="61414" y="61352"/>
                  </a:lnTo>
                  <a:lnTo>
                    <a:pt x="65771" y="55546"/>
                  </a:lnTo>
                  <a:lnTo>
                    <a:pt x="71872" y="50142"/>
                  </a:lnTo>
                  <a:lnTo>
                    <a:pt x="59464" y="43221"/>
                  </a:lnTo>
                  <a:lnTo>
                    <a:pt x="73040" y="35118"/>
                  </a:lnTo>
                  <a:lnTo>
                    <a:pt x="106071" y="35118"/>
                  </a:lnTo>
                  <a:lnTo>
                    <a:pt x="112544" y="33877"/>
                  </a:lnTo>
                  <a:lnTo>
                    <a:pt x="112285" y="33877"/>
                  </a:lnTo>
                  <a:lnTo>
                    <a:pt x="123066" y="32819"/>
                  </a:lnTo>
                  <a:lnTo>
                    <a:pt x="134977" y="32662"/>
                  </a:lnTo>
                  <a:lnTo>
                    <a:pt x="230724" y="32662"/>
                  </a:lnTo>
                  <a:lnTo>
                    <a:pt x="218443" y="22024"/>
                  </a:lnTo>
                  <a:lnTo>
                    <a:pt x="218062" y="21669"/>
                  </a:lnTo>
                  <a:lnTo>
                    <a:pt x="175638" y="5417"/>
                  </a:lnTo>
                  <a:lnTo>
                    <a:pt x="127371" y="0"/>
                  </a:lnTo>
                  <a:close/>
                </a:path>
                <a:path w="256539" h="147954" extrusionOk="0">
                  <a:moveTo>
                    <a:pt x="169992" y="106721"/>
                  </a:moveTo>
                  <a:lnTo>
                    <a:pt x="160616" y="110103"/>
                  </a:lnTo>
                  <a:lnTo>
                    <a:pt x="150593" y="112653"/>
                  </a:lnTo>
                  <a:lnTo>
                    <a:pt x="139988" y="114263"/>
                  </a:lnTo>
                  <a:lnTo>
                    <a:pt x="128870" y="114823"/>
                  </a:lnTo>
                  <a:lnTo>
                    <a:pt x="231778" y="114823"/>
                  </a:lnTo>
                  <a:lnTo>
                    <a:pt x="233120" y="113668"/>
                  </a:lnTo>
                  <a:lnTo>
                    <a:pt x="182387" y="113668"/>
                  </a:lnTo>
                  <a:lnTo>
                    <a:pt x="169992" y="106721"/>
                  </a:lnTo>
                  <a:close/>
                </a:path>
                <a:path w="256539" h="147954" extrusionOk="0">
                  <a:moveTo>
                    <a:pt x="248439" y="51679"/>
                  </a:moveTo>
                  <a:lnTo>
                    <a:pt x="187429" y="51679"/>
                  </a:lnTo>
                  <a:lnTo>
                    <a:pt x="193961" y="57546"/>
                  </a:lnTo>
                  <a:lnTo>
                    <a:pt x="198383" y="63661"/>
                  </a:lnTo>
                  <a:lnTo>
                    <a:pt x="200624" y="70138"/>
                  </a:lnTo>
                  <a:lnTo>
                    <a:pt x="200612" y="77092"/>
                  </a:lnTo>
                  <a:lnTo>
                    <a:pt x="198815" y="82476"/>
                  </a:lnTo>
                  <a:lnTo>
                    <a:pt x="198714" y="82779"/>
                  </a:lnTo>
                  <a:lnTo>
                    <a:pt x="195365" y="88291"/>
                  </a:lnTo>
                  <a:lnTo>
                    <a:pt x="190566" y="93592"/>
                  </a:lnTo>
                  <a:lnTo>
                    <a:pt x="184318" y="98644"/>
                  </a:lnTo>
                  <a:lnTo>
                    <a:pt x="196332" y="105565"/>
                  </a:lnTo>
                  <a:lnTo>
                    <a:pt x="182781" y="113668"/>
                  </a:lnTo>
                  <a:lnTo>
                    <a:pt x="233120" y="113668"/>
                  </a:lnTo>
                  <a:lnTo>
                    <a:pt x="246914" y="101783"/>
                  </a:lnTo>
                  <a:lnTo>
                    <a:pt x="256158" y="74156"/>
                  </a:lnTo>
                  <a:lnTo>
                    <a:pt x="248439" y="51679"/>
                  </a:lnTo>
                  <a:close/>
                </a:path>
                <a:path w="256539" h="147954" extrusionOk="0">
                  <a:moveTo>
                    <a:pt x="127714" y="53216"/>
                  </a:moveTo>
                  <a:lnTo>
                    <a:pt x="121504" y="53609"/>
                  </a:lnTo>
                  <a:lnTo>
                    <a:pt x="117249" y="53978"/>
                  </a:lnTo>
                  <a:lnTo>
                    <a:pt x="113350" y="54765"/>
                  </a:lnTo>
                  <a:lnTo>
                    <a:pt x="109883" y="56302"/>
                  </a:lnTo>
                  <a:lnTo>
                    <a:pt x="159121" y="84407"/>
                  </a:lnTo>
                  <a:lnTo>
                    <a:pt x="161839" y="82476"/>
                  </a:lnTo>
                  <a:lnTo>
                    <a:pt x="162994" y="80178"/>
                  </a:lnTo>
                  <a:lnTo>
                    <a:pt x="163769" y="77854"/>
                  </a:lnTo>
                  <a:lnTo>
                    <a:pt x="164908" y="74156"/>
                  </a:lnTo>
                  <a:lnTo>
                    <a:pt x="164860" y="73817"/>
                  </a:lnTo>
                  <a:lnTo>
                    <a:pt x="163388" y="70538"/>
                  </a:lnTo>
                  <a:lnTo>
                    <a:pt x="159961" y="67521"/>
                  </a:lnTo>
                  <a:lnTo>
                    <a:pt x="159763" y="67521"/>
                  </a:lnTo>
                  <a:lnTo>
                    <a:pt x="180044" y="55908"/>
                  </a:lnTo>
                  <a:lnTo>
                    <a:pt x="139334" y="55908"/>
                  </a:lnTo>
                  <a:lnTo>
                    <a:pt x="133899" y="53609"/>
                  </a:lnTo>
                  <a:lnTo>
                    <a:pt x="127714" y="53216"/>
                  </a:lnTo>
                  <a:close/>
                </a:path>
                <a:path w="256539" h="147954" extrusionOk="0">
                  <a:moveTo>
                    <a:pt x="230724" y="32662"/>
                  </a:moveTo>
                  <a:lnTo>
                    <a:pt x="134977" y="32662"/>
                  </a:lnTo>
                  <a:lnTo>
                    <a:pt x="146278" y="33877"/>
                  </a:lnTo>
                  <a:lnTo>
                    <a:pt x="156927" y="36391"/>
                  </a:lnTo>
                  <a:lnTo>
                    <a:pt x="166881" y="40135"/>
                  </a:lnTo>
                  <a:lnTo>
                    <a:pt x="139334" y="55908"/>
                  </a:lnTo>
                  <a:lnTo>
                    <a:pt x="180044" y="55908"/>
                  </a:lnTo>
                  <a:lnTo>
                    <a:pt x="187429" y="51679"/>
                  </a:lnTo>
                  <a:lnTo>
                    <a:pt x="248439" y="51679"/>
                  </a:lnTo>
                  <a:lnTo>
                    <a:pt x="246643" y="46452"/>
                  </a:lnTo>
                  <a:lnTo>
                    <a:pt x="230724" y="32662"/>
                  </a:lnTo>
                  <a:close/>
                </a:path>
                <a:path w="256539" h="147954" extrusionOk="0">
                  <a:moveTo>
                    <a:pt x="106071" y="35118"/>
                  </a:moveTo>
                  <a:lnTo>
                    <a:pt x="73040" y="35118"/>
                  </a:lnTo>
                  <a:lnTo>
                    <a:pt x="85055" y="42065"/>
                  </a:lnTo>
                  <a:lnTo>
                    <a:pt x="93776" y="38445"/>
                  </a:lnTo>
                  <a:lnTo>
                    <a:pt x="103041" y="35699"/>
                  </a:lnTo>
                  <a:lnTo>
                    <a:pt x="106071" y="35118"/>
                  </a:lnTo>
                  <a:close/>
                </a:path>
              </a:pathLst>
            </a:custGeom>
            <a:solidFill>
              <a:srgbClr val="F8BD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59" name="Google Shape;1459;p9"/>
            <p:cNvSpPr/>
            <p:nvPr/>
          </p:nvSpPr>
          <p:spPr>
            <a:xfrm>
              <a:off x="6018860" y="3980235"/>
              <a:ext cx="112395" cy="64769"/>
            </a:xfrm>
            <a:custGeom>
              <a:avLst/>
              <a:gdLst/>
              <a:ahLst/>
              <a:cxnLst/>
              <a:rect l="l" t="t" r="r" b="b"/>
              <a:pathLst>
                <a:path w="112395" h="64770" extrusionOk="0">
                  <a:moveTo>
                    <a:pt x="13970" y="0"/>
                  </a:moveTo>
                  <a:lnTo>
                    <a:pt x="7865" y="5400"/>
                  </a:lnTo>
                  <a:lnTo>
                    <a:pt x="3498" y="11196"/>
                  </a:lnTo>
                  <a:lnTo>
                    <a:pt x="875" y="17357"/>
                  </a:lnTo>
                  <a:lnTo>
                    <a:pt x="102" y="23088"/>
                  </a:lnTo>
                  <a:lnTo>
                    <a:pt x="0" y="23850"/>
                  </a:lnTo>
                  <a:lnTo>
                    <a:pt x="31921" y="57999"/>
                  </a:lnTo>
                  <a:lnTo>
                    <a:pt x="70967" y="64642"/>
                  </a:lnTo>
                  <a:lnTo>
                    <a:pt x="82019" y="64138"/>
                  </a:lnTo>
                  <a:lnTo>
                    <a:pt x="92530" y="62625"/>
                  </a:lnTo>
                  <a:lnTo>
                    <a:pt x="102534" y="60104"/>
                  </a:lnTo>
                  <a:lnTo>
                    <a:pt x="112064" y="56578"/>
                  </a:lnTo>
                  <a:lnTo>
                    <a:pt x="89850" y="43878"/>
                  </a:lnTo>
                  <a:lnTo>
                    <a:pt x="72898" y="43878"/>
                  </a:lnTo>
                  <a:lnTo>
                    <a:pt x="66134" y="43283"/>
                  </a:lnTo>
                  <a:lnTo>
                    <a:pt x="36449" y="28473"/>
                  </a:lnTo>
                  <a:lnTo>
                    <a:pt x="36449" y="23088"/>
                  </a:lnTo>
                  <a:lnTo>
                    <a:pt x="36080" y="20002"/>
                  </a:lnTo>
                  <a:lnTo>
                    <a:pt x="37203" y="17357"/>
                  </a:lnTo>
                  <a:lnTo>
                    <a:pt x="39166" y="14617"/>
                  </a:lnTo>
                  <a:lnTo>
                    <a:pt x="13970" y="0"/>
                  </a:lnTo>
                  <a:close/>
                </a:path>
                <a:path w="112395" h="64770" extrusionOk="0">
                  <a:moveTo>
                    <a:pt x="86635" y="42040"/>
                  </a:moveTo>
                  <a:lnTo>
                    <a:pt x="86195" y="42040"/>
                  </a:lnTo>
                  <a:lnTo>
                    <a:pt x="81826" y="43484"/>
                  </a:lnTo>
                  <a:lnTo>
                    <a:pt x="77177" y="43878"/>
                  </a:lnTo>
                  <a:lnTo>
                    <a:pt x="89850" y="43878"/>
                  </a:lnTo>
                  <a:lnTo>
                    <a:pt x="86635" y="42040"/>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460" name="Google Shape;1460;p9"/>
            <p:cNvPicPr preferRelativeResize="0"/>
            <p:nvPr/>
          </p:nvPicPr>
          <p:blipFill rotWithShape="1">
            <a:blip r:embed="rId23">
              <a:alphaModFix/>
            </a:blip>
            <a:srcRect/>
            <a:stretch/>
          </p:blipFill>
          <p:spPr>
            <a:xfrm>
              <a:off x="5924651" y="4038747"/>
              <a:ext cx="327646" cy="101617"/>
            </a:xfrm>
            <a:prstGeom prst="rect">
              <a:avLst/>
            </a:prstGeom>
            <a:noFill/>
            <a:ln>
              <a:noFill/>
            </a:ln>
          </p:spPr>
        </p:pic>
        <p:sp>
          <p:nvSpPr>
            <p:cNvPr id="1461" name="Google Shape;1461;p9"/>
            <p:cNvSpPr/>
            <p:nvPr/>
          </p:nvSpPr>
          <p:spPr>
            <a:xfrm>
              <a:off x="6045619" y="3916312"/>
              <a:ext cx="81915" cy="23495"/>
            </a:xfrm>
            <a:custGeom>
              <a:avLst/>
              <a:gdLst/>
              <a:ahLst/>
              <a:cxnLst/>
              <a:rect l="l" t="t" r="r" b="b"/>
              <a:pathLst>
                <a:path w="81914" h="23495" extrusionOk="0">
                  <a:moveTo>
                    <a:pt x="49922" y="8"/>
                  </a:moveTo>
                  <a:lnTo>
                    <a:pt x="8668" y="5623"/>
                  </a:lnTo>
                  <a:lnTo>
                    <a:pt x="0" y="9245"/>
                  </a:lnTo>
                  <a:lnTo>
                    <a:pt x="24828" y="23482"/>
                  </a:lnTo>
                  <a:lnTo>
                    <a:pt x="28689" y="21945"/>
                  </a:lnTo>
                  <a:lnTo>
                    <a:pt x="32194" y="20789"/>
                  </a:lnTo>
                  <a:lnTo>
                    <a:pt x="36449" y="20789"/>
                  </a:lnTo>
                  <a:lnTo>
                    <a:pt x="42659" y="20396"/>
                  </a:lnTo>
                  <a:lnTo>
                    <a:pt x="48463" y="21183"/>
                  </a:lnTo>
                  <a:lnTo>
                    <a:pt x="54279" y="23088"/>
                  </a:lnTo>
                  <a:lnTo>
                    <a:pt x="81826" y="7315"/>
                  </a:lnTo>
                  <a:lnTo>
                    <a:pt x="71872" y="3627"/>
                  </a:lnTo>
                  <a:lnTo>
                    <a:pt x="61223" y="1204"/>
                  </a:lnTo>
                  <a:lnTo>
                    <a:pt x="49922" y="8"/>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62" name="Google Shape;1462;p9"/>
            <p:cNvSpPr/>
            <p:nvPr/>
          </p:nvSpPr>
          <p:spPr>
            <a:xfrm>
              <a:off x="6054547" y="3947896"/>
              <a:ext cx="50800" cy="29845"/>
            </a:xfrm>
            <a:custGeom>
              <a:avLst/>
              <a:gdLst/>
              <a:ahLst/>
              <a:cxnLst/>
              <a:rect l="l" t="t" r="r" b="b"/>
              <a:pathLst>
                <a:path w="50800" h="29845" extrusionOk="0">
                  <a:moveTo>
                    <a:pt x="3086" y="0"/>
                  </a:moveTo>
                  <a:lnTo>
                    <a:pt x="1155" y="2679"/>
                  </a:lnTo>
                  <a:lnTo>
                    <a:pt x="368" y="5372"/>
                  </a:lnTo>
                  <a:lnTo>
                    <a:pt x="368" y="8458"/>
                  </a:lnTo>
                  <a:lnTo>
                    <a:pt x="0" y="8458"/>
                  </a:lnTo>
                  <a:lnTo>
                    <a:pt x="36448" y="29248"/>
                  </a:lnTo>
                  <a:lnTo>
                    <a:pt x="41490" y="29248"/>
                  </a:lnTo>
                  <a:lnTo>
                    <a:pt x="46532" y="28473"/>
                  </a:lnTo>
                  <a:lnTo>
                    <a:pt x="50787" y="27317"/>
                  </a:lnTo>
                  <a:lnTo>
                    <a:pt x="3086" y="0"/>
                  </a:lnTo>
                  <a:close/>
                </a:path>
              </a:pathLst>
            </a:custGeom>
            <a:solidFill>
              <a:srgbClr val="F4BD3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63" name="Google Shape;1463;p9"/>
            <p:cNvSpPr/>
            <p:nvPr/>
          </p:nvSpPr>
          <p:spPr>
            <a:xfrm>
              <a:off x="6020029" y="3918623"/>
              <a:ext cx="141605" cy="78740"/>
            </a:xfrm>
            <a:custGeom>
              <a:avLst/>
              <a:gdLst/>
              <a:ahLst/>
              <a:cxnLst/>
              <a:rect l="l" t="t" r="r" b="b"/>
              <a:pathLst>
                <a:path w="141604" h="78739" extrusionOk="0">
                  <a:moveTo>
                    <a:pt x="136867" y="70446"/>
                  </a:moveTo>
                  <a:lnTo>
                    <a:pt x="99656" y="49288"/>
                  </a:lnTo>
                  <a:lnTo>
                    <a:pt x="13576" y="0"/>
                  </a:lnTo>
                  <a:lnTo>
                    <a:pt x="0" y="8089"/>
                  </a:lnTo>
                  <a:lnTo>
                    <a:pt x="12407" y="15011"/>
                  </a:lnTo>
                  <a:lnTo>
                    <a:pt x="37604" y="29641"/>
                  </a:lnTo>
                  <a:lnTo>
                    <a:pt x="85305" y="56603"/>
                  </a:lnTo>
                  <a:lnTo>
                    <a:pt x="122923" y="78549"/>
                  </a:lnTo>
                  <a:lnTo>
                    <a:pt x="136867" y="70446"/>
                  </a:lnTo>
                  <a:close/>
                </a:path>
                <a:path w="141604" h="78739" extrusionOk="0">
                  <a:moveTo>
                    <a:pt x="141211" y="34963"/>
                  </a:moveTo>
                  <a:lnTo>
                    <a:pt x="139052" y="28384"/>
                  </a:lnTo>
                  <a:lnTo>
                    <a:pt x="134658" y="22250"/>
                  </a:lnTo>
                  <a:lnTo>
                    <a:pt x="127965" y="16548"/>
                  </a:lnTo>
                  <a:lnTo>
                    <a:pt x="100418" y="32321"/>
                  </a:lnTo>
                  <a:lnTo>
                    <a:pt x="103911" y="35801"/>
                  </a:lnTo>
                  <a:lnTo>
                    <a:pt x="105092" y="39268"/>
                  </a:lnTo>
                  <a:lnTo>
                    <a:pt x="104305" y="42722"/>
                  </a:lnTo>
                  <a:lnTo>
                    <a:pt x="104698" y="42722"/>
                  </a:lnTo>
                  <a:lnTo>
                    <a:pt x="103911" y="45046"/>
                  </a:lnTo>
                  <a:lnTo>
                    <a:pt x="102374" y="47345"/>
                  </a:lnTo>
                  <a:lnTo>
                    <a:pt x="100025" y="49276"/>
                  </a:lnTo>
                  <a:lnTo>
                    <a:pt x="124853" y="63512"/>
                  </a:lnTo>
                  <a:lnTo>
                    <a:pt x="131318" y="58534"/>
                  </a:lnTo>
                  <a:lnTo>
                    <a:pt x="136194" y="53327"/>
                  </a:lnTo>
                  <a:lnTo>
                    <a:pt x="139471" y="47828"/>
                  </a:lnTo>
                  <a:lnTo>
                    <a:pt x="141147" y="41960"/>
                  </a:lnTo>
                  <a:lnTo>
                    <a:pt x="141211" y="34963"/>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64" name="Google Shape;1464;p9"/>
            <p:cNvSpPr/>
            <p:nvPr/>
          </p:nvSpPr>
          <p:spPr>
            <a:xfrm>
              <a:off x="5913790" y="3957500"/>
              <a:ext cx="349250" cy="135255"/>
            </a:xfrm>
            <a:custGeom>
              <a:avLst/>
              <a:gdLst/>
              <a:ahLst/>
              <a:cxnLst/>
              <a:rect l="l" t="t" r="r" b="b"/>
              <a:pathLst>
                <a:path w="349250" h="135254" extrusionOk="0">
                  <a:moveTo>
                    <a:pt x="0" y="0"/>
                  </a:moveTo>
                  <a:lnTo>
                    <a:pt x="0" y="35420"/>
                  </a:lnTo>
                  <a:lnTo>
                    <a:pt x="3202" y="54667"/>
                  </a:lnTo>
                  <a:lnTo>
                    <a:pt x="28942" y="90852"/>
                  </a:lnTo>
                  <a:lnTo>
                    <a:pt x="96907" y="125484"/>
                  </a:lnTo>
                  <a:lnTo>
                    <a:pt x="148315" y="134906"/>
                  </a:lnTo>
                  <a:lnTo>
                    <a:pt x="201710" y="134906"/>
                  </a:lnTo>
                  <a:lnTo>
                    <a:pt x="253019" y="125484"/>
                  </a:lnTo>
                  <a:lnTo>
                    <a:pt x="298170" y="106641"/>
                  </a:lnTo>
                  <a:lnTo>
                    <a:pt x="336230" y="73574"/>
                  </a:lnTo>
                  <a:lnTo>
                    <a:pt x="348983" y="36182"/>
                  </a:lnTo>
                  <a:lnTo>
                    <a:pt x="348983" y="762"/>
                  </a:lnTo>
                  <a:lnTo>
                    <a:pt x="345789" y="19732"/>
                  </a:lnTo>
                  <a:lnTo>
                    <a:pt x="336230" y="38161"/>
                  </a:lnTo>
                  <a:lnTo>
                    <a:pt x="320345" y="55502"/>
                  </a:lnTo>
                  <a:lnTo>
                    <a:pt x="298170" y="71208"/>
                  </a:lnTo>
                  <a:lnTo>
                    <a:pt x="253019" y="90057"/>
                  </a:lnTo>
                  <a:lnTo>
                    <a:pt x="201710" y="99482"/>
                  </a:lnTo>
                  <a:lnTo>
                    <a:pt x="148315" y="99482"/>
                  </a:lnTo>
                  <a:lnTo>
                    <a:pt x="96907" y="90057"/>
                  </a:lnTo>
                  <a:lnTo>
                    <a:pt x="51561" y="71208"/>
                  </a:lnTo>
                  <a:lnTo>
                    <a:pt x="12836" y="37923"/>
                  </a:lnTo>
                  <a:lnTo>
                    <a:pt x="3202" y="19250"/>
                  </a:lnTo>
                  <a:lnTo>
                    <a:pt x="0" y="0"/>
                  </a:lnTo>
                  <a:close/>
                </a:path>
              </a:pathLst>
            </a:custGeom>
            <a:solidFill>
              <a:srgbClr val="F8BD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65" name="Google Shape;1465;p9"/>
            <p:cNvSpPr/>
            <p:nvPr/>
          </p:nvSpPr>
          <p:spPr>
            <a:xfrm>
              <a:off x="5913929" y="3858781"/>
              <a:ext cx="349250" cy="198755"/>
            </a:xfrm>
            <a:custGeom>
              <a:avLst/>
              <a:gdLst/>
              <a:ahLst/>
              <a:cxnLst/>
              <a:rect l="l" t="t" r="r" b="b"/>
              <a:pathLst>
                <a:path w="349250" h="198754" extrusionOk="0">
                  <a:moveTo>
                    <a:pt x="200518" y="0"/>
                  </a:moveTo>
                  <a:lnTo>
                    <a:pt x="147118" y="0"/>
                  </a:lnTo>
                  <a:lnTo>
                    <a:pt x="95801" y="9421"/>
                  </a:lnTo>
                  <a:lnTo>
                    <a:pt x="50646" y="28264"/>
                  </a:lnTo>
                  <a:lnTo>
                    <a:pt x="12543" y="61277"/>
                  </a:lnTo>
                  <a:lnTo>
                    <a:pt x="0" y="98966"/>
                  </a:lnTo>
                  <a:lnTo>
                    <a:pt x="12965" y="136697"/>
                  </a:lnTo>
                  <a:lnTo>
                    <a:pt x="51421" y="169932"/>
                  </a:lnTo>
                  <a:lnTo>
                    <a:pt x="96767" y="188781"/>
                  </a:lnTo>
                  <a:lnTo>
                    <a:pt x="148174" y="198205"/>
                  </a:lnTo>
                  <a:lnTo>
                    <a:pt x="201569" y="198205"/>
                  </a:lnTo>
                  <a:lnTo>
                    <a:pt x="252879" y="188781"/>
                  </a:lnTo>
                  <a:lnTo>
                    <a:pt x="291345" y="172723"/>
                  </a:lnTo>
                  <a:lnTo>
                    <a:pt x="174925" y="172723"/>
                  </a:lnTo>
                  <a:lnTo>
                    <a:pt x="126744" y="167310"/>
                  </a:lnTo>
                  <a:lnTo>
                    <a:pt x="85405" y="151466"/>
                  </a:lnTo>
                  <a:lnTo>
                    <a:pt x="84771" y="151466"/>
                  </a:lnTo>
                  <a:lnTo>
                    <a:pt x="56398" y="127044"/>
                  </a:lnTo>
                  <a:lnTo>
                    <a:pt x="46859" y="99296"/>
                  </a:lnTo>
                  <a:lnTo>
                    <a:pt x="56078" y="71551"/>
                  </a:lnTo>
                  <a:lnTo>
                    <a:pt x="83984" y="47136"/>
                  </a:lnTo>
                  <a:lnTo>
                    <a:pt x="126185" y="30898"/>
                  </a:lnTo>
                  <a:lnTo>
                    <a:pt x="174387" y="25485"/>
                  </a:lnTo>
                  <a:lnTo>
                    <a:pt x="290571" y="25485"/>
                  </a:lnTo>
                  <a:lnTo>
                    <a:pt x="251924" y="9421"/>
                  </a:lnTo>
                  <a:lnTo>
                    <a:pt x="200518" y="0"/>
                  </a:lnTo>
                  <a:close/>
                </a:path>
                <a:path w="349250" h="198754" extrusionOk="0">
                  <a:moveTo>
                    <a:pt x="290571" y="25485"/>
                  </a:moveTo>
                  <a:lnTo>
                    <a:pt x="174387" y="25485"/>
                  </a:lnTo>
                  <a:lnTo>
                    <a:pt x="222664" y="30898"/>
                  </a:lnTo>
                  <a:lnTo>
                    <a:pt x="265086" y="47136"/>
                  </a:lnTo>
                  <a:lnTo>
                    <a:pt x="293217" y="71339"/>
                  </a:lnTo>
                  <a:lnTo>
                    <a:pt x="302632" y="98966"/>
                  </a:lnTo>
                  <a:lnTo>
                    <a:pt x="293366" y="126662"/>
                  </a:lnTo>
                  <a:lnTo>
                    <a:pt x="265454" y="151073"/>
                  </a:lnTo>
                  <a:lnTo>
                    <a:pt x="223102" y="167310"/>
                  </a:lnTo>
                  <a:lnTo>
                    <a:pt x="174925" y="172723"/>
                  </a:lnTo>
                  <a:lnTo>
                    <a:pt x="291345" y="172723"/>
                  </a:lnTo>
                  <a:lnTo>
                    <a:pt x="298030" y="169932"/>
                  </a:lnTo>
                  <a:lnTo>
                    <a:pt x="336138" y="136918"/>
                  </a:lnTo>
                  <a:lnTo>
                    <a:pt x="348670" y="99296"/>
                  </a:lnTo>
                  <a:lnTo>
                    <a:pt x="348591" y="98966"/>
                  </a:lnTo>
                  <a:lnTo>
                    <a:pt x="335713" y="61499"/>
                  </a:lnTo>
                  <a:lnTo>
                    <a:pt x="297255" y="28264"/>
                  </a:lnTo>
                  <a:lnTo>
                    <a:pt x="290571" y="25485"/>
                  </a:lnTo>
                  <a:close/>
                </a:path>
                <a:path w="349250" h="198754" extrusionOk="0">
                  <a:moveTo>
                    <a:pt x="84378" y="151073"/>
                  </a:moveTo>
                  <a:lnTo>
                    <a:pt x="84771" y="151466"/>
                  </a:lnTo>
                  <a:lnTo>
                    <a:pt x="85405" y="151466"/>
                  </a:lnTo>
                  <a:lnTo>
                    <a:pt x="84378" y="151073"/>
                  </a:lnTo>
                  <a:close/>
                </a:path>
              </a:pathLst>
            </a:custGeom>
            <a:solidFill>
              <a:srgbClr val="F7C1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66" name="Google Shape;1466;p9"/>
            <p:cNvSpPr/>
            <p:nvPr/>
          </p:nvSpPr>
          <p:spPr>
            <a:xfrm>
              <a:off x="5960236" y="3883876"/>
              <a:ext cx="256540" cy="147955"/>
            </a:xfrm>
            <a:custGeom>
              <a:avLst/>
              <a:gdLst/>
              <a:ahLst/>
              <a:cxnLst/>
              <a:rect l="l" t="t" r="r" b="b"/>
              <a:pathLst>
                <a:path w="256539" h="147954" extrusionOk="0">
                  <a:moveTo>
                    <a:pt x="127309" y="0"/>
                  </a:moveTo>
                  <a:lnTo>
                    <a:pt x="79118" y="5412"/>
                  </a:lnTo>
                  <a:lnTo>
                    <a:pt x="36923" y="21650"/>
                  </a:lnTo>
                  <a:lnTo>
                    <a:pt x="9071" y="46076"/>
                  </a:lnTo>
                  <a:lnTo>
                    <a:pt x="0" y="73631"/>
                  </a:lnTo>
                  <a:lnTo>
                    <a:pt x="52" y="74153"/>
                  </a:lnTo>
                  <a:lnTo>
                    <a:pt x="9487" y="101562"/>
                  </a:lnTo>
                  <a:lnTo>
                    <a:pt x="37685" y="125980"/>
                  </a:lnTo>
                  <a:lnTo>
                    <a:pt x="80105" y="142218"/>
                  </a:lnTo>
                  <a:lnTo>
                    <a:pt x="128377" y="147631"/>
                  </a:lnTo>
                  <a:lnTo>
                    <a:pt x="176575" y="142218"/>
                  </a:lnTo>
                  <a:lnTo>
                    <a:pt x="218774" y="125980"/>
                  </a:lnTo>
                  <a:lnTo>
                    <a:pt x="232171" y="114436"/>
                  </a:lnTo>
                  <a:lnTo>
                    <a:pt x="128807" y="114436"/>
                  </a:lnTo>
                  <a:lnTo>
                    <a:pt x="115000" y="113708"/>
                  </a:lnTo>
                  <a:lnTo>
                    <a:pt x="69476" y="95982"/>
                  </a:lnTo>
                  <a:lnTo>
                    <a:pt x="57947" y="74153"/>
                  </a:lnTo>
                  <a:lnTo>
                    <a:pt x="57865" y="73631"/>
                  </a:lnTo>
                  <a:lnTo>
                    <a:pt x="58737" y="67134"/>
                  </a:lnTo>
                  <a:lnTo>
                    <a:pt x="61351" y="60964"/>
                  </a:lnTo>
                  <a:lnTo>
                    <a:pt x="65709" y="55159"/>
                  </a:lnTo>
                  <a:lnTo>
                    <a:pt x="71810" y="49755"/>
                  </a:lnTo>
                  <a:lnTo>
                    <a:pt x="59402" y="42833"/>
                  </a:lnTo>
                  <a:lnTo>
                    <a:pt x="72978" y="34731"/>
                  </a:lnTo>
                  <a:lnTo>
                    <a:pt x="106009" y="34731"/>
                  </a:lnTo>
                  <a:lnTo>
                    <a:pt x="112482" y="33489"/>
                  </a:lnTo>
                  <a:lnTo>
                    <a:pt x="112223" y="33489"/>
                  </a:lnTo>
                  <a:lnTo>
                    <a:pt x="123003" y="32432"/>
                  </a:lnTo>
                  <a:lnTo>
                    <a:pt x="134914" y="32275"/>
                  </a:lnTo>
                  <a:lnTo>
                    <a:pt x="230212" y="32275"/>
                  </a:lnTo>
                  <a:lnTo>
                    <a:pt x="218380" y="22031"/>
                  </a:lnTo>
                  <a:lnTo>
                    <a:pt x="217999" y="21650"/>
                  </a:lnTo>
                  <a:lnTo>
                    <a:pt x="175576" y="5412"/>
                  </a:lnTo>
                  <a:lnTo>
                    <a:pt x="127309" y="0"/>
                  </a:lnTo>
                  <a:close/>
                </a:path>
                <a:path w="256539" h="147954" extrusionOk="0">
                  <a:moveTo>
                    <a:pt x="169930" y="106333"/>
                  </a:moveTo>
                  <a:lnTo>
                    <a:pt x="160554" y="109716"/>
                  </a:lnTo>
                  <a:lnTo>
                    <a:pt x="150531" y="112266"/>
                  </a:lnTo>
                  <a:lnTo>
                    <a:pt x="139926" y="113875"/>
                  </a:lnTo>
                  <a:lnTo>
                    <a:pt x="128807" y="114436"/>
                  </a:lnTo>
                  <a:lnTo>
                    <a:pt x="232171" y="114436"/>
                  </a:lnTo>
                  <a:lnTo>
                    <a:pt x="233512" y="113280"/>
                  </a:lnTo>
                  <a:lnTo>
                    <a:pt x="182325" y="113280"/>
                  </a:lnTo>
                  <a:lnTo>
                    <a:pt x="169930" y="106333"/>
                  </a:lnTo>
                  <a:close/>
                </a:path>
                <a:path w="256539" h="147954" extrusionOk="0">
                  <a:moveTo>
                    <a:pt x="248245" y="51292"/>
                  </a:moveTo>
                  <a:lnTo>
                    <a:pt x="187367" y="51292"/>
                  </a:lnTo>
                  <a:lnTo>
                    <a:pt x="193899" y="57159"/>
                  </a:lnTo>
                  <a:lnTo>
                    <a:pt x="198321" y="63274"/>
                  </a:lnTo>
                  <a:lnTo>
                    <a:pt x="200562" y="69751"/>
                  </a:lnTo>
                  <a:lnTo>
                    <a:pt x="200550" y="76704"/>
                  </a:lnTo>
                  <a:lnTo>
                    <a:pt x="198753" y="82089"/>
                  </a:lnTo>
                  <a:lnTo>
                    <a:pt x="198652" y="82392"/>
                  </a:lnTo>
                  <a:lnTo>
                    <a:pt x="195303" y="87904"/>
                  </a:lnTo>
                  <a:lnTo>
                    <a:pt x="190504" y="93205"/>
                  </a:lnTo>
                  <a:lnTo>
                    <a:pt x="184256" y="98256"/>
                  </a:lnTo>
                  <a:lnTo>
                    <a:pt x="196270" y="105178"/>
                  </a:lnTo>
                  <a:lnTo>
                    <a:pt x="182719" y="113280"/>
                  </a:lnTo>
                  <a:lnTo>
                    <a:pt x="233512" y="113280"/>
                  </a:lnTo>
                  <a:lnTo>
                    <a:pt x="246852" y="101785"/>
                  </a:lnTo>
                  <a:lnTo>
                    <a:pt x="256096" y="74153"/>
                  </a:lnTo>
                  <a:lnTo>
                    <a:pt x="248245" y="51292"/>
                  </a:lnTo>
                  <a:close/>
                </a:path>
                <a:path w="256539" h="147954" extrusionOk="0">
                  <a:moveTo>
                    <a:pt x="127652" y="52828"/>
                  </a:moveTo>
                  <a:lnTo>
                    <a:pt x="121441" y="53222"/>
                  </a:lnTo>
                  <a:lnTo>
                    <a:pt x="117187" y="53590"/>
                  </a:lnTo>
                  <a:lnTo>
                    <a:pt x="113288" y="54378"/>
                  </a:lnTo>
                  <a:lnTo>
                    <a:pt x="109821" y="55914"/>
                  </a:lnTo>
                  <a:lnTo>
                    <a:pt x="159059" y="84020"/>
                  </a:lnTo>
                  <a:lnTo>
                    <a:pt x="164830" y="73820"/>
                  </a:lnTo>
                  <a:lnTo>
                    <a:pt x="164888" y="73631"/>
                  </a:lnTo>
                  <a:lnTo>
                    <a:pt x="163326" y="70151"/>
                  </a:lnTo>
                  <a:lnTo>
                    <a:pt x="159899" y="67134"/>
                  </a:lnTo>
                  <a:lnTo>
                    <a:pt x="159701" y="67134"/>
                  </a:lnTo>
                  <a:lnTo>
                    <a:pt x="179981" y="55521"/>
                  </a:lnTo>
                  <a:lnTo>
                    <a:pt x="139272" y="55521"/>
                  </a:lnTo>
                  <a:lnTo>
                    <a:pt x="133837" y="53222"/>
                  </a:lnTo>
                  <a:lnTo>
                    <a:pt x="127652" y="52828"/>
                  </a:lnTo>
                  <a:close/>
                </a:path>
                <a:path w="256539" h="147954" extrusionOk="0">
                  <a:moveTo>
                    <a:pt x="230212" y="32275"/>
                  </a:moveTo>
                  <a:lnTo>
                    <a:pt x="134914" y="32275"/>
                  </a:lnTo>
                  <a:lnTo>
                    <a:pt x="146216" y="33489"/>
                  </a:lnTo>
                  <a:lnTo>
                    <a:pt x="156865" y="36004"/>
                  </a:lnTo>
                  <a:lnTo>
                    <a:pt x="166818" y="39747"/>
                  </a:lnTo>
                  <a:lnTo>
                    <a:pt x="139272" y="55521"/>
                  </a:lnTo>
                  <a:lnTo>
                    <a:pt x="179981" y="55521"/>
                  </a:lnTo>
                  <a:lnTo>
                    <a:pt x="187367" y="51292"/>
                  </a:lnTo>
                  <a:lnTo>
                    <a:pt x="248245" y="51292"/>
                  </a:lnTo>
                  <a:lnTo>
                    <a:pt x="246581" y="46447"/>
                  </a:lnTo>
                  <a:lnTo>
                    <a:pt x="230212" y="32275"/>
                  </a:lnTo>
                  <a:close/>
                </a:path>
                <a:path w="256539" h="147954" extrusionOk="0">
                  <a:moveTo>
                    <a:pt x="106009" y="34731"/>
                  </a:moveTo>
                  <a:lnTo>
                    <a:pt x="72978" y="34731"/>
                  </a:lnTo>
                  <a:lnTo>
                    <a:pt x="84992" y="41678"/>
                  </a:lnTo>
                  <a:lnTo>
                    <a:pt x="93714" y="38058"/>
                  </a:lnTo>
                  <a:lnTo>
                    <a:pt x="102979" y="35312"/>
                  </a:lnTo>
                  <a:lnTo>
                    <a:pt x="106009" y="34731"/>
                  </a:lnTo>
                  <a:close/>
                </a:path>
              </a:pathLst>
            </a:custGeom>
            <a:solidFill>
              <a:srgbClr val="F8BD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67" name="Google Shape;1467;p9"/>
            <p:cNvSpPr/>
            <p:nvPr/>
          </p:nvSpPr>
          <p:spPr>
            <a:xfrm>
              <a:off x="6018860" y="3933232"/>
              <a:ext cx="112395" cy="64769"/>
            </a:xfrm>
            <a:custGeom>
              <a:avLst/>
              <a:gdLst/>
              <a:ahLst/>
              <a:cxnLst/>
              <a:rect l="l" t="t" r="r" b="b"/>
              <a:pathLst>
                <a:path w="112395" h="64770" extrusionOk="0">
                  <a:moveTo>
                    <a:pt x="13970" y="0"/>
                  </a:moveTo>
                  <a:lnTo>
                    <a:pt x="0" y="23875"/>
                  </a:lnTo>
                  <a:lnTo>
                    <a:pt x="1255" y="31961"/>
                  </a:lnTo>
                  <a:lnTo>
                    <a:pt x="31921" y="58026"/>
                  </a:lnTo>
                  <a:lnTo>
                    <a:pt x="70967" y="64681"/>
                  </a:lnTo>
                  <a:lnTo>
                    <a:pt x="82019" y="64176"/>
                  </a:lnTo>
                  <a:lnTo>
                    <a:pt x="92530" y="62663"/>
                  </a:lnTo>
                  <a:lnTo>
                    <a:pt x="102534" y="60143"/>
                  </a:lnTo>
                  <a:lnTo>
                    <a:pt x="112064" y="56616"/>
                  </a:lnTo>
                  <a:lnTo>
                    <a:pt x="89806" y="43891"/>
                  </a:lnTo>
                  <a:lnTo>
                    <a:pt x="72898" y="43891"/>
                  </a:lnTo>
                  <a:lnTo>
                    <a:pt x="66134" y="43310"/>
                  </a:lnTo>
                  <a:lnTo>
                    <a:pt x="36449" y="28498"/>
                  </a:lnTo>
                  <a:lnTo>
                    <a:pt x="36449" y="23126"/>
                  </a:lnTo>
                  <a:lnTo>
                    <a:pt x="36080" y="20040"/>
                  </a:lnTo>
                  <a:lnTo>
                    <a:pt x="37206" y="17387"/>
                  </a:lnTo>
                  <a:lnTo>
                    <a:pt x="39166" y="14630"/>
                  </a:lnTo>
                  <a:lnTo>
                    <a:pt x="13970" y="0"/>
                  </a:lnTo>
                  <a:close/>
                </a:path>
                <a:path w="112395" h="64770" extrusionOk="0">
                  <a:moveTo>
                    <a:pt x="86629" y="42075"/>
                  </a:moveTo>
                  <a:lnTo>
                    <a:pt x="86205" y="42075"/>
                  </a:lnTo>
                  <a:lnTo>
                    <a:pt x="81826" y="43522"/>
                  </a:lnTo>
                  <a:lnTo>
                    <a:pt x="77177" y="43891"/>
                  </a:lnTo>
                  <a:lnTo>
                    <a:pt x="89806" y="43891"/>
                  </a:lnTo>
                  <a:lnTo>
                    <a:pt x="86629" y="42075"/>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468" name="Google Shape;1468;p9"/>
            <p:cNvPicPr preferRelativeResize="0"/>
            <p:nvPr/>
          </p:nvPicPr>
          <p:blipFill rotWithShape="1">
            <a:blip r:embed="rId24">
              <a:alphaModFix/>
            </a:blip>
            <a:srcRect/>
            <a:stretch/>
          </p:blipFill>
          <p:spPr>
            <a:xfrm>
              <a:off x="5924651" y="3991752"/>
              <a:ext cx="327646" cy="101635"/>
            </a:xfrm>
            <a:prstGeom prst="rect">
              <a:avLst/>
            </a:prstGeom>
            <a:noFill/>
            <a:ln>
              <a:noFill/>
            </a:ln>
          </p:spPr>
        </p:pic>
        <p:sp>
          <p:nvSpPr>
            <p:cNvPr id="1469" name="Google Shape;1469;p9"/>
            <p:cNvSpPr/>
            <p:nvPr/>
          </p:nvSpPr>
          <p:spPr>
            <a:xfrm>
              <a:off x="6045619" y="3869343"/>
              <a:ext cx="81915" cy="23495"/>
            </a:xfrm>
            <a:custGeom>
              <a:avLst/>
              <a:gdLst/>
              <a:ahLst/>
              <a:cxnLst/>
              <a:rect l="l" t="t" r="r" b="b"/>
              <a:pathLst>
                <a:path w="81914" h="23495" extrusionOk="0">
                  <a:moveTo>
                    <a:pt x="49922" y="8"/>
                  </a:moveTo>
                  <a:lnTo>
                    <a:pt x="8668" y="5627"/>
                  </a:lnTo>
                  <a:lnTo>
                    <a:pt x="0" y="9245"/>
                  </a:lnTo>
                  <a:lnTo>
                    <a:pt x="24828" y="23482"/>
                  </a:lnTo>
                  <a:lnTo>
                    <a:pt x="28689" y="21945"/>
                  </a:lnTo>
                  <a:lnTo>
                    <a:pt x="32194" y="20789"/>
                  </a:lnTo>
                  <a:lnTo>
                    <a:pt x="36449" y="20789"/>
                  </a:lnTo>
                  <a:lnTo>
                    <a:pt x="42659" y="20396"/>
                  </a:lnTo>
                  <a:lnTo>
                    <a:pt x="48463" y="21183"/>
                  </a:lnTo>
                  <a:lnTo>
                    <a:pt x="54279" y="23088"/>
                  </a:lnTo>
                  <a:lnTo>
                    <a:pt x="81826" y="7315"/>
                  </a:lnTo>
                  <a:lnTo>
                    <a:pt x="71872" y="3627"/>
                  </a:lnTo>
                  <a:lnTo>
                    <a:pt x="61223" y="1204"/>
                  </a:lnTo>
                  <a:lnTo>
                    <a:pt x="49922" y="8"/>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70" name="Google Shape;1470;p9"/>
            <p:cNvSpPr/>
            <p:nvPr/>
          </p:nvSpPr>
          <p:spPr>
            <a:xfrm>
              <a:off x="6054547" y="3900928"/>
              <a:ext cx="50800" cy="29845"/>
            </a:xfrm>
            <a:custGeom>
              <a:avLst/>
              <a:gdLst/>
              <a:ahLst/>
              <a:cxnLst/>
              <a:rect l="l" t="t" r="r" b="b"/>
              <a:pathLst>
                <a:path w="50800" h="29845" extrusionOk="0">
                  <a:moveTo>
                    <a:pt x="3086" y="0"/>
                  </a:moveTo>
                  <a:lnTo>
                    <a:pt x="1155" y="2679"/>
                  </a:lnTo>
                  <a:lnTo>
                    <a:pt x="368" y="5372"/>
                  </a:lnTo>
                  <a:lnTo>
                    <a:pt x="368" y="8458"/>
                  </a:lnTo>
                  <a:lnTo>
                    <a:pt x="0" y="8458"/>
                  </a:lnTo>
                  <a:lnTo>
                    <a:pt x="36448" y="29248"/>
                  </a:lnTo>
                  <a:lnTo>
                    <a:pt x="41490" y="29248"/>
                  </a:lnTo>
                  <a:lnTo>
                    <a:pt x="46532" y="28473"/>
                  </a:lnTo>
                  <a:lnTo>
                    <a:pt x="50787" y="27317"/>
                  </a:lnTo>
                  <a:lnTo>
                    <a:pt x="3086" y="0"/>
                  </a:lnTo>
                  <a:close/>
                </a:path>
              </a:pathLst>
            </a:custGeom>
            <a:solidFill>
              <a:srgbClr val="F4BD3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71" name="Google Shape;1471;p9"/>
            <p:cNvSpPr/>
            <p:nvPr/>
          </p:nvSpPr>
          <p:spPr>
            <a:xfrm>
              <a:off x="6020029" y="3871671"/>
              <a:ext cx="141605" cy="78740"/>
            </a:xfrm>
            <a:custGeom>
              <a:avLst/>
              <a:gdLst/>
              <a:ahLst/>
              <a:cxnLst/>
              <a:rect l="l" t="t" r="r" b="b"/>
              <a:pathLst>
                <a:path w="141604" h="78739" extrusionOk="0">
                  <a:moveTo>
                    <a:pt x="136867" y="70815"/>
                  </a:moveTo>
                  <a:lnTo>
                    <a:pt x="99656" y="49263"/>
                  </a:lnTo>
                  <a:lnTo>
                    <a:pt x="13576" y="0"/>
                  </a:lnTo>
                  <a:lnTo>
                    <a:pt x="0" y="8064"/>
                  </a:lnTo>
                  <a:lnTo>
                    <a:pt x="12407" y="14986"/>
                  </a:lnTo>
                  <a:lnTo>
                    <a:pt x="110502" y="71602"/>
                  </a:lnTo>
                  <a:lnTo>
                    <a:pt x="122923" y="78524"/>
                  </a:lnTo>
                  <a:lnTo>
                    <a:pt x="136867" y="70815"/>
                  </a:lnTo>
                  <a:close/>
                </a:path>
                <a:path w="141604" h="78739" extrusionOk="0">
                  <a:moveTo>
                    <a:pt x="141211" y="34950"/>
                  </a:moveTo>
                  <a:lnTo>
                    <a:pt x="139052" y="28384"/>
                  </a:lnTo>
                  <a:lnTo>
                    <a:pt x="134658" y="22237"/>
                  </a:lnTo>
                  <a:lnTo>
                    <a:pt x="127965" y="16535"/>
                  </a:lnTo>
                  <a:lnTo>
                    <a:pt x="100418" y="32334"/>
                  </a:lnTo>
                  <a:lnTo>
                    <a:pt x="103911" y="35788"/>
                  </a:lnTo>
                  <a:lnTo>
                    <a:pt x="105092" y="39255"/>
                  </a:lnTo>
                  <a:lnTo>
                    <a:pt x="104305" y="42710"/>
                  </a:lnTo>
                  <a:lnTo>
                    <a:pt x="104698" y="42710"/>
                  </a:lnTo>
                  <a:lnTo>
                    <a:pt x="103911" y="45034"/>
                  </a:lnTo>
                  <a:lnTo>
                    <a:pt x="102374" y="47332"/>
                  </a:lnTo>
                  <a:lnTo>
                    <a:pt x="100025" y="49263"/>
                  </a:lnTo>
                  <a:lnTo>
                    <a:pt x="124853" y="63500"/>
                  </a:lnTo>
                  <a:lnTo>
                    <a:pt x="131318" y="58521"/>
                  </a:lnTo>
                  <a:lnTo>
                    <a:pt x="136194" y="53301"/>
                  </a:lnTo>
                  <a:lnTo>
                    <a:pt x="139471" y="47802"/>
                  </a:lnTo>
                  <a:lnTo>
                    <a:pt x="141147" y="41948"/>
                  </a:lnTo>
                  <a:lnTo>
                    <a:pt x="141211" y="34950"/>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72" name="Google Shape;1472;p9"/>
            <p:cNvSpPr/>
            <p:nvPr/>
          </p:nvSpPr>
          <p:spPr>
            <a:xfrm>
              <a:off x="5913790" y="3910530"/>
              <a:ext cx="349250" cy="135255"/>
            </a:xfrm>
            <a:custGeom>
              <a:avLst/>
              <a:gdLst/>
              <a:ahLst/>
              <a:cxnLst/>
              <a:rect l="l" t="t" r="r" b="b"/>
              <a:pathLst>
                <a:path w="349250" h="135254" extrusionOk="0">
                  <a:moveTo>
                    <a:pt x="0" y="0"/>
                  </a:moveTo>
                  <a:lnTo>
                    <a:pt x="0" y="35433"/>
                  </a:lnTo>
                  <a:lnTo>
                    <a:pt x="3202" y="54676"/>
                  </a:lnTo>
                  <a:lnTo>
                    <a:pt x="28942" y="90863"/>
                  </a:lnTo>
                  <a:lnTo>
                    <a:pt x="96907" y="125484"/>
                  </a:lnTo>
                  <a:lnTo>
                    <a:pt x="148315" y="134906"/>
                  </a:lnTo>
                  <a:lnTo>
                    <a:pt x="201710" y="134906"/>
                  </a:lnTo>
                  <a:lnTo>
                    <a:pt x="253019" y="125484"/>
                  </a:lnTo>
                  <a:lnTo>
                    <a:pt x="298170" y="106641"/>
                  </a:lnTo>
                  <a:lnTo>
                    <a:pt x="336230" y="73583"/>
                  </a:lnTo>
                  <a:lnTo>
                    <a:pt x="348983" y="36182"/>
                  </a:lnTo>
                  <a:lnTo>
                    <a:pt x="348983" y="762"/>
                  </a:lnTo>
                  <a:lnTo>
                    <a:pt x="345789" y="19732"/>
                  </a:lnTo>
                  <a:lnTo>
                    <a:pt x="336230" y="38161"/>
                  </a:lnTo>
                  <a:lnTo>
                    <a:pt x="320345" y="55502"/>
                  </a:lnTo>
                  <a:lnTo>
                    <a:pt x="298170" y="71208"/>
                  </a:lnTo>
                  <a:lnTo>
                    <a:pt x="253019" y="90057"/>
                  </a:lnTo>
                  <a:lnTo>
                    <a:pt x="201710" y="99482"/>
                  </a:lnTo>
                  <a:lnTo>
                    <a:pt x="148315" y="99482"/>
                  </a:lnTo>
                  <a:lnTo>
                    <a:pt x="96907" y="90057"/>
                  </a:lnTo>
                  <a:lnTo>
                    <a:pt x="51561" y="71208"/>
                  </a:lnTo>
                  <a:lnTo>
                    <a:pt x="12836" y="37923"/>
                  </a:lnTo>
                  <a:lnTo>
                    <a:pt x="3202" y="19250"/>
                  </a:lnTo>
                  <a:lnTo>
                    <a:pt x="0" y="0"/>
                  </a:lnTo>
                  <a:close/>
                </a:path>
              </a:pathLst>
            </a:custGeom>
            <a:solidFill>
              <a:srgbClr val="F8BD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73" name="Google Shape;1473;p9"/>
            <p:cNvSpPr/>
            <p:nvPr/>
          </p:nvSpPr>
          <p:spPr>
            <a:xfrm>
              <a:off x="5913924" y="3811815"/>
              <a:ext cx="349250" cy="198755"/>
            </a:xfrm>
            <a:custGeom>
              <a:avLst/>
              <a:gdLst/>
              <a:ahLst/>
              <a:cxnLst/>
              <a:rect l="l" t="t" r="r" b="b"/>
              <a:pathLst>
                <a:path w="349250" h="198754" extrusionOk="0">
                  <a:moveTo>
                    <a:pt x="200524" y="0"/>
                  </a:moveTo>
                  <a:lnTo>
                    <a:pt x="147123" y="0"/>
                  </a:lnTo>
                  <a:lnTo>
                    <a:pt x="95806" y="9424"/>
                  </a:lnTo>
                  <a:lnTo>
                    <a:pt x="50652" y="28273"/>
                  </a:lnTo>
                  <a:lnTo>
                    <a:pt x="12548" y="61292"/>
                  </a:lnTo>
                  <a:lnTo>
                    <a:pt x="0" y="98963"/>
                  </a:lnTo>
                  <a:lnTo>
                    <a:pt x="12970" y="136702"/>
                  </a:lnTo>
                  <a:lnTo>
                    <a:pt x="51427" y="169929"/>
                  </a:lnTo>
                  <a:lnTo>
                    <a:pt x="96772" y="188790"/>
                  </a:lnTo>
                  <a:lnTo>
                    <a:pt x="148180" y="198220"/>
                  </a:lnTo>
                  <a:lnTo>
                    <a:pt x="201575" y="198220"/>
                  </a:lnTo>
                  <a:lnTo>
                    <a:pt x="252884" y="188790"/>
                  </a:lnTo>
                  <a:lnTo>
                    <a:pt x="291309" y="172738"/>
                  </a:lnTo>
                  <a:lnTo>
                    <a:pt x="174931" y="172738"/>
                  </a:lnTo>
                  <a:lnTo>
                    <a:pt x="126749" y="167321"/>
                  </a:lnTo>
                  <a:lnTo>
                    <a:pt x="85409" y="151463"/>
                  </a:lnTo>
                  <a:lnTo>
                    <a:pt x="84777" y="151463"/>
                  </a:lnTo>
                  <a:lnTo>
                    <a:pt x="56404" y="127042"/>
                  </a:lnTo>
                  <a:lnTo>
                    <a:pt x="46864" y="99297"/>
                  </a:lnTo>
                  <a:lnTo>
                    <a:pt x="56084" y="71553"/>
                  </a:lnTo>
                  <a:lnTo>
                    <a:pt x="83989" y="47132"/>
                  </a:lnTo>
                  <a:lnTo>
                    <a:pt x="126190" y="30895"/>
                  </a:lnTo>
                  <a:lnTo>
                    <a:pt x="174393" y="25482"/>
                  </a:lnTo>
                  <a:lnTo>
                    <a:pt x="290549" y="25482"/>
                  </a:lnTo>
                  <a:lnTo>
                    <a:pt x="251929" y="9424"/>
                  </a:lnTo>
                  <a:lnTo>
                    <a:pt x="200524" y="0"/>
                  </a:lnTo>
                  <a:close/>
                </a:path>
                <a:path w="349250" h="198754" extrusionOk="0">
                  <a:moveTo>
                    <a:pt x="290549" y="25482"/>
                  </a:moveTo>
                  <a:lnTo>
                    <a:pt x="174393" y="25482"/>
                  </a:lnTo>
                  <a:lnTo>
                    <a:pt x="222669" y="30895"/>
                  </a:lnTo>
                  <a:lnTo>
                    <a:pt x="265091" y="47132"/>
                  </a:lnTo>
                  <a:lnTo>
                    <a:pt x="293222" y="71336"/>
                  </a:lnTo>
                  <a:lnTo>
                    <a:pt x="302637" y="98963"/>
                  </a:lnTo>
                  <a:lnTo>
                    <a:pt x="293372" y="126658"/>
                  </a:lnTo>
                  <a:lnTo>
                    <a:pt x="265460" y="151069"/>
                  </a:lnTo>
                  <a:lnTo>
                    <a:pt x="223108" y="167321"/>
                  </a:lnTo>
                  <a:lnTo>
                    <a:pt x="174931" y="172738"/>
                  </a:lnTo>
                  <a:lnTo>
                    <a:pt x="291309" y="172738"/>
                  </a:lnTo>
                  <a:lnTo>
                    <a:pt x="298035" y="169929"/>
                  </a:lnTo>
                  <a:lnTo>
                    <a:pt x="336144" y="136915"/>
                  </a:lnTo>
                  <a:lnTo>
                    <a:pt x="348674" y="99297"/>
                  </a:lnTo>
                  <a:lnTo>
                    <a:pt x="348596" y="98963"/>
                  </a:lnTo>
                  <a:lnTo>
                    <a:pt x="335718" y="61501"/>
                  </a:lnTo>
                  <a:lnTo>
                    <a:pt x="297260" y="28273"/>
                  </a:lnTo>
                  <a:lnTo>
                    <a:pt x="290549" y="25482"/>
                  </a:lnTo>
                  <a:close/>
                </a:path>
                <a:path w="349250" h="198754" extrusionOk="0">
                  <a:moveTo>
                    <a:pt x="84383" y="151069"/>
                  </a:moveTo>
                  <a:lnTo>
                    <a:pt x="84777" y="151463"/>
                  </a:lnTo>
                  <a:lnTo>
                    <a:pt x="85409" y="151463"/>
                  </a:lnTo>
                  <a:lnTo>
                    <a:pt x="84383" y="151069"/>
                  </a:lnTo>
                  <a:close/>
                </a:path>
              </a:pathLst>
            </a:custGeom>
            <a:solidFill>
              <a:srgbClr val="F7C1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74" name="Google Shape;1474;p9"/>
            <p:cNvSpPr/>
            <p:nvPr/>
          </p:nvSpPr>
          <p:spPr>
            <a:xfrm>
              <a:off x="5960236" y="3836908"/>
              <a:ext cx="256540" cy="147955"/>
            </a:xfrm>
            <a:custGeom>
              <a:avLst/>
              <a:gdLst/>
              <a:ahLst/>
              <a:cxnLst/>
              <a:rect l="l" t="t" r="r" b="b"/>
              <a:pathLst>
                <a:path w="256539" h="147954" extrusionOk="0">
                  <a:moveTo>
                    <a:pt x="127309" y="0"/>
                  </a:moveTo>
                  <a:lnTo>
                    <a:pt x="79118" y="5412"/>
                  </a:lnTo>
                  <a:lnTo>
                    <a:pt x="36923" y="21650"/>
                  </a:lnTo>
                  <a:lnTo>
                    <a:pt x="9071" y="46076"/>
                  </a:lnTo>
                  <a:lnTo>
                    <a:pt x="0" y="73631"/>
                  </a:lnTo>
                  <a:lnTo>
                    <a:pt x="52" y="74153"/>
                  </a:lnTo>
                  <a:lnTo>
                    <a:pt x="9487" y="101562"/>
                  </a:lnTo>
                  <a:lnTo>
                    <a:pt x="37685" y="125980"/>
                  </a:lnTo>
                  <a:lnTo>
                    <a:pt x="80105" y="142218"/>
                  </a:lnTo>
                  <a:lnTo>
                    <a:pt x="128377" y="147631"/>
                  </a:lnTo>
                  <a:lnTo>
                    <a:pt x="176575" y="142218"/>
                  </a:lnTo>
                  <a:lnTo>
                    <a:pt x="218774" y="125980"/>
                  </a:lnTo>
                  <a:lnTo>
                    <a:pt x="232171" y="114436"/>
                  </a:lnTo>
                  <a:lnTo>
                    <a:pt x="128807" y="114436"/>
                  </a:lnTo>
                  <a:lnTo>
                    <a:pt x="115000" y="113708"/>
                  </a:lnTo>
                  <a:lnTo>
                    <a:pt x="69476" y="95982"/>
                  </a:lnTo>
                  <a:lnTo>
                    <a:pt x="57947" y="74153"/>
                  </a:lnTo>
                  <a:lnTo>
                    <a:pt x="57865" y="73631"/>
                  </a:lnTo>
                  <a:lnTo>
                    <a:pt x="58737" y="67134"/>
                  </a:lnTo>
                  <a:lnTo>
                    <a:pt x="61351" y="60964"/>
                  </a:lnTo>
                  <a:lnTo>
                    <a:pt x="65709" y="55159"/>
                  </a:lnTo>
                  <a:lnTo>
                    <a:pt x="71810" y="49755"/>
                  </a:lnTo>
                  <a:lnTo>
                    <a:pt x="59402" y="42833"/>
                  </a:lnTo>
                  <a:lnTo>
                    <a:pt x="72978" y="34731"/>
                  </a:lnTo>
                  <a:lnTo>
                    <a:pt x="106009" y="34731"/>
                  </a:lnTo>
                  <a:lnTo>
                    <a:pt x="112482" y="33489"/>
                  </a:lnTo>
                  <a:lnTo>
                    <a:pt x="112223" y="33489"/>
                  </a:lnTo>
                  <a:lnTo>
                    <a:pt x="123003" y="32432"/>
                  </a:lnTo>
                  <a:lnTo>
                    <a:pt x="134914" y="32275"/>
                  </a:lnTo>
                  <a:lnTo>
                    <a:pt x="230212" y="32275"/>
                  </a:lnTo>
                  <a:lnTo>
                    <a:pt x="218380" y="22031"/>
                  </a:lnTo>
                  <a:lnTo>
                    <a:pt x="217999" y="21650"/>
                  </a:lnTo>
                  <a:lnTo>
                    <a:pt x="175576" y="5412"/>
                  </a:lnTo>
                  <a:lnTo>
                    <a:pt x="127309" y="0"/>
                  </a:lnTo>
                  <a:close/>
                </a:path>
                <a:path w="256539" h="147954" extrusionOk="0">
                  <a:moveTo>
                    <a:pt x="169930" y="106359"/>
                  </a:moveTo>
                  <a:lnTo>
                    <a:pt x="160554" y="109727"/>
                  </a:lnTo>
                  <a:lnTo>
                    <a:pt x="150531" y="112269"/>
                  </a:lnTo>
                  <a:lnTo>
                    <a:pt x="139926" y="113876"/>
                  </a:lnTo>
                  <a:lnTo>
                    <a:pt x="128807" y="114436"/>
                  </a:lnTo>
                  <a:lnTo>
                    <a:pt x="232171" y="114436"/>
                  </a:lnTo>
                  <a:lnTo>
                    <a:pt x="233512" y="113280"/>
                  </a:lnTo>
                  <a:lnTo>
                    <a:pt x="182325" y="113280"/>
                  </a:lnTo>
                  <a:lnTo>
                    <a:pt x="169930" y="106359"/>
                  </a:lnTo>
                  <a:close/>
                </a:path>
                <a:path w="256539" h="147954" extrusionOk="0">
                  <a:moveTo>
                    <a:pt x="248245" y="51292"/>
                  </a:moveTo>
                  <a:lnTo>
                    <a:pt x="187367" y="51292"/>
                  </a:lnTo>
                  <a:lnTo>
                    <a:pt x="193899" y="57159"/>
                  </a:lnTo>
                  <a:lnTo>
                    <a:pt x="198321" y="63274"/>
                  </a:lnTo>
                  <a:lnTo>
                    <a:pt x="200562" y="69751"/>
                  </a:lnTo>
                  <a:lnTo>
                    <a:pt x="200550" y="76704"/>
                  </a:lnTo>
                  <a:lnTo>
                    <a:pt x="198758" y="82089"/>
                  </a:lnTo>
                  <a:lnTo>
                    <a:pt x="198652" y="82406"/>
                  </a:lnTo>
                  <a:lnTo>
                    <a:pt x="195303" y="87923"/>
                  </a:lnTo>
                  <a:lnTo>
                    <a:pt x="190504" y="93219"/>
                  </a:lnTo>
                  <a:lnTo>
                    <a:pt x="184256" y="98256"/>
                  </a:lnTo>
                  <a:lnTo>
                    <a:pt x="196270" y="105178"/>
                  </a:lnTo>
                  <a:lnTo>
                    <a:pt x="182719" y="113280"/>
                  </a:lnTo>
                  <a:lnTo>
                    <a:pt x="233512" y="113280"/>
                  </a:lnTo>
                  <a:lnTo>
                    <a:pt x="246852" y="101785"/>
                  </a:lnTo>
                  <a:lnTo>
                    <a:pt x="256096" y="74153"/>
                  </a:lnTo>
                  <a:lnTo>
                    <a:pt x="248245" y="51292"/>
                  </a:lnTo>
                  <a:close/>
                </a:path>
                <a:path w="256539" h="147954" extrusionOk="0">
                  <a:moveTo>
                    <a:pt x="127652" y="52828"/>
                  </a:moveTo>
                  <a:lnTo>
                    <a:pt x="121441" y="53222"/>
                  </a:lnTo>
                  <a:lnTo>
                    <a:pt x="117187" y="53616"/>
                  </a:lnTo>
                  <a:lnTo>
                    <a:pt x="113288" y="54378"/>
                  </a:lnTo>
                  <a:lnTo>
                    <a:pt x="109821" y="55914"/>
                  </a:lnTo>
                  <a:lnTo>
                    <a:pt x="159059" y="84020"/>
                  </a:lnTo>
                  <a:lnTo>
                    <a:pt x="164830" y="73820"/>
                  </a:lnTo>
                  <a:lnTo>
                    <a:pt x="164888" y="73631"/>
                  </a:lnTo>
                  <a:lnTo>
                    <a:pt x="163326" y="70151"/>
                  </a:lnTo>
                  <a:lnTo>
                    <a:pt x="159899" y="67134"/>
                  </a:lnTo>
                  <a:lnTo>
                    <a:pt x="159701" y="67134"/>
                  </a:lnTo>
                  <a:lnTo>
                    <a:pt x="179981" y="55521"/>
                  </a:lnTo>
                  <a:lnTo>
                    <a:pt x="139272" y="55521"/>
                  </a:lnTo>
                  <a:lnTo>
                    <a:pt x="133837" y="53222"/>
                  </a:lnTo>
                  <a:lnTo>
                    <a:pt x="127652" y="52828"/>
                  </a:lnTo>
                  <a:close/>
                </a:path>
                <a:path w="256539" h="147954" extrusionOk="0">
                  <a:moveTo>
                    <a:pt x="230212" y="32275"/>
                  </a:moveTo>
                  <a:lnTo>
                    <a:pt x="134914" y="32275"/>
                  </a:lnTo>
                  <a:lnTo>
                    <a:pt x="146216" y="33489"/>
                  </a:lnTo>
                  <a:lnTo>
                    <a:pt x="156865" y="36004"/>
                  </a:lnTo>
                  <a:lnTo>
                    <a:pt x="166818" y="39747"/>
                  </a:lnTo>
                  <a:lnTo>
                    <a:pt x="139272" y="55521"/>
                  </a:lnTo>
                  <a:lnTo>
                    <a:pt x="179981" y="55521"/>
                  </a:lnTo>
                  <a:lnTo>
                    <a:pt x="187367" y="51292"/>
                  </a:lnTo>
                  <a:lnTo>
                    <a:pt x="248245" y="51292"/>
                  </a:lnTo>
                  <a:lnTo>
                    <a:pt x="246581" y="46447"/>
                  </a:lnTo>
                  <a:lnTo>
                    <a:pt x="230212" y="32275"/>
                  </a:lnTo>
                  <a:close/>
                </a:path>
                <a:path w="256539" h="147954" extrusionOk="0">
                  <a:moveTo>
                    <a:pt x="106009" y="34731"/>
                  </a:moveTo>
                  <a:lnTo>
                    <a:pt x="72978" y="34731"/>
                  </a:lnTo>
                  <a:lnTo>
                    <a:pt x="84992" y="41678"/>
                  </a:lnTo>
                  <a:lnTo>
                    <a:pt x="93714" y="38058"/>
                  </a:lnTo>
                  <a:lnTo>
                    <a:pt x="102979" y="35312"/>
                  </a:lnTo>
                  <a:lnTo>
                    <a:pt x="106009" y="34731"/>
                  </a:lnTo>
                  <a:close/>
                </a:path>
              </a:pathLst>
            </a:custGeom>
            <a:solidFill>
              <a:srgbClr val="F8BD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475" name="Google Shape;1475;p9"/>
            <p:cNvPicPr preferRelativeResize="0"/>
            <p:nvPr/>
          </p:nvPicPr>
          <p:blipFill rotWithShape="1">
            <a:blip r:embed="rId25">
              <a:alphaModFix/>
            </a:blip>
            <a:srcRect/>
            <a:stretch/>
          </p:blipFill>
          <p:spPr>
            <a:xfrm>
              <a:off x="6018860" y="3886263"/>
              <a:ext cx="112064" cy="64681"/>
            </a:xfrm>
            <a:prstGeom prst="rect">
              <a:avLst/>
            </a:prstGeom>
            <a:noFill/>
            <a:ln>
              <a:noFill/>
            </a:ln>
          </p:spPr>
        </p:pic>
        <p:pic>
          <p:nvPicPr>
            <p:cNvPr id="1476" name="Google Shape;1476;p9"/>
            <p:cNvPicPr preferRelativeResize="0"/>
            <p:nvPr/>
          </p:nvPicPr>
          <p:blipFill rotWithShape="1">
            <a:blip r:embed="rId26">
              <a:alphaModFix/>
            </a:blip>
            <a:srcRect/>
            <a:stretch/>
          </p:blipFill>
          <p:spPr>
            <a:xfrm>
              <a:off x="5924651" y="3945176"/>
              <a:ext cx="327646" cy="101640"/>
            </a:xfrm>
            <a:prstGeom prst="rect">
              <a:avLst/>
            </a:prstGeom>
            <a:noFill/>
            <a:ln>
              <a:noFill/>
            </a:ln>
          </p:spPr>
        </p:pic>
        <p:pic>
          <p:nvPicPr>
            <p:cNvPr id="1477" name="Google Shape;1477;p9"/>
            <p:cNvPicPr preferRelativeResize="0"/>
            <p:nvPr/>
          </p:nvPicPr>
          <p:blipFill rotWithShape="1">
            <a:blip r:embed="rId27">
              <a:alphaModFix/>
            </a:blip>
            <a:srcRect/>
            <a:stretch/>
          </p:blipFill>
          <p:spPr>
            <a:xfrm>
              <a:off x="6415542" y="3782329"/>
              <a:ext cx="141210" cy="80850"/>
            </a:xfrm>
            <a:prstGeom prst="rect">
              <a:avLst/>
            </a:prstGeom>
            <a:noFill/>
            <a:ln>
              <a:noFill/>
            </a:ln>
          </p:spPr>
        </p:pic>
        <p:sp>
          <p:nvSpPr>
            <p:cNvPr id="1478" name="Google Shape;1478;p9"/>
            <p:cNvSpPr/>
            <p:nvPr/>
          </p:nvSpPr>
          <p:spPr>
            <a:xfrm>
              <a:off x="6309301" y="3823517"/>
              <a:ext cx="349250" cy="135255"/>
            </a:xfrm>
            <a:custGeom>
              <a:avLst/>
              <a:gdLst/>
              <a:ahLst/>
              <a:cxnLst/>
              <a:rect l="l" t="t" r="r" b="b"/>
              <a:pathLst>
                <a:path w="349250" h="135254" extrusionOk="0">
                  <a:moveTo>
                    <a:pt x="0" y="0"/>
                  </a:moveTo>
                  <a:lnTo>
                    <a:pt x="0" y="35433"/>
                  </a:lnTo>
                  <a:lnTo>
                    <a:pt x="3204" y="54676"/>
                  </a:lnTo>
                  <a:lnTo>
                    <a:pt x="28948" y="90863"/>
                  </a:lnTo>
                  <a:lnTo>
                    <a:pt x="96907" y="125496"/>
                  </a:lnTo>
                  <a:lnTo>
                    <a:pt x="148315" y="134924"/>
                  </a:lnTo>
                  <a:lnTo>
                    <a:pt x="201710" y="134924"/>
                  </a:lnTo>
                  <a:lnTo>
                    <a:pt x="253019" y="125496"/>
                  </a:lnTo>
                  <a:lnTo>
                    <a:pt x="298170" y="106641"/>
                  </a:lnTo>
                  <a:lnTo>
                    <a:pt x="336230" y="73591"/>
                  </a:lnTo>
                  <a:lnTo>
                    <a:pt x="348983" y="36207"/>
                  </a:lnTo>
                  <a:lnTo>
                    <a:pt x="348983" y="787"/>
                  </a:lnTo>
                  <a:lnTo>
                    <a:pt x="345789" y="19743"/>
                  </a:lnTo>
                  <a:lnTo>
                    <a:pt x="336230" y="38168"/>
                  </a:lnTo>
                  <a:lnTo>
                    <a:pt x="320345" y="55513"/>
                  </a:lnTo>
                  <a:lnTo>
                    <a:pt x="298170" y="71234"/>
                  </a:lnTo>
                  <a:lnTo>
                    <a:pt x="253019" y="90083"/>
                  </a:lnTo>
                  <a:lnTo>
                    <a:pt x="201710" y="99507"/>
                  </a:lnTo>
                  <a:lnTo>
                    <a:pt x="148315" y="99507"/>
                  </a:lnTo>
                  <a:lnTo>
                    <a:pt x="96907" y="90083"/>
                  </a:lnTo>
                  <a:lnTo>
                    <a:pt x="51561" y="71234"/>
                  </a:lnTo>
                  <a:lnTo>
                    <a:pt x="12841" y="37936"/>
                  </a:lnTo>
                  <a:lnTo>
                    <a:pt x="3204" y="19261"/>
                  </a:lnTo>
                  <a:lnTo>
                    <a:pt x="0" y="0"/>
                  </a:lnTo>
                  <a:close/>
                </a:path>
              </a:pathLst>
            </a:custGeom>
            <a:solidFill>
              <a:srgbClr val="F8BD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79" name="Google Shape;1479;p9"/>
            <p:cNvSpPr/>
            <p:nvPr/>
          </p:nvSpPr>
          <p:spPr>
            <a:xfrm>
              <a:off x="6309431" y="3724801"/>
              <a:ext cx="349250" cy="198755"/>
            </a:xfrm>
            <a:custGeom>
              <a:avLst/>
              <a:gdLst/>
              <a:ahLst/>
              <a:cxnLst/>
              <a:rect l="l" t="t" r="r" b="b"/>
              <a:pathLst>
                <a:path w="349250" h="198754" extrusionOk="0">
                  <a:moveTo>
                    <a:pt x="200518" y="0"/>
                  </a:moveTo>
                  <a:lnTo>
                    <a:pt x="147121" y="0"/>
                  </a:lnTo>
                  <a:lnTo>
                    <a:pt x="95809" y="9424"/>
                  </a:lnTo>
                  <a:lnTo>
                    <a:pt x="50657" y="28273"/>
                  </a:lnTo>
                  <a:lnTo>
                    <a:pt x="12548" y="61296"/>
                  </a:lnTo>
                  <a:lnTo>
                    <a:pt x="0" y="98975"/>
                  </a:lnTo>
                  <a:lnTo>
                    <a:pt x="12973" y="136724"/>
                  </a:lnTo>
                  <a:lnTo>
                    <a:pt x="51431" y="169954"/>
                  </a:lnTo>
                  <a:lnTo>
                    <a:pt x="96767" y="188803"/>
                  </a:lnTo>
                  <a:lnTo>
                    <a:pt x="148173" y="198227"/>
                  </a:lnTo>
                  <a:lnTo>
                    <a:pt x="201572" y="198227"/>
                  </a:lnTo>
                  <a:lnTo>
                    <a:pt x="252887" y="188803"/>
                  </a:lnTo>
                  <a:lnTo>
                    <a:pt x="291354" y="172745"/>
                  </a:lnTo>
                  <a:lnTo>
                    <a:pt x="174931" y="172745"/>
                  </a:lnTo>
                  <a:lnTo>
                    <a:pt x="126752" y="167332"/>
                  </a:lnTo>
                  <a:lnTo>
                    <a:pt x="85349" y="151463"/>
                  </a:lnTo>
                  <a:lnTo>
                    <a:pt x="84782" y="151463"/>
                  </a:lnTo>
                  <a:lnTo>
                    <a:pt x="56409" y="127044"/>
                  </a:lnTo>
                  <a:lnTo>
                    <a:pt x="46869" y="99305"/>
                  </a:lnTo>
                  <a:lnTo>
                    <a:pt x="56089" y="71569"/>
                  </a:lnTo>
                  <a:lnTo>
                    <a:pt x="83994" y="47158"/>
                  </a:lnTo>
                  <a:lnTo>
                    <a:pt x="126194" y="30906"/>
                  </a:lnTo>
                  <a:lnTo>
                    <a:pt x="174394" y="25488"/>
                  </a:lnTo>
                  <a:lnTo>
                    <a:pt x="290567" y="25488"/>
                  </a:lnTo>
                  <a:lnTo>
                    <a:pt x="251924" y="9424"/>
                  </a:lnTo>
                  <a:lnTo>
                    <a:pt x="200518" y="0"/>
                  </a:lnTo>
                  <a:close/>
                </a:path>
                <a:path w="349250" h="198754" extrusionOk="0">
                  <a:moveTo>
                    <a:pt x="290567" y="25488"/>
                  </a:moveTo>
                  <a:lnTo>
                    <a:pt x="174394" y="25488"/>
                  </a:lnTo>
                  <a:lnTo>
                    <a:pt x="222663" y="30906"/>
                  </a:lnTo>
                  <a:lnTo>
                    <a:pt x="265071" y="47158"/>
                  </a:lnTo>
                  <a:lnTo>
                    <a:pt x="293216" y="71347"/>
                  </a:lnTo>
                  <a:lnTo>
                    <a:pt x="302637" y="98975"/>
                  </a:lnTo>
                  <a:lnTo>
                    <a:pt x="293376" y="126669"/>
                  </a:lnTo>
                  <a:lnTo>
                    <a:pt x="265464" y="151094"/>
                  </a:lnTo>
                  <a:lnTo>
                    <a:pt x="223107" y="167332"/>
                  </a:lnTo>
                  <a:lnTo>
                    <a:pt x="174931" y="172745"/>
                  </a:lnTo>
                  <a:lnTo>
                    <a:pt x="291354" y="172745"/>
                  </a:lnTo>
                  <a:lnTo>
                    <a:pt x="298040" y="169954"/>
                  </a:lnTo>
                  <a:lnTo>
                    <a:pt x="336149" y="136929"/>
                  </a:lnTo>
                  <a:lnTo>
                    <a:pt x="348681" y="99305"/>
                  </a:lnTo>
                  <a:lnTo>
                    <a:pt x="348600" y="98975"/>
                  </a:lnTo>
                  <a:lnTo>
                    <a:pt x="335723" y="61512"/>
                  </a:lnTo>
                  <a:lnTo>
                    <a:pt x="297265" y="28273"/>
                  </a:lnTo>
                  <a:lnTo>
                    <a:pt x="290567" y="25488"/>
                  </a:lnTo>
                  <a:close/>
                </a:path>
                <a:path w="349250" h="198754" extrusionOk="0">
                  <a:moveTo>
                    <a:pt x="84388" y="151094"/>
                  </a:moveTo>
                  <a:lnTo>
                    <a:pt x="84782" y="151463"/>
                  </a:lnTo>
                  <a:lnTo>
                    <a:pt x="85349" y="151463"/>
                  </a:lnTo>
                  <a:lnTo>
                    <a:pt x="84388" y="151094"/>
                  </a:lnTo>
                  <a:close/>
                </a:path>
              </a:pathLst>
            </a:custGeom>
            <a:solidFill>
              <a:srgbClr val="F7C1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80" name="Google Shape;1480;p9"/>
            <p:cNvSpPr/>
            <p:nvPr/>
          </p:nvSpPr>
          <p:spPr>
            <a:xfrm>
              <a:off x="6355750" y="3749898"/>
              <a:ext cx="256540" cy="147955"/>
            </a:xfrm>
            <a:custGeom>
              <a:avLst/>
              <a:gdLst/>
              <a:ahLst/>
              <a:cxnLst/>
              <a:rect l="l" t="t" r="r" b="b"/>
              <a:pathLst>
                <a:path w="256540" h="147954" extrusionOk="0">
                  <a:moveTo>
                    <a:pt x="127306" y="0"/>
                  </a:moveTo>
                  <a:lnTo>
                    <a:pt x="79116" y="5414"/>
                  </a:lnTo>
                  <a:lnTo>
                    <a:pt x="36921" y="21659"/>
                  </a:lnTo>
                  <a:lnTo>
                    <a:pt x="9069" y="46078"/>
                  </a:lnTo>
                  <a:lnTo>
                    <a:pt x="0" y="73628"/>
                  </a:lnTo>
                  <a:lnTo>
                    <a:pt x="53" y="74163"/>
                  </a:lnTo>
                  <a:lnTo>
                    <a:pt x="9486" y="101569"/>
                  </a:lnTo>
                  <a:lnTo>
                    <a:pt x="37683" y="126003"/>
                  </a:lnTo>
                  <a:lnTo>
                    <a:pt x="80103" y="142240"/>
                  </a:lnTo>
                  <a:lnTo>
                    <a:pt x="128376" y="147653"/>
                  </a:lnTo>
                  <a:lnTo>
                    <a:pt x="176574" y="142240"/>
                  </a:lnTo>
                  <a:lnTo>
                    <a:pt x="218773" y="126003"/>
                  </a:lnTo>
                  <a:lnTo>
                    <a:pt x="232193" y="114433"/>
                  </a:lnTo>
                  <a:lnTo>
                    <a:pt x="128806" y="114433"/>
                  </a:lnTo>
                  <a:lnTo>
                    <a:pt x="114998" y="113705"/>
                  </a:lnTo>
                  <a:lnTo>
                    <a:pt x="69469" y="95988"/>
                  </a:lnTo>
                  <a:lnTo>
                    <a:pt x="57864" y="73628"/>
                  </a:lnTo>
                  <a:lnTo>
                    <a:pt x="58735" y="67135"/>
                  </a:lnTo>
                  <a:lnTo>
                    <a:pt x="61350" y="60974"/>
                  </a:lnTo>
                  <a:lnTo>
                    <a:pt x="65707" y="55177"/>
                  </a:lnTo>
                  <a:lnTo>
                    <a:pt x="71808" y="49777"/>
                  </a:lnTo>
                  <a:lnTo>
                    <a:pt x="59400" y="42830"/>
                  </a:lnTo>
                  <a:lnTo>
                    <a:pt x="72977" y="34753"/>
                  </a:lnTo>
                  <a:lnTo>
                    <a:pt x="105966" y="34753"/>
                  </a:lnTo>
                  <a:lnTo>
                    <a:pt x="112555" y="33486"/>
                  </a:lnTo>
                  <a:lnTo>
                    <a:pt x="112372" y="33486"/>
                  </a:lnTo>
                  <a:lnTo>
                    <a:pt x="123002" y="32429"/>
                  </a:lnTo>
                  <a:lnTo>
                    <a:pt x="134913" y="32272"/>
                  </a:lnTo>
                  <a:lnTo>
                    <a:pt x="230205" y="32272"/>
                  </a:lnTo>
                  <a:lnTo>
                    <a:pt x="218379" y="22028"/>
                  </a:lnTo>
                  <a:lnTo>
                    <a:pt x="217985" y="21659"/>
                  </a:lnTo>
                  <a:lnTo>
                    <a:pt x="175569" y="5414"/>
                  </a:lnTo>
                  <a:lnTo>
                    <a:pt x="127306" y="0"/>
                  </a:lnTo>
                  <a:close/>
                </a:path>
                <a:path w="256540" h="147954" extrusionOk="0">
                  <a:moveTo>
                    <a:pt x="169928" y="106356"/>
                  </a:moveTo>
                  <a:lnTo>
                    <a:pt x="160553" y="109723"/>
                  </a:lnTo>
                  <a:lnTo>
                    <a:pt x="150529" y="112266"/>
                  </a:lnTo>
                  <a:lnTo>
                    <a:pt x="139925" y="113873"/>
                  </a:lnTo>
                  <a:lnTo>
                    <a:pt x="128806" y="114433"/>
                  </a:lnTo>
                  <a:lnTo>
                    <a:pt x="232193" y="114433"/>
                  </a:lnTo>
                  <a:lnTo>
                    <a:pt x="233533" y="113277"/>
                  </a:lnTo>
                  <a:lnTo>
                    <a:pt x="182324" y="113277"/>
                  </a:lnTo>
                  <a:lnTo>
                    <a:pt x="169928" y="106356"/>
                  </a:lnTo>
                  <a:close/>
                </a:path>
                <a:path w="256540" h="147954" extrusionOk="0">
                  <a:moveTo>
                    <a:pt x="248239" y="51288"/>
                  </a:moveTo>
                  <a:lnTo>
                    <a:pt x="187366" y="51288"/>
                  </a:lnTo>
                  <a:lnTo>
                    <a:pt x="193897" y="57159"/>
                  </a:lnTo>
                  <a:lnTo>
                    <a:pt x="198319" y="63280"/>
                  </a:lnTo>
                  <a:lnTo>
                    <a:pt x="200560" y="69759"/>
                  </a:lnTo>
                  <a:lnTo>
                    <a:pt x="200548" y="76701"/>
                  </a:lnTo>
                  <a:lnTo>
                    <a:pt x="198756" y="82086"/>
                  </a:lnTo>
                  <a:lnTo>
                    <a:pt x="198650" y="82403"/>
                  </a:lnTo>
                  <a:lnTo>
                    <a:pt x="195301" y="87920"/>
                  </a:lnTo>
                  <a:lnTo>
                    <a:pt x="190502" y="93216"/>
                  </a:lnTo>
                  <a:lnTo>
                    <a:pt x="184254" y="98253"/>
                  </a:lnTo>
                  <a:lnTo>
                    <a:pt x="196268" y="105200"/>
                  </a:lnTo>
                  <a:lnTo>
                    <a:pt x="182717" y="113277"/>
                  </a:lnTo>
                  <a:lnTo>
                    <a:pt x="233533" y="113277"/>
                  </a:lnTo>
                  <a:lnTo>
                    <a:pt x="246850" y="101797"/>
                  </a:lnTo>
                  <a:lnTo>
                    <a:pt x="256095" y="74163"/>
                  </a:lnTo>
                  <a:lnTo>
                    <a:pt x="248239" y="51288"/>
                  </a:lnTo>
                  <a:close/>
                </a:path>
                <a:path w="256540" h="147954" extrusionOk="0">
                  <a:moveTo>
                    <a:pt x="127650" y="52825"/>
                  </a:moveTo>
                  <a:lnTo>
                    <a:pt x="121440" y="53219"/>
                  </a:lnTo>
                  <a:lnTo>
                    <a:pt x="117185" y="53613"/>
                  </a:lnTo>
                  <a:lnTo>
                    <a:pt x="113286" y="54375"/>
                  </a:lnTo>
                  <a:lnTo>
                    <a:pt x="109819" y="55911"/>
                  </a:lnTo>
                  <a:lnTo>
                    <a:pt x="159057" y="84016"/>
                  </a:lnTo>
                  <a:lnTo>
                    <a:pt x="161775" y="82086"/>
                  </a:lnTo>
                  <a:lnTo>
                    <a:pt x="162931" y="79787"/>
                  </a:lnTo>
                  <a:lnTo>
                    <a:pt x="163705" y="77489"/>
                  </a:lnTo>
                  <a:lnTo>
                    <a:pt x="164701" y="74163"/>
                  </a:lnTo>
                  <a:lnTo>
                    <a:pt x="164803" y="73821"/>
                  </a:lnTo>
                  <a:lnTo>
                    <a:pt x="164861" y="73628"/>
                  </a:lnTo>
                  <a:lnTo>
                    <a:pt x="163312" y="70173"/>
                  </a:lnTo>
                  <a:lnTo>
                    <a:pt x="159873" y="67135"/>
                  </a:lnTo>
                  <a:lnTo>
                    <a:pt x="159737" y="67135"/>
                  </a:lnTo>
                  <a:lnTo>
                    <a:pt x="179948" y="55543"/>
                  </a:lnTo>
                  <a:lnTo>
                    <a:pt x="139271" y="55543"/>
                  </a:lnTo>
                  <a:lnTo>
                    <a:pt x="133835" y="53219"/>
                  </a:lnTo>
                  <a:lnTo>
                    <a:pt x="127650" y="52825"/>
                  </a:lnTo>
                  <a:close/>
                </a:path>
                <a:path w="256540" h="147954" extrusionOk="0">
                  <a:moveTo>
                    <a:pt x="230205" y="32272"/>
                  </a:moveTo>
                  <a:lnTo>
                    <a:pt x="134913" y="32272"/>
                  </a:lnTo>
                  <a:lnTo>
                    <a:pt x="146214" y="33486"/>
                  </a:lnTo>
                  <a:lnTo>
                    <a:pt x="156863" y="36001"/>
                  </a:lnTo>
                  <a:lnTo>
                    <a:pt x="166817" y="39744"/>
                  </a:lnTo>
                  <a:lnTo>
                    <a:pt x="139271" y="55543"/>
                  </a:lnTo>
                  <a:lnTo>
                    <a:pt x="179948" y="55543"/>
                  </a:lnTo>
                  <a:lnTo>
                    <a:pt x="187366" y="51288"/>
                  </a:lnTo>
                  <a:lnTo>
                    <a:pt x="248239" y="51288"/>
                  </a:lnTo>
                  <a:lnTo>
                    <a:pt x="246580" y="46455"/>
                  </a:lnTo>
                  <a:lnTo>
                    <a:pt x="230205" y="32272"/>
                  </a:lnTo>
                  <a:close/>
                </a:path>
                <a:path w="256540" h="147954" extrusionOk="0">
                  <a:moveTo>
                    <a:pt x="105966" y="34753"/>
                  </a:moveTo>
                  <a:lnTo>
                    <a:pt x="72977" y="34753"/>
                  </a:lnTo>
                  <a:lnTo>
                    <a:pt x="84991" y="41675"/>
                  </a:lnTo>
                  <a:lnTo>
                    <a:pt x="93713" y="38069"/>
                  </a:lnTo>
                  <a:lnTo>
                    <a:pt x="102977" y="35328"/>
                  </a:lnTo>
                  <a:lnTo>
                    <a:pt x="105966" y="34753"/>
                  </a:lnTo>
                  <a:close/>
                </a:path>
              </a:pathLst>
            </a:custGeom>
            <a:solidFill>
              <a:srgbClr val="F8BD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81" name="Google Shape;1481;p9"/>
            <p:cNvSpPr/>
            <p:nvPr/>
          </p:nvSpPr>
          <p:spPr>
            <a:xfrm>
              <a:off x="6414372" y="3799274"/>
              <a:ext cx="112395" cy="64769"/>
            </a:xfrm>
            <a:custGeom>
              <a:avLst/>
              <a:gdLst/>
              <a:ahLst/>
              <a:cxnLst/>
              <a:rect l="l" t="t" r="r" b="b"/>
              <a:pathLst>
                <a:path w="112395" h="64770" extrusionOk="0">
                  <a:moveTo>
                    <a:pt x="13970" y="0"/>
                  </a:moveTo>
                  <a:lnTo>
                    <a:pt x="7865" y="5411"/>
                  </a:lnTo>
                  <a:lnTo>
                    <a:pt x="3498" y="11218"/>
                  </a:lnTo>
                  <a:lnTo>
                    <a:pt x="875" y="17386"/>
                  </a:lnTo>
                  <a:lnTo>
                    <a:pt x="104" y="23101"/>
                  </a:lnTo>
                  <a:lnTo>
                    <a:pt x="0" y="23875"/>
                  </a:lnTo>
                  <a:lnTo>
                    <a:pt x="31916" y="58015"/>
                  </a:lnTo>
                  <a:lnTo>
                    <a:pt x="70967" y="64681"/>
                  </a:lnTo>
                  <a:lnTo>
                    <a:pt x="82019" y="64176"/>
                  </a:lnTo>
                  <a:lnTo>
                    <a:pt x="92530" y="62660"/>
                  </a:lnTo>
                  <a:lnTo>
                    <a:pt x="102534" y="60132"/>
                  </a:lnTo>
                  <a:lnTo>
                    <a:pt x="112064" y="56591"/>
                  </a:lnTo>
                  <a:lnTo>
                    <a:pt x="89850" y="43891"/>
                  </a:lnTo>
                  <a:lnTo>
                    <a:pt x="72898" y="43891"/>
                  </a:lnTo>
                  <a:lnTo>
                    <a:pt x="66134" y="43295"/>
                  </a:lnTo>
                  <a:lnTo>
                    <a:pt x="36449" y="28473"/>
                  </a:lnTo>
                  <a:lnTo>
                    <a:pt x="36449" y="23101"/>
                  </a:lnTo>
                  <a:lnTo>
                    <a:pt x="36055" y="20015"/>
                  </a:lnTo>
                  <a:lnTo>
                    <a:pt x="37196" y="17386"/>
                  </a:lnTo>
                  <a:lnTo>
                    <a:pt x="39154" y="14630"/>
                  </a:lnTo>
                  <a:lnTo>
                    <a:pt x="13970" y="0"/>
                  </a:lnTo>
                  <a:close/>
                </a:path>
                <a:path w="112395" h="64770" extrusionOk="0">
                  <a:moveTo>
                    <a:pt x="86635" y="42052"/>
                  </a:moveTo>
                  <a:lnTo>
                    <a:pt x="86195" y="42052"/>
                  </a:lnTo>
                  <a:lnTo>
                    <a:pt x="81826" y="43497"/>
                  </a:lnTo>
                  <a:lnTo>
                    <a:pt x="77177" y="43891"/>
                  </a:lnTo>
                  <a:lnTo>
                    <a:pt x="89850" y="43891"/>
                  </a:lnTo>
                  <a:lnTo>
                    <a:pt x="86635" y="42052"/>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482" name="Google Shape;1482;p9"/>
            <p:cNvPicPr preferRelativeResize="0"/>
            <p:nvPr/>
          </p:nvPicPr>
          <p:blipFill rotWithShape="1">
            <a:blip r:embed="rId28">
              <a:alphaModFix/>
            </a:blip>
            <a:srcRect/>
            <a:stretch/>
          </p:blipFill>
          <p:spPr>
            <a:xfrm>
              <a:off x="6320162" y="3857796"/>
              <a:ext cx="327647" cy="101644"/>
            </a:xfrm>
            <a:prstGeom prst="rect">
              <a:avLst/>
            </a:prstGeom>
            <a:noFill/>
            <a:ln>
              <a:noFill/>
            </a:ln>
          </p:spPr>
        </p:pic>
        <p:sp>
          <p:nvSpPr>
            <p:cNvPr id="1483" name="Google Shape;1483;p9"/>
            <p:cNvSpPr/>
            <p:nvPr/>
          </p:nvSpPr>
          <p:spPr>
            <a:xfrm>
              <a:off x="6441131" y="3735382"/>
              <a:ext cx="81915" cy="23495"/>
            </a:xfrm>
            <a:custGeom>
              <a:avLst/>
              <a:gdLst/>
              <a:ahLst/>
              <a:cxnLst/>
              <a:rect l="l" t="t" r="r" b="b"/>
              <a:pathLst>
                <a:path w="81915" h="23495" extrusionOk="0">
                  <a:moveTo>
                    <a:pt x="49911" y="0"/>
                  </a:moveTo>
                  <a:lnTo>
                    <a:pt x="8667" y="5618"/>
                  </a:lnTo>
                  <a:lnTo>
                    <a:pt x="0" y="9225"/>
                  </a:lnTo>
                  <a:lnTo>
                    <a:pt x="24828" y="23462"/>
                  </a:lnTo>
                  <a:lnTo>
                    <a:pt x="28689" y="21950"/>
                  </a:lnTo>
                  <a:lnTo>
                    <a:pt x="32194" y="20769"/>
                  </a:lnTo>
                  <a:lnTo>
                    <a:pt x="36449" y="20769"/>
                  </a:lnTo>
                  <a:lnTo>
                    <a:pt x="42659" y="20401"/>
                  </a:lnTo>
                  <a:lnTo>
                    <a:pt x="48463" y="21163"/>
                  </a:lnTo>
                  <a:lnTo>
                    <a:pt x="54279" y="23093"/>
                  </a:lnTo>
                  <a:lnTo>
                    <a:pt x="81826" y="7320"/>
                  </a:lnTo>
                  <a:lnTo>
                    <a:pt x="71872" y="3618"/>
                  </a:lnTo>
                  <a:lnTo>
                    <a:pt x="61220" y="1191"/>
                  </a:lnTo>
                  <a:lnTo>
                    <a:pt x="49911" y="0"/>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84" name="Google Shape;1484;p9"/>
            <p:cNvSpPr/>
            <p:nvPr/>
          </p:nvSpPr>
          <p:spPr>
            <a:xfrm>
              <a:off x="6450058" y="3766945"/>
              <a:ext cx="50800" cy="29845"/>
            </a:xfrm>
            <a:custGeom>
              <a:avLst/>
              <a:gdLst/>
              <a:ahLst/>
              <a:cxnLst/>
              <a:rect l="l" t="t" r="r" b="b"/>
              <a:pathLst>
                <a:path w="50800" h="29845" extrusionOk="0">
                  <a:moveTo>
                    <a:pt x="3086" y="0"/>
                  </a:moveTo>
                  <a:lnTo>
                    <a:pt x="1155" y="2679"/>
                  </a:lnTo>
                  <a:lnTo>
                    <a:pt x="368" y="5372"/>
                  </a:lnTo>
                  <a:lnTo>
                    <a:pt x="368" y="8458"/>
                  </a:lnTo>
                  <a:lnTo>
                    <a:pt x="0" y="8458"/>
                  </a:lnTo>
                  <a:lnTo>
                    <a:pt x="36448" y="29248"/>
                  </a:lnTo>
                  <a:lnTo>
                    <a:pt x="41490" y="29248"/>
                  </a:lnTo>
                  <a:lnTo>
                    <a:pt x="46532" y="28498"/>
                  </a:lnTo>
                  <a:lnTo>
                    <a:pt x="50787" y="27317"/>
                  </a:lnTo>
                  <a:lnTo>
                    <a:pt x="3086" y="0"/>
                  </a:lnTo>
                  <a:close/>
                </a:path>
              </a:pathLst>
            </a:custGeom>
            <a:solidFill>
              <a:srgbClr val="F4BD3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85" name="Google Shape;1485;p9"/>
            <p:cNvSpPr/>
            <p:nvPr/>
          </p:nvSpPr>
          <p:spPr>
            <a:xfrm>
              <a:off x="6415532" y="3737686"/>
              <a:ext cx="141605" cy="78740"/>
            </a:xfrm>
            <a:custGeom>
              <a:avLst/>
              <a:gdLst/>
              <a:ahLst/>
              <a:cxnLst/>
              <a:rect l="l" t="t" r="r" b="b"/>
              <a:pathLst>
                <a:path w="141604" h="78739" extrusionOk="0">
                  <a:moveTo>
                    <a:pt x="136867" y="70840"/>
                  </a:moveTo>
                  <a:lnTo>
                    <a:pt x="99656" y="49263"/>
                  </a:lnTo>
                  <a:lnTo>
                    <a:pt x="13576" y="0"/>
                  </a:lnTo>
                  <a:lnTo>
                    <a:pt x="0" y="8064"/>
                  </a:lnTo>
                  <a:lnTo>
                    <a:pt x="12407" y="15011"/>
                  </a:lnTo>
                  <a:lnTo>
                    <a:pt x="110502" y="71602"/>
                  </a:lnTo>
                  <a:lnTo>
                    <a:pt x="122923" y="78524"/>
                  </a:lnTo>
                  <a:lnTo>
                    <a:pt x="136867" y="70840"/>
                  </a:lnTo>
                  <a:close/>
                </a:path>
                <a:path w="141604" h="78739" extrusionOk="0">
                  <a:moveTo>
                    <a:pt x="141211" y="34963"/>
                  </a:moveTo>
                  <a:lnTo>
                    <a:pt x="139065" y="28397"/>
                  </a:lnTo>
                  <a:lnTo>
                    <a:pt x="134658" y="22263"/>
                  </a:lnTo>
                  <a:lnTo>
                    <a:pt x="127977" y="16560"/>
                  </a:lnTo>
                  <a:lnTo>
                    <a:pt x="100431" y="32334"/>
                  </a:lnTo>
                  <a:lnTo>
                    <a:pt x="103924" y="35814"/>
                  </a:lnTo>
                  <a:lnTo>
                    <a:pt x="105079" y="39268"/>
                  </a:lnTo>
                  <a:lnTo>
                    <a:pt x="104317" y="42735"/>
                  </a:lnTo>
                  <a:lnTo>
                    <a:pt x="104711" y="42735"/>
                  </a:lnTo>
                  <a:lnTo>
                    <a:pt x="103924" y="45034"/>
                  </a:lnTo>
                  <a:lnTo>
                    <a:pt x="102387" y="47358"/>
                  </a:lnTo>
                  <a:lnTo>
                    <a:pt x="100037" y="49263"/>
                  </a:lnTo>
                  <a:lnTo>
                    <a:pt x="124866" y="63525"/>
                  </a:lnTo>
                  <a:lnTo>
                    <a:pt x="131330" y="58534"/>
                  </a:lnTo>
                  <a:lnTo>
                    <a:pt x="136194" y="53327"/>
                  </a:lnTo>
                  <a:lnTo>
                    <a:pt x="139471" y="47815"/>
                  </a:lnTo>
                  <a:lnTo>
                    <a:pt x="141160" y="41948"/>
                  </a:lnTo>
                  <a:lnTo>
                    <a:pt x="141211" y="34963"/>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86" name="Google Shape;1486;p9"/>
            <p:cNvSpPr/>
            <p:nvPr/>
          </p:nvSpPr>
          <p:spPr>
            <a:xfrm>
              <a:off x="6309301" y="3776940"/>
              <a:ext cx="349250" cy="135255"/>
            </a:xfrm>
            <a:custGeom>
              <a:avLst/>
              <a:gdLst/>
              <a:ahLst/>
              <a:cxnLst/>
              <a:rect l="l" t="t" r="r" b="b"/>
              <a:pathLst>
                <a:path w="349250" h="135254" extrusionOk="0">
                  <a:moveTo>
                    <a:pt x="0" y="0"/>
                  </a:moveTo>
                  <a:lnTo>
                    <a:pt x="0" y="35432"/>
                  </a:lnTo>
                  <a:lnTo>
                    <a:pt x="3204" y="54676"/>
                  </a:lnTo>
                  <a:lnTo>
                    <a:pt x="28948" y="90863"/>
                  </a:lnTo>
                  <a:lnTo>
                    <a:pt x="96907" y="125496"/>
                  </a:lnTo>
                  <a:lnTo>
                    <a:pt x="148315" y="134924"/>
                  </a:lnTo>
                  <a:lnTo>
                    <a:pt x="201710" y="134924"/>
                  </a:lnTo>
                  <a:lnTo>
                    <a:pt x="253019" y="125496"/>
                  </a:lnTo>
                  <a:lnTo>
                    <a:pt x="298170" y="106641"/>
                  </a:lnTo>
                  <a:lnTo>
                    <a:pt x="336230" y="73586"/>
                  </a:lnTo>
                  <a:lnTo>
                    <a:pt x="348983" y="36207"/>
                  </a:lnTo>
                  <a:lnTo>
                    <a:pt x="348983" y="787"/>
                  </a:lnTo>
                  <a:lnTo>
                    <a:pt x="345789" y="19743"/>
                  </a:lnTo>
                  <a:lnTo>
                    <a:pt x="336230" y="38168"/>
                  </a:lnTo>
                  <a:lnTo>
                    <a:pt x="320345" y="55513"/>
                  </a:lnTo>
                  <a:lnTo>
                    <a:pt x="298170" y="71234"/>
                  </a:lnTo>
                  <a:lnTo>
                    <a:pt x="253019" y="90083"/>
                  </a:lnTo>
                  <a:lnTo>
                    <a:pt x="201710" y="99507"/>
                  </a:lnTo>
                  <a:lnTo>
                    <a:pt x="148315" y="99507"/>
                  </a:lnTo>
                  <a:lnTo>
                    <a:pt x="96907" y="90083"/>
                  </a:lnTo>
                  <a:lnTo>
                    <a:pt x="51561" y="71234"/>
                  </a:lnTo>
                  <a:lnTo>
                    <a:pt x="12841" y="37936"/>
                  </a:lnTo>
                  <a:lnTo>
                    <a:pt x="3204" y="19261"/>
                  </a:lnTo>
                  <a:lnTo>
                    <a:pt x="0" y="0"/>
                  </a:lnTo>
                  <a:close/>
                </a:path>
              </a:pathLst>
            </a:custGeom>
            <a:solidFill>
              <a:srgbClr val="F8BD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87" name="Google Shape;1487;p9"/>
            <p:cNvSpPr/>
            <p:nvPr/>
          </p:nvSpPr>
          <p:spPr>
            <a:xfrm>
              <a:off x="6309431" y="3677831"/>
              <a:ext cx="348615" cy="198755"/>
            </a:xfrm>
            <a:custGeom>
              <a:avLst/>
              <a:gdLst/>
              <a:ahLst/>
              <a:cxnLst/>
              <a:rect l="l" t="t" r="r" b="b"/>
              <a:pathLst>
                <a:path w="348615" h="198754" extrusionOk="0">
                  <a:moveTo>
                    <a:pt x="200518" y="0"/>
                  </a:moveTo>
                  <a:lnTo>
                    <a:pt x="147121" y="0"/>
                  </a:lnTo>
                  <a:lnTo>
                    <a:pt x="95809" y="9424"/>
                  </a:lnTo>
                  <a:lnTo>
                    <a:pt x="50657" y="28273"/>
                  </a:lnTo>
                  <a:lnTo>
                    <a:pt x="12548" y="61296"/>
                  </a:lnTo>
                  <a:lnTo>
                    <a:pt x="0" y="98975"/>
                  </a:lnTo>
                  <a:lnTo>
                    <a:pt x="12973" y="136724"/>
                  </a:lnTo>
                  <a:lnTo>
                    <a:pt x="51431" y="169954"/>
                  </a:lnTo>
                  <a:lnTo>
                    <a:pt x="96767" y="188803"/>
                  </a:lnTo>
                  <a:lnTo>
                    <a:pt x="148173" y="198227"/>
                  </a:lnTo>
                  <a:lnTo>
                    <a:pt x="201572" y="198227"/>
                  </a:lnTo>
                  <a:lnTo>
                    <a:pt x="252887" y="188803"/>
                  </a:lnTo>
                  <a:lnTo>
                    <a:pt x="290426" y="173132"/>
                  </a:lnTo>
                  <a:lnTo>
                    <a:pt x="174931" y="173132"/>
                  </a:lnTo>
                  <a:lnTo>
                    <a:pt x="126752" y="167715"/>
                  </a:lnTo>
                  <a:lnTo>
                    <a:pt x="85414" y="151856"/>
                  </a:lnTo>
                  <a:lnTo>
                    <a:pt x="84782" y="151856"/>
                  </a:lnTo>
                  <a:lnTo>
                    <a:pt x="56409" y="127438"/>
                  </a:lnTo>
                  <a:lnTo>
                    <a:pt x="46869" y="99696"/>
                  </a:lnTo>
                  <a:lnTo>
                    <a:pt x="56089" y="71952"/>
                  </a:lnTo>
                  <a:lnTo>
                    <a:pt x="83994" y="47526"/>
                  </a:lnTo>
                  <a:lnTo>
                    <a:pt x="126194" y="31288"/>
                  </a:lnTo>
                  <a:lnTo>
                    <a:pt x="174394" y="25876"/>
                  </a:lnTo>
                  <a:lnTo>
                    <a:pt x="291499" y="25876"/>
                  </a:lnTo>
                  <a:lnTo>
                    <a:pt x="251924" y="9424"/>
                  </a:lnTo>
                  <a:lnTo>
                    <a:pt x="200518" y="0"/>
                  </a:lnTo>
                  <a:close/>
                </a:path>
                <a:path w="348615" h="198754" extrusionOk="0">
                  <a:moveTo>
                    <a:pt x="291499" y="25876"/>
                  </a:moveTo>
                  <a:lnTo>
                    <a:pt x="174394" y="25876"/>
                  </a:lnTo>
                  <a:lnTo>
                    <a:pt x="222663" y="31288"/>
                  </a:lnTo>
                  <a:lnTo>
                    <a:pt x="265071" y="47526"/>
                  </a:lnTo>
                  <a:lnTo>
                    <a:pt x="293216" y="71730"/>
                  </a:lnTo>
                  <a:lnTo>
                    <a:pt x="302509" y="98975"/>
                  </a:lnTo>
                  <a:lnTo>
                    <a:pt x="302525" y="99696"/>
                  </a:lnTo>
                  <a:lnTo>
                    <a:pt x="293376" y="127052"/>
                  </a:lnTo>
                  <a:lnTo>
                    <a:pt x="265464" y="151463"/>
                  </a:lnTo>
                  <a:lnTo>
                    <a:pt x="223107" y="167715"/>
                  </a:lnTo>
                  <a:lnTo>
                    <a:pt x="174931" y="173132"/>
                  </a:lnTo>
                  <a:lnTo>
                    <a:pt x="290426" y="173132"/>
                  </a:lnTo>
                  <a:lnTo>
                    <a:pt x="298040" y="169954"/>
                  </a:lnTo>
                  <a:lnTo>
                    <a:pt x="336149" y="136935"/>
                  </a:lnTo>
                  <a:lnTo>
                    <a:pt x="348552" y="99696"/>
                  </a:lnTo>
                  <a:lnTo>
                    <a:pt x="348599" y="98975"/>
                  </a:lnTo>
                  <a:lnTo>
                    <a:pt x="335723" y="61514"/>
                  </a:lnTo>
                  <a:lnTo>
                    <a:pt x="297265" y="28273"/>
                  </a:lnTo>
                  <a:lnTo>
                    <a:pt x="291499" y="25876"/>
                  </a:lnTo>
                  <a:close/>
                </a:path>
                <a:path w="348615" h="198754" extrusionOk="0">
                  <a:moveTo>
                    <a:pt x="84388" y="151463"/>
                  </a:moveTo>
                  <a:lnTo>
                    <a:pt x="84782" y="151856"/>
                  </a:lnTo>
                  <a:lnTo>
                    <a:pt x="85414" y="151856"/>
                  </a:lnTo>
                  <a:lnTo>
                    <a:pt x="84388" y="151463"/>
                  </a:lnTo>
                  <a:close/>
                </a:path>
              </a:pathLst>
            </a:custGeom>
            <a:solidFill>
              <a:srgbClr val="F7C1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88" name="Google Shape;1488;p9"/>
            <p:cNvSpPr/>
            <p:nvPr/>
          </p:nvSpPr>
          <p:spPr>
            <a:xfrm>
              <a:off x="6355750" y="3702949"/>
              <a:ext cx="256540" cy="147955"/>
            </a:xfrm>
            <a:custGeom>
              <a:avLst/>
              <a:gdLst/>
              <a:ahLst/>
              <a:cxnLst/>
              <a:rect l="l" t="t" r="r" b="b"/>
              <a:pathLst>
                <a:path w="256540" h="147954" extrusionOk="0">
                  <a:moveTo>
                    <a:pt x="127306" y="0"/>
                  </a:moveTo>
                  <a:lnTo>
                    <a:pt x="79116" y="5410"/>
                  </a:lnTo>
                  <a:lnTo>
                    <a:pt x="36921" y="21640"/>
                  </a:lnTo>
                  <a:lnTo>
                    <a:pt x="9069" y="46059"/>
                  </a:lnTo>
                  <a:lnTo>
                    <a:pt x="0" y="73609"/>
                  </a:lnTo>
                  <a:lnTo>
                    <a:pt x="54" y="74147"/>
                  </a:lnTo>
                  <a:lnTo>
                    <a:pt x="9486" y="101550"/>
                  </a:lnTo>
                  <a:lnTo>
                    <a:pt x="37683" y="125984"/>
                  </a:lnTo>
                  <a:lnTo>
                    <a:pt x="80103" y="142221"/>
                  </a:lnTo>
                  <a:lnTo>
                    <a:pt x="128376" y="147634"/>
                  </a:lnTo>
                  <a:lnTo>
                    <a:pt x="176574" y="142221"/>
                  </a:lnTo>
                  <a:lnTo>
                    <a:pt x="218773" y="125984"/>
                  </a:lnTo>
                  <a:lnTo>
                    <a:pt x="232193" y="114414"/>
                  </a:lnTo>
                  <a:lnTo>
                    <a:pt x="128806" y="114414"/>
                  </a:lnTo>
                  <a:lnTo>
                    <a:pt x="114998" y="113686"/>
                  </a:lnTo>
                  <a:lnTo>
                    <a:pt x="69469" y="95969"/>
                  </a:lnTo>
                  <a:lnTo>
                    <a:pt x="57864" y="73609"/>
                  </a:lnTo>
                  <a:lnTo>
                    <a:pt x="58735" y="67116"/>
                  </a:lnTo>
                  <a:lnTo>
                    <a:pt x="61350" y="60955"/>
                  </a:lnTo>
                  <a:lnTo>
                    <a:pt x="65707" y="55158"/>
                  </a:lnTo>
                  <a:lnTo>
                    <a:pt x="71808" y="49758"/>
                  </a:lnTo>
                  <a:lnTo>
                    <a:pt x="59400" y="42811"/>
                  </a:lnTo>
                  <a:lnTo>
                    <a:pt x="72977" y="34734"/>
                  </a:lnTo>
                  <a:lnTo>
                    <a:pt x="105966" y="34734"/>
                  </a:lnTo>
                  <a:lnTo>
                    <a:pt x="112555" y="33467"/>
                  </a:lnTo>
                  <a:lnTo>
                    <a:pt x="112372" y="33467"/>
                  </a:lnTo>
                  <a:lnTo>
                    <a:pt x="123002" y="32410"/>
                  </a:lnTo>
                  <a:lnTo>
                    <a:pt x="134913" y="32253"/>
                  </a:lnTo>
                  <a:lnTo>
                    <a:pt x="230183" y="32253"/>
                  </a:lnTo>
                  <a:lnTo>
                    <a:pt x="218379" y="22034"/>
                  </a:lnTo>
                  <a:lnTo>
                    <a:pt x="217985" y="21640"/>
                  </a:lnTo>
                  <a:lnTo>
                    <a:pt x="175569" y="5410"/>
                  </a:lnTo>
                  <a:lnTo>
                    <a:pt x="127306" y="0"/>
                  </a:lnTo>
                  <a:close/>
                </a:path>
                <a:path w="256540" h="147954" extrusionOk="0">
                  <a:moveTo>
                    <a:pt x="169928" y="106337"/>
                  </a:moveTo>
                  <a:lnTo>
                    <a:pt x="160553" y="109715"/>
                  </a:lnTo>
                  <a:lnTo>
                    <a:pt x="150529" y="112256"/>
                  </a:lnTo>
                  <a:lnTo>
                    <a:pt x="139925" y="113857"/>
                  </a:lnTo>
                  <a:lnTo>
                    <a:pt x="128806" y="114414"/>
                  </a:lnTo>
                  <a:lnTo>
                    <a:pt x="232193" y="114414"/>
                  </a:lnTo>
                  <a:lnTo>
                    <a:pt x="233534" y="113258"/>
                  </a:lnTo>
                  <a:lnTo>
                    <a:pt x="182324" y="113258"/>
                  </a:lnTo>
                  <a:lnTo>
                    <a:pt x="169928" y="106337"/>
                  </a:lnTo>
                  <a:close/>
                </a:path>
                <a:path w="256540" h="147954" extrusionOk="0">
                  <a:moveTo>
                    <a:pt x="248245" y="51295"/>
                  </a:moveTo>
                  <a:lnTo>
                    <a:pt x="187366" y="51295"/>
                  </a:lnTo>
                  <a:lnTo>
                    <a:pt x="193897" y="57151"/>
                  </a:lnTo>
                  <a:lnTo>
                    <a:pt x="198319" y="63265"/>
                  </a:lnTo>
                  <a:lnTo>
                    <a:pt x="200560" y="69740"/>
                  </a:lnTo>
                  <a:lnTo>
                    <a:pt x="200548" y="76682"/>
                  </a:lnTo>
                  <a:lnTo>
                    <a:pt x="198747" y="82092"/>
                  </a:lnTo>
                  <a:lnTo>
                    <a:pt x="198650" y="82384"/>
                  </a:lnTo>
                  <a:lnTo>
                    <a:pt x="195301" y="87901"/>
                  </a:lnTo>
                  <a:lnTo>
                    <a:pt x="190502" y="93197"/>
                  </a:lnTo>
                  <a:lnTo>
                    <a:pt x="184254" y="98234"/>
                  </a:lnTo>
                  <a:lnTo>
                    <a:pt x="196268" y="105181"/>
                  </a:lnTo>
                  <a:lnTo>
                    <a:pt x="182717" y="113258"/>
                  </a:lnTo>
                  <a:lnTo>
                    <a:pt x="233534" y="113258"/>
                  </a:lnTo>
                  <a:lnTo>
                    <a:pt x="246850" y="101778"/>
                  </a:lnTo>
                  <a:lnTo>
                    <a:pt x="256095" y="74147"/>
                  </a:lnTo>
                  <a:lnTo>
                    <a:pt x="248245" y="51295"/>
                  </a:lnTo>
                  <a:close/>
                </a:path>
                <a:path w="256540" h="147954" extrusionOk="0">
                  <a:moveTo>
                    <a:pt x="127650" y="52832"/>
                  </a:moveTo>
                  <a:lnTo>
                    <a:pt x="121440" y="53200"/>
                  </a:lnTo>
                  <a:lnTo>
                    <a:pt x="117185" y="53594"/>
                  </a:lnTo>
                  <a:lnTo>
                    <a:pt x="113286" y="54356"/>
                  </a:lnTo>
                  <a:lnTo>
                    <a:pt x="109819" y="55892"/>
                  </a:lnTo>
                  <a:lnTo>
                    <a:pt x="159057" y="83997"/>
                  </a:lnTo>
                  <a:lnTo>
                    <a:pt x="164861" y="73609"/>
                  </a:lnTo>
                  <a:lnTo>
                    <a:pt x="163312" y="70154"/>
                  </a:lnTo>
                  <a:lnTo>
                    <a:pt x="159873" y="67116"/>
                  </a:lnTo>
                  <a:lnTo>
                    <a:pt x="159736" y="67116"/>
                  </a:lnTo>
                  <a:lnTo>
                    <a:pt x="179980" y="55524"/>
                  </a:lnTo>
                  <a:lnTo>
                    <a:pt x="139271" y="55524"/>
                  </a:lnTo>
                  <a:lnTo>
                    <a:pt x="133835" y="53200"/>
                  </a:lnTo>
                  <a:lnTo>
                    <a:pt x="127650" y="52832"/>
                  </a:lnTo>
                  <a:close/>
                </a:path>
                <a:path w="256540" h="147954" extrusionOk="0">
                  <a:moveTo>
                    <a:pt x="230183" y="32253"/>
                  </a:moveTo>
                  <a:lnTo>
                    <a:pt x="134913" y="32253"/>
                  </a:lnTo>
                  <a:lnTo>
                    <a:pt x="146214" y="33467"/>
                  </a:lnTo>
                  <a:lnTo>
                    <a:pt x="156863" y="35982"/>
                  </a:lnTo>
                  <a:lnTo>
                    <a:pt x="166817" y="39725"/>
                  </a:lnTo>
                  <a:lnTo>
                    <a:pt x="139271" y="55524"/>
                  </a:lnTo>
                  <a:lnTo>
                    <a:pt x="179980" y="55524"/>
                  </a:lnTo>
                  <a:lnTo>
                    <a:pt x="187366" y="51295"/>
                  </a:lnTo>
                  <a:lnTo>
                    <a:pt x="248245" y="51295"/>
                  </a:lnTo>
                  <a:lnTo>
                    <a:pt x="246580" y="46447"/>
                  </a:lnTo>
                  <a:lnTo>
                    <a:pt x="230183" y="32253"/>
                  </a:lnTo>
                  <a:close/>
                </a:path>
                <a:path w="256540" h="147954" extrusionOk="0">
                  <a:moveTo>
                    <a:pt x="105966" y="34734"/>
                  </a:moveTo>
                  <a:lnTo>
                    <a:pt x="72977" y="34734"/>
                  </a:lnTo>
                  <a:lnTo>
                    <a:pt x="84991" y="41656"/>
                  </a:lnTo>
                  <a:lnTo>
                    <a:pt x="93713" y="38050"/>
                  </a:lnTo>
                  <a:lnTo>
                    <a:pt x="102977" y="35309"/>
                  </a:lnTo>
                  <a:lnTo>
                    <a:pt x="105966" y="34734"/>
                  </a:lnTo>
                  <a:close/>
                </a:path>
              </a:pathLst>
            </a:custGeom>
            <a:solidFill>
              <a:srgbClr val="F8BD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89" name="Google Shape;1489;p9"/>
            <p:cNvSpPr/>
            <p:nvPr/>
          </p:nvSpPr>
          <p:spPr>
            <a:xfrm>
              <a:off x="6414372" y="3752306"/>
              <a:ext cx="112395" cy="64769"/>
            </a:xfrm>
            <a:custGeom>
              <a:avLst/>
              <a:gdLst/>
              <a:ahLst/>
              <a:cxnLst/>
              <a:rect l="l" t="t" r="r" b="b"/>
              <a:pathLst>
                <a:path w="112395" h="64770" extrusionOk="0">
                  <a:moveTo>
                    <a:pt x="13970" y="0"/>
                  </a:moveTo>
                  <a:lnTo>
                    <a:pt x="7865" y="5411"/>
                  </a:lnTo>
                  <a:lnTo>
                    <a:pt x="3498" y="11218"/>
                  </a:lnTo>
                  <a:lnTo>
                    <a:pt x="875" y="17386"/>
                  </a:lnTo>
                  <a:lnTo>
                    <a:pt x="104" y="23101"/>
                  </a:lnTo>
                  <a:lnTo>
                    <a:pt x="0" y="23876"/>
                  </a:lnTo>
                  <a:lnTo>
                    <a:pt x="31916" y="58015"/>
                  </a:lnTo>
                  <a:lnTo>
                    <a:pt x="70967" y="64681"/>
                  </a:lnTo>
                  <a:lnTo>
                    <a:pt x="82019" y="64176"/>
                  </a:lnTo>
                  <a:lnTo>
                    <a:pt x="92530" y="62660"/>
                  </a:lnTo>
                  <a:lnTo>
                    <a:pt x="102534" y="60132"/>
                  </a:lnTo>
                  <a:lnTo>
                    <a:pt x="112064" y="56591"/>
                  </a:lnTo>
                  <a:lnTo>
                    <a:pt x="89850" y="43891"/>
                  </a:lnTo>
                  <a:lnTo>
                    <a:pt x="72898" y="43891"/>
                  </a:lnTo>
                  <a:lnTo>
                    <a:pt x="66134" y="43299"/>
                  </a:lnTo>
                  <a:lnTo>
                    <a:pt x="36449" y="28473"/>
                  </a:lnTo>
                  <a:lnTo>
                    <a:pt x="36449" y="23101"/>
                  </a:lnTo>
                  <a:lnTo>
                    <a:pt x="36055" y="20015"/>
                  </a:lnTo>
                  <a:lnTo>
                    <a:pt x="37196" y="17386"/>
                  </a:lnTo>
                  <a:lnTo>
                    <a:pt x="39154" y="14630"/>
                  </a:lnTo>
                  <a:lnTo>
                    <a:pt x="13970" y="0"/>
                  </a:lnTo>
                  <a:close/>
                </a:path>
                <a:path w="112395" h="64770" extrusionOk="0">
                  <a:moveTo>
                    <a:pt x="86652" y="42062"/>
                  </a:moveTo>
                  <a:lnTo>
                    <a:pt x="86166" y="42062"/>
                  </a:lnTo>
                  <a:lnTo>
                    <a:pt x="81826" y="43497"/>
                  </a:lnTo>
                  <a:lnTo>
                    <a:pt x="77177" y="43891"/>
                  </a:lnTo>
                  <a:lnTo>
                    <a:pt x="89850" y="43891"/>
                  </a:lnTo>
                  <a:lnTo>
                    <a:pt x="86652" y="42062"/>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490" name="Google Shape;1490;p9"/>
            <p:cNvPicPr preferRelativeResize="0"/>
            <p:nvPr/>
          </p:nvPicPr>
          <p:blipFill rotWithShape="1">
            <a:blip r:embed="rId29">
              <a:alphaModFix/>
            </a:blip>
            <a:srcRect/>
            <a:stretch/>
          </p:blipFill>
          <p:spPr>
            <a:xfrm>
              <a:off x="6320162" y="3811219"/>
              <a:ext cx="327647" cy="101612"/>
            </a:xfrm>
            <a:prstGeom prst="rect">
              <a:avLst/>
            </a:prstGeom>
            <a:noFill/>
            <a:ln>
              <a:noFill/>
            </a:ln>
          </p:spPr>
        </p:pic>
        <p:sp>
          <p:nvSpPr>
            <p:cNvPr id="1491" name="Google Shape;1491;p9"/>
            <p:cNvSpPr/>
            <p:nvPr/>
          </p:nvSpPr>
          <p:spPr>
            <a:xfrm>
              <a:off x="6441131" y="3688784"/>
              <a:ext cx="81915" cy="23495"/>
            </a:xfrm>
            <a:custGeom>
              <a:avLst/>
              <a:gdLst/>
              <a:ahLst/>
              <a:cxnLst/>
              <a:rect l="l" t="t" r="r" b="b"/>
              <a:pathLst>
                <a:path w="81915" h="23495" extrusionOk="0">
                  <a:moveTo>
                    <a:pt x="49911" y="8"/>
                  </a:moveTo>
                  <a:lnTo>
                    <a:pt x="8667" y="5638"/>
                  </a:lnTo>
                  <a:lnTo>
                    <a:pt x="0" y="9245"/>
                  </a:lnTo>
                  <a:lnTo>
                    <a:pt x="24828" y="23482"/>
                  </a:lnTo>
                  <a:lnTo>
                    <a:pt x="28689" y="21945"/>
                  </a:lnTo>
                  <a:lnTo>
                    <a:pt x="32194" y="20789"/>
                  </a:lnTo>
                  <a:lnTo>
                    <a:pt x="36449" y="20789"/>
                  </a:lnTo>
                  <a:lnTo>
                    <a:pt x="42659" y="20421"/>
                  </a:lnTo>
                  <a:lnTo>
                    <a:pt x="48463" y="21183"/>
                  </a:lnTo>
                  <a:lnTo>
                    <a:pt x="54279" y="23113"/>
                  </a:lnTo>
                  <a:lnTo>
                    <a:pt x="81826" y="7315"/>
                  </a:lnTo>
                  <a:lnTo>
                    <a:pt x="71872" y="3627"/>
                  </a:lnTo>
                  <a:lnTo>
                    <a:pt x="61220" y="1204"/>
                  </a:lnTo>
                  <a:lnTo>
                    <a:pt x="49911" y="8"/>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92" name="Google Shape;1492;p9"/>
            <p:cNvSpPr/>
            <p:nvPr/>
          </p:nvSpPr>
          <p:spPr>
            <a:xfrm>
              <a:off x="6450058" y="3720368"/>
              <a:ext cx="50800" cy="29845"/>
            </a:xfrm>
            <a:custGeom>
              <a:avLst/>
              <a:gdLst/>
              <a:ahLst/>
              <a:cxnLst/>
              <a:rect l="l" t="t" r="r" b="b"/>
              <a:pathLst>
                <a:path w="50800" h="29845" extrusionOk="0">
                  <a:moveTo>
                    <a:pt x="3086" y="0"/>
                  </a:moveTo>
                  <a:lnTo>
                    <a:pt x="1155" y="2692"/>
                  </a:lnTo>
                  <a:lnTo>
                    <a:pt x="368" y="5372"/>
                  </a:lnTo>
                  <a:lnTo>
                    <a:pt x="368" y="8458"/>
                  </a:lnTo>
                  <a:lnTo>
                    <a:pt x="0" y="8458"/>
                  </a:lnTo>
                  <a:lnTo>
                    <a:pt x="36448" y="29248"/>
                  </a:lnTo>
                  <a:lnTo>
                    <a:pt x="41490" y="29248"/>
                  </a:lnTo>
                  <a:lnTo>
                    <a:pt x="46532" y="28473"/>
                  </a:lnTo>
                  <a:lnTo>
                    <a:pt x="50787" y="27317"/>
                  </a:lnTo>
                  <a:lnTo>
                    <a:pt x="3086" y="0"/>
                  </a:lnTo>
                  <a:close/>
                </a:path>
              </a:pathLst>
            </a:custGeom>
            <a:solidFill>
              <a:srgbClr val="F4BD3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93" name="Google Shape;1493;p9"/>
            <p:cNvSpPr/>
            <p:nvPr/>
          </p:nvSpPr>
          <p:spPr>
            <a:xfrm>
              <a:off x="6415532" y="3691115"/>
              <a:ext cx="141605" cy="78740"/>
            </a:xfrm>
            <a:custGeom>
              <a:avLst/>
              <a:gdLst/>
              <a:ahLst/>
              <a:cxnLst/>
              <a:rect l="l" t="t" r="r" b="b"/>
              <a:pathLst>
                <a:path w="141604" h="78739" extrusionOk="0">
                  <a:moveTo>
                    <a:pt x="136867" y="70446"/>
                  </a:moveTo>
                  <a:lnTo>
                    <a:pt x="99656" y="49263"/>
                  </a:lnTo>
                  <a:lnTo>
                    <a:pt x="25590" y="6527"/>
                  </a:lnTo>
                  <a:lnTo>
                    <a:pt x="13576" y="0"/>
                  </a:lnTo>
                  <a:lnTo>
                    <a:pt x="0" y="7670"/>
                  </a:lnTo>
                  <a:lnTo>
                    <a:pt x="12407" y="14986"/>
                  </a:lnTo>
                  <a:lnTo>
                    <a:pt x="37604" y="29248"/>
                  </a:lnTo>
                  <a:lnTo>
                    <a:pt x="110502" y="71208"/>
                  </a:lnTo>
                  <a:lnTo>
                    <a:pt x="122923" y="78130"/>
                  </a:lnTo>
                  <a:lnTo>
                    <a:pt x="136867" y="70446"/>
                  </a:lnTo>
                  <a:close/>
                </a:path>
                <a:path w="141604" h="78739" extrusionOk="0">
                  <a:moveTo>
                    <a:pt x="141211" y="34950"/>
                  </a:moveTo>
                  <a:lnTo>
                    <a:pt x="139065" y="28371"/>
                  </a:lnTo>
                  <a:lnTo>
                    <a:pt x="134658" y="22237"/>
                  </a:lnTo>
                  <a:lnTo>
                    <a:pt x="127977" y="16535"/>
                  </a:lnTo>
                  <a:lnTo>
                    <a:pt x="100431" y="32334"/>
                  </a:lnTo>
                  <a:lnTo>
                    <a:pt x="103924" y="35788"/>
                  </a:lnTo>
                  <a:lnTo>
                    <a:pt x="105079" y="39255"/>
                  </a:lnTo>
                  <a:lnTo>
                    <a:pt x="104317" y="42735"/>
                  </a:lnTo>
                  <a:lnTo>
                    <a:pt x="104711" y="42735"/>
                  </a:lnTo>
                  <a:lnTo>
                    <a:pt x="103924" y="45034"/>
                  </a:lnTo>
                  <a:lnTo>
                    <a:pt x="102387" y="47332"/>
                  </a:lnTo>
                  <a:lnTo>
                    <a:pt x="100037" y="49263"/>
                  </a:lnTo>
                  <a:lnTo>
                    <a:pt x="124866" y="63500"/>
                  </a:lnTo>
                  <a:lnTo>
                    <a:pt x="131330" y="58521"/>
                  </a:lnTo>
                  <a:lnTo>
                    <a:pt x="136194" y="53314"/>
                  </a:lnTo>
                  <a:lnTo>
                    <a:pt x="139471" y="47815"/>
                  </a:lnTo>
                  <a:lnTo>
                    <a:pt x="141160" y="41948"/>
                  </a:lnTo>
                  <a:lnTo>
                    <a:pt x="141211" y="34950"/>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94" name="Google Shape;1494;p9"/>
            <p:cNvSpPr/>
            <p:nvPr/>
          </p:nvSpPr>
          <p:spPr>
            <a:xfrm>
              <a:off x="6309301" y="3729973"/>
              <a:ext cx="349250" cy="135255"/>
            </a:xfrm>
            <a:custGeom>
              <a:avLst/>
              <a:gdLst/>
              <a:ahLst/>
              <a:cxnLst/>
              <a:rect l="l" t="t" r="r" b="b"/>
              <a:pathLst>
                <a:path w="349250" h="135254" extrusionOk="0">
                  <a:moveTo>
                    <a:pt x="0" y="0"/>
                  </a:moveTo>
                  <a:lnTo>
                    <a:pt x="0" y="35420"/>
                  </a:lnTo>
                  <a:lnTo>
                    <a:pt x="3204" y="54681"/>
                  </a:lnTo>
                  <a:lnTo>
                    <a:pt x="28948" y="90866"/>
                  </a:lnTo>
                  <a:lnTo>
                    <a:pt x="96907" y="125496"/>
                  </a:lnTo>
                  <a:lnTo>
                    <a:pt x="148315" y="134924"/>
                  </a:lnTo>
                  <a:lnTo>
                    <a:pt x="201710" y="134924"/>
                  </a:lnTo>
                  <a:lnTo>
                    <a:pt x="253019" y="125496"/>
                  </a:lnTo>
                  <a:lnTo>
                    <a:pt x="298170" y="106641"/>
                  </a:lnTo>
                  <a:lnTo>
                    <a:pt x="336230" y="73586"/>
                  </a:lnTo>
                  <a:lnTo>
                    <a:pt x="348983" y="36207"/>
                  </a:lnTo>
                  <a:lnTo>
                    <a:pt x="348983" y="787"/>
                  </a:lnTo>
                  <a:lnTo>
                    <a:pt x="345789" y="19743"/>
                  </a:lnTo>
                  <a:lnTo>
                    <a:pt x="336230" y="38168"/>
                  </a:lnTo>
                  <a:lnTo>
                    <a:pt x="320345" y="55513"/>
                  </a:lnTo>
                  <a:lnTo>
                    <a:pt x="298170" y="71234"/>
                  </a:lnTo>
                  <a:lnTo>
                    <a:pt x="253019" y="90083"/>
                  </a:lnTo>
                  <a:lnTo>
                    <a:pt x="201710" y="99507"/>
                  </a:lnTo>
                  <a:lnTo>
                    <a:pt x="148315" y="99507"/>
                  </a:lnTo>
                  <a:lnTo>
                    <a:pt x="96907" y="90083"/>
                  </a:lnTo>
                  <a:lnTo>
                    <a:pt x="51561" y="71234"/>
                  </a:lnTo>
                  <a:lnTo>
                    <a:pt x="12841" y="37931"/>
                  </a:lnTo>
                  <a:lnTo>
                    <a:pt x="3204" y="19256"/>
                  </a:lnTo>
                  <a:lnTo>
                    <a:pt x="0" y="0"/>
                  </a:lnTo>
                  <a:close/>
                </a:path>
              </a:pathLst>
            </a:custGeom>
            <a:solidFill>
              <a:srgbClr val="F8BD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95" name="Google Shape;1495;p9"/>
            <p:cNvSpPr/>
            <p:nvPr/>
          </p:nvSpPr>
          <p:spPr>
            <a:xfrm>
              <a:off x="6309431" y="3630870"/>
              <a:ext cx="348615" cy="198755"/>
            </a:xfrm>
            <a:custGeom>
              <a:avLst/>
              <a:gdLst/>
              <a:ahLst/>
              <a:cxnLst/>
              <a:rect l="l" t="t" r="r" b="b"/>
              <a:pathLst>
                <a:path w="348615" h="198754" extrusionOk="0">
                  <a:moveTo>
                    <a:pt x="200518" y="0"/>
                  </a:moveTo>
                  <a:lnTo>
                    <a:pt x="147121" y="0"/>
                  </a:lnTo>
                  <a:lnTo>
                    <a:pt x="95809" y="9430"/>
                  </a:lnTo>
                  <a:lnTo>
                    <a:pt x="50657" y="28291"/>
                  </a:lnTo>
                  <a:lnTo>
                    <a:pt x="12548" y="61299"/>
                  </a:lnTo>
                  <a:lnTo>
                    <a:pt x="0" y="98971"/>
                  </a:lnTo>
                  <a:lnTo>
                    <a:pt x="12973" y="136717"/>
                  </a:lnTo>
                  <a:lnTo>
                    <a:pt x="51431" y="169947"/>
                  </a:lnTo>
                  <a:lnTo>
                    <a:pt x="96767" y="188796"/>
                  </a:lnTo>
                  <a:lnTo>
                    <a:pt x="148173" y="198220"/>
                  </a:lnTo>
                  <a:lnTo>
                    <a:pt x="201572" y="198220"/>
                  </a:lnTo>
                  <a:lnTo>
                    <a:pt x="252887" y="188796"/>
                  </a:lnTo>
                  <a:lnTo>
                    <a:pt x="290426" y="173125"/>
                  </a:lnTo>
                  <a:lnTo>
                    <a:pt x="174931" y="173125"/>
                  </a:lnTo>
                  <a:lnTo>
                    <a:pt x="126752" y="167708"/>
                  </a:lnTo>
                  <a:lnTo>
                    <a:pt x="85414" y="151849"/>
                  </a:lnTo>
                  <a:lnTo>
                    <a:pt x="84782" y="151849"/>
                  </a:lnTo>
                  <a:lnTo>
                    <a:pt x="56409" y="127431"/>
                  </a:lnTo>
                  <a:lnTo>
                    <a:pt x="46869" y="99689"/>
                  </a:lnTo>
                  <a:lnTo>
                    <a:pt x="56089" y="71945"/>
                  </a:lnTo>
                  <a:lnTo>
                    <a:pt x="83994" y="47519"/>
                  </a:lnTo>
                  <a:lnTo>
                    <a:pt x="126194" y="31281"/>
                  </a:lnTo>
                  <a:lnTo>
                    <a:pt x="174394" y="25869"/>
                  </a:lnTo>
                  <a:lnTo>
                    <a:pt x="291442" y="25869"/>
                  </a:lnTo>
                  <a:lnTo>
                    <a:pt x="251924" y="9430"/>
                  </a:lnTo>
                  <a:lnTo>
                    <a:pt x="200518" y="0"/>
                  </a:lnTo>
                  <a:close/>
                </a:path>
                <a:path w="348615" h="198754" extrusionOk="0">
                  <a:moveTo>
                    <a:pt x="291442" y="25869"/>
                  </a:moveTo>
                  <a:lnTo>
                    <a:pt x="174394" y="25869"/>
                  </a:lnTo>
                  <a:lnTo>
                    <a:pt x="222663" y="31281"/>
                  </a:lnTo>
                  <a:lnTo>
                    <a:pt x="265071" y="47519"/>
                  </a:lnTo>
                  <a:lnTo>
                    <a:pt x="293216" y="71722"/>
                  </a:lnTo>
                  <a:lnTo>
                    <a:pt x="302510" y="98971"/>
                  </a:lnTo>
                  <a:lnTo>
                    <a:pt x="302525" y="99689"/>
                  </a:lnTo>
                  <a:lnTo>
                    <a:pt x="293376" y="127045"/>
                  </a:lnTo>
                  <a:lnTo>
                    <a:pt x="265464" y="151456"/>
                  </a:lnTo>
                  <a:lnTo>
                    <a:pt x="223107" y="167708"/>
                  </a:lnTo>
                  <a:lnTo>
                    <a:pt x="174931" y="173125"/>
                  </a:lnTo>
                  <a:lnTo>
                    <a:pt x="290426" y="173125"/>
                  </a:lnTo>
                  <a:lnTo>
                    <a:pt x="298040" y="169947"/>
                  </a:lnTo>
                  <a:lnTo>
                    <a:pt x="336149" y="136928"/>
                  </a:lnTo>
                  <a:lnTo>
                    <a:pt x="348553" y="99689"/>
                  </a:lnTo>
                  <a:lnTo>
                    <a:pt x="348599" y="98971"/>
                  </a:lnTo>
                  <a:lnTo>
                    <a:pt x="335723" y="61517"/>
                  </a:lnTo>
                  <a:lnTo>
                    <a:pt x="297265" y="28291"/>
                  </a:lnTo>
                  <a:lnTo>
                    <a:pt x="291442" y="25869"/>
                  </a:lnTo>
                  <a:close/>
                </a:path>
                <a:path w="348615" h="198754" extrusionOk="0">
                  <a:moveTo>
                    <a:pt x="84388" y="151456"/>
                  </a:moveTo>
                  <a:lnTo>
                    <a:pt x="84782" y="151849"/>
                  </a:lnTo>
                  <a:lnTo>
                    <a:pt x="85414" y="151849"/>
                  </a:lnTo>
                  <a:lnTo>
                    <a:pt x="84388" y="151456"/>
                  </a:lnTo>
                  <a:close/>
                </a:path>
              </a:pathLst>
            </a:custGeom>
            <a:solidFill>
              <a:srgbClr val="F7C1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96" name="Google Shape;1496;p9"/>
            <p:cNvSpPr/>
            <p:nvPr/>
          </p:nvSpPr>
          <p:spPr>
            <a:xfrm>
              <a:off x="6355750" y="3655972"/>
              <a:ext cx="256540" cy="147955"/>
            </a:xfrm>
            <a:custGeom>
              <a:avLst/>
              <a:gdLst/>
              <a:ahLst/>
              <a:cxnLst/>
              <a:rect l="l" t="t" r="r" b="b"/>
              <a:pathLst>
                <a:path w="256540" h="147954" extrusionOk="0">
                  <a:moveTo>
                    <a:pt x="127306" y="0"/>
                  </a:moveTo>
                  <a:lnTo>
                    <a:pt x="79116" y="5412"/>
                  </a:lnTo>
                  <a:lnTo>
                    <a:pt x="36921" y="21650"/>
                  </a:lnTo>
                  <a:lnTo>
                    <a:pt x="9069" y="46069"/>
                  </a:lnTo>
                  <a:lnTo>
                    <a:pt x="0" y="73618"/>
                  </a:lnTo>
                  <a:lnTo>
                    <a:pt x="54" y="74156"/>
                  </a:lnTo>
                  <a:lnTo>
                    <a:pt x="9486" y="101560"/>
                  </a:lnTo>
                  <a:lnTo>
                    <a:pt x="37683" y="125993"/>
                  </a:lnTo>
                  <a:lnTo>
                    <a:pt x="80103" y="142224"/>
                  </a:lnTo>
                  <a:lnTo>
                    <a:pt x="128376" y="147634"/>
                  </a:lnTo>
                  <a:lnTo>
                    <a:pt x="176574" y="142224"/>
                  </a:lnTo>
                  <a:lnTo>
                    <a:pt x="218773" y="125993"/>
                  </a:lnTo>
                  <a:lnTo>
                    <a:pt x="232178" y="114436"/>
                  </a:lnTo>
                  <a:lnTo>
                    <a:pt x="128806" y="114436"/>
                  </a:lnTo>
                  <a:lnTo>
                    <a:pt x="114998" y="113707"/>
                  </a:lnTo>
                  <a:lnTo>
                    <a:pt x="69469" y="95978"/>
                  </a:lnTo>
                  <a:lnTo>
                    <a:pt x="57864" y="73618"/>
                  </a:lnTo>
                  <a:lnTo>
                    <a:pt x="58735" y="67125"/>
                  </a:lnTo>
                  <a:lnTo>
                    <a:pt x="61350" y="60964"/>
                  </a:lnTo>
                  <a:lnTo>
                    <a:pt x="65707" y="55168"/>
                  </a:lnTo>
                  <a:lnTo>
                    <a:pt x="71808" y="49768"/>
                  </a:lnTo>
                  <a:lnTo>
                    <a:pt x="59400" y="42821"/>
                  </a:lnTo>
                  <a:lnTo>
                    <a:pt x="72977" y="34744"/>
                  </a:lnTo>
                  <a:lnTo>
                    <a:pt x="105995" y="34744"/>
                  </a:lnTo>
                  <a:lnTo>
                    <a:pt x="112577" y="33483"/>
                  </a:lnTo>
                  <a:lnTo>
                    <a:pt x="112411" y="33483"/>
                  </a:lnTo>
                  <a:lnTo>
                    <a:pt x="123002" y="32445"/>
                  </a:lnTo>
                  <a:lnTo>
                    <a:pt x="134913" y="32273"/>
                  </a:lnTo>
                  <a:lnTo>
                    <a:pt x="230196" y="32273"/>
                  </a:lnTo>
                  <a:lnTo>
                    <a:pt x="218379" y="22044"/>
                  </a:lnTo>
                  <a:lnTo>
                    <a:pt x="217985" y="21650"/>
                  </a:lnTo>
                  <a:lnTo>
                    <a:pt x="175569" y="5412"/>
                  </a:lnTo>
                  <a:lnTo>
                    <a:pt x="127306" y="0"/>
                  </a:lnTo>
                  <a:close/>
                </a:path>
                <a:path w="256540" h="147954" extrusionOk="0">
                  <a:moveTo>
                    <a:pt x="169928" y="106346"/>
                  </a:moveTo>
                  <a:lnTo>
                    <a:pt x="160553" y="109727"/>
                  </a:lnTo>
                  <a:lnTo>
                    <a:pt x="150529" y="112272"/>
                  </a:lnTo>
                  <a:lnTo>
                    <a:pt x="139925" y="113877"/>
                  </a:lnTo>
                  <a:lnTo>
                    <a:pt x="128806" y="114436"/>
                  </a:lnTo>
                  <a:lnTo>
                    <a:pt x="232178" y="114436"/>
                  </a:lnTo>
                  <a:lnTo>
                    <a:pt x="233534" y="113268"/>
                  </a:lnTo>
                  <a:lnTo>
                    <a:pt x="182324" y="113268"/>
                  </a:lnTo>
                  <a:lnTo>
                    <a:pt x="169928" y="106346"/>
                  </a:lnTo>
                  <a:close/>
                </a:path>
                <a:path w="256540" h="147954" extrusionOk="0">
                  <a:moveTo>
                    <a:pt x="248245" y="51304"/>
                  </a:moveTo>
                  <a:lnTo>
                    <a:pt x="187366" y="51304"/>
                  </a:lnTo>
                  <a:lnTo>
                    <a:pt x="193897" y="57161"/>
                  </a:lnTo>
                  <a:lnTo>
                    <a:pt x="198319" y="63274"/>
                  </a:lnTo>
                  <a:lnTo>
                    <a:pt x="200560" y="69749"/>
                  </a:lnTo>
                  <a:lnTo>
                    <a:pt x="200548" y="76692"/>
                  </a:lnTo>
                  <a:lnTo>
                    <a:pt x="198748" y="82102"/>
                  </a:lnTo>
                  <a:lnTo>
                    <a:pt x="198650" y="82394"/>
                  </a:lnTo>
                  <a:lnTo>
                    <a:pt x="195301" y="87914"/>
                  </a:lnTo>
                  <a:lnTo>
                    <a:pt x="190502" y="93217"/>
                  </a:lnTo>
                  <a:lnTo>
                    <a:pt x="184254" y="98269"/>
                  </a:lnTo>
                  <a:lnTo>
                    <a:pt x="196268" y="105190"/>
                  </a:lnTo>
                  <a:lnTo>
                    <a:pt x="182717" y="113268"/>
                  </a:lnTo>
                  <a:lnTo>
                    <a:pt x="233534" y="113268"/>
                  </a:lnTo>
                  <a:lnTo>
                    <a:pt x="246850" y="101787"/>
                  </a:lnTo>
                  <a:lnTo>
                    <a:pt x="256095" y="74156"/>
                  </a:lnTo>
                  <a:lnTo>
                    <a:pt x="248245" y="51304"/>
                  </a:lnTo>
                  <a:close/>
                </a:path>
                <a:path w="256540" h="147954" extrusionOk="0">
                  <a:moveTo>
                    <a:pt x="127650" y="52841"/>
                  </a:moveTo>
                  <a:lnTo>
                    <a:pt x="121440" y="53209"/>
                  </a:lnTo>
                  <a:lnTo>
                    <a:pt x="117185" y="53603"/>
                  </a:lnTo>
                  <a:lnTo>
                    <a:pt x="113286" y="54390"/>
                  </a:lnTo>
                  <a:lnTo>
                    <a:pt x="109819" y="55902"/>
                  </a:lnTo>
                  <a:lnTo>
                    <a:pt x="159057" y="84007"/>
                  </a:lnTo>
                  <a:lnTo>
                    <a:pt x="164861" y="73618"/>
                  </a:lnTo>
                  <a:lnTo>
                    <a:pt x="163312" y="70164"/>
                  </a:lnTo>
                  <a:lnTo>
                    <a:pt x="159873" y="67125"/>
                  </a:lnTo>
                  <a:lnTo>
                    <a:pt x="159736" y="67125"/>
                  </a:lnTo>
                  <a:lnTo>
                    <a:pt x="179980" y="55533"/>
                  </a:lnTo>
                  <a:lnTo>
                    <a:pt x="139271" y="55533"/>
                  </a:lnTo>
                  <a:lnTo>
                    <a:pt x="133835" y="53209"/>
                  </a:lnTo>
                  <a:lnTo>
                    <a:pt x="127650" y="52841"/>
                  </a:lnTo>
                  <a:close/>
                </a:path>
                <a:path w="256540" h="147954" extrusionOk="0">
                  <a:moveTo>
                    <a:pt x="230196" y="32273"/>
                  </a:moveTo>
                  <a:lnTo>
                    <a:pt x="134913" y="32273"/>
                  </a:lnTo>
                  <a:lnTo>
                    <a:pt x="146214" y="33483"/>
                  </a:lnTo>
                  <a:lnTo>
                    <a:pt x="156863" y="36002"/>
                  </a:lnTo>
                  <a:lnTo>
                    <a:pt x="166817" y="39760"/>
                  </a:lnTo>
                  <a:lnTo>
                    <a:pt x="139271" y="55533"/>
                  </a:lnTo>
                  <a:lnTo>
                    <a:pt x="179980" y="55533"/>
                  </a:lnTo>
                  <a:lnTo>
                    <a:pt x="187366" y="51304"/>
                  </a:lnTo>
                  <a:lnTo>
                    <a:pt x="248245" y="51304"/>
                  </a:lnTo>
                  <a:lnTo>
                    <a:pt x="246580" y="46456"/>
                  </a:lnTo>
                  <a:lnTo>
                    <a:pt x="230196" y="32273"/>
                  </a:lnTo>
                  <a:close/>
                </a:path>
                <a:path w="256540" h="147954" extrusionOk="0">
                  <a:moveTo>
                    <a:pt x="105995" y="34744"/>
                  </a:moveTo>
                  <a:lnTo>
                    <a:pt x="72977" y="34744"/>
                  </a:lnTo>
                  <a:lnTo>
                    <a:pt x="84991" y="41665"/>
                  </a:lnTo>
                  <a:lnTo>
                    <a:pt x="93713" y="38060"/>
                  </a:lnTo>
                  <a:lnTo>
                    <a:pt x="102977" y="35321"/>
                  </a:lnTo>
                  <a:lnTo>
                    <a:pt x="105995" y="34744"/>
                  </a:lnTo>
                  <a:close/>
                </a:path>
              </a:pathLst>
            </a:custGeom>
            <a:solidFill>
              <a:srgbClr val="F8BD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497" name="Google Shape;1497;p9"/>
            <p:cNvSpPr/>
            <p:nvPr/>
          </p:nvSpPr>
          <p:spPr>
            <a:xfrm>
              <a:off x="6414372" y="3705730"/>
              <a:ext cx="112395" cy="64769"/>
            </a:xfrm>
            <a:custGeom>
              <a:avLst/>
              <a:gdLst/>
              <a:ahLst/>
              <a:cxnLst/>
              <a:rect l="l" t="t" r="r" b="b"/>
              <a:pathLst>
                <a:path w="112395" h="64770" extrusionOk="0">
                  <a:moveTo>
                    <a:pt x="13970" y="0"/>
                  </a:moveTo>
                  <a:lnTo>
                    <a:pt x="0" y="23875"/>
                  </a:lnTo>
                  <a:lnTo>
                    <a:pt x="1255" y="31958"/>
                  </a:lnTo>
                  <a:lnTo>
                    <a:pt x="31916" y="58015"/>
                  </a:lnTo>
                  <a:lnTo>
                    <a:pt x="70967" y="64681"/>
                  </a:lnTo>
                  <a:lnTo>
                    <a:pt x="82019" y="64176"/>
                  </a:lnTo>
                  <a:lnTo>
                    <a:pt x="92530" y="62660"/>
                  </a:lnTo>
                  <a:lnTo>
                    <a:pt x="102534" y="60132"/>
                  </a:lnTo>
                  <a:lnTo>
                    <a:pt x="112064" y="56591"/>
                  </a:lnTo>
                  <a:lnTo>
                    <a:pt x="89850" y="43891"/>
                  </a:lnTo>
                  <a:lnTo>
                    <a:pt x="72898" y="43891"/>
                  </a:lnTo>
                  <a:lnTo>
                    <a:pt x="66134" y="43295"/>
                  </a:lnTo>
                  <a:lnTo>
                    <a:pt x="36449" y="28473"/>
                  </a:lnTo>
                  <a:lnTo>
                    <a:pt x="36449" y="23101"/>
                  </a:lnTo>
                  <a:lnTo>
                    <a:pt x="36055" y="20015"/>
                  </a:lnTo>
                  <a:lnTo>
                    <a:pt x="37197" y="17384"/>
                  </a:lnTo>
                  <a:lnTo>
                    <a:pt x="39154" y="14630"/>
                  </a:lnTo>
                  <a:lnTo>
                    <a:pt x="13970" y="0"/>
                  </a:lnTo>
                  <a:close/>
                </a:path>
                <a:path w="112395" h="64770" extrusionOk="0">
                  <a:moveTo>
                    <a:pt x="86635" y="42052"/>
                  </a:moveTo>
                  <a:lnTo>
                    <a:pt x="86195" y="42052"/>
                  </a:lnTo>
                  <a:lnTo>
                    <a:pt x="81826" y="43497"/>
                  </a:lnTo>
                  <a:lnTo>
                    <a:pt x="77177" y="43891"/>
                  </a:lnTo>
                  <a:lnTo>
                    <a:pt x="89850" y="43891"/>
                  </a:lnTo>
                  <a:lnTo>
                    <a:pt x="86635" y="42052"/>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498" name="Google Shape;1498;p9"/>
            <p:cNvPicPr preferRelativeResize="0"/>
            <p:nvPr/>
          </p:nvPicPr>
          <p:blipFill rotWithShape="1">
            <a:blip r:embed="rId30">
              <a:alphaModFix/>
            </a:blip>
            <a:srcRect/>
            <a:stretch/>
          </p:blipFill>
          <p:spPr>
            <a:xfrm>
              <a:off x="6320162" y="3764250"/>
              <a:ext cx="327647" cy="101641"/>
            </a:xfrm>
            <a:prstGeom prst="rect">
              <a:avLst/>
            </a:prstGeom>
            <a:noFill/>
            <a:ln>
              <a:noFill/>
            </a:ln>
          </p:spPr>
        </p:pic>
        <p:sp>
          <p:nvSpPr>
            <p:cNvPr id="1499" name="Google Shape;1499;p9"/>
            <p:cNvSpPr/>
            <p:nvPr/>
          </p:nvSpPr>
          <p:spPr>
            <a:xfrm>
              <a:off x="6441131" y="3641817"/>
              <a:ext cx="81915" cy="23495"/>
            </a:xfrm>
            <a:custGeom>
              <a:avLst/>
              <a:gdLst/>
              <a:ahLst/>
              <a:cxnLst/>
              <a:rect l="l" t="t" r="r" b="b"/>
              <a:pathLst>
                <a:path w="81915" h="23495" extrusionOk="0">
                  <a:moveTo>
                    <a:pt x="49911" y="8"/>
                  </a:moveTo>
                  <a:lnTo>
                    <a:pt x="8667" y="5638"/>
                  </a:lnTo>
                  <a:lnTo>
                    <a:pt x="0" y="9245"/>
                  </a:lnTo>
                  <a:lnTo>
                    <a:pt x="24828" y="23482"/>
                  </a:lnTo>
                  <a:lnTo>
                    <a:pt x="28689" y="21945"/>
                  </a:lnTo>
                  <a:lnTo>
                    <a:pt x="32194" y="20789"/>
                  </a:lnTo>
                  <a:lnTo>
                    <a:pt x="36449" y="20789"/>
                  </a:lnTo>
                  <a:lnTo>
                    <a:pt x="42659" y="20396"/>
                  </a:lnTo>
                  <a:lnTo>
                    <a:pt x="48463" y="21183"/>
                  </a:lnTo>
                  <a:lnTo>
                    <a:pt x="54279" y="23114"/>
                  </a:lnTo>
                  <a:lnTo>
                    <a:pt x="81826" y="7315"/>
                  </a:lnTo>
                  <a:lnTo>
                    <a:pt x="71872" y="3627"/>
                  </a:lnTo>
                  <a:lnTo>
                    <a:pt x="61220" y="1204"/>
                  </a:lnTo>
                  <a:lnTo>
                    <a:pt x="49911" y="8"/>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00" name="Google Shape;1500;p9"/>
            <p:cNvSpPr/>
            <p:nvPr/>
          </p:nvSpPr>
          <p:spPr>
            <a:xfrm>
              <a:off x="6450058" y="3673401"/>
              <a:ext cx="50800" cy="29845"/>
            </a:xfrm>
            <a:custGeom>
              <a:avLst/>
              <a:gdLst/>
              <a:ahLst/>
              <a:cxnLst/>
              <a:rect l="l" t="t" r="r" b="b"/>
              <a:pathLst>
                <a:path w="50800" h="29845" extrusionOk="0">
                  <a:moveTo>
                    <a:pt x="3086" y="0"/>
                  </a:moveTo>
                  <a:lnTo>
                    <a:pt x="1155" y="2679"/>
                  </a:lnTo>
                  <a:lnTo>
                    <a:pt x="368" y="5372"/>
                  </a:lnTo>
                  <a:lnTo>
                    <a:pt x="368" y="8458"/>
                  </a:lnTo>
                  <a:lnTo>
                    <a:pt x="0" y="8458"/>
                  </a:lnTo>
                  <a:lnTo>
                    <a:pt x="36448" y="29248"/>
                  </a:lnTo>
                  <a:lnTo>
                    <a:pt x="41490" y="29248"/>
                  </a:lnTo>
                  <a:lnTo>
                    <a:pt x="46532" y="28473"/>
                  </a:lnTo>
                  <a:lnTo>
                    <a:pt x="50787" y="27317"/>
                  </a:lnTo>
                  <a:lnTo>
                    <a:pt x="3086" y="0"/>
                  </a:lnTo>
                  <a:close/>
                </a:path>
              </a:pathLst>
            </a:custGeom>
            <a:solidFill>
              <a:srgbClr val="F4BD3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01" name="Google Shape;1501;p9"/>
            <p:cNvSpPr/>
            <p:nvPr/>
          </p:nvSpPr>
          <p:spPr>
            <a:xfrm>
              <a:off x="6415532" y="3644150"/>
              <a:ext cx="141605" cy="78740"/>
            </a:xfrm>
            <a:custGeom>
              <a:avLst/>
              <a:gdLst/>
              <a:ahLst/>
              <a:cxnLst/>
              <a:rect l="l" t="t" r="r" b="b"/>
              <a:pathLst>
                <a:path w="141604" h="78739" extrusionOk="0">
                  <a:moveTo>
                    <a:pt x="136867" y="70446"/>
                  </a:moveTo>
                  <a:lnTo>
                    <a:pt x="13576" y="0"/>
                  </a:lnTo>
                  <a:lnTo>
                    <a:pt x="0" y="7696"/>
                  </a:lnTo>
                  <a:lnTo>
                    <a:pt x="37604" y="29641"/>
                  </a:lnTo>
                  <a:lnTo>
                    <a:pt x="85305" y="56578"/>
                  </a:lnTo>
                  <a:lnTo>
                    <a:pt x="122923" y="78524"/>
                  </a:lnTo>
                  <a:lnTo>
                    <a:pt x="136867" y="70446"/>
                  </a:lnTo>
                  <a:close/>
                </a:path>
                <a:path w="141604" h="78739" extrusionOk="0">
                  <a:moveTo>
                    <a:pt x="141211" y="34950"/>
                  </a:moveTo>
                  <a:lnTo>
                    <a:pt x="139065" y="28384"/>
                  </a:lnTo>
                  <a:lnTo>
                    <a:pt x="134658" y="22250"/>
                  </a:lnTo>
                  <a:lnTo>
                    <a:pt x="127977" y="16560"/>
                  </a:lnTo>
                  <a:lnTo>
                    <a:pt x="100431" y="32334"/>
                  </a:lnTo>
                  <a:lnTo>
                    <a:pt x="103924" y="35788"/>
                  </a:lnTo>
                  <a:lnTo>
                    <a:pt x="105079" y="39255"/>
                  </a:lnTo>
                  <a:lnTo>
                    <a:pt x="104317" y="42735"/>
                  </a:lnTo>
                  <a:lnTo>
                    <a:pt x="104711" y="42735"/>
                  </a:lnTo>
                  <a:lnTo>
                    <a:pt x="103924" y="45034"/>
                  </a:lnTo>
                  <a:lnTo>
                    <a:pt x="102387" y="47332"/>
                  </a:lnTo>
                  <a:lnTo>
                    <a:pt x="100037" y="49263"/>
                  </a:lnTo>
                  <a:lnTo>
                    <a:pt x="124866" y="63500"/>
                  </a:lnTo>
                  <a:lnTo>
                    <a:pt x="131330" y="58508"/>
                  </a:lnTo>
                  <a:lnTo>
                    <a:pt x="136194" y="53314"/>
                  </a:lnTo>
                  <a:lnTo>
                    <a:pt x="139471" y="47815"/>
                  </a:lnTo>
                  <a:lnTo>
                    <a:pt x="141160" y="41948"/>
                  </a:lnTo>
                  <a:lnTo>
                    <a:pt x="141211" y="34950"/>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02" name="Google Shape;1502;p9"/>
            <p:cNvSpPr/>
            <p:nvPr/>
          </p:nvSpPr>
          <p:spPr>
            <a:xfrm>
              <a:off x="6309301" y="3683003"/>
              <a:ext cx="349250" cy="135255"/>
            </a:xfrm>
            <a:custGeom>
              <a:avLst/>
              <a:gdLst/>
              <a:ahLst/>
              <a:cxnLst/>
              <a:rect l="l" t="t" r="r" b="b"/>
              <a:pathLst>
                <a:path w="349250" h="135254" extrusionOk="0">
                  <a:moveTo>
                    <a:pt x="0" y="0"/>
                  </a:moveTo>
                  <a:lnTo>
                    <a:pt x="0" y="35433"/>
                  </a:lnTo>
                  <a:lnTo>
                    <a:pt x="3204" y="54676"/>
                  </a:lnTo>
                  <a:lnTo>
                    <a:pt x="28948" y="90863"/>
                  </a:lnTo>
                  <a:lnTo>
                    <a:pt x="96907" y="125496"/>
                  </a:lnTo>
                  <a:lnTo>
                    <a:pt x="148315" y="134924"/>
                  </a:lnTo>
                  <a:lnTo>
                    <a:pt x="201710" y="134924"/>
                  </a:lnTo>
                  <a:lnTo>
                    <a:pt x="253019" y="125496"/>
                  </a:lnTo>
                  <a:lnTo>
                    <a:pt x="298170" y="106641"/>
                  </a:lnTo>
                  <a:lnTo>
                    <a:pt x="336230" y="73588"/>
                  </a:lnTo>
                  <a:lnTo>
                    <a:pt x="348983" y="36182"/>
                  </a:lnTo>
                  <a:lnTo>
                    <a:pt x="348983" y="787"/>
                  </a:lnTo>
                  <a:lnTo>
                    <a:pt x="345789" y="19743"/>
                  </a:lnTo>
                  <a:lnTo>
                    <a:pt x="336230" y="38168"/>
                  </a:lnTo>
                  <a:lnTo>
                    <a:pt x="320345" y="55513"/>
                  </a:lnTo>
                  <a:lnTo>
                    <a:pt x="298170" y="71234"/>
                  </a:lnTo>
                  <a:lnTo>
                    <a:pt x="253019" y="90083"/>
                  </a:lnTo>
                  <a:lnTo>
                    <a:pt x="201710" y="99507"/>
                  </a:lnTo>
                  <a:lnTo>
                    <a:pt x="148315" y="99507"/>
                  </a:lnTo>
                  <a:lnTo>
                    <a:pt x="96907" y="90083"/>
                  </a:lnTo>
                  <a:lnTo>
                    <a:pt x="51561" y="71234"/>
                  </a:lnTo>
                  <a:lnTo>
                    <a:pt x="12841" y="37936"/>
                  </a:lnTo>
                  <a:lnTo>
                    <a:pt x="3204" y="19261"/>
                  </a:lnTo>
                  <a:lnTo>
                    <a:pt x="0" y="0"/>
                  </a:lnTo>
                  <a:close/>
                </a:path>
              </a:pathLst>
            </a:custGeom>
            <a:solidFill>
              <a:srgbClr val="F8BD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03" name="Google Shape;1503;p9"/>
            <p:cNvSpPr/>
            <p:nvPr/>
          </p:nvSpPr>
          <p:spPr>
            <a:xfrm>
              <a:off x="6309432" y="3584290"/>
              <a:ext cx="349250" cy="198755"/>
            </a:xfrm>
            <a:custGeom>
              <a:avLst/>
              <a:gdLst/>
              <a:ahLst/>
              <a:cxnLst/>
              <a:rect l="l" t="t" r="r" b="b"/>
              <a:pathLst>
                <a:path w="349250" h="198754" extrusionOk="0">
                  <a:moveTo>
                    <a:pt x="200517" y="0"/>
                  </a:moveTo>
                  <a:lnTo>
                    <a:pt x="147120" y="0"/>
                  </a:lnTo>
                  <a:lnTo>
                    <a:pt x="95808" y="9424"/>
                  </a:lnTo>
                  <a:lnTo>
                    <a:pt x="50656" y="28273"/>
                  </a:lnTo>
                  <a:lnTo>
                    <a:pt x="12547" y="61290"/>
                  </a:lnTo>
                  <a:lnTo>
                    <a:pt x="0" y="98963"/>
                  </a:lnTo>
                  <a:lnTo>
                    <a:pt x="12973" y="136708"/>
                  </a:lnTo>
                  <a:lnTo>
                    <a:pt x="51431" y="169954"/>
                  </a:lnTo>
                  <a:lnTo>
                    <a:pt x="96767" y="188803"/>
                  </a:lnTo>
                  <a:lnTo>
                    <a:pt x="148173" y="198227"/>
                  </a:lnTo>
                  <a:lnTo>
                    <a:pt x="201572" y="198227"/>
                  </a:lnTo>
                  <a:lnTo>
                    <a:pt x="252886" y="188803"/>
                  </a:lnTo>
                  <a:lnTo>
                    <a:pt x="291369" y="172738"/>
                  </a:lnTo>
                  <a:lnTo>
                    <a:pt x="174930" y="172738"/>
                  </a:lnTo>
                  <a:lnTo>
                    <a:pt x="126752" y="167321"/>
                  </a:lnTo>
                  <a:lnTo>
                    <a:pt x="85414" y="151463"/>
                  </a:lnTo>
                  <a:lnTo>
                    <a:pt x="84781" y="151463"/>
                  </a:lnTo>
                  <a:lnTo>
                    <a:pt x="56408" y="127044"/>
                  </a:lnTo>
                  <a:lnTo>
                    <a:pt x="46868" y="99302"/>
                  </a:lnTo>
                  <a:lnTo>
                    <a:pt x="56088" y="71558"/>
                  </a:lnTo>
                  <a:lnTo>
                    <a:pt x="83994" y="47132"/>
                  </a:lnTo>
                  <a:lnTo>
                    <a:pt x="126194" y="30895"/>
                  </a:lnTo>
                  <a:lnTo>
                    <a:pt x="174394" y="25482"/>
                  </a:lnTo>
                  <a:lnTo>
                    <a:pt x="290551" y="25482"/>
                  </a:lnTo>
                  <a:lnTo>
                    <a:pt x="251924" y="9424"/>
                  </a:lnTo>
                  <a:lnTo>
                    <a:pt x="200517" y="0"/>
                  </a:lnTo>
                  <a:close/>
                </a:path>
                <a:path w="349250" h="198754" extrusionOk="0">
                  <a:moveTo>
                    <a:pt x="290551" y="25482"/>
                  </a:moveTo>
                  <a:lnTo>
                    <a:pt x="174394" y="25482"/>
                  </a:lnTo>
                  <a:lnTo>
                    <a:pt x="222663" y="30895"/>
                  </a:lnTo>
                  <a:lnTo>
                    <a:pt x="265070" y="47132"/>
                  </a:lnTo>
                  <a:lnTo>
                    <a:pt x="293216" y="71336"/>
                  </a:lnTo>
                  <a:lnTo>
                    <a:pt x="302638" y="98963"/>
                  </a:lnTo>
                  <a:lnTo>
                    <a:pt x="293376" y="126658"/>
                  </a:lnTo>
                  <a:lnTo>
                    <a:pt x="265464" y="151069"/>
                  </a:lnTo>
                  <a:lnTo>
                    <a:pt x="223106" y="167321"/>
                  </a:lnTo>
                  <a:lnTo>
                    <a:pt x="174930" y="172738"/>
                  </a:lnTo>
                  <a:lnTo>
                    <a:pt x="291369" y="172738"/>
                  </a:lnTo>
                  <a:lnTo>
                    <a:pt x="298039" y="169954"/>
                  </a:lnTo>
                  <a:lnTo>
                    <a:pt x="336148" y="136926"/>
                  </a:lnTo>
                  <a:lnTo>
                    <a:pt x="348678" y="99302"/>
                  </a:lnTo>
                  <a:lnTo>
                    <a:pt x="348599" y="98963"/>
                  </a:lnTo>
                  <a:lnTo>
                    <a:pt x="335723" y="61501"/>
                  </a:lnTo>
                  <a:lnTo>
                    <a:pt x="297265" y="28273"/>
                  </a:lnTo>
                  <a:lnTo>
                    <a:pt x="290551" y="25482"/>
                  </a:lnTo>
                  <a:close/>
                </a:path>
                <a:path w="349250" h="198754" extrusionOk="0">
                  <a:moveTo>
                    <a:pt x="84387" y="151069"/>
                  </a:moveTo>
                  <a:lnTo>
                    <a:pt x="84781" y="151463"/>
                  </a:lnTo>
                  <a:lnTo>
                    <a:pt x="85414" y="151463"/>
                  </a:lnTo>
                  <a:lnTo>
                    <a:pt x="84387" y="151069"/>
                  </a:lnTo>
                  <a:close/>
                </a:path>
              </a:pathLst>
            </a:custGeom>
            <a:solidFill>
              <a:srgbClr val="F7C1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04" name="Google Shape;1504;p9"/>
            <p:cNvSpPr/>
            <p:nvPr/>
          </p:nvSpPr>
          <p:spPr>
            <a:xfrm>
              <a:off x="6355686" y="3609012"/>
              <a:ext cx="256540" cy="147955"/>
            </a:xfrm>
            <a:custGeom>
              <a:avLst/>
              <a:gdLst/>
              <a:ahLst/>
              <a:cxnLst/>
              <a:rect l="l" t="t" r="r" b="b"/>
              <a:pathLst>
                <a:path w="256540" h="147954" extrusionOk="0">
                  <a:moveTo>
                    <a:pt x="127369" y="0"/>
                  </a:moveTo>
                  <a:lnTo>
                    <a:pt x="79180" y="5412"/>
                  </a:lnTo>
                  <a:lnTo>
                    <a:pt x="36985" y="21650"/>
                  </a:lnTo>
                  <a:lnTo>
                    <a:pt x="9133" y="46067"/>
                  </a:lnTo>
                  <a:lnTo>
                    <a:pt x="0" y="73806"/>
                  </a:lnTo>
                  <a:lnTo>
                    <a:pt x="9550" y="101549"/>
                  </a:lnTo>
                  <a:lnTo>
                    <a:pt x="37747" y="125980"/>
                  </a:lnTo>
                  <a:lnTo>
                    <a:pt x="80167" y="142218"/>
                  </a:lnTo>
                  <a:lnTo>
                    <a:pt x="128439" y="147631"/>
                  </a:lnTo>
                  <a:lnTo>
                    <a:pt x="176638" y="142218"/>
                  </a:lnTo>
                  <a:lnTo>
                    <a:pt x="218836" y="125980"/>
                  </a:lnTo>
                  <a:lnTo>
                    <a:pt x="231800" y="114804"/>
                  </a:lnTo>
                  <a:lnTo>
                    <a:pt x="128870" y="114804"/>
                  </a:lnTo>
                  <a:lnTo>
                    <a:pt x="115061" y="114077"/>
                  </a:lnTo>
                  <a:lnTo>
                    <a:pt x="69532" y="96354"/>
                  </a:lnTo>
                  <a:lnTo>
                    <a:pt x="57950" y="74144"/>
                  </a:lnTo>
                  <a:lnTo>
                    <a:pt x="57953" y="73806"/>
                  </a:lnTo>
                  <a:lnTo>
                    <a:pt x="58799" y="67506"/>
                  </a:lnTo>
                  <a:lnTo>
                    <a:pt x="61414" y="61345"/>
                  </a:lnTo>
                  <a:lnTo>
                    <a:pt x="65771" y="55549"/>
                  </a:lnTo>
                  <a:lnTo>
                    <a:pt x="71872" y="50149"/>
                  </a:lnTo>
                  <a:lnTo>
                    <a:pt x="59464" y="43202"/>
                  </a:lnTo>
                  <a:lnTo>
                    <a:pt x="73040" y="35125"/>
                  </a:lnTo>
                  <a:lnTo>
                    <a:pt x="106030" y="35125"/>
                  </a:lnTo>
                  <a:lnTo>
                    <a:pt x="112619" y="33858"/>
                  </a:lnTo>
                  <a:lnTo>
                    <a:pt x="112436" y="33858"/>
                  </a:lnTo>
                  <a:lnTo>
                    <a:pt x="123066" y="32800"/>
                  </a:lnTo>
                  <a:lnTo>
                    <a:pt x="134977" y="32643"/>
                  </a:lnTo>
                  <a:lnTo>
                    <a:pt x="230702" y="32643"/>
                  </a:lnTo>
                  <a:lnTo>
                    <a:pt x="218443" y="22031"/>
                  </a:lnTo>
                  <a:lnTo>
                    <a:pt x="218049" y="21650"/>
                  </a:lnTo>
                  <a:lnTo>
                    <a:pt x="175633" y="5412"/>
                  </a:lnTo>
                  <a:lnTo>
                    <a:pt x="127369" y="0"/>
                  </a:lnTo>
                  <a:close/>
                </a:path>
                <a:path w="256540" h="147954" extrusionOk="0">
                  <a:moveTo>
                    <a:pt x="169992" y="106727"/>
                  </a:moveTo>
                  <a:lnTo>
                    <a:pt x="160616" y="110095"/>
                  </a:lnTo>
                  <a:lnTo>
                    <a:pt x="150593" y="112637"/>
                  </a:lnTo>
                  <a:lnTo>
                    <a:pt x="139988" y="114244"/>
                  </a:lnTo>
                  <a:lnTo>
                    <a:pt x="128870" y="114804"/>
                  </a:lnTo>
                  <a:lnTo>
                    <a:pt x="231800" y="114804"/>
                  </a:lnTo>
                  <a:lnTo>
                    <a:pt x="233141" y="113649"/>
                  </a:lnTo>
                  <a:lnTo>
                    <a:pt x="182387" y="113649"/>
                  </a:lnTo>
                  <a:lnTo>
                    <a:pt x="169992" y="106727"/>
                  </a:lnTo>
                  <a:close/>
                </a:path>
                <a:path w="256540" h="147954" extrusionOk="0">
                  <a:moveTo>
                    <a:pt x="248435" y="51660"/>
                  </a:moveTo>
                  <a:lnTo>
                    <a:pt x="187429" y="51660"/>
                  </a:lnTo>
                  <a:lnTo>
                    <a:pt x="193961" y="57531"/>
                  </a:lnTo>
                  <a:lnTo>
                    <a:pt x="198383" y="63652"/>
                  </a:lnTo>
                  <a:lnTo>
                    <a:pt x="200624" y="70130"/>
                  </a:lnTo>
                  <a:lnTo>
                    <a:pt x="200612" y="77073"/>
                  </a:lnTo>
                  <a:lnTo>
                    <a:pt x="198820" y="82457"/>
                  </a:lnTo>
                  <a:lnTo>
                    <a:pt x="198714" y="82774"/>
                  </a:lnTo>
                  <a:lnTo>
                    <a:pt x="195365" y="88291"/>
                  </a:lnTo>
                  <a:lnTo>
                    <a:pt x="190566" y="93587"/>
                  </a:lnTo>
                  <a:lnTo>
                    <a:pt x="184318" y="98625"/>
                  </a:lnTo>
                  <a:lnTo>
                    <a:pt x="196332" y="105571"/>
                  </a:lnTo>
                  <a:lnTo>
                    <a:pt x="182781" y="113649"/>
                  </a:lnTo>
                  <a:lnTo>
                    <a:pt x="233141" y="113649"/>
                  </a:lnTo>
                  <a:lnTo>
                    <a:pt x="246914" y="101775"/>
                  </a:lnTo>
                  <a:lnTo>
                    <a:pt x="256158" y="74144"/>
                  </a:lnTo>
                  <a:lnTo>
                    <a:pt x="248435" y="51660"/>
                  </a:lnTo>
                  <a:close/>
                </a:path>
                <a:path w="256540" h="147954" extrusionOk="0">
                  <a:moveTo>
                    <a:pt x="127714" y="53197"/>
                  </a:moveTo>
                  <a:lnTo>
                    <a:pt x="121504" y="53590"/>
                  </a:lnTo>
                  <a:lnTo>
                    <a:pt x="117249" y="53984"/>
                  </a:lnTo>
                  <a:lnTo>
                    <a:pt x="113350" y="54746"/>
                  </a:lnTo>
                  <a:lnTo>
                    <a:pt x="109883" y="56283"/>
                  </a:lnTo>
                  <a:lnTo>
                    <a:pt x="159121" y="84388"/>
                  </a:lnTo>
                  <a:lnTo>
                    <a:pt x="161839" y="82457"/>
                  </a:lnTo>
                  <a:lnTo>
                    <a:pt x="162994" y="80159"/>
                  </a:lnTo>
                  <a:lnTo>
                    <a:pt x="163769" y="77860"/>
                  </a:lnTo>
                  <a:lnTo>
                    <a:pt x="164882" y="74144"/>
                  </a:lnTo>
                  <a:lnTo>
                    <a:pt x="164838" y="73806"/>
                  </a:lnTo>
                  <a:lnTo>
                    <a:pt x="163375" y="70545"/>
                  </a:lnTo>
                  <a:lnTo>
                    <a:pt x="159937" y="67506"/>
                  </a:lnTo>
                  <a:lnTo>
                    <a:pt x="159800" y="67506"/>
                  </a:lnTo>
                  <a:lnTo>
                    <a:pt x="180011" y="55914"/>
                  </a:lnTo>
                  <a:lnTo>
                    <a:pt x="139334" y="55914"/>
                  </a:lnTo>
                  <a:lnTo>
                    <a:pt x="133899" y="53590"/>
                  </a:lnTo>
                  <a:lnTo>
                    <a:pt x="127714" y="53197"/>
                  </a:lnTo>
                  <a:close/>
                </a:path>
                <a:path w="256540" h="147954" extrusionOk="0">
                  <a:moveTo>
                    <a:pt x="230702" y="32643"/>
                  </a:moveTo>
                  <a:lnTo>
                    <a:pt x="134977" y="32643"/>
                  </a:lnTo>
                  <a:lnTo>
                    <a:pt x="146278" y="33858"/>
                  </a:lnTo>
                  <a:lnTo>
                    <a:pt x="156927" y="36372"/>
                  </a:lnTo>
                  <a:lnTo>
                    <a:pt x="166881" y="40116"/>
                  </a:lnTo>
                  <a:lnTo>
                    <a:pt x="139334" y="55914"/>
                  </a:lnTo>
                  <a:lnTo>
                    <a:pt x="180011" y="55914"/>
                  </a:lnTo>
                  <a:lnTo>
                    <a:pt x="187429" y="51660"/>
                  </a:lnTo>
                  <a:lnTo>
                    <a:pt x="248435" y="51660"/>
                  </a:lnTo>
                  <a:lnTo>
                    <a:pt x="246643" y="46444"/>
                  </a:lnTo>
                  <a:lnTo>
                    <a:pt x="230702" y="32643"/>
                  </a:lnTo>
                  <a:close/>
                </a:path>
                <a:path w="256540" h="147954" extrusionOk="0">
                  <a:moveTo>
                    <a:pt x="106030" y="35125"/>
                  </a:moveTo>
                  <a:lnTo>
                    <a:pt x="73040" y="35125"/>
                  </a:lnTo>
                  <a:lnTo>
                    <a:pt x="85055" y="42046"/>
                  </a:lnTo>
                  <a:lnTo>
                    <a:pt x="93776" y="38440"/>
                  </a:lnTo>
                  <a:lnTo>
                    <a:pt x="103041" y="35699"/>
                  </a:lnTo>
                  <a:lnTo>
                    <a:pt x="106030" y="35125"/>
                  </a:lnTo>
                  <a:close/>
                </a:path>
              </a:pathLst>
            </a:custGeom>
            <a:solidFill>
              <a:srgbClr val="F8BD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05" name="Google Shape;1505;p9"/>
            <p:cNvSpPr/>
            <p:nvPr/>
          </p:nvSpPr>
          <p:spPr>
            <a:xfrm>
              <a:off x="6414372" y="3658760"/>
              <a:ext cx="112395" cy="64769"/>
            </a:xfrm>
            <a:custGeom>
              <a:avLst/>
              <a:gdLst/>
              <a:ahLst/>
              <a:cxnLst/>
              <a:rect l="l" t="t" r="r" b="b"/>
              <a:pathLst>
                <a:path w="112395" h="64770" extrusionOk="0">
                  <a:moveTo>
                    <a:pt x="13970" y="0"/>
                  </a:moveTo>
                  <a:lnTo>
                    <a:pt x="7865" y="5407"/>
                  </a:lnTo>
                  <a:lnTo>
                    <a:pt x="3498" y="11207"/>
                  </a:lnTo>
                  <a:lnTo>
                    <a:pt x="875" y="17370"/>
                  </a:lnTo>
                  <a:lnTo>
                    <a:pt x="102" y="23101"/>
                  </a:lnTo>
                  <a:lnTo>
                    <a:pt x="0" y="23863"/>
                  </a:lnTo>
                  <a:lnTo>
                    <a:pt x="31916" y="58015"/>
                  </a:lnTo>
                  <a:lnTo>
                    <a:pt x="70967" y="64681"/>
                  </a:lnTo>
                  <a:lnTo>
                    <a:pt x="82019" y="64172"/>
                  </a:lnTo>
                  <a:lnTo>
                    <a:pt x="92530" y="62650"/>
                  </a:lnTo>
                  <a:lnTo>
                    <a:pt x="102534" y="60121"/>
                  </a:lnTo>
                  <a:lnTo>
                    <a:pt x="112064" y="56591"/>
                  </a:lnTo>
                  <a:lnTo>
                    <a:pt x="89850" y="43891"/>
                  </a:lnTo>
                  <a:lnTo>
                    <a:pt x="72898" y="43891"/>
                  </a:lnTo>
                  <a:lnTo>
                    <a:pt x="66134" y="43295"/>
                  </a:lnTo>
                  <a:lnTo>
                    <a:pt x="36449" y="28473"/>
                  </a:lnTo>
                  <a:lnTo>
                    <a:pt x="36449" y="23101"/>
                  </a:lnTo>
                  <a:lnTo>
                    <a:pt x="36055" y="20015"/>
                  </a:lnTo>
                  <a:lnTo>
                    <a:pt x="37203" y="17370"/>
                  </a:lnTo>
                  <a:lnTo>
                    <a:pt x="39154" y="14630"/>
                  </a:lnTo>
                  <a:lnTo>
                    <a:pt x="13970" y="0"/>
                  </a:lnTo>
                  <a:close/>
                </a:path>
                <a:path w="112395" h="64770" extrusionOk="0">
                  <a:moveTo>
                    <a:pt x="86635" y="42052"/>
                  </a:moveTo>
                  <a:lnTo>
                    <a:pt x="86195" y="42052"/>
                  </a:lnTo>
                  <a:lnTo>
                    <a:pt x="81826" y="43497"/>
                  </a:lnTo>
                  <a:lnTo>
                    <a:pt x="77177" y="43891"/>
                  </a:lnTo>
                  <a:lnTo>
                    <a:pt x="89850" y="43891"/>
                  </a:lnTo>
                  <a:lnTo>
                    <a:pt x="86635" y="42052"/>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506" name="Google Shape;1506;p9"/>
            <p:cNvPicPr preferRelativeResize="0"/>
            <p:nvPr/>
          </p:nvPicPr>
          <p:blipFill rotWithShape="1">
            <a:blip r:embed="rId31">
              <a:alphaModFix/>
            </a:blip>
            <a:srcRect/>
            <a:stretch/>
          </p:blipFill>
          <p:spPr>
            <a:xfrm>
              <a:off x="6320162" y="3717282"/>
              <a:ext cx="327647" cy="101620"/>
            </a:xfrm>
            <a:prstGeom prst="rect">
              <a:avLst/>
            </a:prstGeom>
            <a:noFill/>
            <a:ln>
              <a:noFill/>
            </a:ln>
          </p:spPr>
        </p:pic>
        <p:sp>
          <p:nvSpPr>
            <p:cNvPr id="1507" name="Google Shape;1507;p9"/>
            <p:cNvSpPr/>
            <p:nvPr/>
          </p:nvSpPr>
          <p:spPr>
            <a:xfrm>
              <a:off x="6441131" y="3594848"/>
              <a:ext cx="81915" cy="23495"/>
            </a:xfrm>
            <a:custGeom>
              <a:avLst/>
              <a:gdLst/>
              <a:ahLst/>
              <a:cxnLst/>
              <a:rect l="l" t="t" r="r" b="b"/>
              <a:pathLst>
                <a:path w="81915" h="23495" extrusionOk="0">
                  <a:moveTo>
                    <a:pt x="49911" y="8"/>
                  </a:moveTo>
                  <a:lnTo>
                    <a:pt x="8667" y="5638"/>
                  </a:lnTo>
                  <a:lnTo>
                    <a:pt x="0" y="9245"/>
                  </a:lnTo>
                  <a:lnTo>
                    <a:pt x="24828" y="23482"/>
                  </a:lnTo>
                  <a:lnTo>
                    <a:pt x="28689" y="21945"/>
                  </a:lnTo>
                  <a:lnTo>
                    <a:pt x="32194" y="20789"/>
                  </a:lnTo>
                  <a:lnTo>
                    <a:pt x="36449" y="20789"/>
                  </a:lnTo>
                  <a:lnTo>
                    <a:pt x="42659" y="20396"/>
                  </a:lnTo>
                  <a:lnTo>
                    <a:pt x="48463" y="21183"/>
                  </a:lnTo>
                  <a:lnTo>
                    <a:pt x="54279" y="23114"/>
                  </a:lnTo>
                  <a:lnTo>
                    <a:pt x="81826" y="7315"/>
                  </a:lnTo>
                  <a:lnTo>
                    <a:pt x="71872" y="3627"/>
                  </a:lnTo>
                  <a:lnTo>
                    <a:pt x="61220" y="1204"/>
                  </a:lnTo>
                  <a:lnTo>
                    <a:pt x="49911" y="8"/>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08" name="Google Shape;1508;p9"/>
            <p:cNvSpPr/>
            <p:nvPr/>
          </p:nvSpPr>
          <p:spPr>
            <a:xfrm>
              <a:off x="6450058" y="3626432"/>
              <a:ext cx="50800" cy="29845"/>
            </a:xfrm>
            <a:custGeom>
              <a:avLst/>
              <a:gdLst/>
              <a:ahLst/>
              <a:cxnLst/>
              <a:rect l="l" t="t" r="r" b="b"/>
              <a:pathLst>
                <a:path w="50800" h="29845" extrusionOk="0">
                  <a:moveTo>
                    <a:pt x="3086" y="0"/>
                  </a:moveTo>
                  <a:lnTo>
                    <a:pt x="1155" y="2679"/>
                  </a:lnTo>
                  <a:lnTo>
                    <a:pt x="368" y="5372"/>
                  </a:lnTo>
                  <a:lnTo>
                    <a:pt x="368" y="8458"/>
                  </a:lnTo>
                  <a:lnTo>
                    <a:pt x="0" y="8458"/>
                  </a:lnTo>
                  <a:lnTo>
                    <a:pt x="36448" y="29248"/>
                  </a:lnTo>
                  <a:lnTo>
                    <a:pt x="41490" y="29248"/>
                  </a:lnTo>
                  <a:lnTo>
                    <a:pt x="46532" y="28473"/>
                  </a:lnTo>
                  <a:lnTo>
                    <a:pt x="50787" y="27317"/>
                  </a:lnTo>
                  <a:lnTo>
                    <a:pt x="3086" y="0"/>
                  </a:lnTo>
                  <a:close/>
                </a:path>
              </a:pathLst>
            </a:custGeom>
            <a:solidFill>
              <a:srgbClr val="F4BD3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09" name="Google Shape;1509;p9"/>
            <p:cNvSpPr/>
            <p:nvPr/>
          </p:nvSpPr>
          <p:spPr>
            <a:xfrm>
              <a:off x="6415532" y="3597186"/>
              <a:ext cx="141605" cy="78740"/>
            </a:xfrm>
            <a:custGeom>
              <a:avLst/>
              <a:gdLst/>
              <a:ahLst/>
              <a:cxnLst/>
              <a:rect l="l" t="t" r="r" b="b"/>
              <a:pathLst>
                <a:path w="141604" h="78739" extrusionOk="0">
                  <a:moveTo>
                    <a:pt x="136867" y="70446"/>
                  </a:moveTo>
                  <a:lnTo>
                    <a:pt x="13576" y="0"/>
                  </a:lnTo>
                  <a:lnTo>
                    <a:pt x="0" y="8064"/>
                  </a:lnTo>
                  <a:lnTo>
                    <a:pt x="12407" y="15011"/>
                  </a:lnTo>
                  <a:lnTo>
                    <a:pt x="110502" y="71602"/>
                  </a:lnTo>
                  <a:lnTo>
                    <a:pt x="122923" y="78524"/>
                  </a:lnTo>
                  <a:lnTo>
                    <a:pt x="136867" y="70446"/>
                  </a:lnTo>
                  <a:close/>
                </a:path>
                <a:path w="141604" h="78739" extrusionOk="0">
                  <a:moveTo>
                    <a:pt x="141211" y="34937"/>
                  </a:moveTo>
                  <a:lnTo>
                    <a:pt x="139065" y="28384"/>
                  </a:lnTo>
                  <a:lnTo>
                    <a:pt x="134658" y="22250"/>
                  </a:lnTo>
                  <a:lnTo>
                    <a:pt x="127977" y="16548"/>
                  </a:lnTo>
                  <a:lnTo>
                    <a:pt x="100431" y="32321"/>
                  </a:lnTo>
                  <a:lnTo>
                    <a:pt x="103924" y="35775"/>
                  </a:lnTo>
                  <a:lnTo>
                    <a:pt x="105079" y="39255"/>
                  </a:lnTo>
                  <a:lnTo>
                    <a:pt x="104317" y="42722"/>
                  </a:lnTo>
                  <a:lnTo>
                    <a:pt x="104711" y="42722"/>
                  </a:lnTo>
                  <a:lnTo>
                    <a:pt x="103924" y="45021"/>
                  </a:lnTo>
                  <a:lnTo>
                    <a:pt x="102387" y="47345"/>
                  </a:lnTo>
                  <a:lnTo>
                    <a:pt x="100037" y="49250"/>
                  </a:lnTo>
                  <a:lnTo>
                    <a:pt x="124866" y="63512"/>
                  </a:lnTo>
                  <a:lnTo>
                    <a:pt x="131330" y="58521"/>
                  </a:lnTo>
                  <a:lnTo>
                    <a:pt x="136194" y="53301"/>
                  </a:lnTo>
                  <a:lnTo>
                    <a:pt x="139471" y="47802"/>
                  </a:lnTo>
                  <a:lnTo>
                    <a:pt x="141160" y="41935"/>
                  </a:lnTo>
                  <a:lnTo>
                    <a:pt x="141211" y="34937"/>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10" name="Google Shape;1510;p9"/>
            <p:cNvSpPr/>
            <p:nvPr/>
          </p:nvSpPr>
          <p:spPr>
            <a:xfrm>
              <a:off x="6309301" y="3636036"/>
              <a:ext cx="349250" cy="135255"/>
            </a:xfrm>
            <a:custGeom>
              <a:avLst/>
              <a:gdLst/>
              <a:ahLst/>
              <a:cxnLst/>
              <a:rect l="l" t="t" r="r" b="b"/>
              <a:pathLst>
                <a:path w="349250" h="135254" extrusionOk="0">
                  <a:moveTo>
                    <a:pt x="0" y="0"/>
                  </a:moveTo>
                  <a:lnTo>
                    <a:pt x="0" y="35432"/>
                  </a:lnTo>
                  <a:lnTo>
                    <a:pt x="3204" y="54676"/>
                  </a:lnTo>
                  <a:lnTo>
                    <a:pt x="28948" y="90863"/>
                  </a:lnTo>
                  <a:lnTo>
                    <a:pt x="96907" y="125496"/>
                  </a:lnTo>
                  <a:lnTo>
                    <a:pt x="148315" y="134924"/>
                  </a:lnTo>
                  <a:lnTo>
                    <a:pt x="201710" y="134924"/>
                  </a:lnTo>
                  <a:lnTo>
                    <a:pt x="253019" y="125496"/>
                  </a:lnTo>
                  <a:lnTo>
                    <a:pt x="298170" y="106641"/>
                  </a:lnTo>
                  <a:lnTo>
                    <a:pt x="336230" y="73588"/>
                  </a:lnTo>
                  <a:lnTo>
                    <a:pt x="348983" y="36182"/>
                  </a:lnTo>
                  <a:lnTo>
                    <a:pt x="348983" y="787"/>
                  </a:lnTo>
                  <a:lnTo>
                    <a:pt x="345789" y="19743"/>
                  </a:lnTo>
                  <a:lnTo>
                    <a:pt x="336230" y="38168"/>
                  </a:lnTo>
                  <a:lnTo>
                    <a:pt x="320345" y="55513"/>
                  </a:lnTo>
                  <a:lnTo>
                    <a:pt x="298170" y="71234"/>
                  </a:lnTo>
                  <a:lnTo>
                    <a:pt x="253019" y="90083"/>
                  </a:lnTo>
                  <a:lnTo>
                    <a:pt x="201710" y="99507"/>
                  </a:lnTo>
                  <a:lnTo>
                    <a:pt x="148315" y="99507"/>
                  </a:lnTo>
                  <a:lnTo>
                    <a:pt x="96907" y="90083"/>
                  </a:lnTo>
                  <a:lnTo>
                    <a:pt x="51561" y="71234"/>
                  </a:lnTo>
                  <a:lnTo>
                    <a:pt x="12841" y="37936"/>
                  </a:lnTo>
                  <a:lnTo>
                    <a:pt x="3204" y="19261"/>
                  </a:lnTo>
                  <a:lnTo>
                    <a:pt x="0" y="0"/>
                  </a:lnTo>
                  <a:close/>
                </a:path>
              </a:pathLst>
            </a:custGeom>
            <a:solidFill>
              <a:srgbClr val="F8BD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11" name="Google Shape;1511;p9"/>
            <p:cNvSpPr/>
            <p:nvPr/>
          </p:nvSpPr>
          <p:spPr>
            <a:xfrm>
              <a:off x="6309431" y="3537320"/>
              <a:ext cx="349250" cy="198755"/>
            </a:xfrm>
            <a:custGeom>
              <a:avLst/>
              <a:gdLst/>
              <a:ahLst/>
              <a:cxnLst/>
              <a:rect l="l" t="t" r="r" b="b"/>
              <a:pathLst>
                <a:path w="349250" h="198754" extrusionOk="0">
                  <a:moveTo>
                    <a:pt x="200518" y="0"/>
                  </a:moveTo>
                  <a:lnTo>
                    <a:pt x="147121" y="0"/>
                  </a:lnTo>
                  <a:lnTo>
                    <a:pt x="95809" y="9424"/>
                  </a:lnTo>
                  <a:lnTo>
                    <a:pt x="50657" y="28273"/>
                  </a:lnTo>
                  <a:lnTo>
                    <a:pt x="12548" y="61292"/>
                  </a:lnTo>
                  <a:lnTo>
                    <a:pt x="0" y="98966"/>
                  </a:lnTo>
                  <a:lnTo>
                    <a:pt x="12973" y="136713"/>
                  </a:lnTo>
                  <a:lnTo>
                    <a:pt x="51431" y="169954"/>
                  </a:lnTo>
                  <a:lnTo>
                    <a:pt x="96767" y="188803"/>
                  </a:lnTo>
                  <a:lnTo>
                    <a:pt x="148173" y="198227"/>
                  </a:lnTo>
                  <a:lnTo>
                    <a:pt x="201572" y="198227"/>
                  </a:lnTo>
                  <a:lnTo>
                    <a:pt x="252887" y="188803"/>
                  </a:lnTo>
                  <a:lnTo>
                    <a:pt x="291354" y="172745"/>
                  </a:lnTo>
                  <a:lnTo>
                    <a:pt x="174931" y="172745"/>
                  </a:lnTo>
                  <a:lnTo>
                    <a:pt x="126752" y="167332"/>
                  </a:lnTo>
                  <a:lnTo>
                    <a:pt x="85349" y="151463"/>
                  </a:lnTo>
                  <a:lnTo>
                    <a:pt x="84782" y="151463"/>
                  </a:lnTo>
                  <a:lnTo>
                    <a:pt x="56409" y="127044"/>
                  </a:lnTo>
                  <a:lnTo>
                    <a:pt x="46869" y="99302"/>
                  </a:lnTo>
                  <a:lnTo>
                    <a:pt x="56089" y="71558"/>
                  </a:lnTo>
                  <a:lnTo>
                    <a:pt x="83994" y="47132"/>
                  </a:lnTo>
                  <a:lnTo>
                    <a:pt x="126194" y="30895"/>
                  </a:lnTo>
                  <a:lnTo>
                    <a:pt x="174394" y="25482"/>
                  </a:lnTo>
                  <a:lnTo>
                    <a:pt x="290552" y="25482"/>
                  </a:lnTo>
                  <a:lnTo>
                    <a:pt x="251924" y="9424"/>
                  </a:lnTo>
                  <a:lnTo>
                    <a:pt x="200518" y="0"/>
                  </a:lnTo>
                  <a:close/>
                </a:path>
                <a:path w="349250" h="198754" extrusionOk="0">
                  <a:moveTo>
                    <a:pt x="290552" y="25482"/>
                  </a:moveTo>
                  <a:lnTo>
                    <a:pt x="174394" y="25482"/>
                  </a:lnTo>
                  <a:lnTo>
                    <a:pt x="222663" y="30895"/>
                  </a:lnTo>
                  <a:lnTo>
                    <a:pt x="265071" y="47132"/>
                  </a:lnTo>
                  <a:lnTo>
                    <a:pt x="293216" y="71336"/>
                  </a:lnTo>
                  <a:lnTo>
                    <a:pt x="302639" y="98966"/>
                  </a:lnTo>
                  <a:lnTo>
                    <a:pt x="293376" y="126669"/>
                  </a:lnTo>
                  <a:lnTo>
                    <a:pt x="265464" y="151094"/>
                  </a:lnTo>
                  <a:lnTo>
                    <a:pt x="223107" y="167332"/>
                  </a:lnTo>
                  <a:lnTo>
                    <a:pt x="174931" y="172745"/>
                  </a:lnTo>
                  <a:lnTo>
                    <a:pt x="291354" y="172745"/>
                  </a:lnTo>
                  <a:lnTo>
                    <a:pt x="298040" y="169954"/>
                  </a:lnTo>
                  <a:lnTo>
                    <a:pt x="336149" y="136929"/>
                  </a:lnTo>
                  <a:lnTo>
                    <a:pt x="348682" y="99302"/>
                  </a:lnTo>
                  <a:lnTo>
                    <a:pt x="348597" y="98966"/>
                  </a:lnTo>
                  <a:lnTo>
                    <a:pt x="335723" y="61512"/>
                  </a:lnTo>
                  <a:lnTo>
                    <a:pt x="297265" y="28273"/>
                  </a:lnTo>
                  <a:lnTo>
                    <a:pt x="290552" y="25482"/>
                  </a:lnTo>
                  <a:close/>
                </a:path>
                <a:path w="349250" h="198754" extrusionOk="0">
                  <a:moveTo>
                    <a:pt x="84388" y="151094"/>
                  </a:moveTo>
                  <a:lnTo>
                    <a:pt x="84782" y="151463"/>
                  </a:lnTo>
                  <a:lnTo>
                    <a:pt x="85349" y="151463"/>
                  </a:lnTo>
                  <a:lnTo>
                    <a:pt x="84388" y="151094"/>
                  </a:lnTo>
                  <a:close/>
                </a:path>
              </a:pathLst>
            </a:custGeom>
            <a:solidFill>
              <a:srgbClr val="F7C1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12" name="Google Shape;1512;p9"/>
            <p:cNvSpPr/>
            <p:nvPr/>
          </p:nvSpPr>
          <p:spPr>
            <a:xfrm>
              <a:off x="6355749" y="3562417"/>
              <a:ext cx="256540" cy="147955"/>
            </a:xfrm>
            <a:custGeom>
              <a:avLst/>
              <a:gdLst/>
              <a:ahLst/>
              <a:cxnLst/>
              <a:rect l="l" t="t" r="r" b="b"/>
              <a:pathLst>
                <a:path w="256540" h="147954" extrusionOk="0">
                  <a:moveTo>
                    <a:pt x="127307" y="0"/>
                  </a:moveTo>
                  <a:lnTo>
                    <a:pt x="79117" y="5414"/>
                  </a:lnTo>
                  <a:lnTo>
                    <a:pt x="36922" y="21659"/>
                  </a:lnTo>
                  <a:lnTo>
                    <a:pt x="9070" y="46078"/>
                  </a:lnTo>
                  <a:lnTo>
                    <a:pt x="0" y="73628"/>
                  </a:lnTo>
                  <a:lnTo>
                    <a:pt x="54" y="74160"/>
                  </a:lnTo>
                  <a:lnTo>
                    <a:pt x="9487" y="101559"/>
                  </a:lnTo>
                  <a:lnTo>
                    <a:pt x="37684" y="125977"/>
                  </a:lnTo>
                  <a:lnTo>
                    <a:pt x="80105" y="142229"/>
                  </a:lnTo>
                  <a:lnTo>
                    <a:pt x="128377" y="147647"/>
                  </a:lnTo>
                  <a:lnTo>
                    <a:pt x="176575" y="142229"/>
                  </a:lnTo>
                  <a:lnTo>
                    <a:pt x="218774" y="125977"/>
                  </a:lnTo>
                  <a:lnTo>
                    <a:pt x="232173" y="114433"/>
                  </a:lnTo>
                  <a:lnTo>
                    <a:pt x="128807" y="114433"/>
                  </a:lnTo>
                  <a:lnTo>
                    <a:pt x="114999" y="113705"/>
                  </a:lnTo>
                  <a:lnTo>
                    <a:pt x="69470" y="95982"/>
                  </a:lnTo>
                  <a:lnTo>
                    <a:pt x="57865" y="73628"/>
                  </a:lnTo>
                  <a:lnTo>
                    <a:pt x="58736" y="67134"/>
                  </a:lnTo>
                  <a:lnTo>
                    <a:pt x="61351" y="60971"/>
                  </a:lnTo>
                  <a:lnTo>
                    <a:pt x="65708" y="55167"/>
                  </a:lnTo>
                  <a:lnTo>
                    <a:pt x="71809" y="49752"/>
                  </a:lnTo>
                  <a:lnTo>
                    <a:pt x="59401" y="42830"/>
                  </a:lnTo>
                  <a:lnTo>
                    <a:pt x="72978" y="34753"/>
                  </a:lnTo>
                  <a:lnTo>
                    <a:pt x="105967" y="34753"/>
                  </a:lnTo>
                  <a:lnTo>
                    <a:pt x="112556" y="33486"/>
                  </a:lnTo>
                  <a:lnTo>
                    <a:pt x="112373" y="33486"/>
                  </a:lnTo>
                  <a:lnTo>
                    <a:pt x="123003" y="32429"/>
                  </a:lnTo>
                  <a:lnTo>
                    <a:pt x="134914" y="32272"/>
                  </a:lnTo>
                  <a:lnTo>
                    <a:pt x="230207" y="32272"/>
                  </a:lnTo>
                  <a:lnTo>
                    <a:pt x="218380" y="22028"/>
                  </a:lnTo>
                  <a:lnTo>
                    <a:pt x="217986" y="21659"/>
                  </a:lnTo>
                  <a:lnTo>
                    <a:pt x="175570" y="5414"/>
                  </a:lnTo>
                  <a:lnTo>
                    <a:pt x="127307" y="0"/>
                  </a:lnTo>
                  <a:close/>
                </a:path>
                <a:path w="256540" h="147954" extrusionOk="0">
                  <a:moveTo>
                    <a:pt x="169929" y="106356"/>
                  </a:moveTo>
                  <a:lnTo>
                    <a:pt x="160554" y="109723"/>
                  </a:lnTo>
                  <a:lnTo>
                    <a:pt x="150530" y="112266"/>
                  </a:lnTo>
                  <a:lnTo>
                    <a:pt x="139926" y="113873"/>
                  </a:lnTo>
                  <a:lnTo>
                    <a:pt x="128807" y="114433"/>
                  </a:lnTo>
                  <a:lnTo>
                    <a:pt x="232173" y="114433"/>
                  </a:lnTo>
                  <a:lnTo>
                    <a:pt x="233514" y="113277"/>
                  </a:lnTo>
                  <a:lnTo>
                    <a:pt x="182325" y="113277"/>
                  </a:lnTo>
                  <a:lnTo>
                    <a:pt x="169929" y="106356"/>
                  </a:lnTo>
                  <a:close/>
                </a:path>
                <a:path w="256540" h="147954" extrusionOk="0">
                  <a:moveTo>
                    <a:pt x="248241" y="51288"/>
                  </a:moveTo>
                  <a:lnTo>
                    <a:pt x="187367" y="51288"/>
                  </a:lnTo>
                  <a:lnTo>
                    <a:pt x="193898" y="57159"/>
                  </a:lnTo>
                  <a:lnTo>
                    <a:pt x="198320" y="63280"/>
                  </a:lnTo>
                  <a:lnTo>
                    <a:pt x="200561" y="69759"/>
                  </a:lnTo>
                  <a:lnTo>
                    <a:pt x="200549" y="76701"/>
                  </a:lnTo>
                  <a:lnTo>
                    <a:pt x="198757" y="82086"/>
                  </a:lnTo>
                  <a:lnTo>
                    <a:pt x="198651" y="82403"/>
                  </a:lnTo>
                  <a:lnTo>
                    <a:pt x="195302" y="87920"/>
                  </a:lnTo>
                  <a:lnTo>
                    <a:pt x="190503" y="93216"/>
                  </a:lnTo>
                  <a:lnTo>
                    <a:pt x="184255" y="98253"/>
                  </a:lnTo>
                  <a:lnTo>
                    <a:pt x="196269" y="105200"/>
                  </a:lnTo>
                  <a:lnTo>
                    <a:pt x="182718" y="113277"/>
                  </a:lnTo>
                  <a:lnTo>
                    <a:pt x="233514" y="113277"/>
                  </a:lnTo>
                  <a:lnTo>
                    <a:pt x="246851" y="101786"/>
                  </a:lnTo>
                  <a:lnTo>
                    <a:pt x="256096" y="74160"/>
                  </a:lnTo>
                  <a:lnTo>
                    <a:pt x="248241" y="51288"/>
                  </a:lnTo>
                  <a:close/>
                </a:path>
                <a:path w="256540" h="147954" extrusionOk="0">
                  <a:moveTo>
                    <a:pt x="127651" y="52825"/>
                  </a:moveTo>
                  <a:lnTo>
                    <a:pt x="121441" y="53219"/>
                  </a:lnTo>
                  <a:lnTo>
                    <a:pt x="117186" y="53613"/>
                  </a:lnTo>
                  <a:lnTo>
                    <a:pt x="113287" y="54375"/>
                  </a:lnTo>
                  <a:lnTo>
                    <a:pt x="109820" y="55911"/>
                  </a:lnTo>
                  <a:lnTo>
                    <a:pt x="159058" y="84016"/>
                  </a:lnTo>
                  <a:lnTo>
                    <a:pt x="164862" y="73628"/>
                  </a:lnTo>
                  <a:lnTo>
                    <a:pt x="163313" y="70173"/>
                  </a:lnTo>
                  <a:lnTo>
                    <a:pt x="159873" y="67134"/>
                  </a:lnTo>
                  <a:lnTo>
                    <a:pt x="159738" y="67134"/>
                  </a:lnTo>
                  <a:lnTo>
                    <a:pt x="179949" y="55543"/>
                  </a:lnTo>
                  <a:lnTo>
                    <a:pt x="139272" y="55543"/>
                  </a:lnTo>
                  <a:lnTo>
                    <a:pt x="133836" y="53219"/>
                  </a:lnTo>
                  <a:lnTo>
                    <a:pt x="127651" y="52825"/>
                  </a:lnTo>
                  <a:close/>
                </a:path>
                <a:path w="256540" h="147954" extrusionOk="0">
                  <a:moveTo>
                    <a:pt x="230207" y="32272"/>
                  </a:moveTo>
                  <a:lnTo>
                    <a:pt x="134914" y="32272"/>
                  </a:lnTo>
                  <a:lnTo>
                    <a:pt x="146215" y="33486"/>
                  </a:lnTo>
                  <a:lnTo>
                    <a:pt x="156864" y="36001"/>
                  </a:lnTo>
                  <a:lnTo>
                    <a:pt x="166818" y="39744"/>
                  </a:lnTo>
                  <a:lnTo>
                    <a:pt x="139272" y="55543"/>
                  </a:lnTo>
                  <a:lnTo>
                    <a:pt x="179949" y="55543"/>
                  </a:lnTo>
                  <a:lnTo>
                    <a:pt x="187367" y="51288"/>
                  </a:lnTo>
                  <a:lnTo>
                    <a:pt x="248241" y="51288"/>
                  </a:lnTo>
                  <a:lnTo>
                    <a:pt x="246581" y="46455"/>
                  </a:lnTo>
                  <a:lnTo>
                    <a:pt x="230207" y="32272"/>
                  </a:lnTo>
                  <a:close/>
                </a:path>
                <a:path w="256540" h="147954" extrusionOk="0">
                  <a:moveTo>
                    <a:pt x="105967" y="34753"/>
                  </a:moveTo>
                  <a:lnTo>
                    <a:pt x="72978" y="34753"/>
                  </a:lnTo>
                  <a:lnTo>
                    <a:pt x="84992" y="41675"/>
                  </a:lnTo>
                  <a:lnTo>
                    <a:pt x="93714" y="38069"/>
                  </a:lnTo>
                  <a:lnTo>
                    <a:pt x="102978" y="35328"/>
                  </a:lnTo>
                  <a:lnTo>
                    <a:pt x="105967" y="34753"/>
                  </a:lnTo>
                  <a:close/>
                </a:path>
              </a:pathLst>
            </a:custGeom>
            <a:solidFill>
              <a:srgbClr val="F8BD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13" name="Google Shape;1513;p9"/>
            <p:cNvSpPr/>
            <p:nvPr/>
          </p:nvSpPr>
          <p:spPr>
            <a:xfrm>
              <a:off x="6414372" y="3611793"/>
              <a:ext cx="112395" cy="64769"/>
            </a:xfrm>
            <a:custGeom>
              <a:avLst/>
              <a:gdLst/>
              <a:ahLst/>
              <a:cxnLst/>
              <a:rect l="l" t="t" r="r" b="b"/>
              <a:pathLst>
                <a:path w="112395" h="64770" extrusionOk="0">
                  <a:moveTo>
                    <a:pt x="13970" y="0"/>
                  </a:moveTo>
                  <a:lnTo>
                    <a:pt x="7865" y="5407"/>
                  </a:lnTo>
                  <a:lnTo>
                    <a:pt x="3498" y="11207"/>
                  </a:lnTo>
                  <a:lnTo>
                    <a:pt x="875" y="17370"/>
                  </a:lnTo>
                  <a:lnTo>
                    <a:pt x="102" y="23101"/>
                  </a:lnTo>
                  <a:lnTo>
                    <a:pt x="0" y="23863"/>
                  </a:lnTo>
                  <a:lnTo>
                    <a:pt x="31916" y="58015"/>
                  </a:lnTo>
                  <a:lnTo>
                    <a:pt x="70967" y="64681"/>
                  </a:lnTo>
                  <a:lnTo>
                    <a:pt x="82019" y="64172"/>
                  </a:lnTo>
                  <a:lnTo>
                    <a:pt x="92530" y="62650"/>
                  </a:lnTo>
                  <a:lnTo>
                    <a:pt x="102534" y="60121"/>
                  </a:lnTo>
                  <a:lnTo>
                    <a:pt x="112064" y="56591"/>
                  </a:lnTo>
                  <a:lnTo>
                    <a:pt x="89850" y="43891"/>
                  </a:lnTo>
                  <a:lnTo>
                    <a:pt x="72898" y="43891"/>
                  </a:lnTo>
                  <a:lnTo>
                    <a:pt x="66134" y="43295"/>
                  </a:lnTo>
                  <a:lnTo>
                    <a:pt x="36449" y="28473"/>
                  </a:lnTo>
                  <a:lnTo>
                    <a:pt x="36449" y="23101"/>
                  </a:lnTo>
                  <a:lnTo>
                    <a:pt x="36055" y="20015"/>
                  </a:lnTo>
                  <a:lnTo>
                    <a:pt x="37203" y="17370"/>
                  </a:lnTo>
                  <a:lnTo>
                    <a:pt x="39154" y="14630"/>
                  </a:lnTo>
                  <a:lnTo>
                    <a:pt x="13970" y="0"/>
                  </a:lnTo>
                  <a:close/>
                </a:path>
                <a:path w="112395" h="64770" extrusionOk="0">
                  <a:moveTo>
                    <a:pt x="86635" y="42052"/>
                  </a:moveTo>
                  <a:lnTo>
                    <a:pt x="86195" y="42052"/>
                  </a:lnTo>
                  <a:lnTo>
                    <a:pt x="81826" y="43497"/>
                  </a:lnTo>
                  <a:lnTo>
                    <a:pt x="77177" y="43891"/>
                  </a:lnTo>
                  <a:lnTo>
                    <a:pt x="89850" y="43891"/>
                  </a:lnTo>
                  <a:lnTo>
                    <a:pt x="86635" y="42052"/>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514" name="Google Shape;1514;p9"/>
            <p:cNvPicPr preferRelativeResize="0"/>
            <p:nvPr/>
          </p:nvPicPr>
          <p:blipFill rotWithShape="1">
            <a:blip r:embed="rId32">
              <a:alphaModFix/>
            </a:blip>
            <a:srcRect/>
            <a:stretch/>
          </p:blipFill>
          <p:spPr>
            <a:xfrm>
              <a:off x="6320162" y="3670315"/>
              <a:ext cx="327647" cy="101610"/>
            </a:xfrm>
            <a:prstGeom prst="rect">
              <a:avLst/>
            </a:prstGeom>
            <a:noFill/>
            <a:ln>
              <a:noFill/>
            </a:ln>
          </p:spPr>
        </p:pic>
        <p:sp>
          <p:nvSpPr>
            <p:cNvPr id="1515" name="Google Shape;1515;p9"/>
            <p:cNvSpPr/>
            <p:nvPr/>
          </p:nvSpPr>
          <p:spPr>
            <a:xfrm>
              <a:off x="6441131" y="3548272"/>
              <a:ext cx="81915" cy="23495"/>
            </a:xfrm>
            <a:custGeom>
              <a:avLst/>
              <a:gdLst/>
              <a:ahLst/>
              <a:cxnLst/>
              <a:rect l="l" t="t" r="r" b="b"/>
              <a:pathLst>
                <a:path w="81915" h="23495" extrusionOk="0">
                  <a:moveTo>
                    <a:pt x="49911" y="8"/>
                  </a:moveTo>
                  <a:lnTo>
                    <a:pt x="8667" y="5627"/>
                  </a:lnTo>
                  <a:lnTo>
                    <a:pt x="0" y="9245"/>
                  </a:lnTo>
                  <a:lnTo>
                    <a:pt x="24828" y="23482"/>
                  </a:lnTo>
                  <a:lnTo>
                    <a:pt x="28689" y="21945"/>
                  </a:lnTo>
                  <a:lnTo>
                    <a:pt x="32194" y="20789"/>
                  </a:lnTo>
                  <a:lnTo>
                    <a:pt x="36449" y="20789"/>
                  </a:lnTo>
                  <a:lnTo>
                    <a:pt x="42659" y="20396"/>
                  </a:lnTo>
                  <a:lnTo>
                    <a:pt x="48463" y="21183"/>
                  </a:lnTo>
                  <a:lnTo>
                    <a:pt x="54279" y="23088"/>
                  </a:lnTo>
                  <a:lnTo>
                    <a:pt x="81826" y="7315"/>
                  </a:lnTo>
                  <a:lnTo>
                    <a:pt x="71872" y="3627"/>
                  </a:lnTo>
                  <a:lnTo>
                    <a:pt x="61220" y="1204"/>
                  </a:lnTo>
                  <a:lnTo>
                    <a:pt x="49911" y="8"/>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16" name="Google Shape;1516;p9"/>
            <p:cNvSpPr/>
            <p:nvPr/>
          </p:nvSpPr>
          <p:spPr>
            <a:xfrm>
              <a:off x="6450058" y="3579856"/>
              <a:ext cx="50800" cy="29845"/>
            </a:xfrm>
            <a:custGeom>
              <a:avLst/>
              <a:gdLst/>
              <a:ahLst/>
              <a:cxnLst/>
              <a:rect l="l" t="t" r="r" b="b"/>
              <a:pathLst>
                <a:path w="50800" h="29845" extrusionOk="0">
                  <a:moveTo>
                    <a:pt x="3086" y="0"/>
                  </a:moveTo>
                  <a:lnTo>
                    <a:pt x="1155" y="2679"/>
                  </a:lnTo>
                  <a:lnTo>
                    <a:pt x="368" y="5372"/>
                  </a:lnTo>
                  <a:lnTo>
                    <a:pt x="368" y="8458"/>
                  </a:lnTo>
                  <a:lnTo>
                    <a:pt x="0" y="8458"/>
                  </a:lnTo>
                  <a:lnTo>
                    <a:pt x="36448" y="29248"/>
                  </a:lnTo>
                  <a:lnTo>
                    <a:pt x="41490" y="29248"/>
                  </a:lnTo>
                  <a:lnTo>
                    <a:pt x="46532" y="28473"/>
                  </a:lnTo>
                  <a:lnTo>
                    <a:pt x="50787" y="27317"/>
                  </a:lnTo>
                  <a:lnTo>
                    <a:pt x="3086" y="0"/>
                  </a:lnTo>
                  <a:close/>
                </a:path>
              </a:pathLst>
            </a:custGeom>
            <a:solidFill>
              <a:srgbClr val="F4BD3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17" name="Google Shape;1517;p9"/>
            <p:cNvSpPr/>
            <p:nvPr/>
          </p:nvSpPr>
          <p:spPr>
            <a:xfrm>
              <a:off x="6415532" y="3550208"/>
              <a:ext cx="141605" cy="78740"/>
            </a:xfrm>
            <a:custGeom>
              <a:avLst/>
              <a:gdLst/>
              <a:ahLst/>
              <a:cxnLst/>
              <a:rect l="l" t="t" r="r" b="b"/>
              <a:pathLst>
                <a:path w="141604" h="78739" extrusionOk="0">
                  <a:moveTo>
                    <a:pt x="136867" y="70840"/>
                  </a:moveTo>
                  <a:lnTo>
                    <a:pt x="99656" y="49657"/>
                  </a:lnTo>
                  <a:lnTo>
                    <a:pt x="13576" y="0"/>
                  </a:lnTo>
                  <a:lnTo>
                    <a:pt x="0" y="8064"/>
                  </a:lnTo>
                  <a:lnTo>
                    <a:pt x="12407" y="15011"/>
                  </a:lnTo>
                  <a:lnTo>
                    <a:pt x="110502" y="71602"/>
                  </a:lnTo>
                  <a:lnTo>
                    <a:pt x="122923" y="78524"/>
                  </a:lnTo>
                  <a:lnTo>
                    <a:pt x="136867" y="70840"/>
                  </a:lnTo>
                  <a:close/>
                </a:path>
                <a:path w="141604" h="78739" extrusionOk="0">
                  <a:moveTo>
                    <a:pt x="141211" y="34950"/>
                  </a:moveTo>
                  <a:lnTo>
                    <a:pt x="139065" y="28397"/>
                  </a:lnTo>
                  <a:lnTo>
                    <a:pt x="134658" y="22263"/>
                  </a:lnTo>
                  <a:lnTo>
                    <a:pt x="127977" y="16560"/>
                  </a:lnTo>
                  <a:lnTo>
                    <a:pt x="100431" y="32334"/>
                  </a:lnTo>
                  <a:lnTo>
                    <a:pt x="103924" y="35814"/>
                  </a:lnTo>
                  <a:lnTo>
                    <a:pt x="105079" y="39268"/>
                  </a:lnTo>
                  <a:lnTo>
                    <a:pt x="104317" y="42735"/>
                  </a:lnTo>
                  <a:lnTo>
                    <a:pt x="104711" y="42735"/>
                  </a:lnTo>
                  <a:lnTo>
                    <a:pt x="103924" y="45034"/>
                  </a:lnTo>
                  <a:lnTo>
                    <a:pt x="102387" y="47358"/>
                  </a:lnTo>
                  <a:lnTo>
                    <a:pt x="100037" y="49263"/>
                  </a:lnTo>
                  <a:lnTo>
                    <a:pt x="124866" y="63525"/>
                  </a:lnTo>
                  <a:lnTo>
                    <a:pt x="131330" y="58534"/>
                  </a:lnTo>
                  <a:lnTo>
                    <a:pt x="136194" y="53314"/>
                  </a:lnTo>
                  <a:lnTo>
                    <a:pt x="139471" y="47815"/>
                  </a:lnTo>
                  <a:lnTo>
                    <a:pt x="141160" y="41948"/>
                  </a:lnTo>
                  <a:lnTo>
                    <a:pt x="141211" y="34950"/>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18" name="Google Shape;1518;p9"/>
            <p:cNvSpPr/>
            <p:nvPr/>
          </p:nvSpPr>
          <p:spPr>
            <a:xfrm>
              <a:off x="6309301" y="3589459"/>
              <a:ext cx="349250" cy="135255"/>
            </a:xfrm>
            <a:custGeom>
              <a:avLst/>
              <a:gdLst/>
              <a:ahLst/>
              <a:cxnLst/>
              <a:rect l="l" t="t" r="r" b="b"/>
              <a:pathLst>
                <a:path w="349250" h="135254" extrusionOk="0">
                  <a:moveTo>
                    <a:pt x="0" y="0"/>
                  </a:moveTo>
                  <a:lnTo>
                    <a:pt x="0" y="35433"/>
                  </a:lnTo>
                  <a:lnTo>
                    <a:pt x="3204" y="54676"/>
                  </a:lnTo>
                  <a:lnTo>
                    <a:pt x="28948" y="90863"/>
                  </a:lnTo>
                  <a:lnTo>
                    <a:pt x="96907" y="125496"/>
                  </a:lnTo>
                  <a:lnTo>
                    <a:pt x="148315" y="134924"/>
                  </a:lnTo>
                  <a:lnTo>
                    <a:pt x="201710" y="134924"/>
                  </a:lnTo>
                  <a:lnTo>
                    <a:pt x="253019" y="125496"/>
                  </a:lnTo>
                  <a:lnTo>
                    <a:pt x="298170" y="106641"/>
                  </a:lnTo>
                  <a:lnTo>
                    <a:pt x="336230" y="73583"/>
                  </a:lnTo>
                  <a:lnTo>
                    <a:pt x="348983" y="36182"/>
                  </a:lnTo>
                  <a:lnTo>
                    <a:pt x="348983" y="787"/>
                  </a:lnTo>
                  <a:lnTo>
                    <a:pt x="345789" y="19743"/>
                  </a:lnTo>
                  <a:lnTo>
                    <a:pt x="336230" y="38168"/>
                  </a:lnTo>
                  <a:lnTo>
                    <a:pt x="320345" y="55513"/>
                  </a:lnTo>
                  <a:lnTo>
                    <a:pt x="298170" y="71234"/>
                  </a:lnTo>
                  <a:lnTo>
                    <a:pt x="253019" y="90083"/>
                  </a:lnTo>
                  <a:lnTo>
                    <a:pt x="201710" y="99507"/>
                  </a:lnTo>
                  <a:lnTo>
                    <a:pt x="148315" y="99507"/>
                  </a:lnTo>
                  <a:lnTo>
                    <a:pt x="96907" y="90083"/>
                  </a:lnTo>
                  <a:lnTo>
                    <a:pt x="51561" y="71234"/>
                  </a:lnTo>
                  <a:lnTo>
                    <a:pt x="12841" y="37936"/>
                  </a:lnTo>
                  <a:lnTo>
                    <a:pt x="3204" y="19261"/>
                  </a:lnTo>
                  <a:lnTo>
                    <a:pt x="0" y="0"/>
                  </a:lnTo>
                  <a:close/>
                </a:path>
              </a:pathLst>
            </a:custGeom>
            <a:solidFill>
              <a:srgbClr val="F8BD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19" name="Google Shape;1519;p9"/>
            <p:cNvSpPr/>
            <p:nvPr/>
          </p:nvSpPr>
          <p:spPr>
            <a:xfrm>
              <a:off x="6309431" y="3490350"/>
              <a:ext cx="348615" cy="198755"/>
            </a:xfrm>
            <a:custGeom>
              <a:avLst/>
              <a:gdLst/>
              <a:ahLst/>
              <a:cxnLst/>
              <a:rect l="l" t="t" r="r" b="b"/>
              <a:pathLst>
                <a:path w="348615" h="198754" extrusionOk="0">
                  <a:moveTo>
                    <a:pt x="200518" y="0"/>
                  </a:moveTo>
                  <a:lnTo>
                    <a:pt x="147121" y="0"/>
                  </a:lnTo>
                  <a:lnTo>
                    <a:pt x="95809" y="9424"/>
                  </a:lnTo>
                  <a:lnTo>
                    <a:pt x="50657" y="28273"/>
                  </a:lnTo>
                  <a:lnTo>
                    <a:pt x="12548" y="61296"/>
                  </a:lnTo>
                  <a:lnTo>
                    <a:pt x="0" y="98975"/>
                  </a:lnTo>
                  <a:lnTo>
                    <a:pt x="12973" y="136724"/>
                  </a:lnTo>
                  <a:lnTo>
                    <a:pt x="51431" y="169954"/>
                  </a:lnTo>
                  <a:lnTo>
                    <a:pt x="96767" y="188803"/>
                  </a:lnTo>
                  <a:lnTo>
                    <a:pt x="148173" y="198227"/>
                  </a:lnTo>
                  <a:lnTo>
                    <a:pt x="201572" y="198227"/>
                  </a:lnTo>
                  <a:lnTo>
                    <a:pt x="252887" y="188803"/>
                  </a:lnTo>
                  <a:lnTo>
                    <a:pt x="290426" y="173132"/>
                  </a:lnTo>
                  <a:lnTo>
                    <a:pt x="174931" y="173132"/>
                  </a:lnTo>
                  <a:lnTo>
                    <a:pt x="126752" y="167715"/>
                  </a:lnTo>
                  <a:lnTo>
                    <a:pt x="85414" y="151856"/>
                  </a:lnTo>
                  <a:lnTo>
                    <a:pt x="84782" y="151856"/>
                  </a:lnTo>
                  <a:lnTo>
                    <a:pt x="56409" y="127438"/>
                  </a:lnTo>
                  <a:lnTo>
                    <a:pt x="46869" y="99696"/>
                  </a:lnTo>
                  <a:lnTo>
                    <a:pt x="56089" y="71952"/>
                  </a:lnTo>
                  <a:lnTo>
                    <a:pt x="83994" y="47526"/>
                  </a:lnTo>
                  <a:lnTo>
                    <a:pt x="126194" y="31288"/>
                  </a:lnTo>
                  <a:lnTo>
                    <a:pt x="174394" y="25876"/>
                  </a:lnTo>
                  <a:lnTo>
                    <a:pt x="291499" y="25876"/>
                  </a:lnTo>
                  <a:lnTo>
                    <a:pt x="251924" y="9424"/>
                  </a:lnTo>
                  <a:lnTo>
                    <a:pt x="200518" y="0"/>
                  </a:lnTo>
                  <a:close/>
                </a:path>
                <a:path w="348615" h="198754" extrusionOk="0">
                  <a:moveTo>
                    <a:pt x="291499" y="25876"/>
                  </a:moveTo>
                  <a:lnTo>
                    <a:pt x="174394" y="25876"/>
                  </a:lnTo>
                  <a:lnTo>
                    <a:pt x="222663" y="31288"/>
                  </a:lnTo>
                  <a:lnTo>
                    <a:pt x="265071" y="47526"/>
                  </a:lnTo>
                  <a:lnTo>
                    <a:pt x="293216" y="71730"/>
                  </a:lnTo>
                  <a:lnTo>
                    <a:pt x="302509" y="98975"/>
                  </a:lnTo>
                  <a:lnTo>
                    <a:pt x="302525" y="99696"/>
                  </a:lnTo>
                  <a:lnTo>
                    <a:pt x="293376" y="127052"/>
                  </a:lnTo>
                  <a:lnTo>
                    <a:pt x="265464" y="151463"/>
                  </a:lnTo>
                  <a:lnTo>
                    <a:pt x="223107" y="167715"/>
                  </a:lnTo>
                  <a:lnTo>
                    <a:pt x="174931" y="173132"/>
                  </a:lnTo>
                  <a:lnTo>
                    <a:pt x="290426" y="173132"/>
                  </a:lnTo>
                  <a:lnTo>
                    <a:pt x="298040" y="169954"/>
                  </a:lnTo>
                  <a:lnTo>
                    <a:pt x="336149" y="136935"/>
                  </a:lnTo>
                  <a:lnTo>
                    <a:pt x="348552" y="99696"/>
                  </a:lnTo>
                  <a:lnTo>
                    <a:pt x="348599" y="98975"/>
                  </a:lnTo>
                  <a:lnTo>
                    <a:pt x="335723" y="61514"/>
                  </a:lnTo>
                  <a:lnTo>
                    <a:pt x="297265" y="28273"/>
                  </a:lnTo>
                  <a:lnTo>
                    <a:pt x="291499" y="25876"/>
                  </a:lnTo>
                  <a:close/>
                </a:path>
                <a:path w="348615" h="198754" extrusionOk="0">
                  <a:moveTo>
                    <a:pt x="84388" y="151463"/>
                  </a:moveTo>
                  <a:lnTo>
                    <a:pt x="84782" y="151856"/>
                  </a:lnTo>
                  <a:lnTo>
                    <a:pt x="85414" y="151856"/>
                  </a:lnTo>
                  <a:lnTo>
                    <a:pt x="84388" y="151463"/>
                  </a:lnTo>
                  <a:close/>
                </a:path>
              </a:pathLst>
            </a:custGeom>
            <a:solidFill>
              <a:srgbClr val="F7C1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20" name="Google Shape;1520;p9"/>
            <p:cNvSpPr/>
            <p:nvPr/>
          </p:nvSpPr>
          <p:spPr>
            <a:xfrm>
              <a:off x="6355750" y="3515448"/>
              <a:ext cx="256540" cy="147955"/>
            </a:xfrm>
            <a:custGeom>
              <a:avLst/>
              <a:gdLst/>
              <a:ahLst/>
              <a:cxnLst/>
              <a:rect l="l" t="t" r="r" b="b"/>
              <a:pathLst>
                <a:path w="256540" h="147954" extrusionOk="0">
                  <a:moveTo>
                    <a:pt x="127306" y="0"/>
                  </a:moveTo>
                  <a:lnTo>
                    <a:pt x="79116" y="5414"/>
                  </a:lnTo>
                  <a:lnTo>
                    <a:pt x="36921" y="21659"/>
                  </a:lnTo>
                  <a:lnTo>
                    <a:pt x="9069" y="46078"/>
                  </a:lnTo>
                  <a:lnTo>
                    <a:pt x="0" y="73628"/>
                  </a:lnTo>
                  <a:lnTo>
                    <a:pt x="53" y="74163"/>
                  </a:lnTo>
                  <a:lnTo>
                    <a:pt x="9486" y="101569"/>
                  </a:lnTo>
                  <a:lnTo>
                    <a:pt x="37683" y="126003"/>
                  </a:lnTo>
                  <a:lnTo>
                    <a:pt x="80103" y="142240"/>
                  </a:lnTo>
                  <a:lnTo>
                    <a:pt x="128376" y="147653"/>
                  </a:lnTo>
                  <a:lnTo>
                    <a:pt x="176574" y="142240"/>
                  </a:lnTo>
                  <a:lnTo>
                    <a:pt x="218773" y="126003"/>
                  </a:lnTo>
                  <a:lnTo>
                    <a:pt x="232193" y="114433"/>
                  </a:lnTo>
                  <a:lnTo>
                    <a:pt x="128806" y="114433"/>
                  </a:lnTo>
                  <a:lnTo>
                    <a:pt x="114998" y="113705"/>
                  </a:lnTo>
                  <a:lnTo>
                    <a:pt x="69469" y="95988"/>
                  </a:lnTo>
                  <a:lnTo>
                    <a:pt x="57864" y="73628"/>
                  </a:lnTo>
                  <a:lnTo>
                    <a:pt x="58735" y="67135"/>
                  </a:lnTo>
                  <a:lnTo>
                    <a:pt x="61350" y="60974"/>
                  </a:lnTo>
                  <a:lnTo>
                    <a:pt x="65707" y="55177"/>
                  </a:lnTo>
                  <a:lnTo>
                    <a:pt x="71808" y="49777"/>
                  </a:lnTo>
                  <a:lnTo>
                    <a:pt x="59400" y="42830"/>
                  </a:lnTo>
                  <a:lnTo>
                    <a:pt x="72977" y="34753"/>
                  </a:lnTo>
                  <a:lnTo>
                    <a:pt x="105966" y="34753"/>
                  </a:lnTo>
                  <a:lnTo>
                    <a:pt x="112555" y="33486"/>
                  </a:lnTo>
                  <a:lnTo>
                    <a:pt x="112372" y="33486"/>
                  </a:lnTo>
                  <a:lnTo>
                    <a:pt x="123002" y="32429"/>
                  </a:lnTo>
                  <a:lnTo>
                    <a:pt x="134913" y="32272"/>
                  </a:lnTo>
                  <a:lnTo>
                    <a:pt x="230205" y="32272"/>
                  </a:lnTo>
                  <a:lnTo>
                    <a:pt x="218379" y="22028"/>
                  </a:lnTo>
                  <a:lnTo>
                    <a:pt x="217985" y="21659"/>
                  </a:lnTo>
                  <a:lnTo>
                    <a:pt x="175569" y="5414"/>
                  </a:lnTo>
                  <a:lnTo>
                    <a:pt x="127306" y="0"/>
                  </a:lnTo>
                  <a:close/>
                </a:path>
                <a:path w="256540" h="147954" extrusionOk="0">
                  <a:moveTo>
                    <a:pt x="169928" y="106356"/>
                  </a:moveTo>
                  <a:lnTo>
                    <a:pt x="160553" y="109723"/>
                  </a:lnTo>
                  <a:lnTo>
                    <a:pt x="150529" y="112266"/>
                  </a:lnTo>
                  <a:lnTo>
                    <a:pt x="139925" y="113873"/>
                  </a:lnTo>
                  <a:lnTo>
                    <a:pt x="128806" y="114433"/>
                  </a:lnTo>
                  <a:lnTo>
                    <a:pt x="232193" y="114433"/>
                  </a:lnTo>
                  <a:lnTo>
                    <a:pt x="233533" y="113277"/>
                  </a:lnTo>
                  <a:lnTo>
                    <a:pt x="182324" y="113277"/>
                  </a:lnTo>
                  <a:lnTo>
                    <a:pt x="169928" y="106356"/>
                  </a:lnTo>
                  <a:close/>
                </a:path>
                <a:path w="256540" h="147954" extrusionOk="0">
                  <a:moveTo>
                    <a:pt x="248239" y="51288"/>
                  </a:moveTo>
                  <a:lnTo>
                    <a:pt x="187366" y="51288"/>
                  </a:lnTo>
                  <a:lnTo>
                    <a:pt x="193897" y="57159"/>
                  </a:lnTo>
                  <a:lnTo>
                    <a:pt x="198319" y="63280"/>
                  </a:lnTo>
                  <a:lnTo>
                    <a:pt x="200560" y="69759"/>
                  </a:lnTo>
                  <a:lnTo>
                    <a:pt x="200548" y="76701"/>
                  </a:lnTo>
                  <a:lnTo>
                    <a:pt x="198756" y="82086"/>
                  </a:lnTo>
                  <a:lnTo>
                    <a:pt x="198650" y="82403"/>
                  </a:lnTo>
                  <a:lnTo>
                    <a:pt x="195301" y="87920"/>
                  </a:lnTo>
                  <a:lnTo>
                    <a:pt x="190502" y="93216"/>
                  </a:lnTo>
                  <a:lnTo>
                    <a:pt x="184254" y="98253"/>
                  </a:lnTo>
                  <a:lnTo>
                    <a:pt x="196268" y="105200"/>
                  </a:lnTo>
                  <a:lnTo>
                    <a:pt x="182717" y="113277"/>
                  </a:lnTo>
                  <a:lnTo>
                    <a:pt x="233533" y="113277"/>
                  </a:lnTo>
                  <a:lnTo>
                    <a:pt x="246850" y="101797"/>
                  </a:lnTo>
                  <a:lnTo>
                    <a:pt x="256095" y="74163"/>
                  </a:lnTo>
                  <a:lnTo>
                    <a:pt x="248239" y="51288"/>
                  </a:lnTo>
                  <a:close/>
                </a:path>
                <a:path w="256540" h="147954" extrusionOk="0">
                  <a:moveTo>
                    <a:pt x="127650" y="52825"/>
                  </a:moveTo>
                  <a:lnTo>
                    <a:pt x="121440" y="53219"/>
                  </a:lnTo>
                  <a:lnTo>
                    <a:pt x="117185" y="53613"/>
                  </a:lnTo>
                  <a:lnTo>
                    <a:pt x="113286" y="54375"/>
                  </a:lnTo>
                  <a:lnTo>
                    <a:pt x="109819" y="55911"/>
                  </a:lnTo>
                  <a:lnTo>
                    <a:pt x="159057" y="84016"/>
                  </a:lnTo>
                  <a:lnTo>
                    <a:pt x="161775" y="82086"/>
                  </a:lnTo>
                  <a:lnTo>
                    <a:pt x="162931" y="79787"/>
                  </a:lnTo>
                  <a:lnTo>
                    <a:pt x="163705" y="77489"/>
                  </a:lnTo>
                  <a:lnTo>
                    <a:pt x="164701" y="74163"/>
                  </a:lnTo>
                  <a:lnTo>
                    <a:pt x="164803" y="73821"/>
                  </a:lnTo>
                  <a:lnTo>
                    <a:pt x="164861" y="73628"/>
                  </a:lnTo>
                  <a:lnTo>
                    <a:pt x="163312" y="70173"/>
                  </a:lnTo>
                  <a:lnTo>
                    <a:pt x="159873" y="67135"/>
                  </a:lnTo>
                  <a:lnTo>
                    <a:pt x="159737" y="67135"/>
                  </a:lnTo>
                  <a:lnTo>
                    <a:pt x="179948" y="55543"/>
                  </a:lnTo>
                  <a:lnTo>
                    <a:pt x="139271" y="55543"/>
                  </a:lnTo>
                  <a:lnTo>
                    <a:pt x="133835" y="53219"/>
                  </a:lnTo>
                  <a:lnTo>
                    <a:pt x="127650" y="52825"/>
                  </a:lnTo>
                  <a:close/>
                </a:path>
                <a:path w="256540" h="147954" extrusionOk="0">
                  <a:moveTo>
                    <a:pt x="230205" y="32272"/>
                  </a:moveTo>
                  <a:lnTo>
                    <a:pt x="134913" y="32272"/>
                  </a:lnTo>
                  <a:lnTo>
                    <a:pt x="146214" y="33486"/>
                  </a:lnTo>
                  <a:lnTo>
                    <a:pt x="156863" y="36001"/>
                  </a:lnTo>
                  <a:lnTo>
                    <a:pt x="166817" y="39744"/>
                  </a:lnTo>
                  <a:lnTo>
                    <a:pt x="139271" y="55543"/>
                  </a:lnTo>
                  <a:lnTo>
                    <a:pt x="179948" y="55543"/>
                  </a:lnTo>
                  <a:lnTo>
                    <a:pt x="187366" y="51288"/>
                  </a:lnTo>
                  <a:lnTo>
                    <a:pt x="248239" y="51288"/>
                  </a:lnTo>
                  <a:lnTo>
                    <a:pt x="246580" y="46455"/>
                  </a:lnTo>
                  <a:lnTo>
                    <a:pt x="230205" y="32272"/>
                  </a:lnTo>
                  <a:close/>
                </a:path>
                <a:path w="256540" h="147954" extrusionOk="0">
                  <a:moveTo>
                    <a:pt x="105966" y="34753"/>
                  </a:moveTo>
                  <a:lnTo>
                    <a:pt x="72977" y="34753"/>
                  </a:lnTo>
                  <a:lnTo>
                    <a:pt x="84991" y="41675"/>
                  </a:lnTo>
                  <a:lnTo>
                    <a:pt x="93713" y="38069"/>
                  </a:lnTo>
                  <a:lnTo>
                    <a:pt x="102977" y="35328"/>
                  </a:lnTo>
                  <a:lnTo>
                    <a:pt x="105966" y="34753"/>
                  </a:lnTo>
                  <a:close/>
                </a:path>
              </a:pathLst>
            </a:custGeom>
            <a:solidFill>
              <a:srgbClr val="F8BD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21" name="Google Shape;1521;p9"/>
            <p:cNvSpPr/>
            <p:nvPr/>
          </p:nvSpPr>
          <p:spPr>
            <a:xfrm>
              <a:off x="6414372" y="3564825"/>
              <a:ext cx="112395" cy="64769"/>
            </a:xfrm>
            <a:custGeom>
              <a:avLst/>
              <a:gdLst/>
              <a:ahLst/>
              <a:cxnLst/>
              <a:rect l="l" t="t" r="r" b="b"/>
              <a:pathLst>
                <a:path w="112395" h="64770" extrusionOk="0">
                  <a:moveTo>
                    <a:pt x="13970" y="0"/>
                  </a:moveTo>
                  <a:lnTo>
                    <a:pt x="7865" y="5411"/>
                  </a:lnTo>
                  <a:lnTo>
                    <a:pt x="3498" y="11218"/>
                  </a:lnTo>
                  <a:lnTo>
                    <a:pt x="875" y="17386"/>
                  </a:lnTo>
                  <a:lnTo>
                    <a:pt x="104" y="23101"/>
                  </a:lnTo>
                  <a:lnTo>
                    <a:pt x="0" y="23875"/>
                  </a:lnTo>
                  <a:lnTo>
                    <a:pt x="31916" y="58015"/>
                  </a:lnTo>
                  <a:lnTo>
                    <a:pt x="70967" y="64681"/>
                  </a:lnTo>
                  <a:lnTo>
                    <a:pt x="82019" y="64176"/>
                  </a:lnTo>
                  <a:lnTo>
                    <a:pt x="92530" y="62660"/>
                  </a:lnTo>
                  <a:lnTo>
                    <a:pt x="102534" y="60132"/>
                  </a:lnTo>
                  <a:lnTo>
                    <a:pt x="112064" y="56591"/>
                  </a:lnTo>
                  <a:lnTo>
                    <a:pt x="89850" y="43891"/>
                  </a:lnTo>
                  <a:lnTo>
                    <a:pt x="72898" y="43891"/>
                  </a:lnTo>
                  <a:lnTo>
                    <a:pt x="66134" y="43295"/>
                  </a:lnTo>
                  <a:lnTo>
                    <a:pt x="36449" y="28473"/>
                  </a:lnTo>
                  <a:lnTo>
                    <a:pt x="36449" y="23101"/>
                  </a:lnTo>
                  <a:lnTo>
                    <a:pt x="36055" y="20015"/>
                  </a:lnTo>
                  <a:lnTo>
                    <a:pt x="37196" y="17386"/>
                  </a:lnTo>
                  <a:lnTo>
                    <a:pt x="39154" y="14630"/>
                  </a:lnTo>
                  <a:lnTo>
                    <a:pt x="13970" y="0"/>
                  </a:lnTo>
                  <a:close/>
                </a:path>
                <a:path w="112395" h="64770" extrusionOk="0">
                  <a:moveTo>
                    <a:pt x="86635" y="42052"/>
                  </a:moveTo>
                  <a:lnTo>
                    <a:pt x="86195" y="42052"/>
                  </a:lnTo>
                  <a:lnTo>
                    <a:pt x="81826" y="43497"/>
                  </a:lnTo>
                  <a:lnTo>
                    <a:pt x="77177" y="43891"/>
                  </a:lnTo>
                  <a:lnTo>
                    <a:pt x="89850" y="43891"/>
                  </a:lnTo>
                  <a:lnTo>
                    <a:pt x="86635" y="42052"/>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522" name="Google Shape;1522;p9"/>
            <p:cNvPicPr preferRelativeResize="0"/>
            <p:nvPr/>
          </p:nvPicPr>
          <p:blipFill rotWithShape="1">
            <a:blip r:embed="rId33">
              <a:alphaModFix/>
            </a:blip>
            <a:srcRect/>
            <a:stretch/>
          </p:blipFill>
          <p:spPr>
            <a:xfrm>
              <a:off x="6320162" y="3623738"/>
              <a:ext cx="327647" cy="101616"/>
            </a:xfrm>
            <a:prstGeom prst="rect">
              <a:avLst/>
            </a:prstGeom>
            <a:noFill/>
            <a:ln>
              <a:noFill/>
            </a:ln>
          </p:spPr>
        </p:pic>
        <p:sp>
          <p:nvSpPr>
            <p:cNvPr id="1523" name="Google Shape;1523;p9"/>
            <p:cNvSpPr/>
            <p:nvPr/>
          </p:nvSpPr>
          <p:spPr>
            <a:xfrm>
              <a:off x="6441131" y="3501303"/>
              <a:ext cx="81915" cy="23495"/>
            </a:xfrm>
            <a:custGeom>
              <a:avLst/>
              <a:gdLst/>
              <a:ahLst/>
              <a:cxnLst/>
              <a:rect l="l" t="t" r="r" b="b"/>
              <a:pathLst>
                <a:path w="81915" h="23495" extrusionOk="0">
                  <a:moveTo>
                    <a:pt x="49911" y="8"/>
                  </a:moveTo>
                  <a:lnTo>
                    <a:pt x="8667" y="5638"/>
                  </a:lnTo>
                  <a:lnTo>
                    <a:pt x="0" y="9245"/>
                  </a:lnTo>
                  <a:lnTo>
                    <a:pt x="24828" y="23482"/>
                  </a:lnTo>
                  <a:lnTo>
                    <a:pt x="28689" y="21945"/>
                  </a:lnTo>
                  <a:lnTo>
                    <a:pt x="32194" y="20789"/>
                  </a:lnTo>
                  <a:lnTo>
                    <a:pt x="36449" y="20789"/>
                  </a:lnTo>
                  <a:lnTo>
                    <a:pt x="42659" y="20396"/>
                  </a:lnTo>
                  <a:lnTo>
                    <a:pt x="48463" y="21183"/>
                  </a:lnTo>
                  <a:lnTo>
                    <a:pt x="54279" y="23088"/>
                  </a:lnTo>
                  <a:lnTo>
                    <a:pt x="81826" y="7315"/>
                  </a:lnTo>
                  <a:lnTo>
                    <a:pt x="71872" y="3627"/>
                  </a:lnTo>
                  <a:lnTo>
                    <a:pt x="61220" y="1204"/>
                  </a:lnTo>
                  <a:lnTo>
                    <a:pt x="49911" y="8"/>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24" name="Google Shape;1524;p9"/>
            <p:cNvSpPr/>
            <p:nvPr/>
          </p:nvSpPr>
          <p:spPr>
            <a:xfrm>
              <a:off x="6450058" y="3532887"/>
              <a:ext cx="50800" cy="29845"/>
            </a:xfrm>
            <a:custGeom>
              <a:avLst/>
              <a:gdLst/>
              <a:ahLst/>
              <a:cxnLst/>
              <a:rect l="l" t="t" r="r" b="b"/>
              <a:pathLst>
                <a:path w="50800" h="29845" extrusionOk="0">
                  <a:moveTo>
                    <a:pt x="3086" y="0"/>
                  </a:moveTo>
                  <a:lnTo>
                    <a:pt x="1155" y="2692"/>
                  </a:lnTo>
                  <a:lnTo>
                    <a:pt x="368" y="5372"/>
                  </a:lnTo>
                  <a:lnTo>
                    <a:pt x="368" y="8458"/>
                  </a:lnTo>
                  <a:lnTo>
                    <a:pt x="0" y="8458"/>
                  </a:lnTo>
                  <a:lnTo>
                    <a:pt x="36448" y="29248"/>
                  </a:lnTo>
                  <a:lnTo>
                    <a:pt x="41490" y="29248"/>
                  </a:lnTo>
                  <a:lnTo>
                    <a:pt x="46532" y="28473"/>
                  </a:lnTo>
                  <a:lnTo>
                    <a:pt x="50787" y="27317"/>
                  </a:lnTo>
                  <a:lnTo>
                    <a:pt x="3086" y="0"/>
                  </a:lnTo>
                  <a:close/>
                </a:path>
              </a:pathLst>
            </a:custGeom>
            <a:solidFill>
              <a:srgbClr val="F4BD3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25" name="Google Shape;1525;p9"/>
            <p:cNvSpPr/>
            <p:nvPr/>
          </p:nvSpPr>
          <p:spPr>
            <a:xfrm>
              <a:off x="6415532" y="3503637"/>
              <a:ext cx="141605" cy="78740"/>
            </a:xfrm>
            <a:custGeom>
              <a:avLst/>
              <a:gdLst/>
              <a:ahLst/>
              <a:cxnLst/>
              <a:rect l="l" t="t" r="r" b="b"/>
              <a:pathLst>
                <a:path w="141604" h="78739" extrusionOk="0">
                  <a:moveTo>
                    <a:pt x="136867" y="70446"/>
                  </a:moveTo>
                  <a:lnTo>
                    <a:pt x="99656" y="49263"/>
                  </a:lnTo>
                  <a:lnTo>
                    <a:pt x="50393" y="20764"/>
                  </a:lnTo>
                  <a:lnTo>
                    <a:pt x="13576" y="0"/>
                  </a:lnTo>
                  <a:lnTo>
                    <a:pt x="0" y="7670"/>
                  </a:lnTo>
                  <a:lnTo>
                    <a:pt x="12407" y="14986"/>
                  </a:lnTo>
                  <a:lnTo>
                    <a:pt x="85305" y="56578"/>
                  </a:lnTo>
                  <a:lnTo>
                    <a:pt x="122923" y="78524"/>
                  </a:lnTo>
                  <a:lnTo>
                    <a:pt x="136867" y="70446"/>
                  </a:lnTo>
                  <a:close/>
                </a:path>
                <a:path w="141604" h="78739" extrusionOk="0">
                  <a:moveTo>
                    <a:pt x="141211" y="34937"/>
                  </a:moveTo>
                  <a:lnTo>
                    <a:pt x="139065" y="28371"/>
                  </a:lnTo>
                  <a:lnTo>
                    <a:pt x="134658" y="22237"/>
                  </a:lnTo>
                  <a:lnTo>
                    <a:pt x="127977" y="16522"/>
                  </a:lnTo>
                  <a:lnTo>
                    <a:pt x="100431" y="32321"/>
                  </a:lnTo>
                  <a:lnTo>
                    <a:pt x="103924" y="35775"/>
                  </a:lnTo>
                  <a:lnTo>
                    <a:pt x="105079" y="39243"/>
                  </a:lnTo>
                  <a:lnTo>
                    <a:pt x="104317" y="42722"/>
                  </a:lnTo>
                  <a:lnTo>
                    <a:pt x="104711" y="42722"/>
                  </a:lnTo>
                  <a:lnTo>
                    <a:pt x="103924" y="45021"/>
                  </a:lnTo>
                  <a:lnTo>
                    <a:pt x="102387" y="47320"/>
                  </a:lnTo>
                  <a:lnTo>
                    <a:pt x="100037" y="49250"/>
                  </a:lnTo>
                  <a:lnTo>
                    <a:pt x="124866" y="63487"/>
                  </a:lnTo>
                  <a:lnTo>
                    <a:pt x="131330" y="58508"/>
                  </a:lnTo>
                  <a:lnTo>
                    <a:pt x="136194" y="53301"/>
                  </a:lnTo>
                  <a:lnTo>
                    <a:pt x="139471" y="47815"/>
                  </a:lnTo>
                  <a:lnTo>
                    <a:pt x="141160" y="41935"/>
                  </a:lnTo>
                  <a:lnTo>
                    <a:pt x="141211" y="34937"/>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26" name="Google Shape;1526;p9"/>
            <p:cNvSpPr/>
            <p:nvPr/>
          </p:nvSpPr>
          <p:spPr>
            <a:xfrm>
              <a:off x="6309301" y="3542492"/>
              <a:ext cx="349250" cy="135255"/>
            </a:xfrm>
            <a:custGeom>
              <a:avLst/>
              <a:gdLst/>
              <a:ahLst/>
              <a:cxnLst/>
              <a:rect l="l" t="t" r="r" b="b"/>
              <a:pathLst>
                <a:path w="349250" h="135254" extrusionOk="0">
                  <a:moveTo>
                    <a:pt x="0" y="0"/>
                  </a:moveTo>
                  <a:lnTo>
                    <a:pt x="0" y="35420"/>
                  </a:lnTo>
                  <a:lnTo>
                    <a:pt x="3204" y="54671"/>
                  </a:lnTo>
                  <a:lnTo>
                    <a:pt x="28948" y="90862"/>
                  </a:lnTo>
                  <a:lnTo>
                    <a:pt x="96907" y="125496"/>
                  </a:lnTo>
                  <a:lnTo>
                    <a:pt x="148315" y="134924"/>
                  </a:lnTo>
                  <a:lnTo>
                    <a:pt x="201710" y="134924"/>
                  </a:lnTo>
                  <a:lnTo>
                    <a:pt x="253019" y="125496"/>
                  </a:lnTo>
                  <a:lnTo>
                    <a:pt x="298170" y="106641"/>
                  </a:lnTo>
                  <a:lnTo>
                    <a:pt x="336230" y="73586"/>
                  </a:lnTo>
                  <a:lnTo>
                    <a:pt x="348983" y="36207"/>
                  </a:lnTo>
                  <a:lnTo>
                    <a:pt x="348983" y="787"/>
                  </a:lnTo>
                  <a:lnTo>
                    <a:pt x="345789" y="19743"/>
                  </a:lnTo>
                  <a:lnTo>
                    <a:pt x="336230" y="38168"/>
                  </a:lnTo>
                  <a:lnTo>
                    <a:pt x="320345" y="55513"/>
                  </a:lnTo>
                  <a:lnTo>
                    <a:pt x="298170" y="71234"/>
                  </a:lnTo>
                  <a:lnTo>
                    <a:pt x="253019" y="90083"/>
                  </a:lnTo>
                  <a:lnTo>
                    <a:pt x="201710" y="99507"/>
                  </a:lnTo>
                  <a:lnTo>
                    <a:pt x="148315" y="99507"/>
                  </a:lnTo>
                  <a:lnTo>
                    <a:pt x="96907" y="90083"/>
                  </a:lnTo>
                  <a:lnTo>
                    <a:pt x="51561" y="71234"/>
                  </a:lnTo>
                  <a:lnTo>
                    <a:pt x="12841" y="37931"/>
                  </a:lnTo>
                  <a:lnTo>
                    <a:pt x="3204" y="19256"/>
                  </a:lnTo>
                  <a:lnTo>
                    <a:pt x="0" y="0"/>
                  </a:lnTo>
                  <a:close/>
                </a:path>
              </a:pathLst>
            </a:custGeom>
            <a:solidFill>
              <a:srgbClr val="F8BD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27" name="Google Shape;1527;p9"/>
            <p:cNvSpPr/>
            <p:nvPr/>
          </p:nvSpPr>
          <p:spPr>
            <a:xfrm>
              <a:off x="6309431" y="3443389"/>
              <a:ext cx="348615" cy="198755"/>
            </a:xfrm>
            <a:custGeom>
              <a:avLst/>
              <a:gdLst/>
              <a:ahLst/>
              <a:cxnLst/>
              <a:rect l="l" t="t" r="r" b="b"/>
              <a:pathLst>
                <a:path w="348615" h="198754" extrusionOk="0">
                  <a:moveTo>
                    <a:pt x="200518" y="0"/>
                  </a:moveTo>
                  <a:lnTo>
                    <a:pt x="147121" y="0"/>
                  </a:lnTo>
                  <a:lnTo>
                    <a:pt x="95809" y="9430"/>
                  </a:lnTo>
                  <a:lnTo>
                    <a:pt x="50657" y="28291"/>
                  </a:lnTo>
                  <a:lnTo>
                    <a:pt x="12548" y="61299"/>
                  </a:lnTo>
                  <a:lnTo>
                    <a:pt x="0" y="98971"/>
                  </a:lnTo>
                  <a:lnTo>
                    <a:pt x="12973" y="136717"/>
                  </a:lnTo>
                  <a:lnTo>
                    <a:pt x="51431" y="169947"/>
                  </a:lnTo>
                  <a:lnTo>
                    <a:pt x="96767" y="188796"/>
                  </a:lnTo>
                  <a:lnTo>
                    <a:pt x="148173" y="198220"/>
                  </a:lnTo>
                  <a:lnTo>
                    <a:pt x="201572" y="198220"/>
                  </a:lnTo>
                  <a:lnTo>
                    <a:pt x="252887" y="188796"/>
                  </a:lnTo>
                  <a:lnTo>
                    <a:pt x="290426" y="173125"/>
                  </a:lnTo>
                  <a:lnTo>
                    <a:pt x="174931" y="173125"/>
                  </a:lnTo>
                  <a:lnTo>
                    <a:pt x="126752" y="167708"/>
                  </a:lnTo>
                  <a:lnTo>
                    <a:pt x="85414" y="151849"/>
                  </a:lnTo>
                  <a:lnTo>
                    <a:pt x="84782" y="151849"/>
                  </a:lnTo>
                  <a:lnTo>
                    <a:pt x="56409" y="127431"/>
                  </a:lnTo>
                  <a:lnTo>
                    <a:pt x="46869" y="99689"/>
                  </a:lnTo>
                  <a:lnTo>
                    <a:pt x="56089" y="71945"/>
                  </a:lnTo>
                  <a:lnTo>
                    <a:pt x="83994" y="47519"/>
                  </a:lnTo>
                  <a:lnTo>
                    <a:pt x="126194" y="31281"/>
                  </a:lnTo>
                  <a:lnTo>
                    <a:pt x="174394" y="25869"/>
                  </a:lnTo>
                  <a:lnTo>
                    <a:pt x="291442" y="25869"/>
                  </a:lnTo>
                  <a:lnTo>
                    <a:pt x="251924" y="9430"/>
                  </a:lnTo>
                  <a:lnTo>
                    <a:pt x="200518" y="0"/>
                  </a:lnTo>
                  <a:close/>
                </a:path>
                <a:path w="348615" h="198754" extrusionOk="0">
                  <a:moveTo>
                    <a:pt x="291442" y="25869"/>
                  </a:moveTo>
                  <a:lnTo>
                    <a:pt x="174394" y="25869"/>
                  </a:lnTo>
                  <a:lnTo>
                    <a:pt x="222663" y="31281"/>
                  </a:lnTo>
                  <a:lnTo>
                    <a:pt x="265071" y="47519"/>
                  </a:lnTo>
                  <a:lnTo>
                    <a:pt x="293216" y="71722"/>
                  </a:lnTo>
                  <a:lnTo>
                    <a:pt x="302510" y="98971"/>
                  </a:lnTo>
                  <a:lnTo>
                    <a:pt x="302525" y="99689"/>
                  </a:lnTo>
                  <a:lnTo>
                    <a:pt x="293376" y="127045"/>
                  </a:lnTo>
                  <a:lnTo>
                    <a:pt x="265464" y="151456"/>
                  </a:lnTo>
                  <a:lnTo>
                    <a:pt x="223107" y="167708"/>
                  </a:lnTo>
                  <a:lnTo>
                    <a:pt x="174931" y="173125"/>
                  </a:lnTo>
                  <a:lnTo>
                    <a:pt x="290426" y="173125"/>
                  </a:lnTo>
                  <a:lnTo>
                    <a:pt x="298040" y="169947"/>
                  </a:lnTo>
                  <a:lnTo>
                    <a:pt x="336149" y="136928"/>
                  </a:lnTo>
                  <a:lnTo>
                    <a:pt x="348553" y="99689"/>
                  </a:lnTo>
                  <a:lnTo>
                    <a:pt x="348599" y="98971"/>
                  </a:lnTo>
                  <a:lnTo>
                    <a:pt x="335723" y="61517"/>
                  </a:lnTo>
                  <a:lnTo>
                    <a:pt x="297265" y="28291"/>
                  </a:lnTo>
                  <a:lnTo>
                    <a:pt x="291442" y="25869"/>
                  </a:lnTo>
                  <a:close/>
                </a:path>
                <a:path w="348615" h="198754" extrusionOk="0">
                  <a:moveTo>
                    <a:pt x="84388" y="151456"/>
                  </a:moveTo>
                  <a:lnTo>
                    <a:pt x="84782" y="151849"/>
                  </a:lnTo>
                  <a:lnTo>
                    <a:pt x="85414" y="151849"/>
                  </a:lnTo>
                  <a:lnTo>
                    <a:pt x="84388" y="151456"/>
                  </a:lnTo>
                  <a:close/>
                </a:path>
              </a:pathLst>
            </a:custGeom>
            <a:solidFill>
              <a:srgbClr val="F7C1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28" name="Google Shape;1528;p9"/>
            <p:cNvSpPr/>
            <p:nvPr/>
          </p:nvSpPr>
          <p:spPr>
            <a:xfrm>
              <a:off x="6355686" y="3468501"/>
              <a:ext cx="256540" cy="147955"/>
            </a:xfrm>
            <a:custGeom>
              <a:avLst/>
              <a:gdLst/>
              <a:ahLst/>
              <a:cxnLst/>
              <a:rect l="l" t="t" r="r" b="b"/>
              <a:pathLst>
                <a:path w="256540" h="147954" extrusionOk="0">
                  <a:moveTo>
                    <a:pt x="127369" y="0"/>
                  </a:moveTo>
                  <a:lnTo>
                    <a:pt x="79180" y="5412"/>
                  </a:lnTo>
                  <a:lnTo>
                    <a:pt x="36985" y="21650"/>
                  </a:lnTo>
                  <a:lnTo>
                    <a:pt x="9133" y="46067"/>
                  </a:lnTo>
                  <a:lnTo>
                    <a:pt x="0" y="73806"/>
                  </a:lnTo>
                  <a:lnTo>
                    <a:pt x="9550" y="101549"/>
                  </a:lnTo>
                  <a:lnTo>
                    <a:pt x="37747" y="125980"/>
                  </a:lnTo>
                  <a:lnTo>
                    <a:pt x="80167" y="142218"/>
                  </a:lnTo>
                  <a:lnTo>
                    <a:pt x="128439" y="147631"/>
                  </a:lnTo>
                  <a:lnTo>
                    <a:pt x="176638" y="142218"/>
                  </a:lnTo>
                  <a:lnTo>
                    <a:pt x="218836" y="125980"/>
                  </a:lnTo>
                  <a:lnTo>
                    <a:pt x="231800" y="114804"/>
                  </a:lnTo>
                  <a:lnTo>
                    <a:pt x="128870" y="114804"/>
                  </a:lnTo>
                  <a:lnTo>
                    <a:pt x="115061" y="114076"/>
                  </a:lnTo>
                  <a:lnTo>
                    <a:pt x="69532" y="96345"/>
                  </a:lnTo>
                  <a:lnTo>
                    <a:pt x="57950" y="74144"/>
                  </a:lnTo>
                  <a:lnTo>
                    <a:pt x="57953" y="73806"/>
                  </a:lnTo>
                  <a:lnTo>
                    <a:pt x="58799" y="67506"/>
                  </a:lnTo>
                  <a:lnTo>
                    <a:pt x="61414" y="61342"/>
                  </a:lnTo>
                  <a:lnTo>
                    <a:pt x="65771" y="55538"/>
                  </a:lnTo>
                  <a:lnTo>
                    <a:pt x="71872" y="50123"/>
                  </a:lnTo>
                  <a:lnTo>
                    <a:pt x="59464" y="43202"/>
                  </a:lnTo>
                  <a:lnTo>
                    <a:pt x="73040" y="35125"/>
                  </a:lnTo>
                  <a:lnTo>
                    <a:pt x="106030" y="35125"/>
                  </a:lnTo>
                  <a:lnTo>
                    <a:pt x="112619" y="33858"/>
                  </a:lnTo>
                  <a:lnTo>
                    <a:pt x="112436" y="33858"/>
                  </a:lnTo>
                  <a:lnTo>
                    <a:pt x="123066" y="32800"/>
                  </a:lnTo>
                  <a:lnTo>
                    <a:pt x="134977" y="32643"/>
                  </a:lnTo>
                  <a:lnTo>
                    <a:pt x="230702" y="32643"/>
                  </a:lnTo>
                  <a:lnTo>
                    <a:pt x="218443" y="22031"/>
                  </a:lnTo>
                  <a:lnTo>
                    <a:pt x="218049" y="21650"/>
                  </a:lnTo>
                  <a:lnTo>
                    <a:pt x="175633" y="5412"/>
                  </a:lnTo>
                  <a:lnTo>
                    <a:pt x="127369" y="0"/>
                  </a:lnTo>
                  <a:close/>
                </a:path>
                <a:path w="256540" h="147954" extrusionOk="0">
                  <a:moveTo>
                    <a:pt x="169992" y="106727"/>
                  </a:moveTo>
                  <a:lnTo>
                    <a:pt x="160616" y="110095"/>
                  </a:lnTo>
                  <a:lnTo>
                    <a:pt x="150593" y="112637"/>
                  </a:lnTo>
                  <a:lnTo>
                    <a:pt x="139988" y="114244"/>
                  </a:lnTo>
                  <a:lnTo>
                    <a:pt x="128870" y="114804"/>
                  </a:lnTo>
                  <a:lnTo>
                    <a:pt x="231800" y="114804"/>
                  </a:lnTo>
                  <a:lnTo>
                    <a:pt x="233141" y="113649"/>
                  </a:lnTo>
                  <a:lnTo>
                    <a:pt x="182387" y="113649"/>
                  </a:lnTo>
                  <a:lnTo>
                    <a:pt x="169992" y="106727"/>
                  </a:lnTo>
                  <a:close/>
                </a:path>
                <a:path w="256540" h="147954" extrusionOk="0">
                  <a:moveTo>
                    <a:pt x="248435" y="51660"/>
                  </a:moveTo>
                  <a:lnTo>
                    <a:pt x="187429" y="51660"/>
                  </a:lnTo>
                  <a:lnTo>
                    <a:pt x="193961" y="57531"/>
                  </a:lnTo>
                  <a:lnTo>
                    <a:pt x="198383" y="63652"/>
                  </a:lnTo>
                  <a:lnTo>
                    <a:pt x="200624" y="70130"/>
                  </a:lnTo>
                  <a:lnTo>
                    <a:pt x="200612" y="77073"/>
                  </a:lnTo>
                  <a:lnTo>
                    <a:pt x="198820" y="82457"/>
                  </a:lnTo>
                  <a:lnTo>
                    <a:pt x="198714" y="82774"/>
                  </a:lnTo>
                  <a:lnTo>
                    <a:pt x="195365" y="88291"/>
                  </a:lnTo>
                  <a:lnTo>
                    <a:pt x="190566" y="93587"/>
                  </a:lnTo>
                  <a:lnTo>
                    <a:pt x="184318" y="98625"/>
                  </a:lnTo>
                  <a:lnTo>
                    <a:pt x="196332" y="105571"/>
                  </a:lnTo>
                  <a:lnTo>
                    <a:pt x="182781" y="113649"/>
                  </a:lnTo>
                  <a:lnTo>
                    <a:pt x="233141" y="113649"/>
                  </a:lnTo>
                  <a:lnTo>
                    <a:pt x="246914" y="101775"/>
                  </a:lnTo>
                  <a:lnTo>
                    <a:pt x="256158" y="74144"/>
                  </a:lnTo>
                  <a:lnTo>
                    <a:pt x="248435" y="51660"/>
                  </a:lnTo>
                  <a:close/>
                </a:path>
                <a:path w="256540" h="147954" extrusionOk="0">
                  <a:moveTo>
                    <a:pt x="127714" y="53197"/>
                  </a:moveTo>
                  <a:lnTo>
                    <a:pt x="121504" y="53590"/>
                  </a:lnTo>
                  <a:lnTo>
                    <a:pt x="117249" y="53984"/>
                  </a:lnTo>
                  <a:lnTo>
                    <a:pt x="113350" y="54746"/>
                  </a:lnTo>
                  <a:lnTo>
                    <a:pt x="109883" y="56283"/>
                  </a:lnTo>
                  <a:lnTo>
                    <a:pt x="159121" y="84388"/>
                  </a:lnTo>
                  <a:lnTo>
                    <a:pt x="161839" y="82457"/>
                  </a:lnTo>
                  <a:lnTo>
                    <a:pt x="162994" y="80159"/>
                  </a:lnTo>
                  <a:lnTo>
                    <a:pt x="163769" y="77835"/>
                  </a:lnTo>
                  <a:lnTo>
                    <a:pt x="164881" y="74144"/>
                  </a:lnTo>
                  <a:lnTo>
                    <a:pt x="164839" y="73806"/>
                  </a:lnTo>
                  <a:lnTo>
                    <a:pt x="163375" y="70519"/>
                  </a:lnTo>
                  <a:lnTo>
                    <a:pt x="159937" y="67506"/>
                  </a:lnTo>
                  <a:lnTo>
                    <a:pt x="159801" y="67506"/>
                  </a:lnTo>
                  <a:lnTo>
                    <a:pt x="180056" y="55889"/>
                  </a:lnTo>
                  <a:lnTo>
                    <a:pt x="139334" y="55889"/>
                  </a:lnTo>
                  <a:lnTo>
                    <a:pt x="133899" y="53590"/>
                  </a:lnTo>
                  <a:lnTo>
                    <a:pt x="127714" y="53197"/>
                  </a:lnTo>
                  <a:close/>
                </a:path>
                <a:path w="256540" h="147954" extrusionOk="0">
                  <a:moveTo>
                    <a:pt x="230702" y="32643"/>
                  </a:moveTo>
                  <a:lnTo>
                    <a:pt x="134977" y="32643"/>
                  </a:lnTo>
                  <a:lnTo>
                    <a:pt x="146278" y="33858"/>
                  </a:lnTo>
                  <a:lnTo>
                    <a:pt x="156927" y="36372"/>
                  </a:lnTo>
                  <a:lnTo>
                    <a:pt x="166881" y="40116"/>
                  </a:lnTo>
                  <a:lnTo>
                    <a:pt x="139334" y="55889"/>
                  </a:lnTo>
                  <a:lnTo>
                    <a:pt x="180056" y="55889"/>
                  </a:lnTo>
                  <a:lnTo>
                    <a:pt x="187429" y="51660"/>
                  </a:lnTo>
                  <a:lnTo>
                    <a:pt x="248435" y="51660"/>
                  </a:lnTo>
                  <a:lnTo>
                    <a:pt x="246643" y="46444"/>
                  </a:lnTo>
                  <a:lnTo>
                    <a:pt x="230702" y="32643"/>
                  </a:lnTo>
                  <a:close/>
                </a:path>
                <a:path w="256540" h="147954" extrusionOk="0">
                  <a:moveTo>
                    <a:pt x="106030" y="35125"/>
                  </a:moveTo>
                  <a:lnTo>
                    <a:pt x="73040" y="35125"/>
                  </a:lnTo>
                  <a:lnTo>
                    <a:pt x="85055" y="42046"/>
                  </a:lnTo>
                  <a:lnTo>
                    <a:pt x="93776" y="38440"/>
                  </a:lnTo>
                  <a:lnTo>
                    <a:pt x="103041" y="35699"/>
                  </a:lnTo>
                  <a:lnTo>
                    <a:pt x="106030" y="35125"/>
                  </a:lnTo>
                  <a:close/>
                </a:path>
              </a:pathLst>
            </a:custGeom>
            <a:solidFill>
              <a:srgbClr val="F8BD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529" name="Google Shape;1529;p9"/>
            <p:cNvPicPr preferRelativeResize="0"/>
            <p:nvPr/>
          </p:nvPicPr>
          <p:blipFill rotWithShape="1">
            <a:blip r:embed="rId34">
              <a:alphaModFix/>
            </a:blip>
            <a:srcRect/>
            <a:stretch/>
          </p:blipFill>
          <p:spPr>
            <a:xfrm>
              <a:off x="6414372" y="3518248"/>
              <a:ext cx="112064" cy="64681"/>
            </a:xfrm>
            <a:prstGeom prst="rect">
              <a:avLst/>
            </a:prstGeom>
            <a:noFill/>
            <a:ln>
              <a:noFill/>
            </a:ln>
          </p:spPr>
        </p:pic>
        <p:pic>
          <p:nvPicPr>
            <p:cNvPr id="1530" name="Google Shape;1530;p9"/>
            <p:cNvPicPr preferRelativeResize="0"/>
            <p:nvPr/>
          </p:nvPicPr>
          <p:blipFill rotWithShape="1">
            <a:blip r:embed="rId35">
              <a:alphaModFix/>
            </a:blip>
            <a:srcRect/>
            <a:stretch/>
          </p:blipFill>
          <p:spPr>
            <a:xfrm>
              <a:off x="6320162" y="3576768"/>
              <a:ext cx="327647" cy="101621"/>
            </a:xfrm>
            <a:prstGeom prst="rect">
              <a:avLst/>
            </a:prstGeom>
            <a:noFill/>
            <a:ln>
              <a:noFill/>
            </a:ln>
          </p:spPr>
        </p:pic>
        <p:pic>
          <p:nvPicPr>
            <p:cNvPr id="1531" name="Google Shape;1531;p9"/>
            <p:cNvPicPr preferRelativeResize="0"/>
            <p:nvPr/>
          </p:nvPicPr>
          <p:blipFill rotWithShape="1">
            <a:blip r:embed="rId36">
              <a:alphaModFix/>
            </a:blip>
            <a:srcRect/>
            <a:stretch/>
          </p:blipFill>
          <p:spPr>
            <a:xfrm>
              <a:off x="6811053" y="3554827"/>
              <a:ext cx="141211" cy="80458"/>
            </a:xfrm>
            <a:prstGeom prst="rect">
              <a:avLst/>
            </a:prstGeom>
            <a:noFill/>
            <a:ln>
              <a:noFill/>
            </a:ln>
          </p:spPr>
        </p:pic>
        <p:sp>
          <p:nvSpPr>
            <p:cNvPr id="1532" name="Google Shape;1532;p9"/>
            <p:cNvSpPr/>
            <p:nvPr/>
          </p:nvSpPr>
          <p:spPr>
            <a:xfrm>
              <a:off x="6704812" y="3596015"/>
              <a:ext cx="349250" cy="135255"/>
            </a:xfrm>
            <a:custGeom>
              <a:avLst/>
              <a:gdLst/>
              <a:ahLst/>
              <a:cxnLst/>
              <a:rect l="l" t="t" r="r" b="b"/>
              <a:pathLst>
                <a:path w="349250" h="135254" extrusionOk="0">
                  <a:moveTo>
                    <a:pt x="0" y="0"/>
                  </a:moveTo>
                  <a:lnTo>
                    <a:pt x="0" y="35433"/>
                  </a:lnTo>
                  <a:lnTo>
                    <a:pt x="3204" y="54672"/>
                  </a:lnTo>
                  <a:lnTo>
                    <a:pt x="28948" y="90852"/>
                  </a:lnTo>
                  <a:lnTo>
                    <a:pt x="96907" y="125484"/>
                  </a:lnTo>
                  <a:lnTo>
                    <a:pt x="148315" y="134906"/>
                  </a:lnTo>
                  <a:lnTo>
                    <a:pt x="201710" y="134906"/>
                  </a:lnTo>
                  <a:lnTo>
                    <a:pt x="253019" y="125484"/>
                  </a:lnTo>
                  <a:lnTo>
                    <a:pt x="298170" y="106641"/>
                  </a:lnTo>
                  <a:lnTo>
                    <a:pt x="336230" y="73574"/>
                  </a:lnTo>
                  <a:lnTo>
                    <a:pt x="348983" y="36182"/>
                  </a:lnTo>
                  <a:lnTo>
                    <a:pt x="348983" y="762"/>
                  </a:lnTo>
                  <a:lnTo>
                    <a:pt x="345789" y="19732"/>
                  </a:lnTo>
                  <a:lnTo>
                    <a:pt x="336230" y="38161"/>
                  </a:lnTo>
                  <a:lnTo>
                    <a:pt x="320345" y="55502"/>
                  </a:lnTo>
                  <a:lnTo>
                    <a:pt x="298170" y="71208"/>
                  </a:lnTo>
                  <a:lnTo>
                    <a:pt x="253019" y="90057"/>
                  </a:lnTo>
                  <a:lnTo>
                    <a:pt x="201710" y="99482"/>
                  </a:lnTo>
                  <a:lnTo>
                    <a:pt x="148315" y="99482"/>
                  </a:lnTo>
                  <a:lnTo>
                    <a:pt x="96907" y="90057"/>
                  </a:lnTo>
                  <a:lnTo>
                    <a:pt x="51562" y="71208"/>
                  </a:lnTo>
                  <a:lnTo>
                    <a:pt x="12841" y="37923"/>
                  </a:lnTo>
                  <a:lnTo>
                    <a:pt x="3204" y="19250"/>
                  </a:lnTo>
                  <a:lnTo>
                    <a:pt x="0" y="0"/>
                  </a:lnTo>
                  <a:close/>
                </a:path>
              </a:pathLst>
            </a:custGeom>
            <a:solidFill>
              <a:srgbClr val="F8BD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33" name="Google Shape;1533;p9"/>
            <p:cNvSpPr/>
            <p:nvPr/>
          </p:nvSpPr>
          <p:spPr>
            <a:xfrm>
              <a:off x="6704944" y="3496906"/>
              <a:ext cx="348615" cy="198755"/>
            </a:xfrm>
            <a:custGeom>
              <a:avLst/>
              <a:gdLst/>
              <a:ahLst/>
              <a:cxnLst/>
              <a:rect l="l" t="t" r="r" b="b"/>
              <a:pathLst>
                <a:path w="348615" h="198754" extrusionOk="0">
                  <a:moveTo>
                    <a:pt x="200523" y="0"/>
                  </a:moveTo>
                  <a:lnTo>
                    <a:pt x="147124" y="0"/>
                  </a:lnTo>
                  <a:lnTo>
                    <a:pt x="95810" y="9424"/>
                  </a:lnTo>
                  <a:lnTo>
                    <a:pt x="50657" y="28273"/>
                  </a:lnTo>
                  <a:lnTo>
                    <a:pt x="12548" y="61286"/>
                  </a:lnTo>
                  <a:lnTo>
                    <a:pt x="0" y="98958"/>
                  </a:lnTo>
                  <a:lnTo>
                    <a:pt x="12973" y="136701"/>
                  </a:lnTo>
                  <a:lnTo>
                    <a:pt x="51431" y="169929"/>
                  </a:lnTo>
                  <a:lnTo>
                    <a:pt x="96772" y="188790"/>
                  </a:lnTo>
                  <a:lnTo>
                    <a:pt x="148179" y="198220"/>
                  </a:lnTo>
                  <a:lnTo>
                    <a:pt x="201576" y="198220"/>
                  </a:lnTo>
                  <a:lnTo>
                    <a:pt x="252888" y="188790"/>
                  </a:lnTo>
                  <a:lnTo>
                    <a:pt x="290416" y="173113"/>
                  </a:lnTo>
                  <a:lnTo>
                    <a:pt x="174545" y="173113"/>
                  </a:lnTo>
                  <a:lnTo>
                    <a:pt x="126361" y="167700"/>
                  </a:lnTo>
                  <a:lnTo>
                    <a:pt x="85021" y="151856"/>
                  </a:lnTo>
                  <a:lnTo>
                    <a:pt x="84388" y="151856"/>
                  </a:lnTo>
                  <a:lnTo>
                    <a:pt x="56015" y="127425"/>
                  </a:lnTo>
                  <a:lnTo>
                    <a:pt x="46475" y="99682"/>
                  </a:lnTo>
                  <a:lnTo>
                    <a:pt x="55695" y="71943"/>
                  </a:lnTo>
                  <a:lnTo>
                    <a:pt x="83600" y="47526"/>
                  </a:lnTo>
                  <a:lnTo>
                    <a:pt x="125801" y="31288"/>
                  </a:lnTo>
                  <a:lnTo>
                    <a:pt x="174004" y="25876"/>
                  </a:lnTo>
                  <a:lnTo>
                    <a:pt x="291500" y="25876"/>
                  </a:lnTo>
                  <a:lnTo>
                    <a:pt x="251929" y="9424"/>
                  </a:lnTo>
                  <a:lnTo>
                    <a:pt x="200523" y="0"/>
                  </a:lnTo>
                  <a:close/>
                </a:path>
                <a:path w="348615" h="198754" extrusionOk="0">
                  <a:moveTo>
                    <a:pt x="291500" y="25876"/>
                  </a:moveTo>
                  <a:lnTo>
                    <a:pt x="174004" y="25876"/>
                  </a:lnTo>
                  <a:lnTo>
                    <a:pt x="222280" y="31288"/>
                  </a:lnTo>
                  <a:lnTo>
                    <a:pt x="264702" y="47526"/>
                  </a:lnTo>
                  <a:lnTo>
                    <a:pt x="292848" y="71719"/>
                  </a:lnTo>
                  <a:lnTo>
                    <a:pt x="302138" y="98958"/>
                  </a:lnTo>
                  <a:lnTo>
                    <a:pt x="302159" y="99682"/>
                  </a:lnTo>
                  <a:lnTo>
                    <a:pt x="293008" y="127048"/>
                  </a:lnTo>
                  <a:lnTo>
                    <a:pt x="265096" y="151463"/>
                  </a:lnTo>
                  <a:lnTo>
                    <a:pt x="222729" y="167700"/>
                  </a:lnTo>
                  <a:lnTo>
                    <a:pt x="174545" y="173113"/>
                  </a:lnTo>
                  <a:lnTo>
                    <a:pt x="290416" y="173113"/>
                  </a:lnTo>
                  <a:lnTo>
                    <a:pt x="298040" y="169929"/>
                  </a:lnTo>
                  <a:lnTo>
                    <a:pt x="336149" y="136920"/>
                  </a:lnTo>
                  <a:lnTo>
                    <a:pt x="348553" y="99682"/>
                  </a:lnTo>
                  <a:lnTo>
                    <a:pt x="348597" y="98958"/>
                  </a:lnTo>
                  <a:lnTo>
                    <a:pt x="335723" y="61502"/>
                  </a:lnTo>
                  <a:lnTo>
                    <a:pt x="297265" y="28273"/>
                  </a:lnTo>
                  <a:lnTo>
                    <a:pt x="291500" y="25876"/>
                  </a:lnTo>
                  <a:close/>
                </a:path>
                <a:path w="348615" h="198754" extrusionOk="0">
                  <a:moveTo>
                    <a:pt x="83994" y="151463"/>
                  </a:moveTo>
                  <a:lnTo>
                    <a:pt x="84388" y="151856"/>
                  </a:lnTo>
                  <a:lnTo>
                    <a:pt x="85021" y="151856"/>
                  </a:lnTo>
                  <a:lnTo>
                    <a:pt x="83994" y="151463"/>
                  </a:lnTo>
                  <a:close/>
                </a:path>
              </a:pathLst>
            </a:custGeom>
            <a:solidFill>
              <a:srgbClr val="F7C1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34" name="Google Shape;1534;p9"/>
            <p:cNvSpPr/>
            <p:nvPr/>
          </p:nvSpPr>
          <p:spPr>
            <a:xfrm>
              <a:off x="6751258" y="3521998"/>
              <a:ext cx="256540" cy="147955"/>
            </a:xfrm>
            <a:custGeom>
              <a:avLst/>
              <a:gdLst/>
              <a:ahLst/>
              <a:cxnLst/>
              <a:rect l="l" t="t" r="r" b="b"/>
              <a:pathLst>
                <a:path w="256540" h="147954" extrusionOk="0">
                  <a:moveTo>
                    <a:pt x="127314" y="0"/>
                  </a:moveTo>
                  <a:lnTo>
                    <a:pt x="79120" y="5410"/>
                  </a:lnTo>
                  <a:lnTo>
                    <a:pt x="36923" y="21640"/>
                  </a:lnTo>
                  <a:lnTo>
                    <a:pt x="9071" y="46074"/>
                  </a:lnTo>
                  <a:lnTo>
                    <a:pt x="0" y="73634"/>
                  </a:lnTo>
                  <a:lnTo>
                    <a:pt x="53" y="74156"/>
                  </a:lnTo>
                  <a:lnTo>
                    <a:pt x="9488" y="101565"/>
                  </a:lnTo>
                  <a:lnTo>
                    <a:pt x="37685" y="125984"/>
                  </a:lnTo>
                  <a:lnTo>
                    <a:pt x="80106" y="142221"/>
                  </a:lnTo>
                  <a:lnTo>
                    <a:pt x="128378" y="147634"/>
                  </a:lnTo>
                  <a:lnTo>
                    <a:pt x="176576" y="142221"/>
                  </a:lnTo>
                  <a:lnTo>
                    <a:pt x="218775" y="125984"/>
                  </a:lnTo>
                  <a:lnTo>
                    <a:pt x="232172" y="114439"/>
                  </a:lnTo>
                  <a:lnTo>
                    <a:pt x="128808" y="114439"/>
                  </a:lnTo>
                  <a:lnTo>
                    <a:pt x="115000" y="113711"/>
                  </a:lnTo>
                  <a:lnTo>
                    <a:pt x="69476" y="95980"/>
                  </a:lnTo>
                  <a:lnTo>
                    <a:pt x="57947" y="74156"/>
                  </a:lnTo>
                  <a:lnTo>
                    <a:pt x="57866" y="73634"/>
                  </a:lnTo>
                  <a:lnTo>
                    <a:pt x="58737" y="67137"/>
                  </a:lnTo>
                  <a:lnTo>
                    <a:pt x="61352" y="60967"/>
                  </a:lnTo>
                  <a:lnTo>
                    <a:pt x="65710" y="55162"/>
                  </a:lnTo>
                  <a:lnTo>
                    <a:pt x="71810" y="49758"/>
                  </a:lnTo>
                  <a:lnTo>
                    <a:pt x="59402" y="42837"/>
                  </a:lnTo>
                  <a:lnTo>
                    <a:pt x="72979" y="34734"/>
                  </a:lnTo>
                  <a:lnTo>
                    <a:pt x="106009" y="34734"/>
                  </a:lnTo>
                  <a:lnTo>
                    <a:pt x="112482" y="33493"/>
                  </a:lnTo>
                  <a:lnTo>
                    <a:pt x="112223" y="33493"/>
                  </a:lnTo>
                  <a:lnTo>
                    <a:pt x="123004" y="32435"/>
                  </a:lnTo>
                  <a:lnTo>
                    <a:pt x="134915" y="32278"/>
                  </a:lnTo>
                  <a:lnTo>
                    <a:pt x="230213" y="32278"/>
                  </a:lnTo>
                  <a:lnTo>
                    <a:pt x="218381" y="22034"/>
                  </a:lnTo>
                  <a:lnTo>
                    <a:pt x="218000" y="21640"/>
                  </a:lnTo>
                  <a:lnTo>
                    <a:pt x="175582" y="5410"/>
                  </a:lnTo>
                  <a:lnTo>
                    <a:pt x="127314" y="0"/>
                  </a:lnTo>
                  <a:close/>
                </a:path>
                <a:path w="256540" h="147954" extrusionOk="0">
                  <a:moveTo>
                    <a:pt x="169931" y="106337"/>
                  </a:moveTo>
                  <a:lnTo>
                    <a:pt x="160555" y="109719"/>
                  </a:lnTo>
                  <a:lnTo>
                    <a:pt x="150531" y="112269"/>
                  </a:lnTo>
                  <a:lnTo>
                    <a:pt x="139927" y="113879"/>
                  </a:lnTo>
                  <a:lnTo>
                    <a:pt x="128808" y="114439"/>
                  </a:lnTo>
                  <a:lnTo>
                    <a:pt x="232172" y="114439"/>
                  </a:lnTo>
                  <a:lnTo>
                    <a:pt x="233513" y="113284"/>
                  </a:lnTo>
                  <a:lnTo>
                    <a:pt x="182326" y="113284"/>
                  </a:lnTo>
                  <a:lnTo>
                    <a:pt x="169931" y="106337"/>
                  </a:lnTo>
                  <a:close/>
                </a:path>
                <a:path w="256540" h="147954" extrusionOk="0">
                  <a:moveTo>
                    <a:pt x="248245" y="51295"/>
                  </a:moveTo>
                  <a:lnTo>
                    <a:pt x="187368" y="51295"/>
                  </a:lnTo>
                  <a:lnTo>
                    <a:pt x="193899" y="57162"/>
                  </a:lnTo>
                  <a:lnTo>
                    <a:pt x="198321" y="63277"/>
                  </a:lnTo>
                  <a:lnTo>
                    <a:pt x="200562" y="69754"/>
                  </a:lnTo>
                  <a:lnTo>
                    <a:pt x="200550" y="76708"/>
                  </a:lnTo>
                  <a:lnTo>
                    <a:pt x="198757" y="82092"/>
                  </a:lnTo>
                  <a:lnTo>
                    <a:pt x="198656" y="82395"/>
                  </a:lnTo>
                  <a:lnTo>
                    <a:pt x="195313" y="87907"/>
                  </a:lnTo>
                  <a:lnTo>
                    <a:pt x="190515" y="93208"/>
                  </a:lnTo>
                  <a:lnTo>
                    <a:pt x="184256" y="98259"/>
                  </a:lnTo>
                  <a:lnTo>
                    <a:pt x="196296" y="105181"/>
                  </a:lnTo>
                  <a:lnTo>
                    <a:pt x="182719" y="113284"/>
                  </a:lnTo>
                  <a:lnTo>
                    <a:pt x="233513" y="113284"/>
                  </a:lnTo>
                  <a:lnTo>
                    <a:pt x="246852" y="101789"/>
                  </a:lnTo>
                  <a:lnTo>
                    <a:pt x="256097" y="74156"/>
                  </a:lnTo>
                  <a:lnTo>
                    <a:pt x="248245" y="51295"/>
                  </a:lnTo>
                  <a:close/>
                </a:path>
                <a:path w="256540" h="147954" extrusionOk="0">
                  <a:moveTo>
                    <a:pt x="127652" y="52832"/>
                  </a:moveTo>
                  <a:lnTo>
                    <a:pt x="121442" y="53225"/>
                  </a:lnTo>
                  <a:lnTo>
                    <a:pt x="117187" y="53594"/>
                  </a:lnTo>
                  <a:lnTo>
                    <a:pt x="113289" y="54381"/>
                  </a:lnTo>
                  <a:lnTo>
                    <a:pt x="109821" y="55918"/>
                  </a:lnTo>
                  <a:lnTo>
                    <a:pt x="159059" y="84023"/>
                  </a:lnTo>
                  <a:lnTo>
                    <a:pt x="161777" y="82092"/>
                  </a:lnTo>
                  <a:lnTo>
                    <a:pt x="162933" y="79794"/>
                  </a:lnTo>
                  <a:lnTo>
                    <a:pt x="163708" y="77470"/>
                  </a:lnTo>
                  <a:lnTo>
                    <a:pt x="164728" y="74156"/>
                  </a:lnTo>
                  <a:lnTo>
                    <a:pt x="164831" y="73821"/>
                  </a:lnTo>
                  <a:lnTo>
                    <a:pt x="164889" y="73634"/>
                  </a:lnTo>
                  <a:lnTo>
                    <a:pt x="163327" y="70154"/>
                  </a:lnTo>
                  <a:lnTo>
                    <a:pt x="159924" y="67137"/>
                  </a:lnTo>
                  <a:lnTo>
                    <a:pt x="159727" y="67137"/>
                  </a:lnTo>
                  <a:lnTo>
                    <a:pt x="179989" y="55524"/>
                  </a:lnTo>
                  <a:lnTo>
                    <a:pt x="139273" y="55524"/>
                  </a:lnTo>
                  <a:lnTo>
                    <a:pt x="133837" y="53225"/>
                  </a:lnTo>
                  <a:lnTo>
                    <a:pt x="127652" y="52832"/>
                  </a:lnTo>
                  <a:close/>
                </a:path>
                <a:path w="256540" h="147954" extrusionOk="0">
                  <a:moveTo>
                    <a:pt x="230213" y="32278"/>
                  </a:moveTo>
                  <a:lnTo>
                    <a:pt x="134915" y="32278"/>
                  </a:lnTo>
                  <a:lnTo>
                    <a:pt x="146216" y="33493"/>
                  </a:lnTo>
                  <a:lnTo>
                    <a:pt x="156865" y="36007"/>
                  </a:lnTo>
                  <a:lnTo>
                    <a:pt x="166819" y="39751"/>
                  </a:lnTo>
                  <a:lnTo>
                    <a:pt x="139273" y="55524"/>
                  </a:lnTo>
                  <a:lnTo>
                    <a:pt x="179989" y="55524"/>
                  </a:lnTo>
                  <a:lnTo>
                    <a:pt x="187368" y="51295"/>
                  </a:lnTo>
                  <a:lnTo>
                    <a:pt x="248245" y="51295"/>
                  </a:lnTo>
                  <a:lnTo>
                    <a:pt x="246582" y="46450"/>
                  </a:lnTo>
                  <a:lnTo>
                    <a:pt x="230213" y="32278"/>
                  </a:lnTo>
                  <a:close/>
                </a:path>
                <a:path w="256540" h="147954" extrusionOk="0">
                  <a:moveTo>
                    <a:pt x="106009" y="34734"/>
                  </a:moveTo>
                  <a:lnTo>
                    <a:pt x="72979" y="34734"/>
                  </a:lnTo>
                  <a:lnTo>
                    <a:pt x="84993" y="41681"/>
                  </a:lnTo>
                  <a:lnTo>
                    <a:pt x="93715" y="38061"/>
                  </a:lnTo>
                  <a:lnTo>
                    <a:pt x="102979" y="35315"/>
                  </a:lnTo>
                  <a:lnTo>
                    <a:pt x="106009" y="34734"/>
                  </a:lnTo>
                  <a:close/>
                </a:path>
              </a:pathLst>
            </a:custGeom>
            <a:solidFill>
              <a:srgbClr val="F8BD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35" name="Google Shape;1535;p9"/>
            <p:cNvSpPr/>
            <p:nvPr/>
          </p:nvSpPr>
          <p:spPr>
            <a:xfrm>
              <a:off x="6809882" y="3571759"/>
              <a:ext cx="112395" cy="64769"/>
            </a:xfrm>
            <a:custGeom>
              <a:avLst/>
              <a:gdLst/>
              <a:ahLst/>
              <a:cxnLst/>
              <a:rect l="l" t="t" r="r" b="b"/>
              <a:pathLst>
                <a:path w="112395" h="64770" extrusionOk="0">
                  <a:moveTo>
                    <a:pt x="13969" y="0"/>
                  </a:moveTo>
                  <a:lnTo>
                    <a:pt x="7865" y="5414"/>
                  </a:lnTo>
                  <a:lnTo>
                    <a:pt x="3498" y="11217"/>
                  </a:lnTo>
                  <a:lnTo>
                    <a:pt x="875" y="17377"/>
                  </a:lnTo>
                  <a:lnTo>
                    <a:pt x="101" y="23113"/>
                  </a:lnTo>
                  <a:lnTo>
                    <a:pt x="0" y="23863"/>
                  </a:lnTo>
                  <a:lnTo>
                    <a:pt x="31921" y="58013"/>
                  </a:lnTo>
                  <a:lnTo>
                    <a:pt x="70967" y="64668"/>
                  </a:lnTo>
                  <a:lnTo>
                    <a:pt x="82019" y="64163"/>
                  </a:lnTo>
                  <a:lnTo>
                    <a:pt x="92530" y="62650"/>
                  </a:lnTo>
                  <a:lnTo>
                    <a:pt x="102534" y="60130"/>
                  </a:lnTo>
                  <a:lnTo>
                    <a:pt x="112064" y="56603"/>
                  </a:lnTo>
                  <a:lnTo>
                    <a:pt x="89806" y="43878"/>
                  </a:lnTo>
                  <a:lnTo>
                    <a:pt x="72897" y="43878"/>
                  </a:lnTo>
                  <a:lnTo>
                    <a:pt x="66134" y="43297"/>
                  </a:lnTo>
                  <a:lnTo>
                    <a:pt x="36448" y="28486"/>
                  </a:lnTo>
                  <a:lnTo>
                    <a:pt x="36448" y="23113"/>
                  </a:lnTo>
                  <a:lnTo>
                    <a:pt x="36080" y="20027"/>
                  </a:lnTo>
                  <a:lnTo>
                    <a:pt x="37195" y="17377"/>
                  </a:lnTo>
                  <a:lnTo>
                    <a:pt x="39166" y="14617"/>
                  </a:lnTo>
                  <a:lnTo>
                    <a:pt x="13969" y="0"/>
                  </a:lnTo>
                  <a:close/>
                </a:path>
                <a:path w="112395" h="64770" extrusionOk="0">
                  <a:moveTo>
                    <a:pt x="86629" y="42062"/>
                  </a:moveTo>
                  <a:lnTo>
                    <a:pt x="86205" y="42062"/>
                  </a:lnTo>
                  <a:lnTo>
                    <a:pt x="81826" y="43510"/>
                  </a:lnTo>
                  <a:lnTo>
                    <a:pt x="77177" y="43878"/>
                  </a:lnTo>
                  <a:lnTo>
                    <a:pt x="89806" y="43878"/>
                  </a:lnTo>
                  <a:lnTo>
                    <a:pt x="86629" y="42062"/>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536" name="Google Shape;1536;p9"/>
            <p:cNvPicPr preferRelativeResize="0"/>
            <p:nvPr/>
          </p:nvPicPr>
          <p:blipFill rotWithShape="1">
            <a:blip r:embed="rId37">
              <a:alphaModFix/>
            </a:blip>
            <a:srcRect/>
            <a:stretch/>
          </p:blipFill>
          <p:spPr>
            <a:xfrm>
              <a:off x="6715282" y="3630268"/>
              <a:ext cx="327647" cy="101639"/>
            </a:xfrm>
            <a:prstGeom prst="rect">
              <a:avLst/>
            </a:prstGeom>
            <a:noFill/>
            <a:ln>
              <a:noFill/>
            </a:ln>
          </p:spPr>
        </p:pic>
        <p:sp>
          <p:nvSpPr>
            <p:cNvPr id="1537" name="Google Shape;1537;p9"/>
            <p:cNvSpPr/>
            <p:nvPr/>
          </p:nvSpPr>
          <p:spPr>
            <a:xfrm>
              <a:off x="6836641" y="3512091"/>
              <a:ext cx="81915" cy="23495"/>
            </a:xfrm>
            <a:custGeom>
              <a:avLst/>
              <a:gdLst/>
              <a:ahLst/>
              <a:cxnLst/>
              <a:rect l="l" t="t" r="r" b="b"/>
              <a:pathLst>
                <a:path w="81915" h="23495" extrusionOk="0">
                  <a:moveTo>
                    <a:pt x="49922" y="8"/>
                  </a:moveTo>
                  <a:lnTo>
                    <a:pt x="8668" y="5627"/>
                  </a:lnTo>
                  <a:lnTo>
                    <a:pt x="0" y="9245"/>
                  </a:lnTo>
                  <a:lnTo>
                    <a:pt x="24828" y="23482"/>
                  </a:lnTo>
                  <a:lnTo>
                    <a:pt x="28689" y="21945"/>
                  </a:lnTo>
                  <a:lnTo>
                    <a:pt x="32194" y="20789"/>
                  </a:lnTo>
                  <a:lnTo>
                    <a:pt x="36449" y="20789"/>
                  </a:lnTo>
                  <a:lnTo>
                    <a:pt x="42659" y="20396"/>
                  </a:lnTo>
                  <a:lnTo>
                    <a:pt x="48488" y="21183"/>
                  </a:lnTo>
                  <a:lnTo>
                    <a:pt x="54279" y="23088"/>
                  </a:lnTo>
                  <a:lnTo>
                    <a:pt x="81826" y="7315"/>
                  </a:lnTo>
                  <a:lnTo>
                    <a:pt x="71872" y="3627"/>
                  </a:lnTo>
                  <a:lnTo>
                    <a:pt x="61223" y="1204"/>
                  </a:lnTo>
                  <a:lnTo>
                    <a:pt x="49922" y="8"/>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38" name="Google Shape;1538;p9"/>
            <p:cNvSpPr/>
            <p:nvPr/>
          </p:nvSpPr>
          <p:spPr>
            <a:xfrm>
              <a:off x="6845175" y="3543675"/>
              <a:ext cx="50800" cy="29845"/>
            </a:xfrm>
            <a:custGeom>
              <a:avLst/>
              <a:gdLst/>
              <a:ahLst/>
              <a:cxnLst/>
              <a:rect l="l" t="t" r="r" b="b"/>
              <a:pathLst>
                <a:path w="50800" h="29845" extrusionOk="0">
                  <a:moveTo>
                    <a:pt x="3111" y="0"/>
                  </a:moveTo>
                  <a:lnTo>
                    <a:pt x="1155" y="2679"/>
                  </a:lnTo>
                  <a:lnTo>
                    <a:pt x="393" y="5372"/>
                  </a:lnTo>
                  <a:lnTo>
                    <a:pt x="393" y="8458"/>
                  </a:lnTo>
                  <a:lnTo>
                    <a:pt x="0" y="8458"/>
                  </a:lnTo>
                  <a:lnTo>
                    <a:pt x="36448" y="29248"/>
                  </a:lnTo>
                  <a:lnTo>
                    <a:pt x="41490" y="29248"/>
                  </a:lnTo>
                  <a:lnTo>
                    <a:pt x="46532" y="28473"/>
                  </a:lnTo>
                  <a:lnTo>
                    <a:pt x="50787" y="27317"/>
                  </a:lnTo>
                  <a:lnTo>
                    <a:pt x="3111" y="0"/>
                  </a:lnTo>
                  <a:close/>
                </a:path>
              </a:pathLst>
            </a:custGeom>
            <a:solidFill>
              <a:srgbClr val="F4BD3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39" name="Google Shape;1539;p9"/>
            <p:cNvSpPr/>
            <p:nvPr/>
          </p:nvSpPr>
          <p:spPr>
            <a:xfrm>
              <a:off x="6811048" y="3514407"/>
              <a:ext cx="141605" cy="78740"/>
            </a:xfrm>
            <a:custGeom>
              <a:avLst/>
              <a:gdLst/>
              <a:ahLst/>
              <a:cxnLst/>
              <a:rect l="l" t="t" r="r" b="b"/>
              <a:pathLst>
                <a:path w="141604" h="78739" extrusionOk="0">
                  <a:moveTo>
                    <a:pt x="136867" y="70434"/>
                  </a:moveTo>
                  <a:lnTo>
                    <a:pt x="13576" y="0"/>
                  </a:lnTo>
                  <a:lnTo>
                    <a:pt x="0" y="7683"/>
                  </a:lnTo>
                  <a:lnTo>
                    <a:pt x="37604" y="29629"/>
                  </a:lnTo>
                  <a:lnTo>
                    <a:pt x="85305" y="56591"/>
                  </a:lnTo>
                  <a:lnTo>
                    <a:pt x="122923" y="78536"/>
                  </a:lnTo>
                  <a:lnTo>
                    <a:pt x="136867" y="70434"/>
                  </a:lnTo>
                  <a:close/>
                </a:path>
                <a:path w="141604" h="78739" extrusionOk="0">
                  <a:moveTo>
                    <a:pt x="141211" y="34963"/>
                  </a:moveTo>
                  <a:lnTo>
                    <a:pt x="139065" y="28397"/>
                  </a:lnTo>
                  <a:lnTo>
                    <a:pt x="134658" y="22250"/>
                  </a:lnTo>
                  <a:lnTo>
                    <a:pt x="127965" y="16548"/>
                  </a:lnTo>
                  <a:lnTo>
                    <a:pt x="100418" y="32346"/>
                  </a:lnTo>
                  <a:lnTo>
                    <a:pt x="103911" y="35801"/>
                  </a:lnTo>
                  <a:lnTo>
                    <a:pt x="105092" y="39268"/>
                  </a:lnTo>
                  <a:lnTo>
                    <a:pt x="104305" y="42722"/>
                  </a:lnTo>
                  <a:lnTo>
                    <a:pt x="104698" y="42722"/>
                  </a:lnTo>
                  <a:lnTo>
                    <a:pt x="103911" y="45046"/>
                  </a:lnTo>
                  <a:lnTo>
                    <a:pt x="102374" y="47345"/>
                  </a:lnTo>
                  <a:lnTo>
                    <a:pt x="100050" y="49276"/>
                  </a:lnTo>
                  <a:lnTo>
                    <a:pt x="124853" y="63512"/>
                  </a:lnTo>
                  <a:lnTo>
                    <a:pt x="131318" y="58521"/>
                  </a:lnTo>
                  <a:lnTo>
                    <a:pt x="136194" y="53314"/>
                  </a:lnTo>
                  <a:lnTo>
                    <a:pt x="139471" y="47815"/>
                  </a:lnTo>
                  <a:lnTo>
                    <a:pt x="141147" y="41960"/>
                  </a:lnTo>
                  <a:lnTo>
                    <a:pt x="141211" y="34963"/>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40" name="Google Shape;1540;p9"/>
            <p:cNvSpPr/>
            <p:nvPr/>
          </p:nvSpPr>
          <p:spPr>
            <a:xfrm>
              <a:off x="6704812" y="3553280"/>
              <a:ext cx="349250" cy="135255"/>
            </a:xfrm>
            <a:custGeom>
              <a:avLst/>
              <a:gdLst/>
              <a:ahLst/>
              <a:cxnLst/>
              <a:rect l="l" t="t" r="r" b="b"/>
              <a:pathLst>
                <a:path w="349250" h="135254" extrusionOk="0">
                  <a:moveTo>
                    <a:pt x="0" y="0"/>
                  </a:moveTo>
                  <a:lnTo>
                    <a:pt x="0" y="35420"/>
                  </a:lnTo>
                  <a:lnTo>
                    <a:pt x="3204" y="54670"/>
                  </a:lnTo>
                  <a:lnTo>
                    <a:pt x="28948" y="90857"/>
                  </a:lnTo>
                  <a:lnTo>
                    <a:pt x="96907" y="125478"/>
                  </a:lnTo>
                  <a:lnTo>
                    <a:pt x="148315" y="134902"/>
                  </a:lnTo>
                  <a:lnTo>
                    <a:pt x="201710" y="134902"/>
                  </a:lnTo>
                  <a:lnTo>
                    <a:pt x="253019" y="125478"/>
                  </a:lnTo>
                  <a:lnTo>
                    <a:pt x="298170" y="106629"/>
                  </a:lnTo>
                  <a:lnTo>
                    <a:pt x="336230" y="73582"/>
                  </a:lnTo>
                  <a:lnTo>
                    <a:pt x="348983" y="36182"/>
                  </a:lnTo>
                  <a:lnTo>
                    <a:pt x="348983" y="762"/>
                  </a:lnTo>
                  <a:lnTo>
                    <a:pt x="345789" y="19732"/>
                  </a:lnTo>
                  <a:lnTo>
                    <a:pt x="336230" y="38161"/>
                  </a:lnTo>
                  <a:lnTo>
                    <a:pt x="320345" y="55502"/>
                  </a:lnTo>
                  <a:lnTo>
                    <a:pt x="298170" y="71208"/>
                  </a:lnTo>
                  <a:lnTo>
                    <a:pt x="253019" y="90057"/>
                  </a:lnTo>
                  <a:lnTo>
                    <a:pt x="201710" y="99482"/>
                  </a:lnTo>
                  <a:lnTo>
                    <a:pt x="148315" y="99482"/>
                  </a:lnTo>
                  <a:lnTo>
                    <a:pt x="96907" y="90057"/>
                  </a:lnTo>
                  <a:lnTo>
                    <a:pt x="51562" y="71208"/>
                  </a:lnTo>
                  <a:lnTo>
                    <a:pt x="12841" y="37919"/>
                  </a:lnTo>
                  <a:lnTo>
                    <a:pt x="3204" y="19245"/>
                  </a:lnTo>
                  <a:lnTo>
                    <a:pt x="0" y="0"/>
                  </a:lnTo>
                  <a:close/>
                </a:path>
              </a:pathLst>
            </a:custGeom>
            <a:solidFill>
              <a:srgbClr val="F8BD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41" name="Google Shape;1541;p9"/>
            <p:cNvSpPr/>
            <p:nvPr/>
          </p:nvSpPr>
          <p:spPr>
            <a:xfrm>
              <a:off x="6704944" y="3454563"/>
              <a:ext cx="349250" cy="198755"/>
            </a:xfrm>
            <a:custGeom>
              <a:avLst/>
              <a:gdLst/>
              <a:ahLst/>
              <a:cxnLst/>
              <a:rect l="l" t="t" r="r" b="b"/>
              <a:pathLst>
                <a:path w="349250" h="198754" extrusionOk="0">
                  <a:moveTo>
                    <a:pt x="200523" y="0"/>
                  </a:moveTo>
                  <a:lnTo>
                    <a:pt x="147124" y="0"/>
                  </a:lnTo>
                  <a:lnTo>
                    <a:pt x="95810" y="9424"/>
                  </a:lnTo>
                  <a:lnTo>
                    <a:pt x="50657" y="28273"/>
                  </a:lnTo>
                  <a:lnTo>
                    <a:pt x="12548" y="61292"/>
                  </a:lnTo>
                  <a:lnTo>
                    <a:pt x="0" y="98963"/>
                  </a:lnTo>
                  <a:lnTo>
                    <a:pt x="12973" y="136702"/>
                  </a:lnTo>
                  <a:lnTo>
                    <a:pt x="51431" y="169929"/>
                  </a:lnTo>
                  <a:lnTo>
                    <a:pt x="96772" y="188790"/>
                  </a:lnTo>
                  <a:lnTo>
                    <a:pt x="148179" y="198220"/>
                  </a:lnTo>
                  <a:lnTo>
                    <a:pt x="201576" y="198220"/>
                  </a:lnTo>
                  <a:lnTo>
                    <a:pt x="252888" y="188790"/>
                  </a:lnTo>
                  <a:lnTo>
                    <a:pt x="291313" y="172738"/>
                  </a:lnTo>
                  <a:lnTo>
                    <a:pt x="174545" y="172738"/>
                  </a:lnTo>
                  <a:lnTo>
                    <a:pt x="126361" y="167321"/>
                  </a:lnTo>
                  <a:lnTo>
                    <a:pt x="85020" y="151463"/>
                  </a:lnTo>
                  <a:lnTo>
                    <a:pt x="84388" y="151463"/>
                  </a:lnTo>
                  <a:lnTo>
                    <a:pt x="56015" y="127042"/>
                  </a:lnTo>
                  <a:lnTo>
                    <a:pt x="46475" y="99297"/>
                  </a:lnTo>
                  <a:lnTo>
                    <a:pt x="55695" y="71553"/>
                  </a:lnTo>
                  <a:lnTo>
                    <a:pt x="83600" y="47132"/>
                  </a:lnTo>
                  <a:lnTo>
                    <a:pt x="125801" y="30895"/>
                  </a:lnTo>
                  <a:lnTo>
                    <a:pt x="174004" y="25482"/>
                  </a:lnTo>
                  <a:lnTo>
                    <a:pt x="290553" y="25482"/>
                  </a:lnTo>
                  <a:lnTo>
                    <a:pt x="251929" y="9424"/>
                  </a:lnTo>
                  <a:lnTo>
                    <a:pt x="200523" y="0"/>
                  </a:lnTo>
                  <a:close/>
                </a:path>
                <a:path w="349250" h="198754" extrusionOk="0">
                  <a:moveTo>
                    <a:pt x="290553" y="25482"/>
                  </a:moveTo>
                  <a:lnTo>
                    <a:pt x="174004" y="25482"/>
                  </a:lnTo>
                  <a:lnTo>
                    <a:pt x="222280" y="30895"/>
                  </a:lnTo>
                  <a:lnTo>
                    <a:pt x="264702" y="47132"/>
                  </a:lnTo>
                  <a:lnTo>
                    <a:pt x="292848" y="71336"/>
                  </a:lnTo>
                  <a:lnTo>
                    <a:pt x="302271" y="98963"/>
                  </a:lnTo>
                  <a:lnTo>
                    <a:pt x="293008" y="126658"/>
                  </a:lnTo>
                  <a:lnTo>
                    <a:pt x="265096" y="151069"/>
                  </a:lnTo>
                  <a:lnTo>
                    <a:pt x="222729" y="167321"/>
                  </a:lnTo>
                  <a:lnTo>
                    <a:pt x="174545" y="172738"/>
                  </a:lnTo>
                  <a:lnTo>
                    <a:pt x="291313" y="172738"/>
                  </a:lnTo>
                  <a:lnTo>
                    <a:pt x="298040" y="169929"/>
                  </a:lnTo>
                  <a:lnTo>
                    <a:pt x="336149" y="136915"/>
                  </a:lnTo>
                  <a:lnTo>
                    <a:pt x="348679" y="99297"/>
                  </a:lnTo>
                  <a:lnTo>
                    <a:pt x="348600" y="98963"/>
                  </a:lnTo>
                  <a:lnTo>
                    <a:pt x="335723" y="61501"/>
                  </a:lnTo>
                  <a:lnTo>
                    <a:pt x="297265" y="28273"/>
                  </a:lnTo>
                  <a:lnTo>
                    <a:pt x="290553" y="25482"/>
                  </a:lnTo>
                  <a:close/>
                </a:path>
                <a:path w="349250" h="198754" extrusionOk="0">
                  <a:moveTo>
                    <a:pt x="83994" y="151069"/>
                  </a:moveTo>
                  <a:lnTo>
                    <a:pt x="84388" y="151463"/>
                  </a:lnTo>
                  <a:lnTo>
                    <a:pt x="85020" y="151463"/>
                  </a:lnTo>
                  <a:lnTo>
                    <a:pt x="83994" y="151069"/>
                  </a:lnTo>
                  <a:close/>
                </a:path>
              </a:pathLst>
            </a:custGeom>
            <a:solidFill>
              <a:srgbClr val="F7C1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42" name="Google Shape;1542;p9"/>
            <p:cNvSpPr/>
            <p:nvPr/>
          </p:nvSpPr>
          <p:spPr>
            <a:xfrm>
              <a:off x="6751258" y="3479657"/>
              <a:ext cx="256540" cy="147955"/>
            </a:xfrm>
            <a:custGeom>
              <a:avLst/>
              <a:gdLst/>
              <a:ahLst/>
              <a:cxnLst/>
              <a:rect l="l" t="t" r="r" b="b"/>
              <a:pathLst>
                <a:path w="256540" h="147954" extrusionOk="0">
                  <a:moveTo>
                    <a:pt x="127314" y="0"/>
                  </a:moveTo>
                  <a:lnTo>
                    <a:pt x="79120" y="5412"/>
                  </a:lnTo>
                  <a:lnTo>
                    <a:pt x="36923" y="21650"/>
                  </a:lnTo>
                  <a:lnTo>
                    <a:pt x="9071" y="46076"/>
                  </a:lnTo>
                  <a:lnTo>
                    <a:pt x="0" y="73631"/>
                  </a:lnTo>
                  <a:lnTo>
                    <a:pt x="52" y="74153"/>
                  </a:lnTo>
                  <a:lnTo>
                    <a:pt x="9487" y="101562"/>
                  </a:lnTo>
                  <a:lnTo>
                    <a:pt x="37685" y="125980"/>
                  </a:lnTo>
                  <a:lnTo>
                    <a:pt x="80105" y="142218"/>
                  </a:lnTo>
                  <a:lnTo>
                    <a:pt x="128377" y="147631"/>
                  </a:lnTo>
                  <a:lnTo>
                    <a:pt x="176575" y="142218"/>
                  </a:lnTo>
                  <a:lnTo>
                    <a:pt x="218774" y="125980"/>
                  </a:lnTo>
                  <a:lnTo>
                    <a:pt x="232171" y="114436"/>
                  </a:lnTo>
                  <a:lnTo>
                    <a:pt x="128807" y="114436"/>
                  </a:lnTo>
                  <a:lnTo>
                    <a:pt x="115000" y="113708"/>
                  </a:lnTo>
                  <a:lnTo>
                    <a:pt x="69476" y="95982"/>
                  </a:lnTo>
                  <a:lnTo>
                    <a:pt x="57947" y="74153"/>
                  </a:lnTo>
                  <a:lnTo>
                    <a:pt x="57865" y="73631"/>
                  </a:lnTo>
                  <a:lnTo>
                    <a:pt x="58737" y="67134"/>
                  </a:lnTo>
                  <a:lnTo>
                    <a:pt x="61351" y="60964"/>
                  </a:lnTo>
                  <a:lnTo>
                    <a:pt x="65709" y="55159"/>
                  </a:lnTo>
                  <a:lnTo>
                    <a:pt x="71810" y="49755"/>
                  </a:lnTo>
                  <a:lnTo>
                    <a:pt x="59402" y="42833"/>
                  </a:lnTo>
                  <a:lnTo>
                    <a:pt x="72978" y="34731"/>
                  </a:lnTo>
                  <a:lnTo>
                    <a:pt x="106009" y="34731"/>
                  </a:lnTo>
                  <a:lnTo>
                    <a:pt x="112482" y="33489"/>
                  </a:lnTo>
                  <a:lnTo>
                    <a:pt x="112223" y="33489"/>
                  </a:lnTo>
                  <a:lnTo>
                    <a:pt x="123003" y="32432"/>
                  </a:lnTo>
                  <a:lnTo>
                    <a:pt x="134914" y="32275"/>
                  </a:lnTo>
                  <a:lnTo>
                    <a:pt x="230212" y="32275"/>
                  </a:lnTo>
                  <a:lnTo>
                    <a:pt x="218380" y="22031"/>
                  </a:lnTo>
                  <a:lnTo>
                    <a:pt x="217999" y="21650"/>
                  </a:lnTo>
                  <a:lnTo>
                    <a:pt x="175581" y="5412"/>
                  </a:lnTo>
                  <a:lnTo>
                    <a:pt x="127314" y="0"/>
                  </a:lnTo>
                  <a:close/>
                </a:path>
                <a:path w="256540" h="147954" extrusionOk="0">
                  <a:moveTo>
                    <a:pt x="169930" y="106359"/>
                  </a:moveTo>
                  <a:lnTo>
                    <a:pt x="160554" y="109727"/>
                  </a:lnTo>
                  <a:lnTo>
                    <a:pt x="150531" y="112269"/>
                  </a:lnTo>
                  <a:lnTo>
                    <a:pt x="139926" y="113876"/>
                  </a:lnTo>
                  <a:lnTo>
                    <a:pt x="128807" y="114436"/>
                  </a:lnTo>
                  <a:lnTo>
                    <a:pt x="232171" y="114436"/>
                  </a:lnTo>
                  <a:lnTo>
                    <a:pt x="233512" y="113280"/>
                  </a:lnTo>
                  <a:lnTo>
                    <a:pt x="182325" y="113280"/>
                  </a:lnTo>
                  <a:lnTo>
                    <a:pt x="169930" y="106359"/>
                  </a:lnTo>
                  <a:close/>
                </a:path>
                <a:path w="256540" h="147954" extrusionOk="0">
                  <a:moveTo>
                    <a:pt x="248245" y="51292"/>
                  </a:moveTo>
                  <a:lnTo>
                    <a:pt x="187367" y="51292"/>
                  </a:lnTo>
                  <a:lnTo>
                    <a:pt x="193899" y="57159"/>
                  </a:lnTo>
                  <a:lnTo>
                    <a:pt x="198321" y="63274"/>
                  </a:lnTo>
                  <a:lnTo>
                    <a:pt x="200562" y="69751"/>
                  </a:lnTo>
                  <a:lnTo>
                    <a:pt x="200550" y="76704"/>
                  </a:lnTo>
                  <a:lnTo>
                    <a:pt x="198761" y="82089"/>
                  </a:lnTo>
                  <a:lnTo>
                    <a:pt x="198656" y="82406"/>
                  </a:lnTo>
                  <a:lnTo>
                    <a:pt x="195313" y="87923"/>
                  </a:lnTo>
                  <a:lnTo>
                    <a:pt x="190515" y="93219"/>
                  </a:lnTo>
                  <a:lnTo>
                    <a:pt x="184256" y="98256"/>
                  </a:lnTo>
                  <a:lnTo>
                    <a:pt x="196295" y="105178"/>
                  </a:lnTo>
                  <a:lnTo>
                    <a:pt x="182719" y="113280"/>
                  </a:lnTo>
                  <a:lnTo>
                    <a:pt x="233512" y="113280"/>
                  </a:lnTo>
                  <a:lnTo>
                    <a:pt x="246852" y="101785"/>
                  </a:lnTo>
                  <a:lnTo>
                    <a:pt x="256096" y="74153"/>
                  </a:lnTo>
                  <a:lnTo>
                    <a:pt x="248245" y="51292"/>
                  </a:lnTo>
                  <a:close/>
                </a:path>
                <a:path w="256540" h="147954" extrusionOk="0">
                  <a:moveTo>
                    <a:pt x="127652" y="52828"/>
                  </a:moveTo>
                  <a:lnTo>
                    <a:pt x="121441" y="53222"/>
                  </a:lnTo>
                  <a:lnTo>
                    <a:pt x="117187" y="53616"/>
                  </a:lnTo>
                  <a:lnTo>
                    <a:pt x="113288" y="54378"/>
                  </a:lnTo>
                  <a:lnTo>
                    <a:pt x="109821" y="55914"/>
                  </a:lnTo>
                  <a:lnTo>
                    <a:pt x="159059" y="84020"/>
                  </a:lnTo>
                  <a:lnTo>
                    <a:pt x="164830" y="73820"/>
                  </a:lnTo>
                  <a:lnTo>
                    <a:pt x="164888" y="73631"/>
                  </a:lnTo>
                  <a:lnTo>
                    <a:pt x="163326" y="70151"/>
                  </a:lnTo>
                  <a:lnTo>
                    <a:pt x="159924" y="67134"/>
                  </a:lnTo>
                  <a:lnTo>
                    <a:pt x="159726" y="67134"/>
                  </a:lnTo>
                  <a:lnTo>
                    <a:pt x="179988" y="55521"/>
                  </a:lnTo>
                  <a:lnTo>
                    <a:pt x="139272" y="55521"/>
                  </a:lnTo>
                  <a:lnTo>
                    <a:pt x="133837" y="53222"/>
                  </a:lnTo>
                  <a:lnTo>
                    <a:pt x="127652" y="52828"/>
                  </a:lnTo>
                  <a:close/>
                </a:path>
                <a:path w="256540" h="147954" extrusionOk="0">
                  <a:moveTo>
                    <a:pt x="230212" y="32275"/>
                  </a:moveTo>
                  <a:lnTo>
                    <a:pt x="134914" y="32275"/>
                  </a:lnTo>
                  <a:lnTo>
                    <a:pt x="146216" y="33489"/>
                  </a:lnTo>
                  <a:lnTo>
                    <a:pt x="156865" y="36004"/>
                  </a:lnTo>
                  <a:lnTo>
                    <a:pt x="166818" y="39747"/>
                  </a:lnTo>
                  <a:lnTo>
                    <a:pt x="139272" y="55521"/>
                  </a:lnTo>
                  <a:lnTo>
                    <a:pt x="179988" y="55521"/>
                  </a:lnTo>
                  <a:lnTo>
                    <a:pt x="187367" y="51292"/>
                  </a:lnTo>
                  <a:lnTo>
                    <a:pt x="248245" y="51292"/>
                  </a:lnTo>
                  <a:lnTo>
                    <a:pt x="246581" y="46447"/>
                  </a:lnTo>
                  <a:lnTo>
                    <a:pt x="230212" y="32275"/>
                  </a:lnTo>
                  <a:close/>
                </a:path>
                <a:path w="256540" h="147954" extrusionOk="0">
                  <a:moveTo>
                    <a:pt x="106009" y="34731"/>
                  </a:moveTo>
                  <a:lnTo>
                    <a:pt x="72978" y="34731"/>
                  </a:lnTo>
                  <a:lnTo>
                    <a:pt x="84992" y="41678"/>
                  </a:lnTo>
                  <a:lnTo>
                    <a:pt x="93714" y="38058"/>
                  </a:lnTo>
                  <a:lnTo>
                    <a:pt x="102979" y="35312"/>
                  </a:lnTo>
                  <a:lnTo>
                    <a:pt x="106009" y="34731"/>
                  </a:lnTo>
                  <a:close/>
                </a:path>
              </a:pathLst>
            </a:custGeom>
            <a:solidFill>
              <a:srgbClr val="F8BD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43" name="Google Shape;1543;p9"/>
            <p:cNvSpPr/>
            <p:nvPr/>
          </p:nvSpPr>
          <p:spPr>
            <a:xfrm>
              <a:off x="6809882" y="3529012"/>
              <a:ext cx="112395" cy="64769"/>
            </a:xfrm>
            <a:custGeom>
              <a:avLst/>
              <a:gdLst/>
              <a:ahLst/>
              <a:cxnLst/>
              <a:rect l="l" t="t" r="r" b="b"/>
              <a:pathLst>
                <a:path w="112395" h="64770" extrusionOk="0">
                  <a:moveTo>
                    <a:pt x="13969" y="0"/>
                  </a:moveTo>
                  <a:lnTo>
                    <a:pt x="0" y="23876"/>
                  </a:lnTo>
                  <a:lnTo>
                    <a:pt x="1255" y="31972"/>
                  </a:lnTo>
                  <a:lnTo>
                    <a:pt x="31921" y="58026"/>
                  </a:lnTo>
                  <a:lnTo>
                    <a:pt x="70967" y="64681"/>
                  </a:lnTo>
                  <a:lnTo>
                    <a:pt x="82019" y="64176"/>
                  </a:lnTo>
                  <a:lnTo>
                    <a:pt x="92530" y="62663"/>
                  </a:lnTo>
                  <a:lnTo>
                    <a:pt x="102534" y="60143"/>
                  </a:lnTo>
                  <a:lnTo>
                    <a:pt x="112064" y="56616"/>
                  </a:lnTo>
                  <a:lnTo>
                    <a:pt x="89806" y="43891"/>
                  </a:lnTo>
                  <a:lnTo>
                    <a:pt x="72897" y="43891"/>
                  </a:lnTo>
                  <a:lnTo>
                    <a:pt x="66134" y="43310"/>
                  </a:lnTo>
                  <a:lnTo>
                    <a:pt x="36448" y="28498"/>
                  </a:lnTo>
                  <a:lnTo>
                    <a:pt x="36448" y="23126"/>
                  </a:lnTo>
                  <a:lnTo>
                    <a:pt x="36080" y="20040"/>
                  </a:lnTo>
                  <a:lnTo>
                    <a:pt x="37206" y="17387"/>
                  </a:lnTo>
                  <a:lnTo>
                    <a:pt x="39166" y="14630"/>
                  </a:lnTo>
                  <a:lnTo>
                    <a:pt x="13969" y="0"/>
                  </a:lnTo>
                  <a:close/>
                </a:path>
                <a:path w="112395" h="64770" extrusionOk="0">
                  <a:moveTo>
                    <a:pt x="86629" y="42075"/>
                  </a:moveTo>
                  <a:lnTo>
                    <a:pt x="86205" y="42075"/>
                  </a:lnTo>
                  <a:lnTo>
                    <a:pt x="81826" y="43522"/>
                  </a:lnTo>
                  <a:lnTo>
                    <a:pt x="77177" y="43891"/>
                  </a:lnTo>
                  <a:lnTo>
                    <a:pt x="89806" y="43891"/>
                  </a:lnTo>
                  <a:lnTo>
                    <a:pt x="86629" y="42075"/>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544" name="Google Shape;1544;p9"/>
            <p:cNvPicPr preferRelativeResize="0"/>
            <p:nvPr/>
          </p:nvPicPr>
          <p:blipFill rotWithShape="1">
            <a:blip r:embed="rId38">
              <a:alphaModFix/>
            </a:blip>
            <a:srcRect/>
            <a:stretch/>
          </p:blipFill>
          <p:spPr>
            <a:xfrm>
              <a:off x="6715282" y="3587558"/>
              <a:ext cx="327647" cy="101613"/>
            </a:xfrm>
            <a:prstGeom prst="rect">
              <a:avLst/>
            </a:prstGeom>
            <a:noFill/>
            <a:ln>
              <a:noFill/>
            </a:ln>
          </p:spPr>
        </p:pic>
        <p:sp>
          <p:nvSpPr>
            <p:cNvPr id="1545" name="Google Shape;1545;p9"/>
            <p:cNvSpPr/>
            <p:nvPr/>
          </p:nvSpPr>
          <p:spPr>
            <a:xfrm>
              <a:off x="6836641" y="3469356"/>
              <a:ext cx="81915" cy="23495"/>
            </a:xfrm>
            <a:custGeom>
              <a:avLst/>
              <a:gdLst/>
              <a:ahLst/>
              <a:cxnLst/>
              <a:rect l="l" t="t" r="r" b="b"/>
              <a:pathLst>
                <a:path w="81915" h="23495" extrusionOk="0">
                  <a:moveTo>
                    <a:pt x="49922" y="8"/>
                  </a:moveTo>
                  <a:lnTo>
                    <a:pt x="8668" y="5638"/>
                  </a:lnTo>
                  <a:lnTo>
                    <a:pt x="0" y="9245"/>
                  </a:lnTo>
                  <a:lnTo>
                    <a:pt x="24828" y="23482"/>
                  </a:lnTo>
                  <a:lnTo>
                    <a:pt x="28689" y="21945"/>
                  </a:lnTo>
                  <a:lnTo>
                    <a:pt x="32194" y="20789"/>
                  </a:lnTo>
                  <a:lnTo>
                    <a:pt x="36449" y="20789"/>
                  </a:lnTo>
                  <a:lnTo>
                    <a:pt x="42659" y="20396"/>
                  </a:lnTo>
                  <a:lnTo>
                    <a:pt x="48488" y="21183"/>
                  </a:lnTo>
                  <a:lnTo>
                    <a:pt x="54279" y="23088"/>
                  </a:lnTo>
                  <a:lnTo>
                    <a:pt x="81826" y="7315"/>
                  </a:lnTo>
                  <a:lnTo>
                    <a:pt x="71872" y="3627"/>
                  </a:lnTo>
                  <a:lnTo>
                    <a:pt x="61223" y="1204"/>
                  </a:lnTo>
                  <a:lnTo>
                    <a:pt x="49922" y="8"/>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46" name="Google Shape;1546;p9"/>
            <p:cNvSpPr/>
            <p:nvPr/>
          </p:nvSpPr>
          <p:spPr>
            <a:xfrm>
              <a:off x="6845175" y="3500940"/>
              <a:ext cx="50800" cy="29845"/>
            </a:xfrm>
            <a:custGeom>
              <a:avLst/>
              <a:gdLst/>
              <a:ahLst/>
              <a:cxnLst/>
              <a:rect l="l" t="t" r="r" b="b"/>
              <a:pathLst>
                <a:path w="50800" h="29845" extrusionOk="0">
                  <a:moveTo>
                    <a:pt x="3111" y="0"/>
                  </a:moveTo>
                  <a:lnTo>
                    <a:pt x="1155" y="2679"/>
                  </a:lnTo>
                  <a:lnTo>
                    <a:pt x="393" y="5372"/>
                  </a:lnTo>
                  <a:lnTo>
                    <a:pt x="393" y="8458"/>
                  </a:lnTo>
                  <a:lnTo>
                    <a:pt x="0" y="8458"/>
                  </a:lnTo>
                  <a:lnTo>
                    <a:pt x="36448" y="29248"/>
                  </a:lnTo>
                  <a:lnTo>
                    <a:pt x="41490" y="29248"/>
                  </a:lnTo>
                  <a:lnTo>
                    <a:pt x="46532" y="28473"/>
                  </a:lnTo>
                  <a:lnTo>
                    <a:pt x="50787" y="27317"/>
                  </a:lnTo>
                  <a:lnTo>
                    <a:pt x="3111" y="0"/>
                  </a:lnTo>
                  <a:close/>
                </a:path>
              </a:pathLst>
            </a:custGeom>
            <a:solidFill>
              <a:srgbClr val="F4BD3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47" name="Google Shape;1547;p9"/>
            <p:cNvSpPr/>
            <p:nvPr/>
          </p:nvSpPr>
          <p:spPr>
            <a:xfrm>
              <a:off x="6811048" y="3471684"/>
              <a:ext cx="141605" cy="78740"/>
            </a:xfrm>
            <a:custGeom>
              <a:avLst/>
              <a:gdLst/>
              <a:ahLst/>
              <a:cxnLst/>
              <a:rect l="l" t="t" r="r" b="b"/>
              <a:pathLst>
                <a:path w="141604" h="78739" extrusionOk="0">
                  <a:moveTo>
                    <a:pt x="136867" y="70815"/>
                  </a:moveTo>
                  <a:lnTo>
                    <a:pt x="99656" y="49263"/>
                  </a:lnTo>
                  <a:lnTo>
                    <a:pt x="13576" y="0"/>
                  </a:lnTo>
                  <a:lnTo>
                    <a:pt x="0" y="8064"/>
                  </a:lnTo>
                  <a:lnTo>
                    <a:pt x="12407" y="14986"/>
                  </a:lnTo>
                  <a:lnTo>
                    <a:pt x="110502" y="71602"/>
                  </a:lnTo>
                  <a:lnTo>
                    <a:pt x="122923" y="78524"/>
                  </a:lnTo>
                  <a:lnTo>
                    <a:pt x="136867" y="70815"/>
                  </a:lnTo>
                  <a:close/>
                </a:path>
                <a:path w="141604" h="78739" extrusionOk="0">
                  <a:moveTo>
                    <a:pt x="141211" y="34950"/>
                  </a:moveTo>
                  <a:lnTo>
                    <a:pt x="139065" y="28384"/>
                  </a:lnTo>
                  <a:lnTo>
                    <a:pt x="134658" y="22237"/>
                  </a:lnTo>
                  <a:lnTo>
                    <a:pt x="127965" y="16535"/>
                  </a:lnTo>
                  <a:lnTo>
                    <a:pt x="100418" y="32334"/>
                  </a:lnTo>
                  <a:lnTo>
                    <a:pt x="103911" y="35788"/>
                  </a:lnTo>
                  <a:lnTo>
                    <a:pt x="105092" y="39268"/>
                  </a:lnTo>
                  <a:lnTo>
                    <a:pt x="104305" y="42735"/>
                  </a:lnTo>
                  <a:lnTo>
                    <a:pt x="104698" y="42735"/>
                  </a:lnTo>
                  <a:lnTo>
                    <a:pt x="103911" y="45034"/>
                  </a:lnTo>
                  <a:lnTo>
                    <a:pt x="102374" y="47332"/>
                  </a:lnTo>
                  <a:lnTo>
                    <a:pt x="100050" y="49263"/>
                  </a:lnTo>
                  <a:lnTo>
                    <a:pt x="124853" y="63500"/>
                  </a:lnTo>
                  <a:lnTo>
                    <a:pt x="131318" y="58521"/>
                  </a:lnTo>
                  <a:lnTo>
                    <a:pt x="136194" y="53314"/>
                  </a:lnTo>
                  <a:lnTo>
                    <a:pt x="139471" y="47815"/>
                  </a:lnTo>
                  <a:lnTo>
                    <a:pt x="141147" y="41948"/>
                  </a:lnTo>
                  <a:lnTo>
                    <a:pt x="141211" y="34950"/>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48" name="Google Shape;1548;p9"/>
            <p:cNvSpPr/>
            <p:nvPr/>
          </p:nvSpPr>
          <p:spPr>
            <a:xfrm>
              <a:off x="6704812" y="3510542"/>
              <a:ext cx="349250" cy="135255"/>
            </a:xfrm>
            <a:custGeom>
              <a:avLst/>
              <a:gdLst/>
              <a:ahLst/>
              <a:cxnLst/>
              <a:rect l="l" t="t" r="r" b="b"/>
              <a:pathLst>
                <a:path w="349250" h="135254" extrusionOk="0">
                  <a:moveTo>
                    <a:pt x="0" y="0"/>
                  </a:moveTo>
                  <a:lnTo>
                    <a:pt x="0" y="35432"/>
                  </a:lnTo>
                  <a:lnTo>
                    <a:pt x="3204" y="54676"/>
                  </a:lnTo>
                  <a:lnTo>
                    <a:pt x="28948" y="90863"/>
                  </a:lnTo>
                  <a:lnTo>
                    <a:pt x="96907" y="125484"/>
                  </a:lnTo>
                  <a:lnTo>
                    <a:pt x="148315" y="134906"/>
                  </a:lnTo>
                  <a:lnTo>
                    <a:pt x="201710" y="134906"/>
                  </a:lnTo>
                  <a:lnTo>
                    <a:pt x="253019" y="125484"/>
                  </a:lnTo>
                  <a:lnTo>
                    <a:pt x="298170" y="106641"/>
                  </a:lnTo>
                  <a:lnTo>
                    <a:pt x="336230" y="73588"/>
                  </a:lnTo>
                  <a:lnTo>
                    <a:pt x="348983" y="36182"/>
                  </a:lnTo>
                  <a:lnTo>
                    <a:pt x="348983" y="787"/>
                  </a:lnTo>
                  <a:lnTo>
                    <a:pt x="345789" y="19743"/>
                  </a:lnTo>
                  <a:lnTo>
                    <a:pt x="336230" y="38166"/>
                  </a:lnTo>
                  <a:lnTo>
                    <a:pt x="320345" y="55508"/>
                  </a:lnTo>
                  <a:lnTo>
                    <a:pt x="298170" y="71221"/>
                  </a:lnTo>
                  <a:lnTo>
                    <a:pt x="253019" y="90076"/>
                  </a:lnTo>
                  <a:lnTo>
                    <a:pt x="201710" y="99503"/>
                  </a:lnTo>
                  <a:lnTo>
                    <a:pt x="148315" y="99503"/>
                  </a:lnTo>
                  <a:lnTo>
                    <a:pt x="96907" y="90076"/>
                  </a:lnTo>
                  <a:lnTo>
                    <a:pt x="51562" y="71221"/>
                  </a:lnTo>
                  <a:lnTo>
                    <a:pt x="12841" y="37925"/>
                  </a:lnTo>
                  <a:lnTo>
                    <a:pt x="3204" y="19250"/>
                  </a:lnTo>
                  <a:lnTo>
                    <a:pt x="0" y="0"/>
                  </a:lnTo>
                  <a:close/>
                </a:path>
              </a:pathLst>
            </a:custGeom>
            <a:solidFill>
              <a:srgbClr val="F8BD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49" name="Google Shape;1549;p9"/>
            <p:cNvSpPr/>
            <p:nvPr/>
          </p:nvSpPr>
          <p:spPr>
            <a:xfrm>
              <a:off x="6704944" y="3411829"/>
              <a:ext cx="349250" cy="198755"/>
            </a:xfrm>
            <a:custGeom>
              <a:avLst/>
              <a:gdLst/>
              <a:ahLst/>
              <a:cxnLst/>
              <a:rect l="l" t="t" r="r" b="b"/>
              <a:pathLst>
                <a:path w="349250" h="198754" extrusionOk="0">
                  <a:moveTo>
                    <a:pt x="200523" y="0"/>
                  </a:moveTo>
                  <a:lnTo>
                    <a:pt x="147124" y="0"/>
                  </a:lnTo>
                  <a:lnTo>
                    <a:pt x="95809" y="9424"/>
                  </a:lnTo>
                  <a:lnTo>
                    <a:pt x="50656" y="28273"/>
                  </a:lnTo>
                  <a:lnTo>
                    <a:pt x="12547" y="61290"/>
                  </a:lnTo>
                  <a:lnTo>
                    <a:pt x="0" y="98963"/>
                  </a:lnTo>
                  <a:lnTo>
                    <a:pt x="12973" y="136708"/>
                  </a:lnTo>
                  <a:lnTo>
                    <a:pt x="51431" y="169954"/>
                  </a:lnTo>
                  <a:lnTo>
                    <a:pt x="96772" y="188797"/>
                  </a:lnTo>
                  <a:lnTo>
                    <a:pt x="148178" y="198218"/>
                  </a:lnTo>
                  <a:lnTo>
                    <a:pt x="201575" y="198218"/>
                  </a:lnTo>
                  <a:lnTo>
                    <a:pt x="252887" y="188797"/>
                  </a:lnTo>
                  <a:lnTo>
                    <a:pt x="291367" y="172738"/>
                  </a:lnTo>
                  <a:lnTo>
                    <a:pt x="174545" y="172738"/>
                  </a:lnTo>
                  <a:lnTo>
                    <a:pt x="126360" y="167321"/>
                  </a:lnTo>
                  <a:lnTo>
                    <a:pt x="85020" y="151463"/>
                  </a:lnTo>
                  <a:lnTo>
                    <a:pt x="84387" y="151463"/>
                  </a:lnTo>
                  <a:lnTo>
                    <a:pt x="56014" y="127044"/>
                  </a:lnTo>
                  <a:lnTo>
                    <a:pt x="46475" y="99302"/>
                  </a:lnTo>
                  <a:lnTo>
                    <a:pt x="55694" y="71558"/>
                  </a:lnTo>
                  <a:lnTo>
                    <a:pt x="83600" y="47132"/>
                  </a:lnTo>
                  <a:lnTo>
                    <a:pt x="125801" y="30895"/>
                  </a:lnTo>
                  <a:lnTo>
                    <a:pt x="174003" y="25482"/>
                  </a:lnTo>
                  <a:lnTo>
                    <a:pt x="290552" y="25482"/>
                  </a:lnTo>
                  <a:lnTo>
                    <a:pt x="251929" y="9424"/>
                  </a:lnTo>
                  <a:lnTo>
                    <a:pt x="200523" y="0"/>
                  </a:lnTo>
                  <a:close/>
                </a:path>
                <a:path w="349250" h="198754" extrusionOk="0">
                  <a:moveTo>
                    <a:pt x="290552" y="25482"/>
                  </a:moveTo>
                  <a:lnTo>
                    <a:pt x="174003" y="25482"/>
                  </a:lnTo>
                  <a:lnTo>
                    <a:pt x="222280" y="30895"/>
                  </a:lnTo>
                  <a:lnTo>
                    <a:pt x="264702" y="47132"/>
                  </a:lnTo>
                  <a:lnTo>
                    <a:pt x="292847" y="71336"/>
                  </a:lnTo>
                  <a:lnTo>
                    <a:pt x="302270" y="98963"/>
                  </a:lnTo>
                  <a:lnTo>
                    <a:pt x="293007" y="126658"/>
                  </a:lnTo>
                  <a:lnTo>
                    <a:pt x="265096" y="151069"/>
                  </a:lnTo>
                  <a:lnTo>
                    <a:pt x="222729" y="167321"/>
                  </a:lnTo>
                  <a:lnTo>
                    <a:pt x="174545" y="172738"/>
                  </a:lnTo>
                  <a:lnTo>
                    <a:pt x="291367" y="172738"/>
                  </a:lnTo>
                  <a:lnTo>
                    <a:pt x="298039" y="169954"/>
                  </a:lnTo>
                  <a:lnTo>
                    <a:pt x="336148" y="136926"/>
                  </a:lnTo>
                  <a:lnTo>
                    <a:pt x="348678" y="99302"/>
                  </a:lnTo>
                  <a:lnTo>
                    <a:pt x="348599" y="98963"/>
                  </a:lnTo>
                  <a:lnTo>
                    <a:pt x="335723" y="61501"/>
                  </a:lnTo>
                  <a:lnTo>
                    <a:pt x="297265" y="28273"/>
                  </a:lnTo>
                  <a:lnTo>
                    <a:pt x="290552" y="25482"/>
                  </a:lnTo>
                  <a:close/>
                </a:path>
                <a:path w="349250" h="198754" extrusionOk="0">
                  <a:moveTo>
                    <a:pt x="83994" y="151069"/>
                  </a:moveTo>
                  <a:lnTo>
                    <a:pt x="84387" y="151463"/>
                  </a:lnTo>
                  <a:lnTo>
                    <a:pt x="85020" y="151463"/>
                  </a:lnTo>
                  <a:lnTo>
                    <a:pt x="83994" y="151069"/>
                  </a:lnTo>
                  <a:close/>
                </a:path>
              </a:pathLst>
            </a:custGeom>
            <a:solidFill>
              <a:srgbClr val="F7C1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50" name="Google Shape;1550;p9"/>
            <p:cNvSpPr/>
            <p:nvPr/>
          </p:nvSpPr>
          <p:spPr>
            <a:xfrm>
              <a:off x="6751259" y="3436923"/>
              <a:ext cx="256540" cy="147955"/>
            </a:xfrm>
            <a:custGeom>
              <a:avLst/>
              <a:gdLst/>
              <a:ahLst/>
              <a:cxnLst/>
              <a:rect l="l" t="t" r="r" b="b"/>
              <a:pathLst>
                <a:path w="256540" h="147954" extrusionOk="0">
                  <a:moveTo>
                    <a:pt x="127313" y="0"/>
                  </a:moveTo>
                  <a:lnTo>
                    <a:pt x="79119" y="5414"/>
                  </a:lnTo>
                  <a:lnTo>
                    <a:pt x="36922" y="21659"/>
                  </a:lnTo>
                  <a:lnTo>
                    <a:pt x="9070" y="46078"/>
                  </a:lnTo>
                  <a:lnTo>
                    <a:pt x="0" y="73628"/>
                  </a:lnTo>
                  <a:lnTo>
                    <a:pt x="54" y="74160"/>
                  </a:lnTo>
                  <a:lnTo>
                    <a:pt x="9487" y="101559"/>
                  </a:lnTo>
                  <a:lnTo>
                    <a:pt x="37684" y="125977"/>
                  </a:lnTo>
                  <a:lnTo>
                    <a:pt x="80105" y="142229"/>
                  </a:lnTo>
                  <a:lnTo>
                    <a:pt x="128377" y="147647"/>
                  </a:lnTo>
                  <a:lnTo>
                    <a:pt x="176575" y="142229"/>
                  </a:lnTo>
                  <a:lnTo>
                    <a:pt x="218774" y="125977"/>
                  </a:lnTo>
                  <a:lnTo>
                    <a:pt x="232173" y="114433"/>
                  </a:lnTo>
                  <a:lnTo>
                    <a:pt x="128807" y="114433"/>
                  </a:lnTo>
                  <a:lnTo>
                    <a:pt x="114999" y="113705"/>
                  </a:lnTo>
                  <a:lnTo>
                    <a:pt x="69475" y="95979"/>
                  </a:lnTo>
                  <a:lnTo>
                    <a:pt x="57948" y="74160"/>
                  </a:lnTo>
                  <a:lnTo>
                    <a:pt x="57865" y="73628"/>
                  </a:lnTo>
                  <a:lnTo>
                    <a:pt x="58736" y="67134"/>
                  </a:lnTo>
                  <a:lnTo>
                    <a:pt x="61351" y="60971"/>
                  </a:lnTo>
                  <a:lnTo>
                    <a:pt x="65708" y="55167"/>
                  </a:lnTo>
                  <a:lnTo>
                    <a:pt x="71809" y="49752"/>
                  </a:lnTo>
                  <a:lnTo>
                    <a:pt x="59401" y="42830"/>
                  </a:lnTo>
                  <a:lnTo>
                    <a:pt x="72978" y="34753"/>
                  </a:lnTo>
                  <a:lnTo>
                    <a:pt x="105967" y="34753"/>
                  </a:lnTo>
                  <a:lnTo>
                    <a:pt x="112556" y="33486"/>
                  </a:lnTo>
                  <a:lnTo>
                    <a:pt x="112373" y="33486"/>
                  </a:lnTo>
                  <a:lnTo>
                    <a:pt x="123003" y="32429"/>
                  </a:lnTo>
                  <a:lnTo>
                    <a:pt x="134914" y="32272"/>
                  </a:lnTo>
                  <a:lnTo>
                    <a:pt x="230207" y="32272"/>
                  </a:lnTo>
                  <a:lnTo>
                    <a:pt x="218380" y="22028"/>
                  </a:lnTo>
                  <a:lnTo>
                    <a:pt x="217999" y="21659"/>
                  </a:lnTo>
                  <a:lnTo>
                    <a:pt x="175581" y="5414"/>
                  </a:lnTo>
                  <a:lnTo>
                    <a:pt x="127313" y="0"/>
                  </a:lnTo>
                  <a:close/>
                </a:path>
                <a:path w="256540" h="147954" extrusionOk="0">
                  <a:moveTo>
                    <a:pt x="169929" y="106356"/>
                  </a:moveTo>
                  <a:lnTo>
                    <a:pt x="160554" y="109723"/>
                  </a:lnTo>
                  <a:lnTo>
                    <a:pt x="150530" y="112266"/>
                  </a:lnTo>
                  <a:lnTo>
                    <a:pt x="139926" y="113873"/>
                  </a:lnTo>
                  <a:lnTo>
                    <a:pt x="128807" y="114433"/>
                  </a:lnTo>
                  <a:lnTo>
                    <a:pt x="232173" y="114433"/>
                  </a:lnTo>
                  <a:lnTo>
                    <a:pt x="233514" y="113277"/>
                  </a:lnTo>
                  <a:lnTo>
                    <a:pt x="182325" y="113277"/>
                  </a:lnTo>
                  <a:lnTo>
                    <a:pt x="169929" y="106356"/>
                  </a:lnTo>
                  <a:close/>
                </a:path>
                <a:path w="256540" h="147954" extrusionOk="0">
                  <a:moveTo>
                    <a:pt x="248241" y="51288"/>
                  </a:moveTo>
                  <a:lnTo>
                    <a:pt x="187367" y="51288"/>
                  </a:lnTo>
                  <a:lnTo>
                    <a:pt x="193898" y="57159"/>
                  </a:lnTo>
                  <a:lnTo>
                    <a:pt x="198320" y="63280"/>
                  </a:lnTo>
                  <a:lnTo>
                    <a:pt x="200561" y="69759"/>
                  </a:lnTo>
                  <a:lnTo>
                    <a:pt x="200549" y="76701"/>
                  </a:lnTo>
                  <a:lnTo>
                    <a:pt x="198760" y="82086"/>
                  </a:lnTo>
                  <a:lnTo>
                    <a:pt x="198655" y="82403"/>
                  </a:lnTo>
                  <a:lnTo>
                    <a:pt x="195312" y="87920"/>
                  </a:lnTo>
                  <a:lnTo>
                    <a:pt x="190514" y="93216"/>
                  </a:lnTo>
                  <a:lnTo>
                    <a:pt x="184255" y="98253"/>
                  </a:lnTo>
                  <a:lnTo>
                    <a:pt x="196295" y="105175"/>
                  </a:lnTo>
                  <a:lnTo>
                    <a:pt x="182718" y="113277"/>
                  </a:lnTo>
                  <a:lnTo>
                    <a:pt x="233514" y="113277"/>
                  </a:lnTo>
                  <a:lnTo>
                    <a:pt x="246851" y="101786"/>
                  </a:lnTo>
                  <a:lnTo>
                    <a:pt x="256096" y="74160"/>
                  </a:lnTo>
                  <a:lnTo>
                    <a:pt x="248241" y="51288"/>
                  </a:lnTo>
                  <a:close/>
                </a:path>
                <a:path w="256540" h="147954" extrusionOk="0">
                  <a:moveTo>
                    <a:pt x="127651" y="52825"/>
                  </a:moveTo>
                  <a:lnTo>
                    <a:pt x="121441" y="53219"/>
                  </a:lnTo>
                  <a:lnTo>
                    <a:pt x="117186" y="53613"/>
                  </a:lnTo>
                  <a:lnTo>
                    <a:pt x="113287" y="54375"/>
                  </a:lnTo>
                  <a:lnTo>
                    <a:pt x="109820" y="55911"/>
                  </a:lnTo>
                  <a:lnTo>
                    <a:pt x="159058" y="84016"/>
                  </a:lnTo>
                  <a:lnTo>
                    <a:pt x="161776" y="82086"/>
                  </a:lnTo>
                  <a:lnTo>
                    <a:pt x="162932" y="79787"/>
                  </a:lnTo>
                  <a:lnTo>
                    <a:pt x="163706" y="77463"/>
                  </a:lnTo>
                  <a:lnTo>
                    <a:pt x="164724" y="74160"/>
                  </a:lnTo>
                  <a:lnTo>
                    <a:pt x="164829" y="73818"/>
                  </a:lnTo>
                  <a:lnTo>
                    <a:pt x="164888" y="73628"/>
                  </a:lnTo>
                  <a:lnTo>
                    <a:pt x="163325" y="70148"/>
                  </a:lnTo>
                  <a:lnTo>
                    <a:pt x="159899" y="67134"/>
                  </a:lnTo>
                  <a:lnTo>
                    <a:pt x="159764" y="67134"/>
                  </a:lnTo>
                  <a:lnTo>
                    <a:pt x="180000" y="55518"/>
                  </a:lnTo>
                  <a:lnTo>
                    <a:pt x="139272" y="55518"/>
                  </a:lnTo>
                  <a:lnTo>
                    <a:pt x="133836" y="53219"/>
                  </a:lnTo>
                  <a:lnTo>
                    <a:pt x="127651" y="52825"/>
                  </a:lnTo>
                  <a:close/>
                </a:path>
                <a:path w="256540" h="147954" extrusionOk="0">
                  <a:moveTo>
                    <a:pt x="230207" y="32272"/>
                  </a:moveTo>
                  <a:lnTo>
                    <a:pt x="134914" y="32272"/>
                  </a:lnTo>
                  <a:lnTo>
                    <a:pt x="146215" y="33486"/>
                  </a:lnTo>
                  <a:lnTo>
                    <a:pt x="156864" y="36001"/>
                  </a:lnTo>
                  <a:lnTo>
                    <a:pt x="166818" y="39744"/>
                  </a:lnTo>
                  <a:lnTo>
                    <a:pt x="139272" y="55518"/>
                  </a:lnTo>
                  <a:lnTo>
                    <a:pt x="180000" y="55518"/>
                  </a:lnTo>
                  <a:lnTo>
                    <a:pt x="187367" y="51288"/>
                  </a:lnTo>
                  <a:lnTo>
                    <a:pt x="248241" y="51288"/>
                  </a:lnTo>
                  <a:lnTo>
                    <a:pt x="246581" y="46455"/>
                  </a:lnTo>
                  <a:lnTo>
                    <a:pt x="230207" y="32272"/>
                  </a:lnTo>
                  <a:close/>
                </a:path>
                <a:path w="256540" h="147954" extrusionOk="0">
                  <a:moveTo>
                    <a:pt x="105967" y="34753"/>
                  </a:moveTo>
                  <a:lnTo>
                    <a:pt x="72978" y="34753"/>
                  </a:lnTo>
                  <a:lnTo>
                    <a:pt x="84992" y="41675"/>
                  </a:lnTo>
                  <a:lnTo>
                    <a:pt x="93714" y="38069"/>
                  </a:lnTo>
                  <a:lnTo>
                    <a:pt x="102978" y="35328"/>
                  </a:lnTo>
                  <a:lnTo>
                    <a:pt x="105967" y="34753"/>
                  </a:lnTo>
                  <a:close/>
                </a:path>
              </a:pathLst>
            </a:custGeom>
            <a:solidFill>
              <a:srgbClr val="F8BD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51" name="Google Shape;1551;p9"/>
            <p:cNvSpPr/>
            <p:nvPr/>
          </p:nvSpPr>
          <p:spPr>
            <a:xfrm>
              <a:off x="6809882" y="3486299"/>
              <a:ext cx="112395" cy="64769"/>
            </a:xfrm>
            <a:custGeom>
              <a:avLst/>
              <a:gdLst/>
              <a:ahLst/>
              <a:cxnLst/>
              <a:rect l="l" t="t" r="r" b="b"/>
              <a:pathLst>
                <a:path w="112395" h="64770" extrusionOk="0">
                  <a:moveTo>
                    <a:pt x="13969" y="0"/>
                  </a:moveTo>
                  <a:lnTo>
                    <a:pt x="7865" y="5407"/>
                  </a:lnTo>
                  <a:lnTo>
                    <a:pt x="3498" y="11207"/>
                  </a:lnTo>
                  <a:lnTo>
                    <a:pt x="875" y="17370"/>
                  </a:lnTo>
                  <a:lnTo>
                    <a:pt x="102" y="23101"/>
                  </a:lnTo>
                  <a:lnTo>
                    <a:pt x="0" y="23863"/>
                  </a:lnTo>
                  <a:lnTo>
                    <a:pt x="31921" y="58012"/>
                  </a:lnTo>
                  <a:lnTo>
                    <a:pt x="70967" y="64655"/>
                  </a:lnTo>
                  <a:lnTo>
                    <a:pt x="82019" y="64151"/>
                  </a:lnTo>
                  <a:lnTo>
                    <a:pt x="92530" y="62637"/>
                  </a:lnTo>
                  <a:lnTo>
                    <a:pt x="102534" y="60117"/>
                  </a:lnTo>
                  <a:lnTo>
                    <a:pt x="112064" y="56591"/>
                  </a:lnTo>
                  <a:lnTo>
                    <a:pt x="89850" y="43891"/>
                  </a:lnTo>
                  <a:lnTo>
                    <a:pt x="72897" y="43891"/>
                  </a:lnTo>
                  <a:lnTo>
                    <a:pt x="66134" y="43295"/>
                  </a:lnTo>
                  <a:lnTo>
                    <a:pt x="36448" y="28473"/>
                  </a:lnTo>
                  <a:lnTo>
                    <a:pt x="36448" y="23101"/>
                  </a:lnTo>
                  <a:lnTo>
                    <a:pt x="36080" y="20015"/>
                  </a:lnTo>
                  <a:lnTo>
                    <a:pt x="37203" y="17370"/>
                  </a:lnTo>
                  <a:lnTo>
                    <a:pt x="39166" y="14630"/>
                  </a:lnTo>
                  <a:lnTo>
                    <a:pt x="13969" y="0"/>
                  </a:lnTo>
                  <a:close/>
                </a:path>
                <a:path w="112395" h="64770" extrusionOk="0">
                  <a:moveTo>
                    <a:pt x="86635" y="42052"/>
                  </a:moveTo>
                  <a:lnTo>
                    <a:pt x="86195" y="42052"/>
                  </a:lnTo>
                  <a:lnTo>
                    <a:pt x="81826" y="43497"/>
                  </a:lnTo>
                  <a:lnTo>
                    <a:pt x="77177" y="43891"/>
                  </a:lnTo>
                  <a:lnTo>
                    <a:pt x="89850" y="43891"/>
                  </a:lnTo>
                  <a:lnTo>
                    <a:pt x="86635" y="42052"/>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552" name="Google Shape;1552;p9"/>
            <p:cNvPicPr preferRelativeResize="0"/>
            <p:nvPr/>
          </p:nvPicPr>
          <p:blipFill rotWithShape="1">
            <a:blip r:embed="rId39">
              <a:alphaModFix/>
            </a:blip>
            <a:srcRect/>
            <a:stretch/>
          </p:blipFill>
          <p:spPr>
            <a:xfrm>
              <a:off x="6715282" y="3545213"/>
              <a:ext cx="327647" cy="101616"/>
            </a:xfrm>
            <a:prstGeom prst="rect">
              <a:avLst/>
            </a:prstGeom>
            <a:noFill/>
            <a:ln>
              <a:noFill/>
            </a:ln>
          </p:spPr>
        </p:pic>
        <p:sp>
          <p:nvSpPr>
            <p:cNvPr id="1553" name="Google Shape;1553;p9"/>
            <p:cNvSpPr/>
            <p:nvPr/>
          </p:nvSpPr>
          <p:spPr>
            <a:xfrm>
              <a:off x="6836641" y="3427011"/>
              <a:ext cx="81915" cy="23495"/>
            </a:xfrm>
            <a:custGeom>
              <a:avLst/>
              <a:gdLst/>
              <a:ahLst/>
              <a:cxnLst/>
              <a:rect l="l" t="t" r="r" b="b"/>
              <a:pathLst>
                <a:path w="81915" h="23495" extrusionOk="0">
                  <a:moveTo>
                    <a:pt x="49922" y="8"/>
                  </a:moveTo>
                  <a:lnTo>
                    <a:pt x="8668" y="5627"/>
                  </a:lnTo>
                  <a:lnTo>
                    <a:pt x="0" y="9245"/>
                  </a:lnTo>
                  <a:lnTo>
                    <a:pt x="24828" y="23482"/>
                  </a:lnTo>
                  <a:lnTo>
                    <a:pt x="28689" y="21945"/>
                  </a:lnTo>
                  <a:lnTo>
                    <a:pt x="32194" y="20789"/>
                  </a:lnTo>
                  <a:lnTo>
                    <a:pt x="36449" y="20789"/>
                  </a:lnTo>
                  <a:lnTo>
                    <a:pt x="42659" y="20396"/>
                  </a:lnTo>
                  <a:lnTo>
                    <a:pt x="48488" y="21183"/>
                  </a:lnTo>
                  <a:lnTo>
                    <a:pt x="54279" y="23088"/>
                  </a:lnTo>
                  <a:lnTo>
                    <a:pt x="81826" y="7315"/>
                  </a:lnTo>
                  <a:lnTo>
                    <a:pt x="71872" y="3627"/>
                  </a:lnTo>
                  <a:lnTo>
                    <a:pt x="61223" y="1204"/>
                  </a:lnTo>
                  <a:lnTo>
                    <a:pt x="49922" y="8"/>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54" name="Google Shape;1554;p9"/>
            <p:cNvSpPr/>
            <p:nvPr/>
          </p:nvSpPr>
          <p:spPr>
            <a:xfrm>
              <a:off x="6845175" y="3458594"/>
              <a:ext cx="50800" cy="29845"/>
            </a:xfrm>
            <a:custGeom>
              <a:avLst/>
              <a:gdLst/>
              <a:ahLst/>
              <a:cxnLst/>
              <a:rect l="l" t="t" r="r" b="b"/>
              <a:pathLst>
                <a:path w="50800" h="29845" extrusionOk="0">
                  <a:moveTo>
                    <a:pt x="3111" y="0"/>
                  </a:moveTo>
                  <a:lnTo>
                    <a:pt x="1155" y="2679"/>
                  </a:lnTo>
                  <a:lnTo>
                    <a:pt x="393" y="5372"/>
                  </a:lnTo>
                  <a:lnTo>
                    <a:pt x="393" y="8458"/>
                  </a:lnTo>
                  <a:lnTo>
                    <a:pt x="0" y="8458"/>
                  </a:lnTo>
                  <a:lnTo>
                    <a:pt x="36448" y="29248"/>
                  </a:lnTo>
                  <a:lnTo>
                    <a:pt x="41490" y="29248"/>
                  </a:lnTo>
                  <a:lnTo>
                    <a:pt x="46532" y="28473"/>
                  </a:lnTo>
                  <a:lnTo>
                    <a:pt x="50787" y="27317"/>
                  </a:lnTo>
                  <a:lnTo>
                    <a:pt x="3111" y="0"/>
                  </a:lnTo>
                  <a:close/>
                </a:path>
              </a:pathLst>
            </a:custGeom>
            <a:solidFill>
              <a:srgbClr val="F4BD3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55" name="Google Shape;1555;p9"/>
            <p:cNvSpPr/>
            <p:nvPr/>
          </p:nvSpPr>
          <p:spPr>
            <a:xfrm>
              <a:off x="6811048" y="3429342"/>
              <a:ext cx="141605" cy="78740"/>
            </a:xfrm>
            <a:custGeom>
              <a:avLst/>
              <a:gdLst/>
              <a:ahLst/>
              <a:cxnLst/>
              <a:rect l="l" t="t" r="r" b="b"/>
              <a:pathLst>
                <a:path w="141604" h="78739" extrusionOk="0">
                  <a:moveTo>
                    <a:pt x="136867" y="70421"/>
                  </a:moveTo>
                  <a:lnTo>
                    <a:pt x="99656" y="49263"/>
                  </a:lnTo>
                  <a:lnTo>
                    <a:pt x="50419" y="20764"/>
                  </a:lnTo>
                  <a:lnTo>
                    <a:pt x="25590" y="6921"/>
                  </a:lnTo>
                  <a:lnTo>
                    <a:pt x="13576" y="0"/>
                  </a:lnTo>
                  <a:lnTo>
                    <a:pt x="0" y="7670"/>
                  </a:lnTo>
                  <a:lnTo>
                    <a:pt x="12407" y="14986"/>
                  </a:lnTo>
                  <a:lnTo>
                    <a:pt x="85305" y="56578"/>
                  </a:lnTo>
                  <a:lnTo>
                    <a:pt x="122923" y="78524"/>
                  </a:lnTo>
                  <a:lnTo>
                    <a:pt x="136867" y="70421"/>
                  </a:lnTo>
                  <a:close/>
                </a:path>
                <a:path w="141604" h="78739" extrusionOk="0">
                  <a:moveTo>
                    <a:pt x="141211" y="34950"/>
                  </a:moveTo>
                  <a:lnTo>
                    <a:pt x="139065" y="28371"/>
                  </a:lnTo>
                  <a:lnTo>
                    <a:pt x="134658" y="22237"/>
                  </a:lnTo>
                  <a:lnTo>
                    <a:pt x="127965" y="16535"/>
                  </a:lnTo>
                  <a:lnTo>
                    <a:pt x="100418" y="32334"/>
                  </a:lnTo>
                  <a:lnTo>
                    <a:pt x="103911" y="35788"/>
                  </a:lnTo>
                  <a:lnTo>
                    <a:pt x="105092" y="39255"/>
                  </a:lnTo>
                  <a:lnTo>
                    <a:pt x="104305" y="42710"/>
                  </a:lnTo>
                  <a:lnTo>
                    <a:pt x="104698" y="42710"/>
                  </a:lnTo>
                  <a:lnTo>
                    <a:pt x="103911" y="45034"/>
                  </a:lnTo>
                  <a:lnTo>
                    <a:pt x="102374" y="47332"/>
                  </a:lnTo>
                  <a:lnTo>
                    <a:pt x="100050" y="49263"/>
                  </a:lnTo>
                  <a:lnTo>
                    <a:pt x="124853" y="63500"/>
                  </a:lnTo>
                  <a:lnTo>
                    <a:pt x="131318" y="58508"/>
                  </a:lnTo>
                  <a:lnTo>
                    <a:pt x="136194" y="53301"/>
                  </a:lnTo>
                  <a:lnTo>
                    <a:pt x="139471" y="47802"/>
                  </a:lnTo>
                  <a:lnTo>
                    <a:pt x="141147" y="41948"/>
                  </a:lnTo>
                  <a:lnTo>
                    <a:pt x="141211" y="34950"/>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56" name="Google Shape;1556;p9"/>
            <p:cNvSpPr/>
            <p:nvPr/>
          </p:nvSpPr>
          <p:spPr>
            <a:xfrm>
              <a:off x="6704812" y="3468197"/>
              <a:ext cx="349250" cy="135255"/>
            </a:xfrm>
            <a:custGeom>
              <a:avLst/>
              <a:gdLst/>
              <a:ahLst/>
              <a:cxnLst/>
              <a:rect l="l" t="t" r="r" b="b"/>
              <a:pathLst>
                <a:path w="349250" h="135254" extrusionOk="0">
                  <a:moveTo>
                    <a:pt x="0" y="0"/>
                  </a:moveTo>
                  <a:lnTo>
                    <a:pt x="0" y="35432"/>
                  </a:lnTo>
                  <a:lnTo>
                    <a:pt x="3204" y="54676"/>
                  </a:lnTo>
                  <a:lnTo>
                    <a:pt x="28948" y="90863"/>
                  </a:lnTo>
                  <a:lnTo>
                    <a:pt x="96907" y="125496"/>
                  </a:lnTo>
                  <a:lnTo>
                    <a:pt x="148315" y="134924"/>
                  </a:lnTo>
                  <a:lnTo>
                    <a:pt x="201710" y="134924"/>
                  </a:lnTo>
                  <a:lnTo>
                    <a:pt x="253019" y="125496"/>
                  </a:lnTo>
                  <a:lnTo>
                    <a:pt x="298170" y="106641"/>
                  </a:lnTo>
                  <a:lnTo>
                    <a:pt x="336230" y="73588"/>
                  </a:lnTo>
                  <a:lnTo>
                    <a:pt x="348983" y="36182"/>
                  </a:lnTo>
                  <a:lnTo>
                    <a:pt x="348983" y="787"/>
                  </a:lnTo>
                  <a:lnTo>
                    <a:pt x="345789" y="19743"/>
                  </a:lnTo>
                  <a:lnTo>
                    <a:pt x="336230" y="38168"/>
                  </a:lnTo>
                  <a:lnTo>
                    <a:pt x="320345" y="55513"/>
                  </a:lnTo>
                  <a:lnTo>
                    <a:pt x="298170" y="71234"/>
                  </a:lnTo>
                  <a:lnTo>
                    <a:pt x="253019" y="90083"/>
                  </a:lnTo>
                  <a:lnTo>
                    <a:pt x="201710" y="99507"/>
                  </a:lnTo>
                  <a:lnTo>
                    <a:pt x="148315" y="99507"/>
                  </a:lnTo>
                  <a:lnTo>
                    <a:pt x="96907" y="90083"/>
                  </a:lnTo>
                  <a:lnTo>
                    <a:pt x="51562" y="71234"/>
                  </a:lnTo>
                  <a:lnTo>
                    <a:pt x="12841" y="37936"/>
                  </a:lnTo>
                  <a:lnTo>
                    <a:pt x="3204" y="19261"/>
                  </a:lnTo>
                  <a:lnTo>
                    <a:pt x="0" y="0"/>
                  </a:lnTo>
                  <a:close/>
                </a:path>
              </a:pathLst>
            </a:custGeom>
            <a:solidFill>
              <a:srgbClr val="F8BD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57" name="Google Shape;1557;p9"/>
            <p:cNvSpPr/>
            <p:nvPr/>
          </p:nvSpPr>
          <p:spPr>
            <a:xfrm>
              <a:off x="6704944" y="3369089"/>
              <a:ext cx="348615" cy="198755"/>
            </a:xfrm>
            <a:custGeom>
              <a:avLst/>
              <a:gdLst/>
              <a:ahLst/>
              <a:cxnLst/>
              <a:rect l="l" t="t" r="r" b="b"/>
              <a:pathLst>
                <a:path w="348615" h="198754" extrusionOk="0">
                  <a:moveTo>
                    <a:pt x="200523" y="0"/>
                  </a:moveTo>
                  <a:lnTo>
                    <a:pt x="147124" y="0"/>
                  </a:lnTo>
                  <a:lnTo>
                    <a:pt x="95810" y="9424"/>
                  </a:lnTo>
                  <a:lnTo>
                    <a:pt x="50657" y="28273"/>
                  </a:lnTo>
                  <a:lnTo>
                    <a:pt x="12548" y="61296"/>
                  </a:lnTo>
                  <a:lnTo>
                    <a:pt x="0" y="98975"/>
                  </a:lnTo>
                  <a:lnTo>
                    <a:pt x="12973" y="136724"/>
                  </a:lnTo>
                  <a:lnTo>
                    <a:pt x="51431" y="169954"/>
                  </a:lnTo>
                  <a:lnTo>
                    <a:pt x="96772" y="188803"/>
                  </a:lnTo>
                  <a:lnTo>
                    <a:pt x="148179" y="198227"/>
                  </a:lnTo>
                  <a:lnTo>
                    <a:pt x="201576" y="198227"/>
                  </a:lnTo>
                  <a:lnTo>
                    <a:pt x="252888" y="188803"/>
                  </a:lnTo>
                  <a:lnTo>
                    <a:pt x="290427" y="173132"/>
                  </a:lnTo>
                  <a:lnTo>
                    <a:pt x="174545" y="173132"/>
                  </a:lnTo>
                  <a:lnTo>
                    <a:pt x="126361" y="167715"/>
                  </a:lnTo>
                  <a:lnTo>
                    <a:pt x="85020" y="151856"/>
                  </a:lnTo>
                  <a:lnTo>
                    <a:pt x="84388" y="151856"/>
                  </a:lnTo>
                  <a:lnTo>
                    <a:pt x="56015" y="127438"/>
                  </a:lnTo>
                  <a:lnTo>
                    <a:pt x="46475" y="99696"/>
                  </a:lnTo>
                  <a:lnTo>
                    <a:pt x="55695" y="71952"/>
                  </a:lnTo>
                  <a:lnTo>
                    <a:pt x="83600" y="47526"/>
                  </a:lnTo>
                  <a:lnTo>
                    <a:pt x="125801" y="31288"/>
                  </a:lnTo>
                  <a:lnTo>
                    <a:pt x="174004" y="25876"/>
                  </a:lnTo>
                  <a:lnTo>
                    <a:pt x="291500" y="25876"/>
                  </a:lnTo>
                  <a:lnTo>
                    <a:pt x="251929" y="9424"/>
                  </a:lnTo>
                  <a:lnTo>
                    <a:pt x="200523" y="0"/>
                  </a:lnTo>
                  <a:close/>
                </a:path>
                <a:path w="348615" h="198754" extrusionOk="0">
                  <a:moveTo>
                    <a:pt x="291500" y="25876"/>
                  </a:moveTo>
                  <a:lnTo>
                    <a:pt x="174004" y="25876"/>
                  </a:lnTo>
                  <a:lnTo>
                    <a:pt x="222280" y="31288"/>
                  </a:lnTo>
                  <a:lnTo>
                    <a:pt x="264702" y="47526"/>
                  </a:lnTo>
                  <a:lnTo>
                    <a:pt x="292848" y="71730"/>
                  </a:lnTo>
                  <a:lnTo>
                    <a:pt x="302141" y="98975"/>
                  </a:lnTo>
                  <a:lnTo>
                    <a:pt x="302157" y="99696"/>
                  </a:lnTo>
                  <a:lnTo>
                    <a:pt x="293008" y="127052"/>
                  </a:lnTo>
                  <a:lnTo>
                    <a:pt x="265096" y="151463"/>
                  </a:lnTo>
                  <a:lnTo>
                    <a:pt x="222729" y="167715"/>
                  </a:lnTo>
                  <a:lnTo>
                    <a:pt x="174545" y="173132"/>
                  </a:lnTo>
                  <a:lnTo>
                    <a:pt x="290427" y="173132"/>
                  </a:lnTo>
                  <a:lnTo>
                    <a:pt x="298040" y="169954"/>
                  </a:lnTo>
                  <a:lnTo>
                    <a:pt x="336149" y="136935"/>
                  </a:lnTo>
                  <a:lnTo>
                    <a:pt x="348552" y="99696"/>
                  </a:lnTo>
                  <a:lnTo>
                    <a:pt x="348599" y="98975"/>
                  </a:lnTo>
                  <a:lnTo>
                    <a:pt x="335723" y="61514"/>
                  </a:lnTo>
                  <a:lnTo>
                    <a:pt x="297265" y="28273"/>
                  </a:lnTo>
                  <a:lnTo>
                    <a:pt x="291500" y="25876"/>
                  </a:lnTo>
                  <a:close/>
                </a:path>
                <a:path w="348615" h="198754" extrusionOk="0">
                  <a:moveTo>
                    <a:pt x="83994" y="151463"/>
                  </a:moveTo>
                  <a:lnTo>
                    <a:pt x="84388" y="151856"/>
                  </a:lnTo>
                  <a:lnTo>
                    <a:pt x="85020" y="151856"/>
                  </a:lnTo>
                  <a:lnTo>
                    <a:pt x="83994" y="151463"/>
                  </a:lnTo>
                  <a:close/>
                </a:path>
              </a:pathLst>
            </a:custGeom>
            <a:solidFill>
              <a:srgbClr val="F7C1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58" name="Google Shape;1558;p9"/>
            <p:cNvSpPr/>
            <p:nvPr/>
          </p:nvSpPr>
          <p:spPr>
            <a:xfrm>
              <a:off x="6751196" y="3394188"/>
              <a:ext cx="256540" cy="147955"/>
            </a:xfrm>
            <a:custGeom>
              <a:avLst/>
              <a:gdLst/>
              <a:ahLst/>
              <a:cxnLst/>
              <a:rect l="l" t="t" r="r" b="b"/>
              <a:pathLst>
                <a:path w="256540" h="147954" extrusionOk="0">
                  <a:moveTo>
                    <a:pt x="127376" y="0"/>
                  </a:moveTo>
                  <a:lnTo>
                    <a:pt x="79182" y="5417"/>
                  </a:lnTo>
                  <a:lnTo>
                    <a:pt x="36985" y="21669"/>
                  </a:lnTo>
                  <a:lnTo>
                    <a:pt x="9133" y="46080"/>
                  </a:lnTo>
                  <a:lnTo>
                    <a:pt x="0" y="73817"/>
                  </a:lnTo>
                  <a:lnTo>
                    <a:pt x="9550" y="101556"/>
                  </a:lnTo>
                  <a:lnTo>
                    <a:pt x="37747" y="125974"/>
                  </a:lnTo>
                  <a:lnTo>
                    <a:pt x="80167" y="142226"/>
                  </a:lnTo>
                  <a:lnTo>
                    <a:pt x="128439" y="147643"/>
                  </a:lnTo>
                  <a:lnTo>
                    <a:pt x="176638" y="142226"/>
                  </a:lnTo>
                  <a:lnTo>
                    <a:pt x="218836" y="125974"/>
                  </a:lnTo>
                  <a:lnTo>
                    <a:pt x="231778" y="114823"/>
                  </a:lnTo>
                  <a:lnTo>
                    <a:pt x="128870" y="114823"/>
                  </a:lnTo>
                  <a:lnTo>
                    <a:pt x="115062" y="114096"/>
                  </a:lnTo>
                  <a:lnTo>
                    <a:pt x="69538" y="96364"/>
                  </a:lnTo>
                  <a:lnTo>
                    <a:pt x="57949" y="74156"/>
                  </a:lnTo>
                  <a:lnTo>
                    <a:pt x="57954" y="73817"/>
                  </a:lnTo>
                  <a:lnTo>
                    <a:pt x="58799" y="67525"/>
                  </a:lnTo>
                  <a:lnTo>
                    <a:pt x="61414" y="61361"/>
                  </a:lnTo>
                  <a:lnTo>
                    <a:pt x="65771" y="55557"/>
                  </a:lnTo>
                  <a:lnTo>
                    <a:pt x="71872" y="50142"/>
                  </a:lnTo>
                  <a:lnTo>
                    <a:pt x="59464" y="43221"/>
                  </a:lnTo>
                  <a:lnTo>
                    <a:pt x="73040" y="35118"/>
                  </a:lnTo>
                  <a:lnTo>
                    <a:pt x="106122" y="35118"/>
                  </a:lnTo>
                  <a:lnTo>
                    <a:pt x="112600" y="33877"/>
                  </a:lnTo>
                  <a:lnTo>
                    <a:pt x="112399" y="33877"/>
                  </a:lnTo>
                  <a:lnTo>
                    <a:pt x="123066" y="32819"/>
                  </a:lnTo>
                  <a:lnTo>
                    <a:pt x="134977" y="32662"/>
                  </a:lnTo>
                  <a:lnTo>
                    <a:pt x="230724" y="32662"/>
                  </a:lnTo>
                  <a:lnTo>
                    <a:pt x="218443" y="22024"/>
                  </a:lnTo>
                  <a:lnTo>
                    <a:pt x="218062" y="21669"/>
                  </a:lnTo>
                  <a:lnTo>
                    <a:pt x="175643" y="5417"/>
                  </a:lnTo>
                  <a:lnTo>
                    <a:pt x="127376" y="0"/>
                  </a:lnTo>
                  <a:close/>
                </a:path>
                <a:path w="256540" h="147954" extrusionOk="0">
                  <a:moveTo>
                    <a:pt x="169992" y="106746"/>
                  </a:moveTo>
                  <a:lnTo>
                    <a:pt x="160616" y="110114"/>
                  </a:lnTo>
                  <a:lnTo>
                    <a:pt x="150593" y="112656"/>
                  </a:lnTo>
                  <a:lnTo>
                    <a:pt x="139988" y="114263"/>
                  </a:lnTo>
                  <a:lnTo>
                    <a:pt x="128870" y="114823"/>
                  </a:lnTo>
                  <a:lnTo>
                    <a:pt x="231778" y="114823"/>
                  </a:lnTo>
                  <a:lnTo>
                    <a:pt x="233120" y="113668"/>
                  </a:lnTo>
                  <a:lnTo>
                    <a:pt x="182387" y="113668"/>
                  </a:lnTo>
                  <a:lnTo>
                    <a:pt x="169992" y="106746"/>
                  </a:lnTo>
                  <a:close/>
                </a:path>
                <a:path w="256540" h="147954" extrusionOk="0">
                  <a:moveTo>
                    <a:pt x="248439" y="51679"/>
                  </a:moveTo>
                  <a:lnTo>
                    <a:pt x="187429" y="51679"/>
                  </a:lnTo>
                  <a:lnTo>
                    <a:pt x="193961" y="57546"/>
                  </a:lnTo>
                  <a:lnTo>
                    <a:pt x="198383" y="63661"/>
                  </a:lnTo>
                  <a:lnTo>
                    <a:pt x="200624" y="70138"/>
                  </a:lnTo>
                  <a:lnTo>
                    <a:pt x="200612" y="77092"/>
                  </a:lnTo>
                  <a:lnTo>
                    <a:pt x="198823" y="82476"/>
                  </a:lnTo>
                  <a:lnTo>
                    <a:pt x="198718" y="82793"/>
                  </a:lnTo>
                  <a:lnTo>
                    <a:pt x="195375" y="88311"/>
                  </a:lnTo>
                  <a:lnTo>
                    <a:pt x="190577" y="93606"/>
                  </a:lnTo>
                  <a:lnTo>
                    <a:pt x="184318" y="98644"/>
                  </a:lnTo>
                  <a:lnTo>
                    <a:pt x="196357" y="105565"/>
                  </a:lnTo>
                  <a:lnTo>
                    <a:pt x="182781" y="113668"/>
                  </a:lnTo>
                  <a:lnTo>
                    <a:pt x="233120" y="113668"/>
                  </a:lnTo>
                  <a:lnTo>
                    <a:pt x="246914" y="101783"/>
                  </a:lnTo>
                  <a:lnTo>
                    <a:pt x="256158" y="74156"/>
                  </a:lnTo>
                  <a:lnTo>
                    <a:pt x="248439" y="51679"/>
                  </a:lnTo>
                  <a:close/>
                </a:path>
                <a:path w="256540" h="147954" extrusionOk="0">
                  <a:moveTo>
                    <a:pt x="127714" y="53216"/>
                  </a:moveTo>
                  <a:lnTo>
                    <a:pt x="121504" y="53609"/>
                  </a:lnTo>
                  <a:lnTo>
                    <a:pt x="117249" y="54003"/>
                  </a:lnTo>
                  <a:lnTo>
                    <a:pt x="113350" y="54765"/>
                  </a:lnTo>
                  <a:lnTo>
                    <a:pt x="109883" y="56302"/>
                  </a:lnTo>
                  <a:lnTo>
                    <a:pt x="159121" y="84407"/>
                  </a:lnTo>
                  <a:lnTo>
                    <a:pt x="161839" y="82476"/>
                  </a:lnTo>
                  <a:lnTo>
                    <a:pt x="162994" y="80178"/>
                  </a:lnTo>
                  <a:lnTo>
                    <a:pt x="163769" y="77854"/>
                  </a:lnTo>
                  <a:lnTo>
                    <a:pt x="164908" y="74156"/>
                  </a:lnTo>
                  <a:lnTo>
                    <a:pt x="164860" y="73817"/>
                  </a:lnTo>
                  <a:lnTo>
                    <a:pt x="163388" y="70538"/>
                  </a:lnTo>
                  <a:lnTo>
                    <a:pt x="159990" y="67525"/>
                  </a:lnTo>
                  <a:lnTo>
                    <a:pt x="159782" y="67525"/>
                  </a:lnTo>
                  <a:lnTo>
                    <a:pt x="180050" y="55908"/>
                  </a:lnTo>
                  <a:lnTo>
                    <a:pt x="139334" y="55908"/>
                  </a:lnTo>
                  <a:lnTo>
                    <a:pt x="133899" y="53609"/>
                  </a:lnTo>
                  <a:lnTo>
                    <a:pt x="127714" y="53216"/>
                  </a:lnTo>
                  <a:close/>
                </a:path>
                <a:path w="256540" h="147954" extrusionOk="0">
                  <a:moveTo>
                    <a:pt x="230724" y="32662"/>
                  </a:moveTo>
                  <a:lnTo>
                    <a:pt x="134977" y="32662"/>
                  </a:lnTo>
                  <a:lnTo>
                    <a:pt x="146278" y="33877"/>
                  </a:lnTo>
                  <a:lnTo>
                    <a:pt x="156927" y="36391"/>
                  </a:lnTo>
                  <a:lnTo>
                    <a:pt x="166881" y="40135"/>
                  </a:lnTo>
                  <a:lnTo>
                    <a:pt x="139334" y="55908"/>
                  </a:lnTo>
                  <a:lnTo>
                    <a:pt x="180050" y="55908"/>
                  </a:lnTo>
                  <a:lnTo>
                    <a:pt x="187429" y="51679"/>
                  </a:lnTo>
                  <a:lnTo>
                    <a:pt x="248439" y="51679"/>
                  </a:lnTo>
                  <a:lnTo>
                    <a:pt x="246643" y="46452"/>
                  </a:lnTo>
                  <a:lnTo>
                    <a:pt x="230724" y="32662"/>
                  </a:lnTo>
                  <a:close/>
                </a:path>
                <a:path w="256540" h="147954" extrusionOk="0">
                  <a:moveTo>
                    <a:pt x="106122" y="35118"/>
                  </a:moveTo>
                  <a:lnTo>
                    <a:pt x="73040" y="35118"/>
                  </a:lnTo>
                  <a:lnTo>
                    <a:pt x="85055" y="42065"/>
                  </a:lnTo>
                  <a:lnTo>
                    <a:pt x="93776" y="38449"/>
                  </a:lnTo>
                  <a:lnTo>
                    <a:pt x="103041" y="35709"/>
                  </a:lnTo>
                  <a:lnTo>
                    <a:pt x="106122" y="35118"/>
                  </a:lnTo>
                  <a:close/>
                </a:path>
              </a:pathLst>
            </a:custGeom>
            <a:solidFill>
              <a:srgbClr val="F8BD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59" name="Google Shape;1559;p9"/>
            <p:cNvSpPr/>
            <p:nvPr/>
          </p:nvSpPr>
          <p:spPr>
            <a:xfrm>
              <a:off x="6809882" y="3443967"/>
              <a:ext cx="112395" cy="64769"/>
            </a:xfrm>
            <a:custGeom>
              <a:avLst/>
              <a:gdLst/>
              <a:ahLst/>
              <a:cxnLst/>
              <a:rect l="l" t="t" r="r" b="b"/>
              <a:pathLst>
                <a:path w="112395" h="64770" extrusionOk="0">
                  <a:moveTo>
                    <a:pt x="13969" y="0"/>
                  </a:moveTo>
                  <a:lnTo>
                    <a:pt x="7865" y="5400"/>
                  </a:lnTo>
                  <a:lnTo>
                    <a:pt x="3498" y="11196"/>
                  </a:lnTo>
                  <a:lnTo>
                    <a:pt x="875" y="17357"/>
                  </a:lnTo>
                  <a:lnTo>
                    <a:pt x="102" y="23088"/>
                  </a:lnTo>
                  <a:lnTo>
                    <a:pt x="0" y="23850"/>
                  </a:lnTo>
                  <a:lnTo>
                    <a:pt x="31921" y="58003"/>
                  </a:lnTo>
                  <a:lnTo>
                    <a:pt x="70967" y="64668"/>
                  </a:lnTo>
                  <a:lnTo>
                    <a:pt x="82019" y="64159"/>
                  </a:lnTo>
                  <a:lnTo>
                    <a:pt x="92530" y="62637"/>
                  </a:lnTo>
                  <a:lnTo>
                    <a:pt x="102534" y="60108"/>
                  </a:lnTo>
                  <a:lnTo>
                    <a:pt x="112064" y="56578"/>
                  </a:lnTo>
                  <a:lnTo>
                    <a:pt x="89850" y="43878"/>
                  </a:lnTo>
                  <a:lnTo>
                    <a:pt x="72897" y="43878"/>
                  </a:lnTo>
                  <a:lnTo>
                    <a:pt x="66134" y="43283"/>
                  </a:lnTo>
                  <a:lnTo>
                    <a:pt x="36448" y="28473"/>
                  </a:lnTo>
                  <a:lnTo>
                    <a:pt x="36448" y="23088"/>
                  </a:lnTo>
                  <a:lnTo>
                    <a:pt x="36080" y="20002"/>
                  </a:lnTo>
                  <a:lnTo>
                    <a:pt x="37203" y="17357"/>
                  </a:lnTo>
                  <a:lnTo>
                    <a:pt x="39166" y="14617"/>
                  </a:lnTo>
                  <a:lnTo>
                    <a:pt x="13969" y="0"/>
                  </a:lnTo>
                  <a:close/>
                </a:path>
                <a:path w="112395" h="64770" extrusionOk="0">
                  <a:moveTo>
                    <a:pt x="86635" y="42040"/>
                  </a:moveTo>
                  <a:lnTo>
                    <a:pt x="86195" y="42040"/>
                  </a:lnTo>
                  <a:lnTo>
                    <a:pt x="81826" y="43484"/>
                  </a:lnTo>
                  <a:lnTo>
                    <a:pt x="77177" y="43878"/>
                  </a:lnTo>
                  <a:lnTo>
                    <a:pt x="89850" y="43878"/>
                  </a:lnTo>
                  <a:lnTo>
                    <a:pt x="86635" y="42040"/>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560" name="Google Shape;1560;p9"/>
            <p:cNvPicPr preferRelativeResize="0"/>
            <p:nvPr/>
          </p:nvPicPr>
          <p:blipFill rotWithShape="1">
            <a:blip r:embed="rId40">
              <a:alphaModFix/>
            </a:blip>
            <a:srcRect/>
            <a:stretch/>
          </p:blipFill>
          <p:spPr>
            <a:xfrm>
              <a:off x="6715282" y="3502475"/>
              <a:ext cx="327647" cy="101619"/>
            </a:xfrm>
            <a:prstGeom prst="rect">
              <a:avLst/>
            </a:prstGeom>
            <a:noFill/>
            <a:ln>
              <a:noFill/>
            </a:ln>
          </p:spPr>
        </p:pic>
        <p:sp>
          <p:nvSpPr>
            <p:cNvPr id="1561" name="Google Shape;1561;p9"/>
            <p:cNvSpPr/>
            <p:nvPr/>
          </p:nvSpPr>
          <p:spPr>
            <a:xfrm>
              <a:off x="6836641" y="3384275"/>
              <a:ext cx="81915" cy="23495"/>
            </a:xfrm>
            <a:custGeom>
              <a:avLst/>
              <a:gdLst/>
              <a:ahLst/>
              <a:cxnLst/>
              <a:rect l="l" t="t" r="r" b="b"/>
              <a:pathLst>
                <a:path w="81915" h="23495" extrusionOk="0">
                  <a:moveTo>
                    <a:pt x="49922" y="8"/>
                  </a:moveTo>
                  <a:lnTo>
                    <a:pt x="8668" y="5638"/>
                  </a:lnTo>
                  <a:lnTo>
                    <a:pt x="0" y="9245"/>
                  </a:lnTo>
                  <a:lnTo>
                    <a:pt x="24828" y="23482"/>
                  </a:lnTo>
                  <a:lnTo>
                    <a:pt x="28689" y="21945"/>
                  </a:lnTo>
                  <a:lnTo>
                    <a:pt x="32194" y="20789"/>
                  </a:lnTo>
                  <a:lnTo>
                    <a:pt x="36449" y="20789"/>
                  </a:lnTo>
                  <a:lnTo>
                    <a:pt x="42659" y="20396"/>
                  </a:lnTo>
                  <a:lnTo>
                    <a:pt x="48488" y="21183"/>
                  </a:lnTo>
                  <a:lnTo>
                    <a:pt x="54279" y="23088"/>
                  </a:lnTo>
                  <a:lnTo>
                    <a:pt x="81826" y="7315"/>
                  </a:lnTo>
                  <a:lnTo>
                    <a:pt x="71872" y="3627"/>
                  </a:lnTo>
                  <a:lnTo>
                    <a:pt x="61223" y="1204"/>
                  </a:lnTo>
                  <a:lnTo>
                    <a:pt x="49922" y="8"/>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62" name="Google Shape;1562;p9"/>
            <p:cNvSpPr/>
            <p:nvPr/>
          </p:nvSpPr>
          <p:spPr>
            <a:xfrm>
              <a:off x="6845175" y="3415858"/>
              <a:ext cx="50800" cy="29845"/>
            </a:xfrm>
            <a:custGeom>
              <a:avLst/>
              <a:gdLst/>
              <a:ahLst/>
              <a:cxnLst/>
              <a:rect l="l" t="t" r="r" b="b"/>
              <a:pathLst>
                <a:path w="50800" h="29845" extrusionOk="0">
                  <a:moveTo>
                    <a:pt x="3111" y="0"/>
                  </a:moveTo>
                  <a:lnTo>
                    <a:pt x="1155" y="2679"/>
                  </a:lnTo>
                  <a:lnTo>
                    <a:pt x="393" y="5372"/>
                  </a:lnTo>
                  <a:lnTo>
                    <a:pt x="393" y="8458"/>
                  </a:lnTo>
                  <a:lnTo>
                    <a:pt x="0" y="8458"/>
                  </a:lnTo>
                  <a:lnTo>
                    <a:pt x="36448" y="29248"/>
                  </a:lnTo>
                  <a:lnTo>
                    <a:pt x="41490" y="29248"/>
                  </a:lnTo>
                  <a:lnTo>
                    <a:pt x="46532" y="28473"/>
                  </a:lnTo>
                  <a:lnTo>
                    <a:pt x="50787" y="27317"/>
                  </a:lnTo>
                  <a:lnTo>
                    <a:pt x="3111" y="0"/>
                  </a:lnTo>
                  <a:close/>
                </a:path>
              </a:pathLst>
            </a:custGeom>
            <a:solidFill>
              <a:srgbClr val="F4BD3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63" name="Google Shape;1563;p9"/>
            <p:cNvSpPr/>
            <p:nvPr/>
          </p:nvSpPr>
          <p:spPr>
            <a:xfrm>
              <a:off x="6811048" y="3386607"/>
              <a:ext cx="141605" cy="78740"/>
            </a:xfrm>
            <a:custGeom>
              <a:avLst/>
              <a:gdLst/>
              <a:ahLst/>
              <a:cxnLst/>
              <a:rect l="l" t="t" r="r" b="b"/>
              <a:pathLst>
                <a:path w="141604" h="78739" extrusionOk="0">
                  <a:moveTo>
                    <a:pt x="136867" y="70446"/>
                  </a:moveTo>
                  <a:lnTo>
                    <a:pt x="13576" y="0"/>
                  </a:lnTo>
                  <a:lnTo>
                    <a:pt x="0" y="8064"/>
                  </a:lnTo>
                  <a:lnTo>
                    <a:pt x="12407" y="14986"/>
                  </a:lnTo>
                  <a:lnTo>
                    <a:pt x="37604" y="29616"/>
                  </a:lnTo>
                  <a:lnTo>
                    <a:pt x="85305" y="56578"/>
                  </a:lnTo>
                  <a:lnTo>
                    <a:pt x="122923" y="78524"/>
                  </a:lnTo>
                  <a:lnTo>
                    <a:pt x="136867" y="70446"/>
                  </a:lnTo>
                  <a:close/>
                </a:path>
                <a:path w="141604" h="78739" extrusionOk="0">
                  <a:moveTo>
                    <a:pt x="141211" y="34950"/>
                  </a:moveTo>
                  <a:lnTo>
                    <a:pt x="139065" y="28371"/>
                  </a:lnTo>
                  <a:lnTo>
                    <a:pt x="134658" y="22237"/>
                  </a:lnTo>
                  <a:lnTo>
                    <a:pt x="127965" y="16535"/>
                  </a:lnTo>
                  <a:lnTo>
                    <a:pt x="100418" y="32334"/>
                  </a:lnTo>
                  <a:lnTo>
                    <a:pt x="103911" y="35788"/>
                  </a:lnTo>
                  <a:lnTo>
                    <a:pt x="105092" y="39255"/>
                  </a:lnTo>
                  <a:lnTo>
                    <a:pt x="104305" y="42735"/>
                  </a:lnTo>
                  <a:lnTo>
                    <a:pt x="104698" y="42735"/>
                  </a:lnTo>
                  <a:lnTo>
                    <a:pt x="103911" y="45034"/>
                  </a:lnTo>
                  <a:lnTo>
                    <a:pt x="102374" y="47332"/>
                  </a:lnTo>
                  <a:lnTo>
                    <a:pt x="100050" y="49263"/>
                  </a:lnTo>
                  <a:lnTo>
                    <a:pt x="124853" y="63500"/>
                  </a:lnTo>
                  <a:lnTo>
                    <a:pt x="131318" y="58508"/>
                  </a:lnTo>
                  <a:lnTo>
                    <a:pt x="136194" y="53314"/>
                  </a:lnTo>
                  <a:lnTo>
                    <a:pt x="139471" y="47815"/>
                  </a:lnTo>
                  <a:lnTo>
                    <a:pt x="141147" y="41948"/>
                  </a:lnTo>
                  <a:lnTo>
                    <a:pt x="141211" y="34950"/>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64" name="Google Shape;1564;p9"/>
            <p:cNvSpPr/>
            <p:nvPr/>
          </p:nvSpPr>
          <p:spPr>
            <a:xfrm>
              <a:off x="6704812" y="3425463"/>
              <a:ext cx="349250" cy="135255"/>
            </a:xfrm>
            <a:custGeom>
              <a:avLst/>
              <a:gdLst/>
              <a:ahLst/>
              <a:cxnLst/>
              <a:rect l="l" t="t" r="r" b="b"/>
              <a:pathLst>
                <a:path w="349250" h="135254" extrusionOk="0">
                  <a:moveTo>
                    <a:pt x="0" y="0"/>
                  </a:moveTo>
                  <a:lnTo>
                    <a:pt x="0" y="35420"/>
                  </a:lnTo>
                  <a:lnTo>
                    <a:pt x="3204" y="54671"/>
                  </a:lnTo>
                  <a:lnTo>
                    <a:pt x="28948" y="90862"/>
                  </a:lnTo>
                  <a:lnTo>
                    <a:pt x="96907" y="125484"/>
                  </a:lnTo>
                  <a:lnTo>
                    <a:pt x="148315" y="134906"/>
                  </a:lnTo>
                  <a:lnTo>
                    <a:pt x="201710" y="134906"/>
                  </a:lnTo>
                  <a:lnTo>
                    <a:pt x="253019" y="125484"/>
                  </a:lnTo>
                  <a:lnTo>
                    <a:pt x="298170" y="106641"/>
                  </a:lnTo>
                  <a:lnTo>
                    <a:pt x="336230" y="73583"/>
                  </a:lnTo>
                  <a:lnTo>
                    <a:pt x="348983" y="36182"/>
                  </a:lnTo>
                  <a:lnTo>
                    <a:pt x="348983" y="787"/>
                  </a:lnTo>
                  <a:lnTo>
                    <a:pt x="345789" y="19743"/>
                  </a:lnTo>
                  <a:lnTo>
                    <a:pt x="336230" y="38165"/>
                  </a:lnTo>
                  <a:lnTo>
                    <a:pt x="320345" y="55503"/>
                  </a:lnTo>
                  <a:lnTo>
                    <a:pt x="298170" y="71208"/>
                  </a:lnTo>
                  <a:lnTo>
                    <a:pt x="253019" y="90069"/>
                  </a:lnTo>
                  <a:lnTo>
                    <a:pt x="201710" y="99500"/>
                  </a:lnTo>
                  <a:lnTo>
                    <a:pt x="148315" y="99500"/>
                  </a:lnTo>
                  <a:lnTo>
                    <a:pt x="96907" y="90069"/>
                  </a:lnTo>
                  <a:lnTo>
                    <a:pt x="51562" y="71208"/>
                  </a:lnTo>
                  <a:lnTo>
                    <a:pt x="12841" y="37923"/>
                  </a:lnTo>
                  <a:lnTo>
                    <a:pt x="3204" y="19250"/>
                  </a:lnTo>
                  <a:lnTo>
                    <a:pt x="0" y="0"/>
                  </a:lnTo>
                  <a:close/>
                </a:path>
              </a:pathLst>
            </a:custGeom>
            <a:solidFill>
              <a:srgbClr val="F8BD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65" name="Google Shape;1565;p9"/>
            <p:cNvSpPr/>
            <p:nvPr/>
          </p:nvSpPr>
          <p:spPr>
            <a:xfrm>
              <a:off x="6704944" y="3326743"/>
              <a:ext cx="349250" cy="198755"/>
            </a:xfrm>
            <a:custGeom>
              <a:avLst/>
              <a:gdLst/>
              <a:ahLst/>
              <a:cxnLst/>
              <a:rect l="l" t="t" r="r" b="b"/>
              <a:pathLst>
                <a:path w="349250" h="198754" extrusionOk="0">
                  <a:moveTo>
                    <a:pt x="200523" y="0"/>
                  </a:moveTo>
                  <a:lnTo>
                    <a:pt x="147124" y="0"/>
                  </a:lnTo>
                  <a:lnTo>
                    <a:pt x="95809" y="9421"/>
                  </a:lnTo>
                  <a:lnTo>
                    <a:pt x="50656" y="28264"/>
                  </a:lnTo>
                  <a:lnTo>
                    <a:pt x="12547" y="61290"/>
                  </a:lnTo>
                  <a:lnTo>
                    <a:pt x="0" y="98966"/>
                  </a:lnTo>
                  <a:lnTo>
                    <a:pt x="12973" y="136706"/>
                  </a:lnTo>
                  <a:lnTo>
                    <a:pt x="51431" y="169932"/>
                  </a:lnTo>
                  <a:lnTo>
                    <a:pt x="96772" y="188793"/>
                  </a:lnTo>
                  <a:lnTo>
                    <a:pt x="148178" y="198224"/>
                  </a:lnTo>
                  <a:lnTo>
                    <a:pt x="201575" y="198224"/>
                  </a:lnTo>
                  <a:lnTo>
                    <a:pt x="252887" y="188793"/>
                  </a:lnTo>
                  <a:lnTo>
                    <a:pt x="291313" y="172742"/>
                  </a:lnTo>
                  <a:lnTo>
                    <a:pt x="174545" y="172742"/>
                  </a:lnTo>
                  <a:lnTo>
                    <a:pt x="126360" y="167325"/>
                  </a:lnTo>
                  <a:lnTo>
                    <a:pt x="85020" y="151466"/>
                  </a:lnTo>
                  <a:lnTo>
                    <a:pt x="84387" y="151466"/>
                  </a:lnTo>
                  <a:lnTo>
                    <a:pt x="56014" y="127048"/>
                  </a:lnTo>
                  <a:lnTo>
                    <a:pt x="46475" y="99306"/>
                  </a:lnTo>
                  <a:lnTo>
                    <a:pt x="55694" y="71562"/>
                  </a:lnTo>
                  <a:lnTo>
                    <a:pt x="83600" y="47136"/>
                  </a:lnTo>
                  <a:lnTo>
                    <a:pt x="125801" y="30898"/>
                  </a:lnTo>
                  <a:lnTo>
                    <a:pt x="174003" y="25485"/>
                  </a:lnTo>
                  <a:lnTo>
                    <a:pt x="290580" y="25485"/>
                  </a:lnTo>
                  <a:lnTo>
                    <a:pt x="251929" y="9421"/>
                  </a:lnTo>
                  <a:lnTo>
                    <a:pt x="200523" y="0"/>
                  </a:lnTo>
                  <a:close/>
                </a:path>
                <a:path w="349250" h="198754" extrusionOk="0">
                  <a:moveTo>
                    <a:pt x="290580" y="25485"/>
                  </a:moveTo>
                  <a:lnTo>
                    <a:pt x="174003" y="25485"/>
                  </a:lnTo>
                  <a:lnTo>
                    <a:pt x="222280" y="30898"/>
                  </a:lnTo>
                  <a:lnTo>
                    <a:pt x="264702" y="47136"/>
                  </a:lnTo>
                  <a:lnTo>
                    <a:pt x="292847" y="71339"/>
                  </a:lnTo>
                  <a:lnTo>
                    <a:pt x="302270" y="98966"/>
                  </a:lnTo>
                  <a:lnTo>
                    <a:pt x="293007" y="126662"/>
                  </a:lnTo>
                  <a:lnTo>
                    <a:pt x="265096" y="151073"/>
                  </a:lnTo>
                  <a:lnTo>
                    <a:pt x="222729" y="167325"/>
                  </a:lnTo>
                  <a:lnTo>
                    <a:pt x="174545" y="172742"/>
                  </a:lnTo>
                  <a:lnTo>
                    <a:pt x="291313" y="172742"/>
                  </a:lnTo>
                  <a:lnTo>
                    <a:pt x="298039" y="169932"/>
                  </a:lnTo>
                  <a:lnTo>
                    <a:pt x="336148" y="136918"/>
                  </a:lnTo>
                  <a:lnTo>
                    <a:pt x="348676" y="99306"/>
                  </a:lnTo>
                  <a:lnTo>
                    <a:pt x="348600" y="98966"/>
                  </a:lnTo>
                  <a:lnTo>
                    <a:pt x="335723" y="61499"/>
                  </a:lnTo>
                  <a:lnTo>
                    <a:pt x="297265" y="28264"/>
                  </a:lnTo>
                  <a:lnTo>
                    <a:pt x="290580" y="25485"/>
                  </a:lnTo>
                  <a:close/>
                </a:path>
                <a:path w="349250" h="198754" extrusionOk="0">
                  <a:moveTo>
                    <a:pt x="83994" y="151073"/>
                  </a:moveTo>
                  <a:lnTo>
                    <a:pt x="84387" y="151466"/>
                  </a:lnTo>
                  <a:lnTo>
                    <a:pt x="85020" y="151466"/>
                  </a:lnTo>
                  <a:lnTo>
                    <a:pt x="83994" y="151073"/>
                  </a:lnTo>
                  <a:close/>
                </a:path>
              </a:pathLst>
            </a:custGeom>
            <a:solidFill>
              <a:srgbClr val="F7C1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66" name="Google Shape;1566;p9"/>
            <p:cNvSpPr/>
            <p:nvPr/>
          </p:nvSpPr>
          <p:spPr>
            <a:xfrm>
              <a:off x="6751258" y="3351837"/>
              <a:ext cx="256540" cy="147955"/>
            </a:xfrm>
            <a:custGeom>
              <a:avLst/>
              <a:gdLst/>
              <a:ahLst/>
              <a:cxnLst/>
              <a:rect l="l" t="t" r="r" b="b"/>
              <a:pathLst>
                <a:path w="256540" h="147954" extrusionOk="0">
                  <a:moveTo>
                    <a:pt x="127314" y="0"/>
                  </a:moveTo>
                  <a:lnTo>
                    <a:pt x="79120" y="5410"/>
                  </a:lnTo>
                  <a:lnTo>
                    <a:pt x="36923" y="21640"/>
                  </a:lnTo>
                  <a:lnTo>
                    <a:pt x="9071" y="46074"/>
                  </a:lnTo>
                  <a:lnTo>
                    <a:pt x="0" y="73634"/>
                  </a:lnTo>
                  <a:lnTo>
                    <a:pt x="56" y="74166"/>
                  </a:lnTo>
                  <a:lnTo>
                    <a:pt x="9488" y="101565"/>
                  </a:lnTo>
                  <a:lnTo>
                    <a:pt x="37685" y="125983"/>
                  </a:lnTo>
                  <a:lnTo>
                    <a:pt x="80106" y="142228"/>
                  </a:lnTo>
                  <a:lnTo>
                    <a:pt x="128378" y="147643"/>
                  </a:lnTo>
                  <a:lnTo>
                    <a:pt x="176576" y="142228"/>
                  </a:lnTo>
                  <a:lnTo>
                    <a:pt x="218775" y="125983"/>
                  </a:lnTo>
                  <a:lnTo>
                    <a:pt x="232174" y="114439"/>
                  </a:lnTo>
                  <a:lnTo>
                    <a:pt x="128808" y="114439"/>
                  </a:lnTo>
                  <a:lnTo>
                    <a:pt x="115000" y="113711"/>
                  </a:lnTo>
                  <a:lnTo>
                    <a:pt x="69476" y="95980"/>
                  </a:lnTo>
                  <a:lnTo>
                    <a:pt x="57949" y="74166"/>
                  </a:lnTo>
                  <a:lnTo>
                    <a:pt x="57866" y="73634"/>
                  </a:lnTo>
                  <a:lnTo>
                    <a:pt x="58737" y="67141"/>
                  </a:lnTo>
                  <a:lnTo>
                    <a:pt x="61352" y="60977"/>
                  </a:lnTo>
                  <a:lnTo>
                    <a:pt x="65710" y="55173"/>
                  </a:lnTo>
                  <a:lnTo>
                    <a:pt x="71810" y="49758"/>
                  </a:lnTo>
                  <a:lnTo>
                    <a:pt x="59402" y="42837"/>
                  </a:lnTo>
                  <a:lnTo>
                    <a:pt x="72979" y="34759"/>
                  </a:lnTo>
                  <a:lnTo>
                    <a:pt x="105968" y="34759"/>
                  </a:lnTo>
                  <a:lnTo>
                    <a:pt x="112557" y="33493"/>
                  </a:lnTo>
                  <a:lnTo>
                    <a:pt x="112374" y="33493"/>
                  </a:lnTo>
                  <a:lnTo>
                    <a:pt x="123004" y="32435"/>
                  </a:lnTo>
                  <a:lnTo>
                    <a:pt x="134915" y="32278"/>
                  </a:lnTo>
                  <a:lnTo>
                    <a:pt x="230208" y="32278"/>
                  </a:lnTo>
                  <a:lnTo>
                    <a:pt x="218381" y="22034"/>
                  </a:lnTo>
                  <a:lnTo>
                    <a:pt x="218000" y="21640"/>
                  </a:lnTo>
                  <a:lnTo>
                    <a:pt x="175582" y="5410"/>
                  </a:lnTo>
                  <a:lnTo>
                    <a:pt x="127314" y="0"/>
                  </a:lnTo>
                  <a:close/>
                </a:path>
                <a:path w="256540" h="147954" extrusionOk="0">
                  <a:moveTo>
                    <a:pt x="169931" y="106362"/>
                  </a:moveTo>
                  <a:lnTo>
                    <a:pt x="160555" y="109730"/>
                  </a:lnTo>
                  <a:lnTo>
                    <a:pt x="150531" y="112272"/>
                  </a:lnTo>
                  <a:lnTo>
                    <a:pt x="139927" y="113879"/>
                  </a:lnTo>
                  <a:lnTo>
                    <a:pt x="128808" y="114439"/>
                  </a:lnTo>
                  <a:lnTo>
                    <a:pt x="232174" y="114439"/>
                  </a:lnTo>
                  <a:lnTo>
                    <a:pt x="233515" y="113283"/>
                  </a:lnTo>
                  <a:lnTo>
                    <a:pt x="182326" y="113283"/>
                  </a:lnTo>
                  <a:lnTo>
                    <a:pt x="169931" y="106362"/>
                  </a:lnTo>
                  <a:close/>
                </a:path>
                <a:path w="256540" h="147954" extrusionOk="0">
                  <a:moveTo>
                    <a:pt x="248242" y="51295"/>
                  </a:moveTo>
                  <a:lnTo>
                    <a:pt x="187368" y="51295"/>
                  </a:lnTo>
                  <a:lnTo>
                    <a:pt x="193899" y="57162"/>
                  </a:lnTo>
                  <a:lnTo>
                    <a:pt x="198321" y="63277"/>
                  </a:lnTo>
                  <a:lnTo>
                    <a:pt x="200562" y="69754"/>
                  </a:lnTo>
                  <a:lnTo>
                    <a:pt x="200550" y="76707"/>
                  </a:lnTo>
                  <a:lnTo>
                    <a:pt x="198761" y="82092"/>
                  </a:lnTo>
                  <a:lnTo>
                    <a:pt x="198656" y="82409"/>
                  </a:lnTo>
                  <a:lnTo>
                    <a:pt x="195313" y="87926"/>
                  </a:lnTo>
                  <a:lnTo>
                    <a:pt x="190515" y="93222"/>
                  </a:lnTo>
                  <a:lnTo>
                    <a:pt x="184256" y="98259"/>
                  </a:lnTo>
                  <a:lnTo>
                    <a:pt x="196296" y="105181"/>
                  </a:lnTo>
                  <a:lnTo>
                    <a:pt x="182719" y="113283"/>
                  </a:lnTo>
                  <a:lnTo>
                    <a:pt x="233515" y="113283"/>
                  </a:lnTo>
                  <a:lnTo>
                    <a:pt x="246852" y="101792"/>
                  </a:lnTo>
                  <a:lnTo>
                    <a:pt x="256097" y="74166"/>
                  </a:lnTo>
                  <a:lnTo>
                    <a:pt x="248242" y="51295"/>
                  </a:lnTo>
                  <a:close/>
                </a:path>
                <a:path w="256540" h="147954" extrusionOk="0">
                  <a:moveTo>
                    <a:pt x="127652" y="52831"/>
                  </a:moveTo>
                  <a:lnTo>
                    <a:pt x="121442" y="53225"/>
                  </a:lnTo>
                  <a:lnTo>
                    <a:pt x="117187" y="53619"/>
                  </a:lnTo>
                  <a:lnTo>
                    <a:pt x="113289" y="54381"/>
                  </a:lnTo>
                  <a:lnTo>
                    <a:pt x="109821" y="55918"/>
                  </a:lnTo>
                  <a:lnTo>
                    <a:pt x="159059" y="84023"/>
                  </a:lnTo>
                  <a:lnTo>
                    <a:pt x="161777" y="82092"/>
                  </a:lnTo>
                  <a:lnTo>
                    <a:pt x="162933" y="79794"/>
                  </a:lnTo>
                  <a:lnTo>
                    <a:pt x="163708" y="77469"/>
                  </a:lnTo>
                  <a:lnTo>
                    <a:pt x="164725" y="74166"/>
                  </a:lnTo>
                  <a:lnTo>
                    <a:pt x="164831" y="73821"/>
                  </a:lnTo>
                  <a:lnTo>
                    <a:pt x="164889" y="73634"/>
                  </a:lnTo>
                  <a:lnTo>
                    <a:pt x="163327" y="70154"/>
                  </a:lnTo>
                  <a:lnTo>
                    <a:pt x="159928" y="67141"/>
                  </a:lnTo>
                  <a:lnTo>
                    <a:pt x="159720" y="67141"/>
                  </a:lnTo>
                  <a:lnTo>
                    <a:pt x="179989" y="55524"/>
                  </a:lnTo>
                  <a:lnTo>
                    <a:pt x="139273" y="55524"/>
                  </a:lnTo>
                  <a:lnTo>
                    <a:pt x="133837" y="53225"/>
                  </a:lnTo>
                  <a:lnTo>
                    <a:pt x="127652" y="52831"/>
                  </a:lnTo>
                  <a:close/>
                </a:path>
                <a:path w="256540" h="147954" extrusionOk="0">
                  <a:moveTo>
                    <a:pt x="230208" y="32278"/>
                  </a:moveTo>
                  <a:lnTo>
                    <a:pt x="134915" y="32278"/>
                  </a:lnTo>
                  <a:lnTo>
                    <a:pt x="146216" y="33493"/>
                  </a:lnTo>
                  <a:lnTo>
                    <a:pt x="156865" y="36007"/>
                  </a:lnTo>
                  <a:lnTo>
                    <a:pt x="166819" y="39750"/>
                  </a:lnTo>
                  <a:lnTo>
                    <a:pt x="139273" y="55524"/>
                  </a:lnTo>
                  <a:lnTo>
                    <a:pt x="179989" y="55524"/>
                  </a:lnTo>
                  <a:lnTo>
                    <a:pt x="187368" y="51295"/>
                  </a:lnTo>
                  <a:lnTo>
                    <a:pt x="248242" y="51295"/>
                  </a:lnTo>
                  <a:lnTo>
                    <a:pt x="246582" y="46461"/>
                  </a:lnTo>
                  <a:lnTo>
                    <a:pt x="230208" y="32278"/>
                  </a:lnTo>
                  <a:close/>
                </a:path>
                <a:path w="256540" h="147954" extrusionOk="0">
                  <a:moveTo>
                    <a:pt x="105968" y="34759"/>
                  </a:moveTo>
                  <a:lnTo>
                    <a:pt x="72979" y="34759"/>
                  </a:lnTo>
                  <a:lnTo>
                    <a:pt x="84993" y="41681"/>
                  </a:lnTo>
                  <a:lnTo>
                    <a:pt x="93715" y="38075"/>
                  </a:lnTo>
                  <a:lnTo>
                    <a:pt x="102979" y="35334"/>
                  </a:lnTo>
                  <a:lnTo>
                    <a:pt x="105968" y="34759"/>
                  </a:lnTo>
                  <a:close/>
                </a:path>
              </a:pathLst>
            </a:custGeom>
            <a:solidFill>
              <a:srgbClr val="F8BD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67" name="Google Shape;1567;p9"/>
            <p:cNvSpPr/>
            <p:nvPr/>
          </p:nvSpPr>
          <p:spPr>
            <a:xfrm>
              <a:off x="6809882" y="3401220"/>
              <a:ext cx="112395" cy="64769"/>
            </a:xfrm>
            <a:custGeom>
              <a:avLst/>
              <a:gdLst/>
              <a:ahLst/>
              <a:cxnLst/>
              <a:rect l="l" t="t" r="r" b="b"/>
              <a:pathLst>
                <a:path w="112395" h="64770" extrusionOk="0">
                  <a:moveTo>
                    <a:pt x="13969" y="0"/>
                  </a:moveTo>
                  <a:lnTo>
                    <a:pt x="7865" y="5401"/>
                  </a:lnTo>
                  <a:lnTo>
                    <a:pt x="3498" y="11201"/>
                  </a:lnTo>
                  <a:lnTo>
                    <a:pt x="875" y="17362"/>
                  </a:lnTo>
                  <a:lnTo>
                    <a:pt x="101" y="23101"/>
                  </a:lnTo>
                  <a:lnTo>
                    <a:pt x="0" y="23850"/>
                  </a:lnTo>
                  <a:lnTo>
                    <a:pt x="31921" y="58012"/>
                  </a:lnTo>
                  <a:lnTo>
                    <a:pt x="70967" y="64655"/>
                  </a:lnTo>
                  <a:lnTo>
                    <a:pt x="82019" y="64151"/>
                  </a:lnTo>
                  <a:lnTo>
                    <a:pt x="92530" y="62637"/>
                  </a:lnTo>
                  <a:lnTo>
                    <a:pt x="102534" y="60117"/>
                  </a:lnTo>
                  <a:lnTo>
                    <a:pt x="112064" y="56591"/>
                  </a:lnTo>
                  <a:lnTo>
                    <a:pt x="89850" y="43891"/>
                  </a:lnTo>
                  <a:lnTo>
                    <a:pt x="72897" y="43891"/>
                  </a:lnTo>
                  <a:lnTo>
                    <a:pt x="66134" y="43295"/>
                  </a:lnTo>
                  <a:lnTo>
                    <a:pt x="36448" y="28473"/>
                  </a:lnTo>
                  <a:lnTo>
                    <a:pt x="36448" y="23101"/>
                  </a:lnTo>
                  <a:lnTo>
                    <a:pt x="36080" y="20015"/>
                  </a:lnTo>
                  <a:lnTo>
                    <a:pt x="37206" y="17362"/>
                  </a:lnTo>
                  <a:lnTo>
                    <a:pt x="39166" y="14630"/>
                  </a:lnTo>
                  <a:lnTo>
                    <a:pt x="13969" y="0"/>
                  </a:lnTo>
                  <a:close/>
                </a:path>
                <a:path w="112395" h="64770" extrusionOk="0">
                  <a:moveTo>
                    <a:pt x="86635" y="42052"/>
                  </a:moveTo>
                  <a:lnTo>
                    <a:pt x="86195" y="42052"/>
                  </a:lnTo>
                  <a:lnTo>
                    <a:pt x="81826" y="43497"/>
                  </a:lnTo>
                  <a:lnTo>
                    <a:pt x="77177" y="43891"/>
                  </a:lnTo>
                  <a:lnTo>
                    <a:pt x="89850" y="43891"/>
                  </a:lnTo>
                  <a:lnTo>
                    <a:pt x="86635" y="42052"/>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568" name="Google Shape;1568;p9"/>
            <p:cNvPicPr preferRelativeResize="0"/>
            <p:nvPr/>
          </p:nvPicPr>
          <p:blipFill rotWithShape="1">
            <a:blip r:embed="rId41">
              <a:alphaModFix/>
            </a:blip>
            <a:srcRect/>
            <a:stretch/>
          </p:blipFill>
          <p:spPr>
            <a:xfrm>
              <a:off x="6715282" y="3459740"/>
              <a:ext cx="327647" cy="101619"/>
            </a:xfrm>
            <a:prstGeom prst="rect">
              <a:avLst/>
            </a:prstGeom>
            <a:noFill/>
            <a:ln>
              <a:noFill/>
            </a:ln>
          </p:spPr>
        </p:pic>
        <p:sp>
          <p:nvSpPr>
            <p:cNvPr id="1569" name="Google Shape;1569;p9"/>
            <p:cNvSpPr/>
            <p:nvPr/>
          </p:nvSpPr>
          <p:spPr>
            <a:xfrm>
              <a:off x="6836641" y="3341538"/>
              <a:ext cx="81915" cy="23495"/>
            </a:xfrm>
            <a:custGeom>
              <a:avLst/>
              <a:gdLst/>
              <a:ahLst/>
              <a:cxnLst/>
              <a:rect l="l" t="t" r="r" b="b"/>
              <a:pathLst>
                <a:path w="81915" h="23495" extrusionOk="0">
                  <a:moveTo>
                    <a:pt x="49922" y="8"/>
                  </a:moveTo>
                  <a:lnTo>
                    <a:pt x="8668" y="5638"/>
                  </a:lnTo>
                  <a:lnTo>
                    <a:pt x="0" y="9245"/>
                  </a:lnTo>
                  <a:lnTo>
                    <a:pt x="24828" y="23482"/>
                  </a:lnTo>
                  <a:lnTo>
                    <a:pt x="28689" y="21945"/>
                  </a:lnTo>
                  <a:lnTo>
                    <a:pt x="32194" y="20789"/>
                  </a:lnTo>
                  <a:lnTo>
                    <a:pt x="36449" y="20789"/>
                  </a:lnTo>
                  <a:lnTo>
                    <a:pt x="42659" y="20396"/>
                  </a:lnTo>
                  <a:lnTo>
                    <a:pt x="48488" y="21183"/>
                  </a:lnTo>
                  <a:lnTo>
                    <a:pt x="54279" y="23114"/>
                  </a:lnTo>
                  <a:lnTo>
                    <a:pt x="81826" y="7315"/>
                  </a:lnTo>
                  <a:lnTo>
                    <a:pt x="71872" y="3627"/>
                  </a:lnTo>
                  <a:lnTo>
                    <a:pt x="61223" y="1204"/>
                  </a:lnTo>
                  <a:lnTo>
                    <a:pt x="49922" y="8"/>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70" name="Google Shape;1570;p9"/>
            <p:cNvSpPr/>
            <p:nvPr/>
          </p:nvSpPr>
          <p:spPr>
            <a:xfrm>
              <a:off x="6845175" y="3373122"/>
              <a:ext cx="50800" cy="29845"/>
            </a:xfrm>
            <a:custGeom>
              <a:avLst/>
              <a:gdLst/>
              <a:ahLst/>
              <a:cxnLst/>
              <a:rect l="l" t="t" r="r" b="b"/>
              <a:pathLst>
                <a:path w="50800" h="29845" extrusionOk="0">
                  <a:moveTo>
                    <a:pt x="3111" y="0"/>
                  </a:moveTo>
                  <a:lnTo>
                    <a:pt x="1155" y="2679"/>
                  </a:lnTo>
                  <a:lnTo>
                    <a:pt x="393" y="5372"/>
                  </a:lnTo>
                  <a:lnTo>
                    <a:pt x="393" y="8458"/>
                  </a:lnTo>
                  <a:lnTo>
                    <a:pt x="0" y="8458"/>
                  </a:lnTo>
                  <a:lnTo>
                    <a:pt x="36448" y="29248"/>
                  </a:lnTo>
                  <a:lnTo>
                    <a:pt x="41490" y="29248"/>
                  </a:lnTo>
                  <a:lnTo>
                    <a:pt x="46532" y="28473"/>
                  </a:lnTo>
                  <a:lnTo>
                    <a:pt x="50787" y="27317"/>
                  </a:lnTo>
                  <a:lnTo>
                    <a:pt x="3111" y="0"/>
                  </a:lnTo>
                  <a:close/>
                </a:path>
              </a:pathLst>
            </a:custGeom>
            <a:solidFill>
              <a:srgbClr val="F4BD3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71" name="Google Shape;1571;p9"/>
            <p:cNvSpPr/>
            <p:nvPr/>
          </p:nvSpPr>
          <p:spPr>
            <a:xfrm>
              <a:off x="6811048" y="3343871"/>
              <a:ext cx="141605" cy="78740"/>
            </a:xfrm>
            <a:custGeom>
              <a:avLst/>
              <a:gdLst/>
              <a:ahLst/>
              <a:cxnLst/>
              <a:rect l="l" t="t" r="r" b="b"/>
              <a:pathLst>
                <a:path w="141604" h="78739" extrusionOk="0">
                  <a:moveTo>
                    <a:pt x="136867" y="70840"/>
                  </a:moveTo>
                  <a:lnTo>
                    <a:pt x="99656" y="49263"/>
                  </a:lnTo>
                  <a:lnTo>
                    <a:pt x="13576" y="0"/>
                  </a:lnTo>
                  <a:lnTo>
                    <a:pt x="0" y="8064"/>
                  </a:lnTo>
                  <a:lnTo>
                    <a:pt x="12407" y="15011"/>
                  </a:lnTo>
                  <a:lnTo>
                    <a:pt x="110502" y="71602"/>
                  </a:lnTo>
                  <a:lnTo>
                    <a:pt x="122923" y="78524"/>
                  </a:lnTo>
                  <a:lnTo>
                    <a:pt x="136867" y="70840"/>
                  </a:lnTo>
                  <a:close/>
                </a:path>
                <a:path w="141604" h="78739" extrusionOk="0">
                  <a:moveTo>
                    <a:pt x="141211" y="34950"/>
                  </a:moveTo>
                  <a:lnTo>
                    <a:pt x="139065" y="28384"/>
                  </a:lnTo>
                  <a:lnTo>
                    <a:pt x="134658" y="22250"/>
                  </a:lnTo>
                  <a:lnTo>
                    <a:pt x="127965" y="16560"/>
                  </a:lnTo>
                  <a:lnTo>
                    <a:pt x="100418" y="32334"/>
                  </a:lnTo>
                  <a:lnTo>
                    <a:pt x="103911" y="35788"/>
                  </a:lnTo>
                  <a:lnTo>
                    <a:pt x="105092" y="39268"/>
                  </a:lnTo>
                  <a:lnTo>
                    <a:pt x="104305" y="42735"/>
                  </a:lnTo>
                  <a:lnTo>
                    <a:pt x="104698" y="42735"/>
                  </a:lnTo>
                  <a:lnTo>
                    <a:pt x="103911" y="45034"/>
                  </a:lnTo>
                  <a:lnTo>
                    <a:pt x="102374" y="47358"/>
                  </a:lnTo>
                  <a:lnTo>
                    <a:pt x="100050" y="49263"/>
                  </a:lnTo>
                  <a:lnTo>
                    <a:pt x="124853" y="63525"/>
                  </a:lnTo>
                  <a:lnTo>
                    <a:pt x="131318" y="58521"/>
                  </a:lnTo>
                  <a:lnTo>
                    <a:pt x="136194" y="53314"/>
                  </a:lnTo>
                  <a:lnTo>
                    <a:pt x="139471" y="47815"/>
                  </a:lnTo>
                  <a:lnTo>
                    <a:pt x="141147" y="41948"/>
                  </a:lnTo>
                  <a:lnTo>
                    <a:pt x="141211" y="34950"/>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72" name="Google Shape;1572;p9"/>
            <p:cNvSpPr/>
            <p:nvPr/>
          </p:nvSpPr>
          <p:spPr>
            <a:xfrm>
              <a:off x="6704812" y="3383117"/>
              <a:ext cx="349250" cy="135255"/>
            </a:xfrm>
            <a:custGeom>
              <a:avLst/>
              <a:gdLst/>
              <a:ahLst/>
              <a:cxnLst/>
              <a:rect l="l" t="t" r="r" b="b"/>
              <a:pathLst>
                <a:path w="349250" h="135254" extrusionOk="0">
                  <a:moveTo>
                    <a:pt x="0" y="0"/>
                  </a:moveTo>
                  <a:lnTo>
                    <a:pt x="0" y="35432"/>
                  </a:lnTo>
                  <a:lnTo>
                    <a:pt x="3204" y="54676"/>
                  </a:lnTo>
                  <a:lnTo>
                    <a:pt x="28948" y="90863"/>
                  </a:lnTo>
                  <a:lnTo>
                    <a:pt x="96907" y="125484"/>
                  </a:lnTo>
                  <a:lnTo>
                    <a:pt x="148315" y="134906"/>
                  </a:lnTo>
                  <a:lnTo>
                    <a:pt x="201710" y="134906"/>
                  </a:lnTo>
                  <a:lnTo>
                    <a:pt x="253019" y="125484"/>
                  </a:lnTo>
                  <a:lnTo>
                    <a:pt x="298170" y="106641"/>
                  </a:lnTo>
                  <a:lnTo>
                    <a:pt x="336230" y="73583"/>
                  </a:lnTo>
                  <a:lnTo>
                    <a:pt x="348983" y="36182"/>
                  </a:lnTo>
                  <a:lnTo>
                    <a:pt x="348983" y="787"/>
                  </a:lnTo>
                  <a:lnTo>
                    <a:pt x="345789" y="19743"/>
                  </a:lnTo>
                  <a:lnTo>
                    <a:pt x="336230" y="38165"/>
                  </a:lnTo>
                  <a:lnTo>
                    <a:pt x="320345" y="55503"/>
                  </a:lnTo>
                  <a:lnTo>
                    <a:pt x="298170" y="71208"/>
                  </a:lnTo>
                  <a:lnTo>
                    <a:pt x="253019" y="90069"/>
                  </a:lnTo>
                  <a:lnTo>
                    <a:pt x="201710" y="99500"/>
                  </a:lnTo>
                  <a:lnTo>
                    <a:pt x="148315" y="99500"/>
                  </a:lnTo>
                  <a:lnTo>
                    <a:pt x="96907" y="90069"/>
                  </a:lnTo>
                  <a:lnTo>
                    <a:pt x="51562" y="71208"/>
                  </a:lnTo>
                  <a:lnTo>
                    <a:pt x="12841" y="37923"/>
                  </a:lnTo>
                  <a:lnTo>
                    <a:pt x="3204" y="19250"/>
                  </a:lnTo>
                  <a:lnTo>
                    <a:pt x="0" y="0"/>
                  </a:lnTo>
                  <a:close/>
                </a:path>
              </a:pathLst>
            </a:custGeom>
            <a:solidFill>
              <a:srgbClr val="F8BD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73" name="Google Shape;1573;p9"/>
            <p:cNvSpPr/>
            <p:nvPr/>
          </p:nvSpPr>
          <p:spPr>
            <a:xfrm>
              <a:off x="6704944" y="3284008"/>
              <a:ext cx="348615" cy="198755"/>
            </a:xfrm>
            <a:custGeom>
              <a:avLst/>
              <a:gdLst/>
              <a:ahLst/>
              <a:cxnLst/>
              <a:rect l="l" t="t" r="r" b="b"/>
              <a:pathLst>
                <a:path w="348615" h="198754" extrusionOk="0">
                  <a:moveTo>
                    <a:pt x="200523" y="0"/>
                  </a:moveTo>
                  <a:lnTo>
                    <a:pt x="147124" y="0"/>
                  </a:lnTo>
                  <a:lnTo>
                    <a:pt x="95810" y="9424"/>
                  </a:lnTo>
                  <a:lnTo>
                    <a:pt x="50657" y="28273"/>
                  </a:lnTo>
                  <a:lnTo>
                    <a:pt x="12548" y="61292"/>
                  </a:lnTo>
                  <a:lnTo>
                    <a:pt x="0" y="98966"/>
                  </a:lnTo>
                  <a:lnTo>
                    <a:pt x="12973" y="136713"/>
                  </a:lnTo>
                  <a:lnTo>
                    <a:pt x="51431" y="169954"/>
                  </a:lnTo>
                  <a:lnTo>
                    <a:pt x="96772" y="188803"/>
                  </a:lnTo>
                  <a:lnTo>
                    <a:pt x="148179" y="198227"/>
                  </a:lnTo>
                  <a:lnTo>
                    <a:pt x="201576" y="198227"/>
                  </a:lnTo>
                  <a:lnTo>
                    <a:pt x="252888" y="188803"/>
                  </a:lnTo>
                  <a:lnTo>
                    <a:pt x="290427" y="173132"/>
                  </a:lnTo>
                  <a:lnTo>
                    <a:pt x="174545" y="173132"/>
                  </a:lnTo>
                  <a:lnTo>
                    <a:pt x="126361" y="167715"/>
                  </a:lnTo>
                  <a:lnTo>
                    <a:pt x="85020" y="151856"/>
                  </a:lnTo>
                  <a:lnTo>
                    <a:pt x="84388" y="151856"/>
                  </a:lnTo>
                  <a:lnTo>
                    <a:pt x="56015" y="127438"/>
                  </a:lnTo>
                  <a:lnTo>
                    <a:pt x="46475" y="99696"/>
                  </a:lnTo>
                  <a:lnTo>
                    <a:pt x="55695" y="71952"/>
                  </a:lnTo>
                  <a:lnTo>
                    <a:pt x="83600" y="47526"/>
                  </a:lnTo>
                  <a:lnTo>
                    <a:pt x="125801" y="31288"/>
                  </a:lnTo>
                  <a:lnTo>
                    <a:pt x="174004" y="25876"/>
                  </a:lnTo>
                  <a:lnTo>
                    <a:pt x="291500" y="25876"/>
                  </a:lnTo>
                  <a:lnTo>
                    <a:pt x="251929" y="9424"/>
                  </a:lnTo>
                  <a:lnTo>
                    <a:pt x="200523" y="0"/>
                  </a:lnTo>
                  <a:close/>
                </a:path>
                <a:path w="348615" h="198754" extrusionOk="0">
                  <a:moveTo>
                    <a:pt x="291500" y="25876"/>
                  </a:moveTo>
                  <a:lnTo>
                    <a:pt x="174004" y="25876"/>
                  </a:lnTo>
                  <a:lnTo>
                    <a:pt x="222280" y="31288"/>
                  </a:lnTo>
                  <a:lnTo>
                    <a:pt x="264702" y="47526"/>
                  </a:lnTo>
                  <a:lnTo>
                    <a:pt x="292848" y="71730"/>
                  </a:lnTo>
                  <a:lnTo>
                    <a:pt x="302137" y="98966"/>
                  </a:lnTo>
                  <a:lnTo>
                    <a:pt x="302157" y="99696"/>
                  </a:lnTo>
                  <a:lnTo>
                    <a:pt x="293008" y="127052"/>
                  </a:lnTo>
                  <a:lnTo>
                    <a:pt x="265096" y="151463"/>
                  </a:lnTo>
                  <a:lnTo>
                    <a:pt x="222729" y="167715"/>
                  </a:lnTo>
                  <a:lnTo>
                    <a:pt x="174545" y="173132"/>
                  </a:lnTo>
                  <a:lnTo>
                    <a:pt x="290427" y="173132"/>
                  </a:lnTo>
                  <a:lnTo>
                    <a:pt x="298040" y="169954"/>
                  </a:lnTo>
                  <a:lnTo>
                    <a:pt x="336149" y="136935"/>
                  </a:lnTo>
                  <a:lnTo>
                    <a:pt x="348552" y="99696"/>
                  </a:lnTo>
                  <a:lnTo>
                    <a:pt x="348596" y="98966"/>
                  </a:lnTo>
                  <a:lnTo>
                    <a:pt x="335723" y="61514"/>
                  </a:lnTo>
                  <a:lnTo>
                    <a:pt x="297265" y="28273"/>
                  </a:lnTo>
                  <a:lnTo>
                    <a:pt x="291500" y="25876"/>
                  </a:lnTo>
                  <a:close/>
                </a:path>
                <a:path w="348615" h="198754" extrusionOk="0">
                  <a:moveTo>
                    <a:pt x="83994" y="151463"/>
                  </a:moveTo>
                  <a:lnTo>
                    <a:pt x="84388" y="151856"/>
                  </a:lnTo>
                  <a:lnTo>
                    <a:pt x="85020" y="151856"/>
                  </a:lnTo>
                  <a:lnTo>
                    <a:pt x="83994" y="151463"/>
                  </a:lnTo>
                  <a:close/>
                </a:path>
              </a:pathLst>
            </a:custGeom>
            <a:solidFill>
              <a:srgbClr val="F7C1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74" name="Google Shape;1574;p9"/>
            <p:cNvSpPr/>
            <p:nvPr/>
          </p:nvSpPr>
          <p:spPr>
            <a:xfrm>
              <a:off x="6751259" y="3309106"/>
              <a:ext cx="256540" cy="147955"/>
            </a:xfrm>
            <a:custGeom>
              <a:avLst/>
              <a:gdLst/>
              <a:ahLst/>
              <a:cxnLst/>
              <a:rect l="l" t="t" r="r" b="b"/>
              <a:pathLst>
                <a:path w="256540" h="147954" extrusionOk="0">
                  <a:moveTo>
                    <a:pt x="127313" y="0"/>
                  </a:moveTo>
                  <a:lnTo>
                    <a:pt x="79119" y="5414"/>
                  </a:lnTo>
                  <a:lnTo>
                    <a:pt x="36922" y="21659"/>
                  </a:lnTo>
                  <a:lnTo>
                    <a:pt x="9070" y="46078"/>
                  </a:lnTo>
                  <a:lnTo>
                    <a:pt x="0" y="73628"/>
                  </a:lnTo>
                  <a:lnTo>
                    <a:pt x="54" y="74160"/>
                  </a:lnTo>
                  <a:lnTo>
                    <a:pt x="9487" y="101559"/>
                  </a:lnTo>
                  <a:lnTo>
                    <a:pt x="37684" y="125977"/>
                  </a:lnTo>
                  <a:lnTo>
                    <a:pt x="80105" y="142229"/>
                  </a:lnTo>
                  <a:lnTo>
                    <a:pt x="128377" y="147647"/>
                  </a:lnTo>
                  <a:lnTo>
                    <a:pt x="176575" y="142229"/>
                  </a:lnTo>
                  <a:lnTo>
                    <a:pt x="218774" y="125977"/>
                  </a:lnTo>
                  <a:lnTo>
                    <a:pt x="232173" y="114433"/>
                  </a:lnTo>
                  <a:lnTo>
                    <a:pt x="128807" y="114433"/>
                  </a:lnTo>
                  <a:lnTo>
                    <a:pt x="114999" y="113705"/>
                  </a:lnTo>
                  <a:lnTo>
                    <a:pt x="69475" y="95982"/>
                  </a:lnTo>
                  <a:lnTo>
                    <a:pt x="57948" y="74160"/>
                  </a:lnTo>
                  <a:lnTo>
                    <a:pt x="57865" y="73628"/>
                  </a:lnTo>
                  <a:lnTo>
                    <a:pt x="58736" y="67134"/>
                  </a:lnTo>
                  <a:lnTo>
                    <a:pt x="61351" y="60971"/>
                  </a:lnTo>
                  <a:lnTo>
                    <a:pt x="65708" y="55167"/>
                  </a:lnTo>
                  <a:lnTo>
                    <a:pt x="71809" y="49752"/>
                  </a:lnTo>
                  <a:lnTo>
                    <a:pt x="59401" y="42830"/>
                  </a:lnTo>
                  <a:lnTo>
                    <a:pt x="72978" y="34753"/>
                  </a:lnTo>
                  <a:lnTo>
                    <a:pt x="105967" y="34753"/>
                  </a:lnTo>
                  <a:lnTo>
                    <a:pt x="112556" y="33486"/>
                  </a:lnTo>
                  <a:lnTo>
                    <a:pt x="112373" y="33486"/>
                  </a:lnTo>
                  <a:lnTo>
                    <a:pt x="123003" y="32429"/>
                  </a:lnTo>
                  <a:lnTo>
                    <a:pt x="134914" y="32272"/>
                  </a:lnTo>
                  <a:lnTo>
                    <a:pt x="230207" y="32272"/>
                  </a:lnTo>
                  <a:lnTo>
                    <a:pt x="218380" y="22028"/>
                  </a:lnTo>
                  <a:lnTo>
                    <a:pt x="217999" y="21659"/>
                  </a:lnTo>
                  <a:lnTo>
                    <a:pt x="175581" y="5414"/>
                  </a:lnTo>
                  <a:lnTo>
                    <a:pt x="127313" y="0"/>
                  </a:lnTo>
                  <a:close/>
                </a:path>
                <a:path w="256540" h="147954" extrusionOk="0">
                  <a:moveTo>
                    <a:pt x="169929" y="106356"/>
                  </a:moveTo>
                  <a:lnTo>
                    <a:pt x="160554" y="109723"/>
                  </a:lnTo>
                  <a:lnTo>
                    <a:pt x="150530" y="112266"/>
                  </a:lnTo>
                  <a:lnTo>
                    <a:pt x="139926" y="113873"/>
                  </a:lnTo>
                  <a:lnTo>
                    <a:pt x="128807" y="114433"/>
                  </a:lnTo>
                  <a:lnTo>
                    <a:pt x="232173" y="114433"/>
                  </a:lnTo>
                  <a:lnTo>
                    <a:pt x="233514" y="113277"/>
                  </a:lnTo>
                  <a:lnTo>
                    <a:pt x="182325" y="113277"/>
                  </a:lnTo>
                  <a:lnTo>
                    <a:pt x="169929" y="106356"/>
                  </a:lnTo>
                  <a:close/>
                </a:path>
                <a:path w="256540" h="147954" extrusionOk="0">
                  <a:moveTo>
                    <a:pt x="248241" y="51288"/>
                  </a:moveTo>
                  <a:lnTo>
                    <a:pt x="187367" y="51288"/>
                  </a:lnTo>
                  <a:lnTo>
                    <a:pt x="193898" y="57159"/>
                  </a:lnTo>
                  <a:lnTo>
                    <a:pt x="198320" y="63280"/>
                  </a:lnTo>
                  <a:lnTo>
                    <a:pt x="200561" y="69759"/>
                  </a:lnTo>
                  <a:lnTo>
                    <a:pt x="200549" y="76701"/>
                  </a:lnTo>
                  <a:lnTo>
                    <a:pt x="198760" y="82086"/>
                  </a:lnTo>
                  <a:lnTo>
                    <a:pt x="198655" y="82403"/>
                  </a:lnTo>
                  <a:lnTo>
                    <a:pt x="195312" y="87920"/>
                  </a:lnTo>
                  <a:lnTo>
                    <a:pt x="190514" y="93216"/>
                  </a:lnTo>
                  <a:lnTo>
                    <a:pt x="184255" y="98253"/>
                  </a:lnTo>
                  <a:lnTo>
                    <a:pt x="196295" y="105200"/>
                  </a:lnTo>
                  <a:lnTo>
                    <a:pt x="182718" y="113277"/>
                  </a:lnTo>
                  <a:lnTo>
                    <a:pt x="233514" y="113277"/>
                  </a:lnTo>
                  <a:lnTo>
                    <a:pt x="246851" y="101786"/>
                  </a:lnTo>
                  <a:lnTo>
                    <a:pt x="256096" y="74160"/>
                  </a:lnTo>
                  <a:lnTo>
                    <a:pt x="248241" y="51288"/>
                  </a:lnTo>
                  <a:close/>
                </a:path>
                <a:path w="256540" h="147954" extrusionOk="0">
                  <a:moveTo>
                    <a:pt x="127651" y="52825"/>
                  </a:moveTo>
                  <a:lnTo>
                    <a:pt x="121441" y="53219"/>
                  </a:lnTo>
                  <a:lnTo>
                    <a:pt x="117186" y="53613"/>
                  </a:lnTo>
                  <a:lnTo>
                    <a:pt x="113287" y="54375"/>
                  </a:lnTo>
                  <a:lnTo>
                    <a:pt x="109820" y="55911"/>
                  </a:lnTo>
                  <a:lnTo>
                    <a:pt x="159058" y="84016"/>
                  </a:lnTo>
                  <a:lnTo>
                    <a:pt x="161776" y="82086"/>
                  </a:lnTo>
                  <a:lnTo>
                    <a:pt x="162932" y="79787"/>
                  </a:lnTo>
                  <a:lnTo>
                    <a:pt x="163706" y="77489"/>
                  </a:lnTo>
                  <a:lnTo>
                    <a:pt x="164725" y="74160"/>
                  </a:lnTo>
                  <a:lnTo>
                    <a:pt x="164829" y="73818"/>
                  </a:lnTo>
                  <a:lnTo>
                    <a:pt x="164888" y="73628"/>
                  </a:lnTo>
                  <a:lnTo>
                    <a:pt x="163325" y="70173"/>
                  </a:lnTo>
                  <a:lnTo>
                    <a:pt x="159899" y="67134"/>
                  </a:lnTo>
                  <a:lnTo>
                    <a:pt x="159764" y="67134"/>
                  </a:lnTo>
                  <a:lnTo>
                    <a:pt x="179955" y="55543"/>
                  </a:lnTo>
                  <a:lnTo>
                    <a:pt x="139272" y="55543"/>
                  </a:lnTo>
                  <a:lnTo>
                    <a:pt x="133836" y="53219"/>
                  </a:lnTo>
                  <a:lnTo>
                    <a:pt x="127651" y="52825"/>
                  </a:lnTo>
                  <a:close/>
                </a:path>
                <a:path w="256540" h="147954" extrusionOk="0">
                  <a:moveTo>
                    <a:pt x="230207" y="32272"/>
                  </a:moveTo>
                  <a:lnTo>
                    <a:pt x="134914" y="32272"/>
                  </a:lnTo>
                  <a:lnTo>
                    <a:pt x="146215" y="33486"/>
                  </a:lnTo>
                  <a:lnTo>
                    <a:pt x="156864" y="36001"/>
                  </a:lnTo>
                  <a:lnTo>
                    <a:pt x="166818" y="39744"/>
                  </a:lnTo>
                  <a:lnTo>
                    <a:pt x="139272" y="55543"/>
                  </a:lnTo>
                  <a:lnTo>
                    <a:pt x="179955" y="55543"/>
                  </a:lnTo>
                  <a:lnTo>
                    <a:pt x="187367" y="51288"/>
                  </a:lnTo>
                  <a:lnTo>
                    <a:pt x="248241" y="51288"/>
                  </a:lnTo>
                  <a:lnTo>
                    <a:pt x="246581" y="46455"/>
                  </a:lnTo>
                  <a:lnTo>
                    <a:pt x="230207" y="32272"/>
                  </a:lnTo>
                  <a:close/>
                </a:path>
                <a:path w="256540" h="147954" extrusionOk="0">
                  <a:moveTo>
                    <a:pt x="105967" y="34753"/>
                  </a:moveTo>
                  <a:lnTo>
                    <a:pt x="72978" y="34753"/>
                  </a:lnTo>
                  <a:lnTo>
                    <a:pt x="84992" y="41675"/>
                  </a:lnTo>
                  <a:lnTo>
                    <a:pt x="93714" y="38069"/>
                  </a:lnTo>
                  <a:lnTo>
                    <a:pt x="102978" y="35328"/>
                  </a:lnTo>
                  <a:lnTo>
                    <a:pt x="105967" y="34753"/>
                  </a:lnTo>
                  <a:close/>
                </a:path>
              </a:pathLst>
            </a:custGeom>
            <a:solidFill>
              <a:srgbClr val="F8BD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75" name="Google Shape;1575;p9"/>
            <p:cNvSpPr/>
            <p:nvPr/>
          </p:nvSpPr>
          <p:spPr>
            <a:xfrm>
              <a:off x="6809882" y="3358483"/>
              <a:ext cx="112395" cy="64769"/>
            </a:xfrm>
            <a:custGeom>
              <a:avLst/>
              <a:gdLst/>
              <a:ahLst/>
              <a:cxnLst/>
              <a:rect l="l" t="t" r="r" b="b"/>
              <a:pathLst>
                <a:path w="112395" h="64770" extrusionOk="0">
                  <a:moveTo>
                    <a:pt x="13969" y="0"/>
                  </a:moveTo>
                  <a:lnTo>
                    <a:pt x="7865" y="5410"/>
                  </a:lnTo>
                  <a:lnTo>
                    <a:pt x="3498" y="11215"/>
                  </a:lnTo>
                  <a:lnTo>
                    <a:pt x="875" y="17375"/>
                  </a:lnTo>
                  <a:lnTo>
                    <a:pt x="101" y="23101"/>
                  </a:lnTo>
                  <a:lnTo>
                    <a:pt x="0" y="23850"/>
                  </a:lnTo>
                  <a:lnTo>
                    <a:pt x="31921" y="58015"/>
                  </a:lnTo>
                  <a:lnTo>
                    <a:pt x="70967" y="64681"/>
                  </a:lnTo>
                  <a:lnTo>
                    <a:pt x="82019" y="64172"/>
                  </a:lnTo>
                  <a:lnTo>
                    <a:pt x="92530" y="62650"/>
                  </a:lnTo>
                  <a:lnTo>
                    <a:pt x="102534" y="60121"/>
                  </a:lnTo>
                  <a:lnTo>
                    <a:pt x="112064" y="56591"/>
                  </a:lnTo>
                  <a:lnTo>
                    <a:pt x="89850" y="43891"/>
                  </a:lnTo>
                  <a:lnTo>
                    <a:pt x="72897" y="43891"/>
                  </a:lnTo>
                  <a:lnTo>
                    <a:pt x="66134" y="43295"/>
                  </a:lnTo>
                  <a:lnTo>
                    <a:pt x="36448" y="28473"/>
                  </a:lnTo>
                  <a:lnTo>
                    <a:pt x="36448" y="23101"/>
                  </a:lnTo>
                  <a:lnTo>
                    <a:pt x="36080" y="20015"/>
                  </a:lnTo>
                  <a:lnTo>
                    <a:pt x="37201" y="17375"/>
                  </a:lnTo>
                  <a:lnTo>
                    <a:pt x="39166" y="14630"/>
                  </a:lnTo>
                  <a:lnTo>
                    <a:pt x="13969" y="0"/>
                  </a:lnTo>
                  <a:close/>
                </a:path>
                <a:path w="112395" h="64770" extrusionOk="0">
                  <a:moveTo>
                    <a:pt x="86635" y="42052"/>
                  </a:moveTo>
                  <a:lnTo>
                    <a:pt x="86195" y="42052"/>
                  </a:lnTo>
                  <a:lnTo>
                    <a:pt x="81826" y="43497"/>
                  </a:lnTo>
                  <a:lnTo>
                    <a:pt x="77177" y="43891"/>
                  </a:lnTo>
                  <a:lnTo>
                    <a:pt x="89850" y="43891"/>
                  </a:lnTo>
                  <a:lnTo>
                    <a:pt x="86635" y="42052"/>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576" name="Google Shape;1576;p9"/>
            <p:cNvPicPr preferRelativeResize="0"/>
            <p:nvPr/>
          </p:nvPicPr>
          <p:blipFill rotWithShape="1">
            <a:blip r:embed="rId42">
              <a:alphaModFix/>
            </a:blip>
            <a:srcRect/>
            <a:stretch/>
          </p:blipFill>
          <p:spPr>
            <a:xfrm>
              <a:off x="6715282" y="3417396"/>
              <a:ext cx="327647" cy="101621"/>
            </a:xfrm>
            <a:prstGeom prst="rect">
              <a:avLst/>
            </a:prstGeom>
            <a:noFill/>
            <a:ln>
              <a:noFill/>
            </a:ln>
          </p:spPr>
        </p:pic>
        <p:sp>
          <p:nvSpPr>
            <p:cNvPr id="1577" name="Google Shape;1577;p9"/>
            <p:cNvSpPr/>
            <p:nvPr/>
          </p:nvSpPr>
          <p:spPr>
            <a:xfrm>
              <a:off x="6836641" y="3299193"/>
              <a:ext cx="81915" cy="23495"/>
            </a:xfrm>
            <a:custGeom>
              <a:avLst/>
              <a:gdLst/>
              <a:ahLst/>
              <a:cxnLst/>
              <a:rect l="l" t="t" r="r" b="b"/>
              <a:pathLst>
                <a:path w="81915" h="23495" extrusionOk="0">
                  <a:moveTo>
                    <a:pt x="49922" y="8"/>
                  </a:moveTo>
                  <a:lnTo>
                    <a:pt x="8668" y="5638"/>
                  </a:lnTo>
                  <a:lnTo>
                    <a:pt x="0" y="9245"/>
                  </a:lnTo>
                  <a:lnTo>
                    <a:pt x="24828" y="23482"/>
                  </a:lnTo>
                  <a:lnTo>
                    <a:pt x="28689" y="21945"/>
                  </a:lnTo>
                  <a:lnTo>
                    <a:pt x="32194" y="20789"/>
                  </a:lnTo>
                  <a:lnTo>
                    <a:pt x="36449" y="20789"/>
                  </a:lnTo>
                  <a:lnTo>
                    <a:pt x="42659" y="20421"/>
                  </a:lnTo>
                  <a:lnTo>
                    <a:pt x="48488" y="21183"/>
                  </a:lnTo>
                  <a:lnTo>
                    <a:pt x="54279" y="23114"/>
                  </a:lnTo>
                  <a:lnTo>
                    <a:pt x="81826" y="7315"/>
                  </a:lnTo>
                  <a:lnTo>
                    <a:pt x="71872" y="3627"/>
                  </a:lnTo>
                  <a:lnTo>
                    <a:pt x="61223" y="1204"/>
                  </a:lnTo>
                  <a:lnTo>
                    <a:pt x="49922" y="8"/>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78" name="Google Shape;1578;p9"/>
            <p:cNvSpPr/>
            <p:nvPr/>
          </p:nvSpPr>
          <p:spPr>
            <a:xfrm>
              <a:off x="6845175" y="3330778"/>
              <a:ext cx="50800" cy="29845"/>
            </a:xfrm>
            <a:custGeom>
              <a:avLst/>
              <a:gdLst/>
              <a:ahLst/>
              <a:cxnLst/>
              <a:rect l="l" t="t" r="r" b="b"/>
              <a:pathLst>
                <a:path w="50800" h="29845" extrusionOk="0">
                  <a:moveTo>
                    <a:pt x="3111" y="0"/>
                  </a:moveTo>
                  <a:lnTo>
                    <a:pt x="1155" y="2679"/>
                  </a:lnTo>
                  <a:lnTo>
                    <a:pt x="393" y="5372"/>
                  </a:lnTo>
                  <a:lnTo>
                    <a:pt x="393" y="8458"/>
                  </a:lnTo>
                  <a:lnTo>
                    <a:pt x="0" y="8458"/>
                  </a:lnTo>
                  <a:lnTo>
                    <a:pt x="36448" y="29248"/>
                  </a:lnTo>
                  <a:lnTo>
                    <a:pt x="41490" y="29248"/>
                  </a:lnTo>
                  <a:lnTo>
                    <a:pt x="46532" y="28473"/>
                  </a:lnTo>
                  <a:lnTo>
                    <a:pt x="50787" y="27317"/>
                  </a:lnTo>
                  <a:lnTo>
                    <a:pt x="3111" y="0"/>
                  </a:lnTo>
                  <a:close/>
                </a:path>
              </a:pathLst>
            </a:custGeom>
            <a:solidFill>
              <a:srgbClr val="F4BD3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79" name="Google Shape;1579;p9"/>
            <p:cNvSpPr/>
            <p:nvPr/>
          </p:nvSpPr>
          <p:spPr>
            <a:xfrm>
              <a:off x="6811048" y="3301530"/>
              <a:ext cx="141605" cy="78740"/>
            </a:xfrm>
            <a:custGeom>
              <a:avLst/>
              <a:gdLst/>
              <a:ahLst/>
              <a:cxnLst/>
              <a:rect l="l" t="t" r="r" b="b"/>
              <a:pathLst>
                <a:path w="141604" h="78739" extrusionOk="0">
                  <a:moveTo>
                    <a:pt x="136867" y="70446"/>
                  </a:moveTo>
                  <a:lnTo>
                    <a:pt x="99656" y="49263"/>
                  </a:lnTo>
                  <a:lnTo>
                    <a:pt x="50419" y="20764"/>
                  </a:lnTo>
                  <a:lnTo>
                    <a:pt x="25590" y="6921"/>
                  </a:lnTo>
                  <a:lnTo>
                    <a:pt x="13576" y="0"/>
                  </a:lnTo>
                  <a:lnTo>
                    <a:pt x="0" y="7670"/>
                  </a:lnTo>
                  <a:lnTo>
                    <a:pt x="12407" y="14986"/>
                  </a:lnTo>
                  <a:lnTo>
                    <a:pt x="85305" y="56578"/>
                  </a:lnTo>
                  <a:lnTo>
                    <a:pt x="122923" y="78524"/>
                  </a:lnTo>
                  <a:lnTo>
                    <a:pt x="136867" y="70446"/>
                  </a:lnTo>
                  <a:close/>
                </a:path>
                <a:path w="141604" h="78739" extrusionOk="0">
                  <a:moveTo>
                    <a:pt x="141211" y="34937"/>
                  </a:moveTo>
                  <a:lnTo>
                    <a:pt x="139065" y="28371"/>
                  </a:lnTo>
                  <a:lnTo>
                    <a:pt x="134658" y="22237"/>
                  </a:lnTo>
                  <a:lnTo>
                    <a:pt x="127965" y="16522"/>
                  </a:lnTo>
                  <a:lnTo>
                    <a:pt x="100418" y="32321"/>
                  </a:lnTo>
                  <a:lnTo>
                    <a:pt x="103911" y="35775"/>
                  </a:lnTo>
                  <a:lnTo>
                    <a:pt x="105092" y="39255"/>
                  </a:lnTo>
                  <a:lnTo>
                    <a:pt x="104305" y="42722"/>
                  </a:lnTo>
                  <a:lnTo>
                    <a:pt x="104698" y="42722"/>
                  </a:lnTo>
                  <a:lnTo>
                    <a:pt x="103911" y="45021"/>
                  </a:lnTo>
                  <a:lnTo>
                    <a:pt x="102374" y="47320"/>
                  </a:lnTo>
                  <a:lnTo>
                    <a:pt x="100050" y="49250"/>
                  </a:lnTo>
                  <a:lnTo>
                    <a:pt x="124853" y="63487"/>
                  </a:lnTo>
                  <a:lnTo>
                    <a:pt x="131318" y="58508"/>
                  </a:lnTo>
                  <a:lnTo>
                    <a:pt x="136194" y="53301"/>
                  </a:lnTo>
                  <a:lnTo>
                    <a:pt x="139471" y="47802"/>
                  </a:lnTo>
                  <a:lnTo>
                    <a:pt x="141147" y="41935"/>
                  </a:lnTo>
                  <a:lnTo>
                    <a:pt x="141211" y="34937"/>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80" name="Google Shape;1580;p9"/>
            <p:cNvSpPr/>
            <p:nvPr/>
          </p:nvSpPr>
          <p:spPr>
            <a:xfrm>
              <a:off x="6704812" y="3340381"/>
              <a:ext cx="349250" cy="135255"/>
            </a:xfrm>
            <a:custGeom>
              <a:avLst/>
              <a:gdLst/>
              <a:ahLst/>
              <a:cxnLst/>
              <a:rect l="l" t="t" r="r" b="b"/>
              <a:pathLst>
                <a:path w="349250" h="135254" extrusionOk="0">
                  <a:moveTo>
                    <a:pt x="0" y="0"/>
                  </a:moveTo>
                  <a:lnTo>
                    <a:pt x="0" y="35433"/>
                  </a:lnTo>
                  <a:lnTo>
                    <a:pt x="3204" y="54676"/>
                  </a:lnTo>
                  <a:lnTo>
                    <a:pt x="28948" y="90863"/>
                  </a:lnTo>
                  <a:lnTo>
                    <a:pt x="96907" y="125496"/>
                  </a:lnTo>
                  <a:lnTo>
                    <a:pt x="148315" y="134924"/>
                  </a:lnTo>
                  <a:lnTo>
                    <a:pt x="201710" y="134924"/>
                  </a:lnTo>
                  <a:lnTo>
                    <a:pt x="253019" y="125496"/>
                  </a:lnTo>
                  <a:lnTo>
                    <a:pt x="298170" y="106641"/>
                  </a:lnTo>
                  <a:lnTo>
                    <a:pt x="336230" y="73591"/>
                  </a:lnTo>
                  <a:lnTo>
                    <a:pt x="348983" y="36207"/>
                  </a:lnTo>
                  <a:lnTo>
                    <a:pt x="348983" y="787"/>
                  </a:lnTo>
                  <a:lnTo>
                    <a:pt x="345789" y="19743"/>
                  </a:lnTo>
                  <a:lnTo>
                    <a:pt x="336230" y="38168"/>
                  </a:lnTo>
                  <a:lnTo>
                    <a:pt x="320345" y="55513"/>
                  </a:lnTo>
                  <a:lnTo>
                    <a:pt x="298170" y="71234"/>
                  </a:lnTo>
                  <a:lnTo>
                    <a:pt x="253019" y="90083"/>
                  </a:lnTo>
                  <a:lnTo>
                    <a:pt x="201710" y="99507"/>
                  </a:lnTo>
                  <a:lnTo>
                    <a:pt x="148315" y="99507"/>
                  </a:lnTo>
                  <a:lnTo>
                    <a:pt x="96907" y="90083"/>
                  </a:lnTo>
                  <a:lnTo>
                    <a:pt x="51562" y="71234"/>
                  </a:lnTo>
                  <a:lnTo>
                    <a:pt x="12841" y="37936"/>
                  </a:lnTo>
                  <a:lnTo>
                    <a:pt x="3204" y="19261"/>
                  </a:lnTo>
                  <a:lnTo>
                    <a:pt x="0" y="0"/>
                  </a:lnTo>
                  <a:close/>
                </a:path>
              </a:pathLst>
            </a:custGeom>
            <a:solidFill>
              <a:srgbClr val="F8BD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81" name="Google Shape;1581;p9"/>
            <p:cNvSpPr/>
            <p:nvPr/>
          </p:nvSpPr>
          <p:spPr>
            <a:xfrm>
              <a:off x="6704944" y="3241278"/>
              <a:ext cx="348615" cy="198755"/>
            </a:xfrm>
            <a:custGeom>
              <a:avLst/>
              <a:gdLst/>
              <a:ahLst/>
              <a:cxnLst/>
              <a:rect l="l" t="t" r="r" b="b"/>
              <a:pathLst>
                <a:path w="348615" h="198754" extrusionOk="0">
                  <a:moveTo>
                    <a:pt x="200523" y="0"/>
                  </a:moveTo>
                  <a:lnTo>
                    <a:pt x="147124" y="0"/>
                  </a:lnTo>
                  <a:lnTo>
                    <a:pt x="95810" y="9430"/>
                  </a:lnTo>
                  <a:lnTo>
                    <a:pt x="50657" y="28291"/>
                  </a:lnTo>
                  <a:lnTo>
                    <a:pt x="12548" y="61299"/>
                  </a:lnTo>
                  <a:lnTo>
                    <a:pt x="0" y="98971"/>
                  </a:lnTo>
                  <a:lnTo>
                    <a:pt x="12973" y="136717"/>
                  </a:lnTo>
                  <a:lnTo>
                    <a:pt x="51431" y="169947"/>
                  </a:lnTo>
                  <a:lnTo>
                    <a:pt x="96772" y="188796"/>
                  </a:lnTo>
                  <a:lnTo>
                    <a:pt x="148179" y="198220"/>
                  </a:lnTo>
                  <a:lnTo>
                    <a:pt x="201576" y="198220"/>
                  </a:lnTo>
                  <a:lnTo>
                    <a:pt x="252888" y="188796"/>
                  </a:lnTo>
                  <a:lnTo>
                    <a:pt x="290427" y="173125"/>
                  </a:lnTo>
                  <a:lnTo>
                    <a:pt x="174545" y="173125"/>
                  </a:lnTo>
                  <a:lnTo>
                    <a:pt x="126361" y="167708"/>
                  </a:lnTo>
                  <a:lnTo>
                    <a:pt x="85020" y="151849"/>
                  </a:lnTo>
                  <a:lnTo>
                    <a:pt x="84388" y="151849"/>
                  </a:lnTo>
                  <a:lnTo>
                    <a:pt x="56015" y="127431"/>
                  </a:lnTo>
                  <a:lnTo>
                    <a:pt x="46475" y="99689"/>
                  </a:lnTo>
                  <a:lnTo>
                    <a:pt x="55695" y="71945"/>
                  </a:lnTo>
                  <a:lnTo>
                    <a:pt x="83600" y="47519"/>
                  </a:lnTo>
                  <a:lnTo>
                    <a:pt x="125801" y="31281"/>
                  </a:lnTo>
                  <a:lnTo>
                    <a:pt x="174004" y="25869"/>
                  </a:lnTo>
                  <a:lnTo>
                    <a:pt x="291442" y="25869"/>
                  </a:lnTo>
                  <a:lnTo>
                    <a:pt x="251929" y="9430"/>
                  </a:lnTo>
                  <a:lnTo>
                    <a:pt x="200523" y="0"/>
                  </a:lnTo>
                  <a:close/>
                </a:path>
                <a:path w="348615" h="198754" extrusionOk="0">
                  <a:moveTo>
                    <a:pt x="291442" y="25869"/>
                  </a:moveTo>
                  <a:lnTo>
                    <a:pt x="174004" y="25869"/>
                  </a:lnTo>
                  <a:lnTo>
                    <a:pt x="222280" y="31281"/>
                  </a:lnTo>
                  <a:lnTo>
                    <a:pt x="264702" y="47519"/>
                  </a:lnTo>
                  <a:lnTo>
                    <a:pt x="292848" y="71722"/>
                  </a:lnTo>
                  <a:lnTo>
                    <a:pt x="302142" y="98971"/>
                  </a:lnTo>
                  <a:lnTo>
                    <a:pt x="302157" y="99689"/>
                  </a:lnTo>
                  <a:lnTo>
                    <a:pt x="293008" y="127045"/>
                  </a:lnTo>
                  <a:lnTo>
                    <a:pt x="265096" y="151456"/>
                  </a:lnTo>
                  <a:lnTo>
                    <a:pt x="222729" y="167708"/>
                  </a:lnTo>
                  <a:lnTo>
                    <a:pt x="174545" y="173125"/>
                  </a:lnTo>
                  <a:lnTo>
                    <a:pt x="290427" y="173125"/>
                  </a:lnTo>
                  <a:lnTo>
                    <a:pt x="298040" y="169947"/>
                  </a:lnTo>
                  <a:lnTo>
                    <a:pt x="336149" y="136928"/>
                  </a:lnTo>
                  <a:lnTo>
                    <a:pt x="348553" y="99689"/>
                  </a:lnTo>
                  <a:lnTo>
                    <a:pt x="348599" y="98971"/>
                  </a:lnTo>
                  <a:lnTo>
                    <a:pt x="335723" y="61517"/>
                  </a:lnTo>
                  <a:lnTo>
                    <a:pt x="297265" y="28291"/>
                  </a:lnTo>
                  <a:lnTo>
                    <a:pt x="291442" y="25869"/>
                  </a:lnTo>
                  <a:close/>
                </a:path>
                <a:path w="348615" h="198754" extrusionOk="0">
                  <a:moveTo>
                    <a:pt x="83994" y="151456"/>
                  </a:moveTo>
                  <a:lnTo>
                    <a:pt x="84388" y="151849"/>
                  </a:lnTo>
                  <a:lnTo>
                    <a:pt x="85020" y="151849"/>
                  </a:lnTo>
                  <a:lnTo>
                    <a:pt x="83994" y="151456"/>
                  </a:lnTo>
                  <a:close/>
                </a:path>
              </a:pathLst>
            </a:custGeom>
            <a:solidFill>
              <a:srgbClr val="F7C1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82" name="Google Shape;1582;p9"/>
            <p:cNvSpPr/>
            <p:nvPr/>
          </p:nvSpPr>
          <p:spPr>
            <a:xfrm>
              <a:off x="6751196" y="3266391"/>
              <a:ext cx="256540" cy="147955"/>
            </a:xfrm>
            <a:custGeom>
              <a:avLst/>
              <a:gdLst/>
              <a:ahLst/>
              <a:cxnLst/>
              <a:rect l="l" t="t" r="r" b="b"/>
              <a:pathLst>
                <a:path w="256540" h="147954" extrusionOk="0">
                  <a:moveTo>
                    <a:pt x="127376" y="0"/>
                  </a:moveTo>
                  <a:lnTo>
                    <a:pt x="79182" y="5412"/>
                  </a:lnTo>
                  <a:lnTo>
                    <a:pt x="36985" y="21650"/>
                  </a:lnTo>
                  <a:lnTo>
                    <a:pt x="9133" y="46067"/>
                  </a:lnTo>
                  <a:lnTo>
                    <a:pt x="0" y="73806"/>
                  </a:lnTo>
                  <a:lnTo>
                    <a:pt x="9550" y="101549"/>
                  </a:lnTo>
                  <a:lnTo>
                    <a:pt x="37747" y="125980"/>
                  </a:lnTo>
                  <a:lnTo>
                    <a:pt x="80167" y="142218"/>
                  </a:lnTo>
                  <a:lnTo>
                    <a:pt x="128439" y="147631"/>
                  </a:lnTo>
                  <a:lnTo>
                    <a:pt x="176638" y="142218"/>
                  </a:lnTo>
                  <a:lnTo>
                    <a:pt x="218836" y="125980"/>
                  </a:lnTo>
                  <a:lnTo>
                    <a:pt x="231800" y="114804"/>
                  </a:lnTo>
                  <a:lnTo>
                    <a:pt x="128870" y="114804"/>
                  </a:lnTo>
                  <a:lnTo>
                    <a:pt x="115062" y="114077"/>
                  </a:lnTo>
                  <a:lnTo>
                    <a:pt x="69538" y="96350"/>
                  </a:lnTo>
                  <a:lnTo>
                    <a:pt x="57950" y="74144"/>
                  </a:lnTo>
                  <a:lnTo>
                    <a:pt x="57953" y="73806"/>
                  </a:lnTo>
                  <a:lnTo>
                    <a:pt x="58799" y="67506"/>
                  </a:lnTo>
                  <a:lnTo>
                    <a:pt x="61414" y="61342"/>
                  </a:lnTo>
                  <a:lnTo>
                    <a:pt x="65771" y="55538"/>
                  </a:lnTo>
                  <a:lnTo>
                    <a:pt x="71872" y="50123"/>
                  </a:lnTo>
                  <a:lnTo>
                    <a:pt x="59464" y="43202"/>
                  </a:lnTo>
                  <a:lnTo>
                    <a:pt x="73040" y="35125"/>
                  </a:lnTo>
                  <a:lnTo>
                    <a:pt x="106030" y="35125"/>
                  </a:lnTo>
                  <a:lnTo>
                    <a:pt x="112619" y="33858"/>
                  </a:lnTo>
                  <a:lnTo>
                    <a:pt x="112436" y="33858"/>
                  </a:lnTo>
                  <a:lnTo>
                    <a:pt x="123066" y="32800"/>
                  </a:lnTo>
                  <a:lnTo>
                    <a:pt x="134977" y="32643"/>
                  </a:lnTo>
                  <a:lnTo>
                    <a:pt x="230702" y="32643"/>
                  </a:lnTo>
                  <a:lnTo>
                    <a:pt x="218443" y="22031"/>
                  </a:lnTo>
                  <a:lnTo>
                    <a:pt x="218062" y="21650"/>
                  </a:lnTo>
                  <a:lnTo>
                    <a:pt x="175643" y="5412"/>
                  </a:lnTo>
                  <a:lnTo>
                    <a:pt x="127376" y="0"/>
                  </a:lnTo>
                  <a:close/>
                </a:path>
                <a:path w="256540" h="147954" extrusionOk="0">
                  <a:moveTo>
                    <a:pt x="169992" y="106727"/>
                  </a:moveTo>
                  <a:lnTo>
                    <a:pt x="160616" y="110095"/>
                  </a:lnTo>
                  <a:lnTo>
                    <a:pt x="150593" y="112637"/>
                  </a:lnTo>
                  <a:lnTo>
                    <a:pt x="139988" y="114244"/>
                  </a:lnTo>
                  <a:lnTo>
                    <a:pt x="128870" y="114804"/>
                  </a:lnTo>
                  <a:lnTo>
                    <a:pt x="231800" y="114804"/>
                  </a:lnTo>
                  <a:lnTo>
                    <a:pt x="233141" y="113649"/>
                  </a:lnTo>
                  <a:lnTo>
                    <a:pt x="182387" y="113649"/>
                  </a:lnTo>
                  <a:lnTo>
                    <a:pt x="169992" y="106727"/>
                  </a:lnTo>
                  <a:close/>
                </a:path>
                <a:path w="256540" h="147954" extrusionOk="0">
                  <a:moveTo>
                    <a:pt x="248435" y="51660"/>
                  </a:moveTo>
                  <a:lnTo>
                    <a:pt x="187429" y="51660"/>
                  </a:lnTo>
                  <a:lnTo>
                    <a:pt x="193961" y="57531"/>
                  </a:lnTo>
                  <a:lnTo>
                    <a:pt x="198383" y="63652"/>
                  </a:lnTo>
                  <a:lnTo>
                    <a:pt x="200624" y="70130"/>
                  </a:lnTo>
                  <a:lnTo>
                    <a:pt x="200612" y="77073"/>
                  </a:lnTo>
                  <a:lnTo>
                    <a:pt x="198823" y="82457"/>
                  </a:lnTo>
                  <a:lnTo>
                    <a:pt x="198718" y="82774"/>
                  </a:lnTo>
                  <a:lnTo>
                    <a:pt x="195375" y="88291"/>
                  </a:lnTo>
                  <a:lnTo>
                    <a:pt x="190577" y="93587"/>
                  </a:lnTo>
                  <a:lnTo>
                    <a:pt x="184318" y="98625"/>
                  </a:lnTo>
                  <a:lnTo>
                    <a:pt x="196357" y="105571"/>
                  </a:lnTo>
                  <a:lnTo>
                    <a:pt x="182781" y="113649"/>
                  </a:lnTo>
                  <a:lnTo>
                    <a:pt x="233141" y="113649"/>
                  </a:lnTo>
                  <a:lnTo>
                    <a:pt x="246914" y="101775"/>
                  </a:lnTo>
                  <a:lnTo>
                    <a:pt x="256158" y="74144"/>
                  </a:lnTo>
                  <a:lnTo>
                    <a:pt x="248435" y="51660"/>
                  </a:lnTo>
                  <a:close/>
                </a:path>
                <a:path w="256540" h="147954" extrusionOk="0">
                  <a:moveTo>
                    <a:pt x="127714" y="53197"/>
                  </a:moveTo>
                  <a:lnTo>
                    <a:pt x="121504" y="53590"/>
                  </a:lnTo>
                  <a:lnTo>
                    <a:pt x="117249" y="53984"/>
                  </a:lnTo>
                  <a:lnTo>
                    <a:pt x="113350" y="54746"/>
                  </a:lnTo>
                  <a:lnTo>
                    <a:pt x="109883" y="56283"/>
                  </a:lnTo>
                  <a:lnTo>
                    <a:pt x="159121" y="84388"/>
                  </a:lnTo>
                  <a:lnTo>
                    <a:pt x="161839" y="82457"/>
                  </a:lnTo>
                  <a:lnTo>
                    <a:pt x="162994" y="80159"/>
                  </a:lnTo>
                  <a:lnTo>
                    <a:pt x="163769" y="77835"/>
                  </a:lnTo>
                  <a:lnTo>
                    <a:pt x="164906" y="74144"/>
                  </a:lnTo>
                  <a:lnTo>
                    <a:pt x="164863" y="73806"/>
                  </a:lnTo>
                  <a:lnTo>
                    <a:pt x="163388" y="70519"/>
                  </a:lnTo>
                  <a:lnTo>
                    <a:pt x="159962" y="67506"/>
                  </a:lnTo>
                  <a:lnTo>
                    <a:pt x="159826" y="67506"/>
                  </a:lnTo>
                  <a:lnTo>
                    <a:pt x="180062" y="55889"/>
                  </a:lnTo>
                  <a:lnTo>
                    <a:pt x="139334" y="55889"/>
                  </a:lnTo>
                  <a:lnTo>
                    <a:pt x="133899" y="53590"/>
                  </a:lnTo>
                  <a:lnTo>
                    <a:pt x="127714" y="53197"/>
                  </a:lnTo>
                  <a:close/>
                </a:path>
                <a:path w="256540" h="147954" extrusionOk="0">
                  <a:moveTo>
                    <a:pt x="230702" y="32643"/>
                  </a:moveTo>
                  <a:lnTo>
                    <a:pt x="134977" y="32643"/>
                  </a:lnTo>
                  <a:lnTo>
                    <a:pt x="146278" y="33858"/>
                  </a:lnTo>
                  <a:lnTo>
                    <a:pt x="156927" y="36372"/>
                  </a:lnTo>
                  <a:lnTo>
                    <a:pt x="166881" y="40116"/>
                  </a:lnTo>
                  <a:lnTo>
                    <a:pt x="139334" y="55889"/>
                  </a:lnTo>
                  <a:lnTo>
                    <a:pt x="180062" y="55889"/>
                  </a:lnTo>
                  <a:lnTo>
                    <a:pt x="187429" y="51660"/>
                  </a:lnTo>
                  <a:lnTo>
                    <a:pt x="248435" y="51660"/>
                  </a:lnTo>
                  <a:lnTo>
                    <a:pt x="246643" y="46444"/>
                  </a:lnTo>
                  <a:lnTo>
                    <a:pt x="230702" y="32643"/>
                  </a:lnTo>
                  <a:close/>
                </a:path>
                <a:path w="256540" h="147954" extrusionOk="0">
                  <a:moveTo>
                    <a:pt x="106030" y="35125"/>
                  </a:moveTo>
                  <a:lnTo>
                    <a:pt x="73040" y="35125"/>
                  </a:lnTo>
                  <a:lnTo>
                    <a:pt x="85055" y="42046"/>
                  </a:lnTo>
                  <a:lnTo>
                    <a:pt x="93776" y="38440"/>
                  </a:lnTo>
                  <a:lnTo>
                    <a:pt x="103041" y="35699"/>
                  </a:lnTo>
                  <a:lnTo>
                    <a:pt x="106030" y="35125"/>
                  </a:lnTo>
                  <a:close/>
                </a:path>
              </a:pathLst>
            </a:custGeom>
            <a:solidFill>
              <a:srgbClr val="F8BD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83" name="Google Shape;1583;p9"/>
            <p:cNvSpPr/>
            <p:nvPr/>
          </p:nvSpPr>
          <p:spPr>
            <a:xfrm>
              <a:off x="6809882" y="3316137"/>
              <a:ext cx="112395" cy="64769"/>
            </a:xfrm>
            <a:custGeom>
              <a:avLst/>
              <a:gdLst/>
              <a:ahLst/>
              <a:cxnLst/>
              <a:rect l="l" t="t" r="r" b="b"/>
              <a:pathLst>
                <a:path w="112395" h="64770" extrusionOk="0">
                  <a:moveTo>
                    <a:pt x="13969" y="0"/>
                  </a:moveTo>
                  <a:lnTo>
                    <a:pt x="7865" y="5411"/>
                  </a:lnTo>
                  <a:lnTo>
                    <a:pt x="3498" y="11218"/>
                  </a:lnTo>
                  <a:lnTo>
                    <a:pt x="875" y="17386"/>
                  </a:lnTo>
                  <a:lnTo>
                    <a:pt x="104" y="23101"/>
                  </a:lnTo>
                  <a:lnTo>
                    <a:pt x="0" y="23875"/>
                  </a:lnTo>
                  <a:lnTo>
                    <a:pt x="31921" y="58015"/>
                  </a:lnTo>
                  <a:lnTo>
                    <a:pt x="70967" y="64681"/>
                  </a:lnTo>
                  <a:lnTo>
                    <a:pt x="82019" y="64172"/>
                  </a:lnTo>
                  <a:lnTo>
                    <a:pt x="92530" y="62650"/>
                  </a:lnTo>
                  <a:lnTo>
                    <a:pt x="102534" y="60121"/>
                  </a:lnTo>
                  <a:lnTo>
                    <a:pt x="112064" y="56591"/>
                  </a:lnTo>
                  <a:lnTo>
                    <a:pt x="89850" y="43891"/>
                  </a:lnTo>
                  <a:lnTo>
                    <a:pt x="72897" y="43891"/>
                  </a:lnTo>
                  <a:lnTo>
                    <a:pt x="66134" y="43295"/>
                  </a:lnTo>
                  <a:lnTo>
                    <a:pt x="36448" y="28473"/>
                  </a:lnTo>
                  <a:lnTo>
                    <a:pt x="36448" y="23101"/>
                  </a:lnTo>
                  <a:lnTo>
                    <a:pt x="36080" y="20015"/>
                  </a:lnTo>
                  <a:lnTo>
                    <a:pt x="37196" y="17386"/>
                  </a:lnTo>
                  <a:lnTo>
                    <a:pt x="39166" y="14630"/>
                  </a:lnTo>
                  <a:lnTo>
                    <a:pt x="13969" y="0"/>
                  </a:lnTo>
                  <a:close/>
                </a:path>
                <a:path w="112395" h="64770" extrusionOk="0">
                  <a:moveTo>
                    <a:pt x="86635" y="42052"/>
                  </a:moveTo>
                  <a:lnTo>
                    <a:pt x="86195" y="42052"/>
                  </a:lnTo>
                  <a:lnTo>
                    <a:pt x="81826" y="43497"/>
                  </a:lnTo>
                  <a:lnTo>
                    <a:pt x="77177" y="43891"/>
                  </a:lnTo>
                  <a:lnTo>
                    <a:pt x="89850" y="43891"/>
                  </a:lnTo>
                  <a:lnTo>
                    <a:pt x="86635" y="42052"/>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584" name="Google Shape;1584;p9"/>
            <p:cNvPicPr preferRelativeResize="0"/>
            <p:nvPr/>
          </p:nvPicPr>
          <p:blipFill rotWithShape="1">
            <a:blip r:embed="rId43">
              <a:alphaModFix/>
            </a:blip>
            <a:srcRect/>
            <a:stretch/>
          </p:blipFill>
          <p:spPr>
            <a:xfrm>
              <a:off x="6715282" y="3374660"/>
              <a:ext cx="327647" cy="101634"/>
            </a:xfrm>
            <a:prstGeom prst="rect">
              <a:avLst/>
            </a:prstGeom>
            <a:noFill/>
            <a:ln>
              <a:noFill/>
            </a:ln>
          </p:spPr>
        </p:pic>
        <p:sp>
          <p:nvSpPr>
            <p:cNvPr id="1585" name="Google Shape;1585;p9"/>
            <p:cNvSpPr/>
            <p:nvPr/>
          </p:nvSpPr>
          <p:spPr>
            <a:xfrm>
              <a:off x="6836641" y="3256459"/>
              <a:ext cx="81915" cy="23495"/>
            </a:xfrm>
            <a:custGeom>
              <a:avLst/>
              <a:gdLst/>
              <a:ahLst/>
              <a:cxnLst/>
              <a:rect l="l" t="t" r="r" b="b"/>
              <a:pathLst>
                <a:path w="81915" h="23495" extrusionOk="0">
                  <a:moveTo>
                    <a:pt x="49922" y="8"/>
                  </a:moveTo>
                  <a:lnTo>
                    <a:pt x="8668" y="5638"/>
                  </a:lnTo>
                  <a:lnTo>
                    <a:pt x="0" y="9245"/>
                  </a:lnTo>
                  <a:lnTo>
                    <a:pt x="24828" y="23482"/>
                  </a:lnTo>
                  <a:lnTo>
                    <a:pt x="28689" y="21945"/>
                  </a:lnTo>
                  <a:lnTo>
                    <a:pt x="32194" y="20789"/>
                  </a:lnTo>
                  <a:lnTo>
                    <a:pt x="36449" y="20789"/>
                  </a:lnTo>
                  <a:lnTo>
                    <a:pt x="42659" y="20396"/>
                  </a:lnTo>
                  <a:lnTo>
                    <a:pt x="48488" y="21183"/>
                  </a:lnTo>
                  <a:lnTo>
                    <a:pt x="54279" y="23114"/>
                  </a:lnTo>
                  <a:lnTo>
                    <a:pt x="81826" y="7315"/>
                  </a:lnTo>
                  <a:lnTo>
                    <a:pt x="71872" y="3627"/>
                  </a:lnTo>
                  <a:lnTo>
                    <a:pt x="61223" y="1204"/>
                  </a:lnTo>
                  <a:lnTo>
                    <a:pt x="49922" y="8"/>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86" name="Google Shape;1586;p9"/>
            <p:cNvSpPr/>
            <p:nvPr/>
          </p:nvSpPr>
          <p:spPr>
            <a:xfrm>
              <a:off x="6845175" y="3288042"/>
              <a:ext cx="50800" cy="29845"/>
            </a:xfrm>
            <a:custGeom>
              <a:avLst/>
              <a:gdLst/>
              <a:ahLst/>
              <a:cxnLst/>
              <a:rect l="l" t="t" r="r" b="b"/>
              <a:pathLst>
                <a:path w="50800" h="29845" extrusionOk="0">
                  <a:moveTo>
                    <a:pt x="3111" y="0"/>
                  </a:moveTo>
                  <a:lnTo>
                    <a:pt x="1155" y="2679"/>
                  </a:lnTo>
                  <a:lnTo>
                    <a:pt x="393" y="5372"/>
                  </a:lnTo>
                  <a:lnTo>
                    <a:pt x="393" y="8458"/>
                  </a:lnTo>
                  <a:lnTo>
                    <a:pt x="0" y="8458"/>
                  </a:lnTo>
                  <a:lnTo>
                    <a:pt x="36448" y="29248"/>
                  </a:lnTo>
                  <a:lnTo>
                    <a:pt x="41490" y="29248"/>
                  </a:lnTo>
                  <a:lnTo>
                    <a:pt x="46532" y="28473"/>
                  </a:lnTo>
                  <a:lnTo>
                    <a:pt x="50787" y="27317"/>
                  </a:lnTo>
                  <a:lnTo>
                    <a:pt x="3111" y="0"/>
                  </a:lnTo>
                  <a:close/>
                </a:path>
              </a:pathLst>
            </a:custGeom>
            <a:solidFill>
              <a:srgbClr val="F4BD3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87" name="Google Shape;1587;p9"/>
            <p:cNvSpPr/>
            <p:nvPr/>
          </p:nvSpPr>
          <p:spPr>
            <a:xfrm>
              <a:off x="6811048" y="3258794"/>
              <a:ext cx="141605" cy="78740"/>
            </a:xfrm>
            <a:custGeom>
              <a:avLst/>
              <a:gdLst/>
              <a:ahLst/>
              <a:cxnLst/>
              <a:rect l="l" t="t" r="r" b="b"/>
              <a:pathLst>
                <a:path w="141604" h="78739" extrusionOk="0">
                  <a:moveTo>
                    <a:pt x="136867" y="70446"/>
                  </a:moveTo>
                  <a:lnTo>
                    <a:pt x="13576" y="0"/>
                  </a:lnTo>
                  <a:lnTo>
                    <a:pt x="0" y="8064"/>
                  </a:lnTo>
                  <a:lnTo>
                    <a:pt x="12407" y="15011"/>
                  </a:lnTo>
                  <a:lnTo>
                    <a:pt x="37604" y="29641"/>
                  </a:lnTo>
                  <a:lnTo>
                    <a:pt x="85305" y="56578"/>
                  </a:lnTo>
                  <a:lnTo>
                    <a:pt x="122923" y="78524"/>
                  </a:lnTo>
                  <a:lnTo>
                    <a:pt x="136867" y="70446"/>
                  </a:lnTo>
                  <a:close/>
                </a:path>
                <a:path w="141604" h="78739" extrusionOk="0">
                  <a:moveTo>
                    <a:pt x="141211" y="34950"/>
                  </a:moveTo>
                  <a:lnTo>
                    <a:pt x="139065" y="28384"/>
                  </a:lnTo>
                  <a:lnTo>
                    <a:pt x="134658" y="22250"/>
                  </a:lnTo>
                  <a:lnTo>
                    <a:pt x="127965" y="16548"/>
                  </a:lnTo>
                  <a:lnTo>
                    <a:pt x="100418" y="32321"/>
                  </a:lnTo>
                  <a:lnTo>
                    <a:pt x="103911" y="35775"/>
                  </a:lnTo>
                  <a:lnTo>
                    <a:pt x="105092" y="39243"/>
                  </a:lnTo>
                  <a:lnTo>
                    <a:pt x="104305" y="42722"/>
                  </a:lnTo>
                  <a:lnTo>
                    <a:pt x="104698" y="42722"/>
                  </a:lnTo>
                  <a:lnTo>
                    <a:pt x="103911" y="45021"/>
                  </a:lnTo>
                  <a:lnTo>
                    <a:pt x="102374" y="47345"/>
                  </a:lnTo>
                  <a:lnTo>
                    <a:pt x="100050" y="49250"/>
                  </a:lnTo>
                  <a:lnTo>
                    <a:pt x="124853" y="63512"/>
                  </a:lnTo>
                  <a:lnTo>
                    <a:pt x="131318" y="58521"/>
                  </a:lnTo>
                  <a:lnTo>
                    <a:pt x="136194" y="53314"/>
                  </a:lnTo>
                  <a:lnTo>
                    <a:pt x="139471" y="47802"/>
                  </a:lnTo>
                  <a:lnTo>
                    <a:pt x="141147" y="41935"/>
                  </a:lnTo>
                  <a:lnTo>
                    <a:pt x="141211" y="34950"/>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88" name="Google Shape;1588;p9"/>
            <p:cNvSpPr/>
            <p:nvPr/>
          </p:nvSpPr>
          <p:spPr>
            <a:xfrm>
              <a:off x="6704812" y="3297645"/>
              <a:ext cx="349250" cy="135255"/>
            </a:xfrm>
            <a:custGeom>
              <a:avLst/>
              <a:gdLst/>
              <a:ahLst/>
              <a:cxnLst/>
              <a:rect l="l" t="t" r="r" b="b"/>
              <a:pathLst>
                <a:path w="349250" h="135254" extrusionOk="0">
                  <a:moveTo>
                    <a:pt x="0" y="0"/>
                  </a:moveTo>
                  <a:lnTo>
                    <a:pt x="0" y="35432"/>
                  </a:lnTo>
                  <a:lnTo>
                    <a:pt x="3204" y="54676"/>
                  </a:lnTo>
                  <a:lnTo>
                    <a:pt x="28948" y="90863"/>
                  </a:lnTo>
                  <a:lnTo>
                    <a:pt x="96907" y="125496"/>
                  </a:lnTo>
                  <a:lnTo>
                    <a:pt x="148315" y="134924"/>
                  </a:lnTo>
                  <a:lnTo>
                    <a:pt x="201710" y="134924"/>
                  </a:lnTo>
                  <a:lnTo>
                    <a:pt x="253019" y="125496"/>
                  </a:lnTo>
                  <a:lnTo>
                    <a:pt x="298170" y="106641"/>
                  </a:lnTo>
                  <a:lnTo>
                    <a:pt x="336230" y="73588"/>
                  </a:lnTo>
                  <a:lnTo>
                    <a:pt x="348983" y="36182"/>
                  </a:lnTo>
                  <a:lnTo>
                    <a:pt x="348983" y="787"/>
                  </a:lnTo>
                  <a:lnTo>
                    <a:pt x="345789" y="19743"/>
                  </a:lnTo>
                  <a:lnTo>
                    <a:pt x="336230" y="38168"/>
                  </a:lnTo>
                  <a:lnTo>
                    <a:pt x="320345" y="55513"/>
                  </a:lnTo>
                  <a:lnTo>
                    <a:pt x="298170" y="71234"/>
                  </a:lnTo>
                  <a:lnTo>
                    <a:pt x="253019" y="90083"/>
                  </a:lnTo>
                  <a:lnTo>
                    <a:pt x="201710" y="99507"/>
                  </a:lnTo>
                  <a:lnTo>
                    <a:pt x="148315" y="99507"/>
                  </a:lnTo>
                  <a:lnTo>
                    <a:pt x="96907" y="90083"/>
                  </a:lnTo>
                  <a:lnTo>
                    <a:pt x="51562" y="71234"/>
                  </a:lnTo>
                  <a:lnTo>
                    <a:pt x="12841" y="37936"/>
                  </a:lnTo>
                  <a:lnTo>
                    <a:pt x="3204" y="19261"/>
                  </a:lnTo>
                  <a:lnTo>
                    <a:pt x="0" y="0"/>
                  </a:lnTo>
                  <a:close/>
                </a:path>
              </a:pathLst>
            </a:custGeom>
            <a:solidFill>
              <a:srgbClr val="F8BD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89" name="Google Shape;1589;p9"/>
            <p:cNvSpPr/>
            <p:nvPr/>
          </p:nvSpPr>
          <p:spPr>
            <a:xfrm>
              <a:off x="6704944" y="3198928"/>
              <a:ext cx="349250" cy="198755"/>
            </a:xfrm>
            <a:custGeom>
              <a:avLst/>
              <a:gdLst/>
              <a:ahLst/>
              <a:cxnLst/>
              <a:rect l="l" t="t" r="r" b="b"/>
              <a:pathLst>
                <a:path w="349250" h="198754" extrusionOk="0">
                  <a:moveTo>
                    <a:pt x="200523" y="0"/>
                  </a:moveTo>
                  <a:lnTo>
                    <a:pt x="147124" y="0"/>
                  </a:lnTo>
                  <a:lnTo>
                    <a:pt x="95810" y="9424"/>
                  </a:lnTo>
                  <a:lnTo>
                    <a:pt x="50657" y="28273"/>
                  </a:lnTo>
                  <a:lnTo>
                    <a:pt x="12548" y="61292"/>
                  </a:lnTo>
                  <a:lnTo>
                    <a:pt x="0" y="98966"/>
                  </a:lnTo>
                  <a:lnTo>
                    <a:pt x="12973" y="136713"/>
                  </a:lnTo>
                  <a:lnTo>
                    <a:pt x="51431" y="169954"/>
                  </a:lnTo>
                  <a:lnTo>
                    <a:pt x="96772" y="188803"/>
                  </a:lnTo>
                  <a:lnTo>
                    <a:pt x="148179" y="198227"/>
                  </a:lnTo>
                  <a:lnTo>
                    <a:pt x="201576" y="198227"/>
                  </a:lnTo>
                  <a:lnTo>
                    <a:pt x="252888" y="188803"/>
                  </a:lnTo>
                  <a:lnTo>
                    <a:pt x="291355" y="172745"/>
                  </a:lnTo>
                  <a:lnTo>
                    <a:pt x="174545" y="172745"/>
                  </a:lnTo>
                  <a:lnTo>
                    <a:pt x="126361" y="167332"/>
                  </a:lnTo>
                  <a:lnTo>
                    <a:pt x="84955" y="151463"/>
                  </a:lnTo>
                  <a:lnTo>
                    <a:pt x="84388" y="151463"/>
                  </a:lnTo>
                  <a:lnTo>
                    <a:pt x="56015" y="127044"/>
                  </a:lnTo>
                  <a:lnTo>
                    <a:pt x="46475" y="99302"/>
                  </a:lnTo>
                  <a:lnTo>
                    <a:pt x="55695" y="71558"/>
                  </a:lnTo>
                  <a:lnTo>
                    <a:pt x="83600" y="47132"/>
                  </a:lnTo>
                  <a:lnTo>
                    <a:pt x="125801" y="30895"/>
                  </a:lnTo>
                  <a:lnTo>
                    <a:pt x="174004" y="25482"/>
                  </a:lnTo>
                  <a:lnTo>
                    <a:pt x="290553" y="25482"/>
                  </a:lnTo>
                  <a:lnTo>
                    <a:pt x="251929" y="9424"/>
                  </a:lnTo>
                  <a:lnTo>
                    <a:pt x="200523" y="0"/>
                  </a:lnTo>
                  <a:close/>
                </a:path>
                <a:path w="349250" h="198754" extrusionOk="0">
                  <a:moveTo>
                    <a:pt x="290553" y="25482"/>
                  </a:moveTo>
                  <a:lnTo>
                    <a:pt x="174004" y="25482"/>
                  </a:lnTo>
                  <a:lnTo>
                    <a:pt x="222280" y="30895"/>
                  </a:lnTo>
                  <a:lnTo>
                    <a:pt x="264702" y="47132"/>
                  </a:lnTo>
                  <a:lnTo>
                    <a:pt x="292848" y="71336"/>
                  </a:lnTo>
                  <a:lnTo>
                    <a:pt x="302271" y="98966"/>
                  </a:lnTo>
                  <a:lnTo>
                    <a:pt x="293008" y="126669"/>
                  </a:lnTo>
                  <a:lnTo>
                    <a:pt x="265096" y="151094"/>
                  </a:lnTo>
                  <a:lnTo>
                    <a:pt x="222729" y="167332"/>
                  </a:lnTo>
                  <a:lnTo>
                    <a:pt x="174545" y="172745"/>
                  </a:lnTo>
                  <a:lnTo>
                    <a:pt x="291355" y="172745"/>
                  </a:lnTo>
                  <a:lnTo>
                    <a:pt x="298040" y="169954"/>
                  </a:lnTo>
                  <a:lnTo>
                    <a:pt x="336149" y="136929"/>
                  </a:lnTo>
                  <a:lnTo>
                    <a:pt x="348682" y="99302"/>
                  </a:lnTo>
                  <a:lnTo>
                    <a:pt x="348597" y="98966"/>
                  </a:lnTo>
                  <a:lnTo>
                    <a:pt x="335723" y="61512"/>
                  </a:lnTo>
                  <a:lnTo>
                    <a:pt x="297265" y="28273"/>
                  </a:lnTo>
                  <a:lnTo>
                    <a:pt x="290553" y="25482"/>
                  </a:lnTo>
                  <a:close/>
                </a:path>
                <a:path w="349250" h="198754" extrusionOk="0">
                  <a:moveTo>
                    <a:pt x="83994" y="151094"/>
                  </a:moveTo>
                  <a:lnTo>
                    <a:pt x="84388" y="151463"/>
                  </a:lnTo>
                  <a:lnTo>
                    <a:pt x="84955" y="151463"/>
                  </a:lnTo>
                  <a:lnTo>
                    <a:pt x="83994" y="151094"/>
                  </a:lnTo>
                  <a:close/>
                </a:path>
              </a:pathLst>
            </a:custGeom>
            <a:solidFill>
              <a:srgbClr val="F7C1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90" name="Google Shape;1590;p9"/>
            <p:cNvSpPr/>
            <p:nvPr/>
          </p:nvSpPr>
          <p:spPr>
            <a:xfrm>
              <a:off x="6751259" y="3224025"/>
              <a:ext cx="256540" cy="147955"/>
            </a:xfrm>
            <a:custGeom>
              <a:avLst/>
              <a:gdLst/>
              <a:ahLst/>
              <a:cxnLst/>
              <a:rect l="l" t="t" r="r" b="b"/>
              <a:pathLst>
                <a:path w="256540" h="147954" extrusionOk="0">
                  <a:moveTo>
                    <a:pt x="127313" y="0"/>
                  </a:moveTo>
                  <a:lnTo>
                    <a:pt x="79119" y="5414"/>
                  </a:lnTo>
                  <a:lnTo>
                    <a:pt x="36922" y="21659"/>
                  </a:lnTo>
                  <a:lnTo>
                    <a:pt x="9070" y="46078"/>
                  </a:lnTo>
                  <a:lnTo>
                    <a:pt x="0" y="73628"/>
                  </a:lnTo>
                  <a:lnTo>
                    <a:pt x="54" y="74160"/>
                  </a:lnTo>
                  <a:lnTo>
                    <a:pt x="9487" y="101559"/>
                  </a:lnTo>
                  <a:lnTo>
                    <a:pt x="37684" y="125977"/>
                  </a:lnTo>
                  <a:lnTo>
                    <a:pt x="80105" y="142229"/>
                  </a:lnTo>
                  <a:lnTo>
                    <a:pt x="128377" y="147647"/>
                  </a:lnTo>
                  <a:lnTo>
                    <a:pt x="176575" y="142229"/>
                  </a:lnTo>
                  <a:lnTo>
                    <a:pt x="218774" y="125977"/>
                  </a:lnTo>
                  <a:lnTo>
                    <a:pt x="232173" y="114433"/>
                  </a:lnTo>
                  <a:lnTo>
                    <a:pt x="128807" y="114433"/>
                  </a:lnTo>
                  <a:lnTo>
                    <a:pt x="114999" y="113705"/>
                  </a:lnTo>
                  <a:lnTo>
                    <a:pt x="69475" y="95982"/>
                  </a:lnTo>
                  <a:lnTo>
                    <a:pt x="57948" y="74160"/>
                  </a:lnTo>
                  <a:lnTo>
                    <a:pt x="57865" y="73628"/>
                  </a:lnTo>
                  <a:lnTo>
                    <a:pt x="58736" y="67134"/>
                  </a:lnTo>
                  <a:lnTo>
                    <a:pt x="61351" y="60971"/>
                  </a:lnTo>
                  <a:lnTo>
                    <a:pt x="65708" y="55167"/>
                  </a:lnTo>
                  <a:lnTo>
                    <a:pt x="71809" y="49752"/>
                  </a:lnTo>
                  <a:lnTo>
                    <a:pt x="59401" y="42830"/>
                  </a:lnTo>
                  <a:lnTo>
                    <a:pt x="72978" y="34753"/>
                  </a:lnTo>
                  <a:lnTo>
                    <a:pt x="105967" y="34753"/>
                  </a:lnTo>
                  <a:lnTo>
                    <a:pt x="112556" y="33486"/>
                  </a:lnTo>
                  <a:lnTo>
                    <a:pt x="112373" y="33486"/>
                  </a:lnTo>
                  <a:lnTo>
                    <a:pt x="123003" y="32429"/>
                  </a:lnTo>
                  <a:lnTo>
                    <a:pt x="134914" y="32272"/>
                  </a:lnTo>
                  <a:lnTo>
                    <a:pt x="230207" y="32272"/>
                  </a:lnTo>
                  <a:lnTo>
                    <a:pt x="218380" y="22028"/>
                  </a:lnTo>
                  <a:lnTo>
                    <a:pt x="217999" y="21659"/>
                  </a:lnTo>
                  <a:lnTo>
                    <a:pt x="175581" y="5414"/>
                  </a:lnTo>
                  <a:lnTo>
                    <a:pt x="127313" y="0"/>
                  </a:lnTo>
                  <a:close/>
                </a:path>
                <a:path w="256540" h="147954" extrusionOk="0">
                  <a:moveTo>
                    <a:pt x="169929" y="106356"/>
                  </a:moveTo>
                  <a:lnTo>
                    <a:pt x="160554" y="109723"/>
                  </a:lnTo>
                  <a:lnTo>
                    <a:pt x="150530" y="112266"/>
                  </a:lnTo>
                  <a:lnTo>
                    <a:pt x="139926" y="113873"/>
                  </a:lnTo>
                  <a:lnTo>
                    <a:pt x="128807" y="114433"/>
                  </a:lnTo>
                  <a:lnTo>
                    <a:pt x="232173" y="114433"/>
                  </a:lnTo>
                  <a:lnTo>
                    <a:pt x="233514" y="113277"/>
                  </a:lnTo>
                  <a:lnTo>
                    <a:pt x="182325" y="113277"/>
                  </a:lnTo>
                  <a:lnTo>
                    <a:pt x="169929" y="106356"/>
                  </a:lnTo>
                  <a:close/>
                </a:path>
                <a:path w="256540" h="147954" extrusionOk="0">
                  <a:moveTo>
                    <a:pt x="248241" y="51288"/>
                  </a:moveTo>
                  <a:lnTo>
                    <a:pt x="187367" y="51288"/>
                  </a:lnTo>
                  <a:lnTo>
                    <a:pt x="193898" y="57159"/>
                  </a:lnTo>
                  <a:lnTo>
                    <a:pt x="198320" y="63280"/>
                  </a:lnTo>
                  <a:lnTo>
                    <a:pt x="200561" y="69759"/>
                  </a:lnTo>
                  <a:lnTo>
                    <a:pt x="200549" y="76701"/>
                  </a:lnTo>
                  <a:lnTo>
                    <a:pt x="198760" y="82086"/>
                  </a:lnTo>
                  <a:lnTo>
                    <a:pt x="198655" y="82403"/>
                  </a:lnTo>
                  <a:lnTo>
                    <a:pt x="195312" y="87920"/>
                  </a:lnTo>
                  <a:lnTo>
                    <a:pt x="190514" y="93216"/>
                  </a:lnTo>
                  <a:lnTo>
                    <a:pt x="184255" y="98253"/>
                  </a:lnTo>
                  <a:lnTo>
                    <a:pt x="196295" y="105200"/>
                  </a:lnTo>
                  <a:lnTo>
                    <a:pt x="182718" y="113277"/>
                  </a:lnTo>
                  <a:lnTo>
                    <a:pt x="233514" y="113277"/>
                  </a:lnTo>
                  <a:lnTo>
                    <a:pt x="246851" y="101786"/>
                  </a:lnTo>
                  <a:lnTo>
                    <a:pt x="256096" y="74160"/>
                  </a:lnTo>
                  <a:lnTo>
                    <a:pt x="248241" y="51288"/>
                  </a:lnTo>
                  <a:close/>
                </a:path>
                <a:path w="256540" h="147954" extrusionOk="0">
                  <a:moveTo>
                    <a:pt x="127651" y="52825"/>
                  </a:moveTo>
                  <a:lnTo>
                    <a:pt x="121441" y="53219"/>
                  </a:lnTo>
                  <a:lnTo>
                    <a:pt x="117186" y="53613"/>
                  </a:lnTo>
                  <a:lnTo>
                    <a:pt x="113287" y="54375"/>
                  </a:lnTo>
                  <a:lnTo>
                    <a:pt x="109820" y="55911"/>
                  </a:lnTo>
                  <a:lnTo>
                    <a:pt x="159058" y="84016"/>
                  </a:lnTo>
                  <a:lnTo>
                    <a:pt x="161776" y="82086"/>
                  </a:lnTo>
                  <a:lnTo>
                    <a:pt x="162932" y="79787"/>
                  </a:lnTo>
                  <a:lnTo>
                    <a:pt x="163706" y="77489"/>
                  </a:lnTo>
                  <a:lnTo>
                    <a:pt x="164725" y="74160"/>
                  </a:lnTo>
                  <a:lnTo>
                    <a:pt x="164829" y="73818"/>
                  </a:lnTo>
                  <a:lnTo>
                    <a:pt x="164888" y="73628"/>
                  </a:lnTo>
                  <a:lnTo>
                    <a:pt x="163325" y="70173"/>
                  </a:lnTo>
                  <a:lnTo>
                    <a:pt x="159899" y="67134"/>
                  </a:lnTo>
                  <a:lnTo>
                    <a:pt x="159764" y="67134"/>
                  </a:lnTo>
                  <a:lnTo>
                    <a:pt x="179955" y="55543"/>
                  </a:lnTo>
                  <a:lnTo>
                    <a:pt x="139272" y="55543"/>
                  </a:lnTo>
                  <a:lnTo>
                    <a:pt x="133836" y="53219"/>
                  </a:lnTo>
                  <a:lnTo>
                    <a:pt x="127651" y="52825"/>
                  </a:lnTo>
                  <a:close/>
                </a:path>
                <a:path w="256540" h="147954" extrusionOk="0">
                  <a:moveTo>
                    <a:pt x="230207" y="32272"/>
                  </a:moveTo>
                  <a:lnTo>
                    <a:pt x="134914" y="32272"/>
                  </a:lnTo>
                  <a:lnTo>
                    <a:pt x="146215" y="33486"/>
                  </a:lnTo>
                  <a:lnTo>
                    <a:pt x="156864" y="36001"/>
                  </a:lnTo>
                  <a:lnTo>
                    <a:pt x="166818" y="39744"/>
                  </a:lnTo>
                  <a:lnTo>
                    <a:pt x="139272" y="55543"/>
                  </a:lnTo>
                  <a:lnTo>
                    <a:pt x="179955" y="55543"/>
                  </a:lnTo>
                  <a:lnTo>
                    <a:pt x="187367" y="51288"/>
                  </a:lnTo>
                  <a:lnTo>
                    <a:pt x="248241" y="51288"/>
                  </a:lnTo>
                  <a:lnTo>
                    <a:pt x="246581" y="46455"/>
                  </a:lnTo>
                  <a:lnTo>
                    <a:pt x="230207" y="32272"/>
                  </a:lnTo>
                  <a:close/>
                </a:path>
                <a:path w="256540" h="147954" extrusionOk="0">
                  <a:moveTo>
                    <a:pt x="105967" y="34753"/>
                  </a:moveTo>
                  <a:lnTo>
                    <a:pt x="72978" y="34753"/>
                  </a:lnTo>
                  <a:lnTo>
                    <a:pt x="84992" y="41675"/>
                  </a:lnTo>
                  <a:lnTo>
                    <a:pt x="93714" y="38069"/>
                  </a:lnTo>
                  <a:lnTo>
                    <a:pt x="102978" y="35328"/>
                  </a:lnTo>
                  <a:lnTo>
                    <a:pt x="105967" y="34753"/>
                  </a:lnTo>
                  <a:close/>
                </a:path>
              </a:pathLst>
            </a:custGeom>
            <a:solidFill>
              <a:srgbClr val="F8BD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91" name="Google Shape;1591;p9"/>
            <p:cNvSpPr/>
            <p:nvPr/>
          </p:nvSpPr>
          <p:spPr>
            <a:xfrm>
              <a:off x="6809882" y="3273402"/>
              <a:ext cx="112395" cy="64769"/>
            </a:xfrm>
            <a:custGeom>
              <a:avLst/>
              <a:gdLst/>
              <a:ahLst/>
              <a:cxnLst/>
              <a:rect l="l" t="t" r="r" b="b"/>
              <a:pathLst>
                <a:path w="112395" h="64770" extrusionOk="0">
                  <a:moveTo>
                    <a:pt x="13969" y="0"/>
                  </a:moveTo>
                  <a:lnTo>
                    <a:pt x="7865" y="5407"/>
                  </a:lnTo>
                  <a:lnTo>
                    <a:pt x="3498" y="11207"/>
                  </a:lnTo>
                  <a:lnTo>
                    <a:pt x="875" y="17370"/>
                  </a:lnTo>
                  <a:lnTo>
                    <a:pt x="102" y="23101"/>
                  </a:lnTo>
                  <a:lnTo>
                    <a:pt x="0" y="23863"/>
                  </a:lnTo>
                  <a:lnTo>
                    <a:pt x="31921" y="58015"/>
                  </a:lnTo>
                  <a:lnTo>
                    <a:pt x="70967" y="64681"/>
                  </a:lnTo>
                  <a:lnTo>
                    <a:pt x="82019" y="64172"/>
                  </a:lnTo>
                  <a:lnTo>
                    <a:pt x="92530" y="62650"/>
                  </a:lnTo>
                  <a:lnTo>
                    <a:pt x="102534" y="60121"/>
                  </a:lnTo>
                  <a:lnTo>
                    <a:pt x="112064" y="56591"/>
                  </a:lnTo>
                  <a:lnTo>
                    <a:pt x="89850" y="43891"/>
                  </a:lnTo>
                  <a:lnTo>
                    <a:pt x="72897" y="43891"/>
                  </a:lnTo>
                  <a:lnTo>
                    <a:pt x="66134" y="43295"/>
                  </a:lnTo>
                  <a:lnTo>
                    <a:pt x="36448" y="28473"/>
                  </a:lnTo>
                  <a:lnTo>
                    <a:pt x="36448" y="23101"/>
                  </a:lnTo>
                  <a:lnTo>
                    <a:pt x="36080" y="20015"/>
                  </a:lnTo>
                  <a:lnTo>
                    <a:pt x="37203" y="17370"/>
                  </a:lnTo>
                  <a:lnTo>
                    <a:pt x="39166" y="14630"/>
                  </a:lnTo>
                  <a:lnTo>
                    <a:pt x="13969" y="0"/>
                  </a:lnTo>
                  <a:close/>
                </a:path>
                <a:path w="112395" h="64770" extrusionOk="0">
                  <a:moveTo>
                    <a:pt x="86635" y="42052"/>
                  </a:moveTo>
                  <a:lnTo>
                    <a:pt x="86195" y="42052"/>
                  </a:lnTo>
                  <a:lnTo>
                    <a:pt x="81826" y="43497"/>
                  </a:lnTo>
                  <a:lnTo>
                    <a:pt x="77177" y="43891"/>
                  </a:lnTo>
                  <a:lnTo>
                    <a:pt x="89850" y="43891"/>
                  </a:lnTo>
                  <a:lnTo>
                    <a:pt x="86635" y="42052"/>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592" name="Google Shape;1592;p9"/>
            <p:cNvPicPr preferRelativeResize="0"/>
            <p:nvPr/>
          </p:nvPicPr>
          <p:blipFill rotWithShape="1">
            <a:blip r:embed="rId44">
              <a:alphaModFix/>
            </a:blip>
            <a:srcRect/>
            <a:stretch/>
          </p:blipFill>
          <p:spPr>
            <a:xfrm>
              <a:off x="6715282" y="3331923"/>
              <a:ext cx="327647" cy="101610"/>
            </a:xfrm>
            <a:prstGeom prst="rect">
              <a:avLst/>
            </a:prstGeom>
            <a:noFill/>
            <a:ln>
              <a:noFill/>
            </a:ln>
          </p:spPr>
        </p:pic>
        <p:sp>
          <p:nvSpPr>
            <p:cNvPr id="1593" name="Google Shape;1593;p9"/>
            <p:cNvSpPr/>
            <p:nvPr/>
          </p:nvSpPr>
          <p:spPr>
            <a:xfrm>
              <a:off x="6836641" y="3213742"/>
              <a:ext cx="81915" cy="23495"/>
            </a:xfrm>
            <a:custGeom>
              <a:avLst/>
              <a:gdLst/>
              <a:ahLst/>
              <a:cxnLst/>
              <a:rect l="l" t="t" r="r" b="b"/>
              <a:pathLst>
                <a:path w="81915" h="23494" extrusionOk="0">
                  <a:moveTo>
                    <a:pt x="49922" y="0"/>
                  </a:moveTo>
                  <a:lnTo>
                    <a:pt x="8668" y="5618"/>
                  </a:lnTo>
                  <a:lnTo>
                    <a:pt x="0" y="9225"/>
                  </a:lnTo>
                  <a:lnTo>
                    <a:pt x="24828" y="23487"/>
                  </a:lnTo>
                  <a:lnTo>
                    <a:pt x="28689" y="21938"/>
                  </a:lnTo>
                  <a:lnTo>
                    <a:pt x="32194" y="20769"/>
                  </a:lnTo>
                  <a:lnTo>
                    <a:pt x="36449" y="20769"/>
                  </a:lnTo>
                  <a:lnTo>
                    <a:pt x="42659" y="20401"/>
                  </a:lnTo>
                  <a:lnTo>
                    <a:pt x="48488" y="21163"/>
                  </a:lnTo>
                  <a:lnTo>
                    <a:pt x="54279" y="23093"/>
                  </a:lnTo>
                  <a:lnTo>
                    <a:pt x="81826" y="7320"/>
                  </a:lnTo>
                  <a:lnTo>
                    <a:pt x="71872" y="3618"/>
                  </a:lnTo>
                  <a:lnTo>
                    <a:pt x="61223" y="1191"/>
                  </a:lnTo>
                  <a:lnTo>
                    <a:pt x="49922" y="0"/>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94" name="Google Shape;1594;p9"/>
            <p:cNvSpPr/>
            <p:nvPr/>
          </p:nvSpPr>
          <p:spPr>
            <a:xfrm>
              <a:off x="6845175" y="3245697"/>
              <a:ext cx="50800" cy="29845"/>
            </a:xfrm>
            <a:custGeom>
              <a:avLst/>
              <a:gdLst/>
              <a:ahLst/>
              <a:cxnLst/>
              <a:rect l="l" t="t" r="r" b="b"/>
              <a:pathLst>
                <a:path w="50800" h="29845" extrusionOk="0">
                  <a:moveTo>
                    <a:pt x="3111" y="0"/>
                  </a:moveTo>
                  <a:lnTo>
                    <a:pt x="1155" y="2679"/>
                  </a:lnTo>
                  <a:lnTo>
                    <a:pt x="393" y="5372"/>
                  </a:lnTo>
                  <a:lnTo>
                    <a:pt x="393" y="8458"/>
                  </a:lnTo>
                  <a:lnTo>
                    <a:pt x="0" y="8458"/>
                  </a:lnTo>
                  <a:lnTo>
                    <a:pt x="36448" y="29248"/>
                  </a:lnTo>
                  <a:lnTo>
                    <a:pt x="41490" y="29248"/>
                  </a:lnTo>
                  <a:lnTo>
                    <a:pt x="46532" y="28473"/>
                  </a:lnTo>
                  <a:lnTo>
                    <a:pt x="50787" y="27317"/>
                  </a:lnTo>
                  <a:lnTo>
                    <a:pt x="3111" y="0"/>
                  </a:lnTo>
                  <a:close/>
                </a:path>
              </a:pathLst>
            </a:custGeom>
            <a:solidFill>
              <a:srgbClr val="F4BD3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95" name="Google Shape;1595;p9"/>
            <p:cNvSpPr/>
            <p:nvPr/>
          </p:nvSpPr>
          <p:spPr>
            <a:xfrm>
              <a:off x="6811048" y="3216046"/>
              <a:ext cx="141605" cy="78740"/>
            </a:xfrm>
            <a:custGeom>
              <a:avLst/>
              <a:gdLst/>
              <a:ahLst/>
              <a:cxnLst/>
              <a:rect l="l" t="t" r="r" b="b"/>
              <a:pathLst>
                <a:path w="141604" h="78739" extrusionOk="0">
                  <a:moveTo>
                    <a:pt x="136867" y="70840"/>
                  </a:moveTo>
                  <a:lnTo>
                    <a:pt x="99656" y="49657"/>
                  </a:lnTo>
                  <a:lnTo>
                    <a:pt x="13576" y="0"/>
                  </a:lnTo>
                  <a:lnTo>
                    <a:pt x="0" y="8064"/>
                  </a:lnTo>
                  <a:lnTo>
                    <a:pt x="12407" y="15011"/>
                  </a:lnTo>
                  <a:lnTo>
                    <a:pt x="110502" y="71602"/>
                  </a:lnTo>
                  <a:lnTo>
                    <a:pt x="122923" y="78524"/>
                  </a:lnTo>
                  <a:lnTo>
                    <a:pt x="136867" y="70840"/>
                  </a:lnTo>
                  <a:close/>
                </a:path>
                <a:path w="141604" h="78739" extrusionOk="0">
                  <a:moveTo>
                    <a:pt x="141211" y="34963"/>
                  </a:moveTo>
                  <a:lnTo>
                    <a:pt x="139065" y="28397"/>
                  </a:lnTo>
                  <a:lnTo>
                    <a:pt x="134658" y="22263"/>
                  </a:lnTo>
                  <a:lnTo>
                    <a:pt x="127965" y="16560"/>
                  </a:lnTo>
                  <a:lnTo>
                    <a:pt x="100418" y="32334"/>
                  </a:lnTo>
                  <a:lnTo>
                    <a:pt x="103911" y="35814"/>
                  </a:lnTo>
                  <a:lnTo>
                    <a:pt x="105092" y="39255"/>
                  </a:lnTo>
                  <a:lnTo>
                    <a:pt x="104305" y="42735"/>
                  </a:lnTo>
                  <a:lnTo>
                    <a:pt x="104698" y="42735"/>
                  </a:lnTo>
                  <a:lnTo>
                    <a:pt x="103911" y="45034"/>
                  </a:lnTo>
                  <a:lnTo>
                    <a:pt x="102374" y="47358"/>
                  </a:lnTo>
                  <a:lnTo>
                    <a:pt x="100050" y="49263"/>
                  </a:lnTo>
                  <a:lnTo>
                    <a:pt x="124853" y="63525"/>
                  </a:lnTo>
                  <a:lnTo>
                    <a:pt x="131318" y="58534"/>
                  </a:lnTo>
                  <a:lnTo>
                    <a:pt x="136194" y="53327"/>
                  </a:lnTo>
                  <a:lnTo>
                    <a:pt x="139471" y="47815"/>
                  </a:lnTo>
                  <a:lnTo>
                    <a:pt x="141147" y="41948"/>
                  </a:lnTo>
                  <a:lnTo>
                    <a:pt x="141211" y="34963"/>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96" name="Google Shape;1596;p9"/>
            <p:cNvSpPr/>
            <p:nvPr/>
          </p:nvSpPr>
          <p:spPr>
            <a:xfrm>
              <a:off x="6704812" y="3255299"/>
              <a:ext cx="349250" cy="135255"/>
            </a:xfrm>
            <a:custGeom>
              <a:avLst/>
              <a:gdLst/>
              <a:ahLst/>
              <a:cxnLst/>
              <a:rect l="l" t="t" r="r" b="b"/>
              <a:pathLst>
                <a:path w="349250" h="135254" extrusionOk="0">
                  <a:moveTo>
                    <a:pt x="0" y="0"/>
                  </a:moveTo>
                  <a:lnTo>
                    <a:pt x="0" y="35432"/>
                  </a:lnTo>
                  <a:lnTo>
                    <a:pt x="3204" y="54676"/>
                  </a:lnTo>
                  <a:lnTo>
                    <a:pt x="28948" y="90863"/>
                  </a:lnTo>
                  <a:lnTo>
                    <a:pt x="96907" y="125496"/>
                  </a:lnTo>
                  <a:lnTo>
                    <a:pt x="148315" y="134924"/>
                  </a:lnTo>
                  <a:lnTo>
                    <a:pt x="201710" y="134924"/>
                  </a:lnTo>
                  <a:lnTo>
                    <a:pt x="253019" y="125496"/>
                  </a:lnTo>
                  <a:lnTo>
                    <a:pt x="298170" y="106641"/>
                  </a:lnTo>
                  <a:lnTo>
                    <a:pt x="336230" y="73591"/>
                  </a:lnTo>
                  <a:lnTo>
                    <a:pt x="348983" y="36207"/>
                  </a:lnTo>
                  <a:lnTo>
                    <a:pt x="348983" y="787"/>
                  </a:lnTo>
                  <a:lnTo>
                    <a:pt x="345789" y="19743"/>
                  </a:lnTo>
                  <a:lnTo>
                    <a:pt x="336230" y="38168"/>
                  </a:lnTo>
                  <a:lnTo>
                    <a:pt x="320345" y="55513"/>
                  </a:lnTo>
                  <a:lnTo>
                    <a:pt x="298170" y="71234"/>
                  </a:lnTo>
                  <a:lnTo>
                    <a:pt x="253019" y="90083"/>
                  </a:lnTo>
                  <a:lnTo>
                    <a:pt x="201710" y="99507"/>
                  </a:lnTo>
                  <a:lnTo>
                    <a:pt x="148315" y="99507"/>
                  </a:lnTo>
                  <a:lnTo>
                    <a:pt x="96907" y="90083"/>
                  </a:lnTo>
                  <a:lnTo>
                    <a:pt x="51562" y="71234"/>
                  </a:lnTo>
                  <a:lnTo>
                    <a:pt x="12841" y="37936"/>
                  </a:lnTo>
                  <a:lnTo>
                    <a:pt x="3204" y="19261"/>
                  </a:lnTo>
                  <a:lnTo>
                    <a:pt x="0" y="0"/>
                  </a:lnTo>
                  <a:close/>
                </a:path>
              </a:pathLst>
            </a:custGeom>
            <a:solidFill>
              <a:srgbClr val="F8BD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97" name="Google Shape;1597;p9"/>
            <p:cNvSpPr/>
            <p:nvPr/>
          </p:nvSpPr>
          <p:spPr>
            <a:xfrm>
              <a:off x="6704944" y="3156199"/>
              <a:ext cx="348615" cy="198755"/>
            </a:xfrm>
            <a:custGeom>
              <a:avLst/>
              <a:gdLst/>
              <a:ahLst/>
              <a:cxnLst/>
              <a:rect l="l" t="t" r="r" b="b"/>
              <a:pathLst>
                <a:path w="348615" h="198754" extrusionOk="0">
                  <a:moveTo>
                    <a:pt x="200523" y="0"/>
                  </a:moveTo>
                  <a:lnTo>
                    <a:pt x="147124" y="0"/>
                  </a:lnTo>
                  <a:lnTo>
                    <a:pt x="95810" y="9430"/>
                  </a:lnTo>
                  <a:lnTo>
                    <a:pt x="50657" y="28291"/>
                  </a:lnTo>
                  <a:lnTo>
                    <a:pt x="12548" y="61299"/>
                  </a:lnTo>
                  <a:lnTo>
                    <a:pt x="0" y="98971"/>
                  </a:lnTo>
                  <a:lnTo>
                    <a:pt x="12973" y="136717"/>
                  </a:lnTo>
                  <a:lnTo>
                    <a:pt x="51431" y="169947"/>
                  </a:lnTo>
                  <a:lnTo>
                    <a:pt x="96772" y="188796"/>
                  </a:lnTo>
                  <a:lnTo>
                    <a:pt x="148179" y="198220"/>
                  </a:lnTo>
                  <a:lnTo>
                    <a:pt x="201576" y="198220"/>
                  </a:lnTo>
                  <a:lnTo>
                    <a:pt x="252888" y="188796"/>
                  </a:lnTo>
                  <a:lnTo>
                    <a:pt x="290427" y="173125"/>
                  </a:lnTo>
                  <a:lnTo>
                    <a:pt x="174545" y="173125"/>
                  </a:lnTo>
                  <a:lnTo>
                    <a:pt x="126361" y="167708"/>
                  </a:lnTo>
                  <a:lnTo>
                    <a:pt x="85020" y="151849"/>
                  </a:lnTo>
                  <a:lnTo>
                    <a:pt x="84388" y="151849"/>
                  </a:lnTo>
                  <a:lnTo>
                    <a:pt x="56015" y="127431"/>
                  </a:lnTo>
                  <a:lnTo>
                    <a:pt x="46475" y="99689"/>
                  </a:lnTo>
                  <a:lnTo>
                    <a:pt x="55695" y="71945"/>
                  </a:lnTo>
                  <a:lnTo>
                    <a:pt x="83600" y="47519"/>
                  </a:lnTo>
                  <a:lnTo>
                    <a:pt x="125801" y="31281"/>
                  </a:lnTo>
                  <a:lnTo>
                    <a:pt x="174004" y="25869"/>
                  </a:lnTo>
                  <a:lnTo>
                    <a:pt x="291442" y="25869"/>
                  </a:lnTo>
                  <a:lnTo>
                    <a:pt x="251929" y="9430"/>
                  </a:lnTo>
                  <a:lnTo>
                    <a:pt x="200523" y="0"/>
                  </a:lnTo>
                  <a:close/>
                </a:path>
                <a:path w="348615" h="198754" extrusionOk="0">
                  <a:moveTo>
                    <a:pt x="291442" y="25869"/>
                  </a:moveTo>
                  <a:lnTo>
                    <a:pt x="174004" y="25869"/>
                  </a:lnTo>
                  <a:lnTo>
                    <a:pt x="222280" y="31281"/>
                  </a:lnTo>
                  <a:lnTo>
                    <a:pt x="264702" y="47519"/>
                  </a:lnTo>
                  <a:lnTo>
                    <a:pt x="292848" y="71722"/>
                  </a:lnTo>
                  <a:lnTo>
                    <a:pt x="302142" y="98971"/>
                  </a:lnTo>
                  <a:lnTo>
                    <a:pt x="302157" y="99689"/>
                  </a:lnTo>
                  <a:lnTo>
                    <a:pt x="293008" y="127045"/>
                  </a:lnTo>
                  <a:lnTo>
                    <a:pt x="265096" y="151456"/>
                  </a:lnTo>
                  <a:lnTo>
                    <a:pt x="222729" y="167708"/>
                  </a:lnTo>
                  <a:lnTo>
                    <a:pt x="174545" y="173125"/>
                  </a:lnTo>
                  <a:lnTo>
                    <a:pt x="290427" y="173125"/>
                  </a:lnTo>
                  <a:lnTo>
                    <a:pt x="298040" y="169947"/>
                  </a:lnTo>
                  <a:lnTo>
                    <a:pt x="336149" y="136928"/>
                  </a:lnTo>
                  <a:lnTo>
                    <a:pt x="348553" y="99689"/>
                  </a:lnTo>
                  <a:lnTo>
                    <a:pt x="348599" y="98971"/>
                  </a:lnTo>
                  <a:lnTo>
                    <a:pt x="335723" y="61517"/>
                  </a:lnTo>
                  <a:lnTo>
                    <a:pt x="297265" y="28291"/>
                  </a:lnTo>
                  <a:lnTo>
                    <a:pt x="291442" y="25869"/>
                  </a:lnTo>
                  <a:close/>
                </a:path>
                <a:path w="348615" h="198754" extrusionOk="0">
                  <a:moveTo>
                    <a:pt x="83994" y="151456"/>
                  </a:moveTo>
                  <a:lnTo>
                    <a:pt x="84388" y="151849"/>
                  </a:lnTo>
                  <a:lnTo>
                    <a:pt x="85020" y="151849"/>
                  </a:lnTo>
                  <a:lnTo>
                    <a:pt x="83994" y="151456"/>
                  </a:lnTo>
                  <a:close/>
                </a:path>
              </a:pathLst>
            </a:custGeom>
            <a:solidFill>
              <a:srgbClr val="F7C1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98" name="Google Shape;1598;p9"/>
            <p:cNvSpPr/>
            <p:nvPr/>
          </p:nvSpPr>
          <p:spPr>
            <a:xfrm>
              <a:off x="6751260" y="3181308"/>
              <a:ext cx="256540" cy="147955"/>
            </a:xfrm>
            <a:custGeom>
              <a:avLst/>
              <a:gdLst/>
              <a:ahLst/>
              <a:cxnLst/>
              <a:rect l="l" t="t" r="r" b="b"/>
              <a:pathLst>
                <a:path w="256540" h="147954" extrusionOk="0">
                  <a:moveTo>
                    <a:pt x="127312" y="0"/>
                  </a:moveTo>
                  <a:lnTo>
                    <a:pt x="79118" y="5410"/>
                  </a:lnTo>
                  <a:lnTo>
                    <a:pt x="36921" y="21640"/>
                  </a:lnTo>
                  <a:lnTo>
                    <a:pt x="9069" y="46059"/>
                  </a:lnTo>
                  <a:lnTo>
                    <a:pt x="0" y="73609"/>
                  </a:lnTo>
                  <a:lnTo>
                    <a:pt x="54" y="74147"/>
                  </a:lnTo>
                  <a:lnTo>
                    <a:pt x="9486" y="101550"/>
                  </a:lnTo>
                  <a:lnTo>
                    <a:pt x="37683" y="125984"/>
                  </a:lnTo>
                  <a:lnTo>
                    <a:pt x="80103" y="142221"/>
                  </a:lnTo>
                  <a:lnTo>
                    <a:pt x="128376" y="147634"/>
                  </a:lnTo>
                  <a:lnTo>
                    <a:pt x="176574" y="142221"/>
                  </a:lnTo>
                  <a:lnTo>
                    <a:pt x="218773" y="125984"/>
                  </a:lnTo>
                  <a:lnTo>
                    <a:pt x="232193" y="114414"/>
                  </a:lnTo>
                  <a:lnTo>
                    <a:pt x="128806" y="114414"/>
                  </a:lnTo>
                  <a:lnTo>
                    <a:pt x="114998" y="113686"/>
                  </a:lnTo>
                  <a:lnTo>
                    <a:pt x="69474" y="95969"/>
                  </a:lnTo>
                  <a:lnTo>
                    <a:pt x="57864" y="73609"/>
                  </a:lnTo>
                  <a:lnTo>
                    <a:pt x="58735" y="67116"/>
                  </a:lnTo>
                  <a:lnTo>
                    <a:pt x="61350" y="60955"/>
                  </a:lnTo>
                  <a:lnTo>
                    <a:pt x="65707" y="55158"/>
                  </a:lnTo>
                  <a:lnTo>
                    <a:pt x="71808" y="49758"/>
                  </a:lnTo>
                  <a:lnTo>
                    <a:pt x="59400" y="42811"/>
                  </a:lnTo>
                  <a:lnTo>
                    <a:pt x="72977" y="34734"/>
                  </a:lnTo>
                  <a:lnTo>
                    <a:pt x="105966" y="34734"/>
                  </a:lnTo>
                  <a:lnTo>
                    <a:pt x="112555" y="33467"/>
                  </a:lnTo>
                  <a:lnTo>
                    <a:pt x="112372" y="33467"/>
                  </a:lnTo>
                  <a:lnTo>
                    <a:pt x="123002" y="32410"/>
                  </a:lnTo>
                  <a:lnTo>
                    <a:pt x="134913" y="32253"/>
                  </a:lnTo>
                  <a:lnTo>
                    <a:pt x="230183" y="32253"/>
                  </a:lnTo>
                  <a:lnTo>
                    <a:pt x="218379" y="22034"/>
                  </a:lnTo>
                  <a:lnTo>
                    <a:pt x="217998" y="21640"/>
                  </a:lnTo>
                  <a:lnTo>
                    <a:pt x="175580" y="5410"/>
                  </a:lnTo>
                  <a:lnTo>
                    <a:pt x="127312" y="0"/>
                  </a:lnTo>
                  <a:close/>
                </a:path>
                <a:path w="256540" h="147954" extrusionOk="0">
                  <a:moveTo>
                    <a:pt x="169928" y="106337"/>
                  </a:moveTo>
                  <a:lnTo>
                    <a:pt x="160553" y="109715"/>
                  </a:lnTo>
                  <a:lnTo>
                    <a:pt x="150529" y="112256"/>
                  </a:lnTo>
                  <a:lnTo>
                    <a:pt x="139925" y="113857"/>
                  </a:lnTo>
                  <a:lnTo>
                    <a:pt x="128806" y="114414"/>
                  </a:lnTo>
                  <a:lnTo>
                    <a:pt x="232193" y="114414"/>
                  </a:lnTo>
                  <a:lnTo>
                    <a:pt x="233534" y="113258"/>
                  </a:lnTo>
                  <a:lnTo>
                    <a:pt x="182324" y="113258"/>
                  </a:lnTo>
                  <a:lnTo>
                    <a:pt x="169928" y="106337"/>
                  </a:lnTo>
                  <a:close/>
                </a:path>
                <a:path w="256540" h="147954" extrusionOk="0">
                  <a:moveTo>
                    <a:pt x="248245" y="51295"/>
                  </a:moveTo>
                  <a:lnTo>
                    <a:pt x="187366" y="51295"/>
                  </a:lnTo>
                  <a:lnTo>
                    <a:pt x="193897" y="57151"/>
                  </a:lnTo>
                  <a:lnTo>
                    <a:pt x="198319" y="63265"/>
                  </a:lnTo>
                  <a:lnTo>
                    <a:pt x="200560" y="69740"/>
                  </a:lnTo>
                  <a:lnTo>
                    <a:pt x="200548" y="76682"/>
                  </a:lnTo>
                  <a:lnTo>
                    <a:pt x="198751" y="82092"/>
                  </a:lnTo>
                  <a:lnTo>
                    <a:pt x="198654" y="82384"/>
                  </a:lnTo>
                  <a:lnTo>
                    <a:pt x="195311" y="87904"/>
                  </a:lnTo>
                  <a:lnTo>
                    <a:pt x="190513" y="93207"/>
                  </a:lnTo>
                  <a:lnTo>
                    <a:pt x="184254" y="98259"/>
                  </a:lnTo>
                  <a:lnTo>
                    <a:pt x="196294" y="105181"/>
                  </a:lnTo>
                  <a:lnTo>
                    <a:pt x="182717" y="113258"/>
                  </a:lnTo>
                  <a:lnTo>
                    <a:pt x="233534" y="113258"/>
                  </a:lnTo>
                  <a:lnTo>
                    <a:pt x="246850" y="101778"/>
                  </a:lnTo>
                  <a:lnTo>
                    <a:pt x="256095" y="74147"/>
                  </a:lnTo>
                  <a:lnTo>
                    <a:pt x="248245" y="51295"/>
                  </a:lnTo>
                  <a:close/>
                </a:path>
                <a:path w="256540" h="147954" extrusionOk="0">
                  <a:moveTo>
                    <a:pt x="127650" y="52832"/>
                  </a:moveTo>
                  <a:lnTo>
                    <a:pt x="121440" y="53200"/>
                  </a:lnTo>
                  <a:lnTo>
                    <a:pt x="117185" y="53594"/>
                  </a:lnTo>
                  <a:lnTo>
                    <a:pt x="113286" y="54356"/>
                  </a:lnTo>
                  <a:lnTo>
                    <a:pt x="109819" y="55892"/>
                  </a:lnTo>
                  <a:lnTo>
                    <a:pt x="159057" y="83997"/>
                  </a:lnTo>
                  <a:lnTo>
                    <a:pt x="164887" y="73609"/>
                  </a:lnTo>
                  <a:lnTo>
                    <a:pt x="163324" y="70154"/>
                  </a:lnTo>
                  <a:lnTo>
                    <a:pt x="159898" y="67116"/>
                  </a:lnTo>
                  <a:lnTo>
                    <a:pt x="159762" y="67116"/>
                  </a:lnTo>
                  <a:lnTo>
                    <a:pt x="179987" y="55524"/>
                  </a:lnTo>
                  <a:lnTo>
                    <a:pt x="139271" y="55524"/>
                  </a:lnTo>
                  <a:lnTo>
                    <a:pt x="133835" y="53200"/>
                  </a:lnTo>
                  <a:lnTo>
                    <a:pt x="127650" y="52832"/>
                  </a:lnTo>
                  <a:close/>
                </a:path>
                <a:path w="256540" h="147954" extrusionOk="0">
                  <a:moveTo>
                    <a:pt x="230183" y="32253"/>
                  </a:moveTo>
                  <a:lnTo>
                    <a:pt x="134913" y="32253"/>
                  </a:lnTo>
                  <a:lnTo>
                    <a:pt x="146214" y="33467"/>
                  </a:lnTo>
                  <a:lnTo>
                    <a:pt x="156863" y="35982"/>
                  </a:lnTo>
                  <a:lnTo>
                    <a:pt x="166817" y="39725"/>
                  </a:lnTo>
                  <a:lnTo>
                    <a:pt x="139271" y="55524"/>
                  </a:lnTo>
                  <a:lnTo>
                    <a:pt x="179987" y="55524"/>
                  </a:lnTo>
                  <a:lnTo>
                    <a:pt x="187366" y="51295"/>
                  </a:lnTo>
                  <a:lnTo>
                    <a:pt x="248245" y="51295"/>
                  </a:lnTo>
                  <a:lnTo>
                    <a:pt x="246580" y="46447"/>
                  </a:lnTo>
                  <a:lnTo>
                    <a:pt x="230183" y="32253"/>
                  </a:lnTo>
                  <a:close/>
                </a:path>
                <a:path w="256540" h="147954" extrusionOk="0">
                  <a:moveTo>
                    <a:pt x="105966" y="34734"/>
                  </a:moveTo>
                  <a:lnTo>
                    <a:pt x="72977" y="34734"/>
                  </a:lnTo>
                  <a:lnTo>
                    <a:pt x="84991" y="41656"/>
                  </a:lnTo>
                  <a:lnTo>
                    <a:pt x="93713" y="38050"/>
                  </a:lnTo>
                  <a:lnTo>
                    <a:pt x="102977" y="35309"/>
                  </a:lnTo>
                  <a:lnTo>
                    <a:pt x="105966" y="34734"/>
                  </a:lnTo>
                  <a:close/>
                </a:path>
              </a:pathLst>
            </a:custGeom>
            <a:solidFill>
              <a:srgbClr val="F8BD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599" name="Google Shape;1599;p9"/>
            <p:cNvSpPr/>
            <p:nvPr/>
          </p:nvSpPr>
          <p:spPr>
            <a:xfrm>
              <a:off x="6809882" y="3230665"/>
              <a:ext cx="112395" cy="64769"/>
            </a:xfrm>
            <a:custGeom>
              <a:avLst/>
              <a:gdLst/>
              <a:ahLst/>
              <a:cxnLst/>
              <a:rect l="l" t="t" r="r" b="b"/>
              <a:pathLst>
                <a:path w="112395" h="64770" extrusionOk="0">
                  <a:moveTo>
                    <a:pt x="13969" y="0"/>
                  </a:moveTo>
                  <a:lnTo>
                    <a:pt x="7865" y="5411"/>
                  </a:lnTo>
                  <a:lnTo>
                    <a:pt x="3498" y="11218"/>
                  </a:lnTo>
                  <a:lnTo>
                    <a:pt x="875" y="17386"/>
                  </a:lnTo>
                  <a:lnTo>
                    <a:pt x="104" y="23101"/>
                  </a:lnTo>
                  <a:lnTo>
                    <a:pt x="0" y="23875"/>
                  </a:lnTo>
                  <a:lnTo>
                    <a:pt x="31921" y="58015"/>
                  </a:lnTo>
                  <a:lnTo>
                    <a:pt x="70967" y="64681"/>
                  </a:lnTo>
                  <a:lnTo>
                    <a:pt x="82019" y="64176"/>
                  </a:lnTo>
                  <a:lnTo>
                    <a:pt x="92530" y="62660"/>
                  </a:lnTo>
                  <a:lnTo>
                    <a:pt x="102534" y="60132"/>
                  </a:lnTo>
                  <a:lnTo>
                    <a:pt x="112064" y="56591"/>
                  </a:lnTo>
                  <a:lnTo>
                    <a:pt x="89850" y="43891"/>
                  </a:lnTo>
                  <a:lnTo>
                    <a:pt x="72897" y="43891"/>
                  </a:lnTo>
                  <a:lnTo>
                    <a:pt x="66134" y="43299"/>
                  </a:lnTo>
                  <a:lnTo>
                    <a:pt x="36448" y="28473"/>
                  </a:lnTo>
                  <a:lnTo>
                    <a:pt x="36448" y="23101"/>
                  </a:lnTo>
                  <a:lnTo>
                    <a:pt x="36080" y="20015"/>
                  </a:lnTo>
                  <a:lnTo>
                    <a:pt x="37196" y="17386"/>
                  </a:lnTo>
                  <a:lnTo>
                    <a:pt x="39166" y="14630"/>
                  </a:lnTo>
                  <a:lnTo>
                    <a:pt x="13969" y="0"/>
                  </a:lnTo>
                  <a:close/>
                </a:path>
                <a:path w="112395" h="64770" extrusionOk="0">
                  <a:moveTo>
                    <a:pt x="86652" y="42062"/>
                  </a:moveTo>
                  <a:lnTo>
                    <a:pt x="86166" y="42062"/>
                  </a:lnTo>
                  <a:lnTo>
                    <a:pt x="81826" y="43497"/>
                  </a:lnTo>
                  <a:lnTo>
                    <a:pt x="77177" y="43891"/>
                  </a:lnTo>
                  <a:lnTo>
                    <a:pt x="89850" y="43891"/>
                  </a:lnTo>
                  <a:lnTo>
                    <a:pt x="86652" y="42062"/>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600" name="Google Shape;1600;p9"/>
            <p:cNvPicPr preferRelativeResize="0"/>
            <p:nvPr/>
          </p:nvPicPr>
          <p:blipFill rotWithShape="1">
            <a:blip r:embed="rId45">
              <a:alphaModFix/>
            </a:blip>
            <a:srcRect/>
            <a:stretch/>
          </p:blipFill>
          <p:spPr>
            <a:xfrm>
              <a:off x="6715282" y="3289578"/>
              <a:ext cx="327647" cy="101613"/>
            </a:xfrm>
            <a:prstGeom prst="rect">
              <a:avLst/>
            </a:prstGeom>
            <a:noFill/>
            <a:ln>
              <a:noFill/>
            </a:ln>
          </p:spPr>
        </p:pic>
        <p:sp>
          <p:nvSpPr>
            <p:cNvPr id="1601" name="Google Shape;1601;p9"/>
            <p:cNvSpPr/>
            <p:nvPr/>
          </p:nvSpPr>
          <p:spPr>
            <a:xfrm>
              <a:off x="6836641" y="3171376"/>
              <a:ext cx="81915" cy="23495"/>
            </a:xfrm>
            <a:custGeom>
              <a:avLst/>
              <a:gdLst/>
              <a:ahLst/>
              <a:cxnLst/>
              <a:rect l="l" t="t" r="r" b="b"/>
              <a:pathLst>
                <a:path w="81915" h="23494" extrusionOk="0">
                  <a:moveTo>
                    <a:pt x="49922" y="8"/>
                  </a:moveTo>
                  <a:lnTo>
                    <a:pt x="8668" y="5638"/>
                  </a:lnTo>
                  <a:lnTo>
                    <a:pt x="0" y="9245"/>
                  </a:lnTo>
                  <a:lnTo>
                    <a:pt x="24828" y="23482"/>
                  </a:lnTo>
                  <a:lnTo>
                    <a:pt x="28689" y="21945"/>
                  </a:lnTo>
                  <a:lnTo>
                    <a:pt x="32194" y="20789"/>
                  </a:lnTo>
                  <a:lnTo>
                    <a:pt x="36449" y="20789"/>
                  </a:lnTo>
                  <a:lnTo>
                    <a:pt x="42659" y="20396"/>
                  </a:lnTo>
                  <a:lnTo>
                    <a:pt x="48488" y="21183"/>
                  </a:lnTo>
                  <a:lnTo>
                    <a:pt x="54279" y="23114"/>
                  </a:lnTo>
                  <a:lnTo>
                    <a:pt x="81826" y="7315"/>
                  </a:lnTo>
                  <a:lnTo>
                    <a:pt x="71872" y="3627"/>
                  </a:lnTo>
                  <a:lnTo>
                    <a:pt x="61223" y="1204"/>
                  </a:lnTo>
                  <a:lnTo>
                    <a:pt x="49922" y="8"/>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02" name="Google Shape;1602;p9"/>
            <p:cNvSpPr/>
            <p:nvPr/>
          </p:nvSpPr>
          <p:spPr>
            <a:xfrm>
              <a:off x="6845175" y="3202960"/>
              <a:ext cx="50800" cy="29845"/>
            </a:xfrm>
            <a:custGeom>
              <a:avLst/>
              <a:gdLst/>
              <a:ahLst/>
              <a:cxnLst/>
              <a:rect l="l" t="t" r="r" b="b"/>
              <a:pathLst>
                <a:path w="50800" h="29844" extrusionOk="0">
                  <a:moveTo>
                    <a:pt x="3111" y="0"/>
                  </a:moveTo>
                  <a:lnTo>
                    <a:pt x="1155" y="2692"/>
                  </a:lnTo>
                  <a:lnTo>
                    <a:pt x="393" y="5372"/>
                  </a:lnTo>
                  <a:lnTo>
                    <a:pt x="393" y="8458"/>
                  </a:lnTo>
                  <a:lnTo>
                    <a:pt x="0" y="8458"/>
                  </a:lnTo>
                  <a:lnTo>
                    <a:pt x="36448" y="29248"/>
                  </a:lnTo>
                  <a:lnTo>
                    <a:pt x="41490" y="29248"/>
                  </a:lnTo>
                  <a:lnTo>
                    <a:pt x="46532" y="28473"/>
                  </a:lnTo>
                  <a:lnTo>
                    <a:pt x="50787" y="27317"/>
                  </a:lnTo>
                  <a:lnTo>
                    <a:pt x="3111" y="0"/>
                  </a:lnTo>
                  <a:close/>
                </a:path>
              </a:pathLst>
            </a:custGeom>
            <a:solidFill>
              <a:srgbClr val="F4BD3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03" name="Google Shape;1603;p9"/>
            <p:cNvSpPr/>
            <p:nvPr/>
          </p:nvSpPr>
          <p:spPr>
            <a:xfrm>
              <a:off x="6811048" y="3173704"/>
              <a:ext cx="141605" cy="78740"/>
            </a:xfrm>
            <a:custGeom>
              <a:avLst/>
              <a:gdLst/>
              <a:ahLst/>
              <a:cxnLst/>
              <a:rect l="l" t="t" r="r" b="b"/>
              <a:pathLst>
                <a:path w="141604" h="78739" extrusionOk="0">
                  <a:moveTo>
                    <a:pt x="136867" y="70446"/>
                  </a:moveTo>
                  <a:lnTo>
                    <a:pt x="99656" y="49263"/>
                  </a:lnTo>
                  <a:lnTo>
                    <a:pt x="50419" y="20789"/>
                  </a:lnTo>
                  <a:lnTo>
                    <a:pt x="13576" y="0"/>
                  </a:lnTo>
                  <a:lnTo>
                    <a:pt x="0" y="7696"/>
                  </a:lnTo>
                  <a:lnTo>
                    <a:pt x="12407" y="15011"/>
                  </a:lnTo>
                  <a:lnTo>
                    <a:pt x="85305" y="56578"/>
                  </a:lnTo>
                  <a:lnTo>
                    <a:pt x="122923" y="78524"/>
                  </a:lnTo>
                  <a:lnTo>
                    <a:pt x="136867" y="70446"/>
                  </a:lnTo>
                  <a:close/>
                </a:path>
                <a:path w="141604" h="78739" extrusionOk="0">
                  <a:moveTo>
                    <a:pt x="141211" y="34950"/>
                  </a:moveTo>
                  <a:lnTo>
                    <a:pt x="139065" y="28397"/>
                  </a:lnTo>
                  <a:lnTo>
                    <a:pt x="134658" y="22263"/>
                  </a:lnTo>
                  <a:lnTo>
                    <a:pt x="127965" y="16560"/>
                  </a:lnTo>
                  <a:lnTo>
                    <a:pt x="100418" y="32334"/>
                  </a:lnTo>
                  <a:lnTo>
                    <a:pt x="103911" y="35788"/>
                  </a:lnTo>
                  <a:lnTo>
                    <a:pt x="105092" y="39255"/>
                  </a:lnTo>
                  <a:lnTo>
                    <a:pt x="104305" y="42735"/>
                  </a:lnTo>
                  <a:lnTo>
                    <a:pt x="104698" y="42735"/>
                  </a:lnTo>
                  <a:lnTo>
                    <a:pt x="103911" y="45034"/>
                  </a:lnTo>
                  <a:lnTo>
                    <a:pt x="102374" y="47358"/>
                  </a:lnTo>
                  <a:lnTo>
                    <a:pt x="100050" y="49263"/>
                  </a:lnTo>
                  <a:lnTo>
                    <a:pt x="124853" y="63525"/>
                  </a:lnTo>
                  <a:lnTo>
                    <a:pt x="131318" y="58534"/>
                  </a:lnTo>
                  <a:lnTo>
                    <a:pt x="136194" y="53314"/>
                  </a:lnTo>
                  <a:lnTo>
                    <a:pt x="139471" y="47815"/>
                  </a:lnTo>
                  <a:lnTo>
                    <a:pt x="141147" y="41948"/>
                  </a:lnTo>
                  <a:lnTo>
                    <a:pt x="141211" y="34950"/>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04" name="Google Shape;1604;p9"/>
            <p:cNvSpPr/>
            <p:nvPr/>
          </p:nvSpPr>
          <p:spPr>
            <a:xfrm>
              <a:off x="6704812" y="3212565"/>
              <a:ext cx="349250" cy="135255"/>
            </a:xfrm>
            <a:custGeom>
              <a:avLst/>
              <a:gdLst/>
              <a:ahLst/>
              <a:cxnLst/>
              <a:rect l="l" t="t" r="r" b="b"/>
              <a:pathLst>
                <a:path w="349250" h="135254" extrusionOk="0">
                  <a:moveTo>
                    <a:pt x="0" y="0"/>
                  </a:moveTo>
                  <a:lnTo>
                    <a:pt x="0" y="35420"/>
                  </a:lnTo>
                  <a:lnTo>
                    <a:pt x="3204" y="54682"/>
                  </a:lnTo>
                  <a:lnTo>
                    <a:pt x="28948" y="90877"/>
                  </a:lnTo>
                  <a:lnTo>
                    <a:pt x="96907" y="125510"/>
                  </a:lnTo>
                  <a:lnTo>
                    <a:pt x="148315" y="134931"/>
                  </a:lnTo>
                  <a:lnTo>
                    <a:pt x="201710" y="134931"/>
                  </a:lnTo>
                  <a:lnTo>
                    <a:pt x="253019" y="125510"/>
                  </a:lnTo>
                  <a:lnTo>
                    <a:pt x="298170" y="106667"/>
                  </a:lnTo>
                  <a:lnTo>
                    <a:pt x="336230" y="73590"/>
                  </a:lnTo>
                  <a:lnTo>
                    <a:pt x="348983" y="36207"/>
                  </a:lnTo>
                  <a:lnTo>
                    <a:pt x="348983" y="787"/>
                  </a:lnTo>
                  <a:lnTo>
                    <a:pt x="345789" y="19754"/>
                  </a:lnTo>
                  <a:lnTo>
                    <a:pt x="336230" y="38177"/>
                  </a:lnTo>
                  <a:lnTo>
                    <a:pt x="320345" y="55517"/>
                  </a:lnTo>
                  <a:lnTo>
                    <a:pt x="298170" y="71234"/>
                  </a:lnTo>
                  <a:lnTo>
                    <a:pt x="253019" y="90083"/>
                  </a:lnTo>
                  <a:lnTo>
                    <a:pt x="201710" y="99507"/>
                  </a:lnTo>
                  <a:lnTo>
                    <a:pt x="148315" y="99507"/>
                  </a:lnTo>
                  <a:lnTo>
                    <a:pt x="96907" y="90083"/>
                  </a:lnTo>
                  <a:lnTo>
                    <a:pt x="51562" y="71234"/>
                  </a:lnTo>
                  <a:lnTo>
                    <a:pt x="12841" y="37931"/>
                  </a:lnTo>
                  <a:lnTo>
                    <a:pt x="3204" y="19256"/>
                  </a:lnTo>
                  <a:lnTo>
                    <a:pt x="0" y="0"/>
                  </a:lnTo>
                  <a:close/>
                </a:path>
              </a:pathLst>
            </a:custGeom>
            <a:solidFill>
              <a:srgbClr val="F8BD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05" name="Google Shape;1605;p9"/>
            <p:cNvSpPr/>
            <p:nvPr/>
          </p:nvSpPr>
          <p:spPr>
            <a:xfrm>
              <a:off x="6704944" y="3113479"/>
              <a:ext cx="348615" cy="198755"/>
            </a:xfrm>
            <a:custGeom>
              <a:avLst/>
              <a:gdLst/>
              <a:ahLst/>
              <a:cxnLst/>
              <a:rect l="l" t="t" r="r" b="b"/>
              <a:pathLst>
                <a:path w="348615" h="198754" extrusionOk="0">
                  <a:moveTo>
                    <a:pt x="200523" y="0"/>
                  </a:moveTo>
                  <a:lnTo>
                    <a:pt x="147124" y="0"/>
                  </a:lnTo>
                  <a:lnTo>
                    <a:pt x="95810" y="9424"/>
                  </a:lnTo>
                  <a:lnTo>
                    <a:pt x="50657" y="28273"/>
                  </a:lnTo>
                  <a:lnTo>
                    <a:pt x="12548" y="61286"/>
                  </a:lnTo>
                  <a:lnTo>
                    <a:pt x="0" y="98958"/>
                  </a:lnTo>
                  <a:lnTo>
                    <a:pt x="12973" y="136701"/>
                  </a:lnTo>
                  <a:lnTo>
                    <a:pt x="51431" y="169929"/>
                  </a:lnTo>
                  <a:lnTo>
                    <a:pt x="96772" y="188777"/>
                  </a:lnTo>
                  <a:lnTo>
                    <a:pt x="148179" y="198202"/>
                  </a:lnTo>
                  <a:lnTo>
                    <a:pt x="201576" y="198202"/>
                  </a:lnTo>
                  <a:lnTo>
                    <a:pt x="252888" y="188777"/>
                  </a:lnTo>
                  <a:lnTo>
                    <a:pt x="290411" y="173113"/>
                  </a:lnTo>
                  <a:lnTo>
                    <a:pt x="174545" y="173113"/>
                  </a:lnTo>
                  <a:lnTo>
                    <a:pt x="126361" y="167700"/>
                  </a:lnTo>
                  <a:lnTo>
                    <a:pt x="84955" y="151831"/>
                  </a:lnTo>
                  <a:lnTo>
                    <a:pt x="84388" y="151831"/>
                  </a:lnTo>
                  <a:lnTo>
                    <a:pt x="56015" y="127415"/>
                  </a:lnTo>
                  <a:lnTo>
                    <a:pt x="46475" y="99678"/>
                  </a:lnTo>
                  <a:lnTo>
                    <a:pt x="55695" y="71942"/>
                  </a:lnTo>
                  <a:lnTo>
                    <a:pt x="83600" y="47526"/>
                  </a:lnTo>
                  <a:lnTo>
                    <a:pt x="125801" y="31274"/>
                  </a:lnTo>
                  <a:lnTo>
                    <a:pt x="174004" y="25857"/>
                  </a:lnTo>
                  <a:lnTo>
                    <a:pt x="291454" y="25857"/>
                  </a:lnTo>
                  <a:lnTo>
                    <a:pt x="251929" y="9424"/>
                  </a:lnTo>
                  <a:lnTo>
                    <a:pt x="200523" y="0"/>
                  </a:lnTo>
                  <a:close/>
                </a:path>
                <a:path w="348615" h="198754" extrusionOk="0">
                  <a:moveTo>
                    <a:pt x="291454" y="25857"/>
                  </a:moveTo>
                  <a:lnTo>
                    <a:pt x="174004" y="25857"/>
                  </a:lnTo>
                  <a:lnTo>
                    <a:pt x="222280" y="31274"/>
                  </a:lnTo>
                  <a:lnTo>
                    <a:pt x="264702" y="47526"/>
                  </a:lnTo>
                  <a:lnTo>
                    <a:pt x="292848" y="71715"/>
                  </a:lnTo>
                  <a:lnTo>
                    <a:pt x="302141" y="98958"/>
                  </a:lnTo>
                  <a:lnTo>
                    <a:pt x="302156" y="99678"/>
                  </a:lnTo>
                  <a:lnTo>
                    <a:pt x="293008" y="127038"/>
                  </a:lnTo>
                  <a:lnTo>
                    <a:pt x="265096" y="151463"/>
                  </a:lnTo>
                  <a:lnTo>
                    <a:pt x="222729" y="167700"/>
                  </a:lnTo>
                  <a:lnTo>
                    <a:pt x="174545" y="173113"/>
                  </a:lnTo>
                  <a:lnTo>
                    <a:pt x="290411" y="173113"/>
                  </a:lnTo>
                  <a:lnTo>
                    <a:pt x="298040" y="169929"/>
                  </a:lnTo>
                  <a:lnTo>
                    <a:pt x="336149" y="136920"/>
                  </a:lnTo>
                  <a:lnTo>
                    <a:pt x="348554" y="99678"/>
                  </a:lnTo>
                  <a:lnTo>
                    <a:pt x="348597" y="98958"/>
                  </a:lnTo>
                  <a:lnTo>
                    <a:pt x="335723" y="61502"/>
                  </a:lnTo>
                  <a:lnTo>
                    <a:pt x="297265" y="28273"/>
                  </a:lnTo>
                  <a:lnTo>
                    <a:pt x="291454" y="25857"/>
                  </a:lnTo>
                  <a:close/>
                </a:path>
                <a:path w="348615" h="198754" extrusionOk="0">
                  <a:moveTo>
                    <a:pt x="83994" y="151463"/>
                  </a:moveTo>
                  <a:lnTo>
                    <a:pt x="84388" y="151831"/>
                  </a:lnTo>
                  <a:lnTo>
                    <a:pt x="84955" y="151831"/>
                  </a:lnTo>
                  <a:lnTo>
                    <a:pt x="83994" y="151463"/>
                  </a:lnTo>
                  <a:close/>
                </a:path>
              </a:pathLst>
            </a:custGeom>
            <a:solidFill>
              <a:srgbClr val="F7C1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06" name="Google Shape;1606;p9"/>
            <p:cNvSpPr/>
            <p:nvPr/>
          </p:nvSpPr>
          <p:spPr>
            <a:xfrm>
              <a:off x="6751196" y="3138574"/>
              <a:ext cx="256540" cy="147955"/>
            </a:xfrm>
            <a:custGeom>
              <a:avLst/>
              <a:gdLst/>
              <a:ahLst/>
              <a:cxnLst/>
              <a:rect l="l" t="t" r="r" b="b"/>
              <a:pathLst>
                <a:path w="256540" h="147954" extrusionOk="0">
                  <a:moveTo>
                    <a:pt x="127376" y="0"/>
                  </a:moveTo>
                  <a:lnTo>
                    <a:pt x="79182" y="5412"/>
                  </a:lnTo>
                  <a:lnTo>
                    <a:pt x="36985" y="21650"/>
                  </a:lnTo>
                  <a:lnTo>
                    <a:pt x="9133" y="46067"/>
                  </a:lnTo>
                  <a:lnTo>
                    <a:pt x="0" y="73806"/>
                  </a:lnTo>
                  <a:lnTo>
                    <a:pt x="9550" y="101549"/>
                  </a:lnTo>
                  <a:lnTo>
                    <a:pt x="37747" y="125980"/>
                  </a:lnTo>
                  <a:lnTo>
                    <a:pt x="80167" y="142218"/>
                  </a:lnTo>
                  <a:lnTo>
                    <a:pt x="128439" y="147631"/>
                  </a:lnTo>
                  <a:lnTo>
                    <a:pt x="176638" y="142218"/>
                  </a:lnTo>
                  <a:lnTo>
                    <a:pt x="218836" y="125980"/>
                  </a:lnTo>
                  <a:lnTo>
                    <a:pt x="231800" y="114804"/>
                  </a:lnTo>
                  <a:lnTo>
                    <a:pt x="128870" y="114804"/>
                  </a:lnTo>
                  <a:lnTo>
                    <a:pt x="115062" y="114077"/>
                  </a:lnTo>
                  <a:lnTo>
                    <a:pt x="69538" y="96359"/>
                  </a:lnTo>
                  <a:lnTo>
                    <a:pt x="57950" y="74144"/>
                  </a:lnTo>
                  <a:lnTo>
                    <a:pt x="57953" y="73806"/>
                  </a:lnTo>
                  <a:lnTo>
                    <a:pt x="58799" y="67506"/>
                  </a:lnTo>
                  <a:lnTo>
                    <a:pt x="61414" y="61345"/>
                  </a:lnTo>
                  <a:lnTo>
                    <a:pt x="65771" y="55549"/>
                  </a:lnTo>
                  <a:lnTo>
                    <a:pt x="71872" y="50149"/>
                  </a:lnTo>
                  <a:lnTo>
                    <a:pt x="59464" y="43202"/>
                  </a:lnTo>
                  <a:lnTo>
                    <a:pt x="73040" y="35125"/>
                  </a:lnTo>
                  <a:lnTo>
                    <a:pt x="106030" y="35125"/>
                  </a:lnTo>
                  <a:lnTo>
                    <a:pt x="112619" y="33858"/>
                  </a:lnTo>
                  <a:lnTo>
                    <a:pt x="112436" y="33858"/>
                  </a:lnTo>
                  <a:lnTo>
                    <a:pt x="123066" y="32800"/>
                  </a:lnTo>
                  <a:lnTo>
                    <a:pt x="134977" y="32643"/>
                  </a:lnTo>
                  <a:lnTo>
                    <a:pt x="230702" y="32643"/>
                  </a:lnTo>
                  <a:lnTo>
                    <a:pt x="218443" y="22031"/>
                  </a:lnTo>
                  <a:lnTo>
                    <a:pt x="218062" y="21650"/>
                  </a:lnTo>
                  <a:lnTo>
                    <a:pt x="175643" y="5412"/>
                  </a:lnTo>
                  <a:lnTo>
                    <a:pt x="127376" y="0"/>
                  </a:lnTo>
                  <a:close/>
                </a:path>
                <a:path w="256540" h="147954" extrusionOk="0">
                  <a:moveTo>
                    <a:pt x="169992" y="106727"/>
                  </a:moveTo>
                  <a:lnTo>
                    <a:pt x="160616" y="110106"/>
                  </a:lnTo>
                  <a:lnTo>
                    <a:pt x="150593" y="112647"/>
                  </a:lnTo>
                  <a:lnTo>
                    <a:pt x="139988" y="114248"/>
                  </a:lnTo>
                  <a:lnTo>
                    <a:pt x="128870" y="114804"/>
                  </a:lnTo>
                  <a:lnTo>
                    <a:pt x="231800" y="114804"/>
                  </a:lnTo>
                  <a:lnTo>
                    <a:pt x="233141" y="113649"/>
                  </a:lnTo>
                  <a:lnTo>
                    <a:pt x="182387" y="113649"/>
                  </a:lnTo>
                  <a:lnTo>
                    <a:pt x="169992" y="106727"/>
                  </a:lnTo>
                  <a:close/>
                </a:path>
                <a:path w="256540" h="147954" extrusionOk="0">
                  <a:moveTo>
                    <a:pt x="248435" y="51660"/>
                  </a:moveTo>
                  <a:lnTo>
                    <a:pt x="187429" y="51660"/>
                  </a:lnTo>
                  <a:lnTo>
                    <a:pt x="193961" y="57531"/>
                  </a:lnTo>
                  <a:lnTo>
                    <a:pt x="198383" y="63652"/>
                  </a:lnTo>
                  <a:lnTo>
                    <a:pt x="200624" y="70130"/>
                  </a:lnTo>
                  <a:lnTo>
                    <a:pt x="200612" y="77073"/>
                  </a:lnTo>
                  <a:lnTo>
                    <a:pt x="198823" y="82457"/>
                  </a:lnTo>
                  <a:lnTo>
                    <a:pt x="198718" y="82774"/>
                  </a:lnTo>
                  <a:lnTo>
                    <a:pt x="195375" y="88291"/>
                  </a:lnTo>
                  <a:lnTo>
                    <a:pt x="190577" y="93587"/>
                  </a:lnTo>
                  <a:lnTo>
                    <a:pt x="184318" y="98625"/>
                  </a:lnTo>
                  <a:lnTo>
                    <a:pt x="196357" y="105571"/>
                  </a:lnTo>
                  <a:lnTo>
                    <a:pt x="182781" y="113649"/>
                  </a:lnTo>
                  <a:lnTo>
                    <a:pt x="233141" y="113649"/>
                  </a:lnTo>
                  <a:lnTo>
                    <a:pt x="246914" y="101775"/>
                  </a:lnTo>
                  <a:lnTo>
                    <a:pt x="256158" y="74144"/>
                  </a:lnTo>
                  <a:lnTo>
                    <a:pt x="248435" y="51660"/>
                  </a:lnTo>
                  <a:close/>
                </a:path>
                <a:path w="256540" h="147954" extrusionOk="0">
                  <a:moveTo>
                    <a:pt x="127714" y="53197"/>
                  </a:moveTo>
                  <a:lnTo>
                    <a:pt x="121504" y="53590"/>
                  </a:lnTo>
                  <a:lnTo>
                    <a:pt x="117249" y="53984"/>
                  </a:lnTo>
                  <a:lnTo>
                    <a:pt x="113350" y="54746"/>
                  </a:lnTo>
                  <a:lnTo>
                    <a:pt x="109883" y="56283"/>
                  </a:lnTo>
                  <a:lnTo>
                    <a:pt x="159121" y="84388"/>
                  </a:lnTo>
                  <a:lnTo>
                    <a:pt x="161839" y="82457"/>
                  </a:lnTo>
                  <a:lnTo>
                    <a:pt x="162994" y="80159"/>
                  </a:lnTo>
                  <a:lnTo>
                    <a:pt x="163769" y="77860"/>
                  </a:lnTo>
                  <a:lnTo>
                    <a:pt x="164906" y="74144"/>
                  </a:lnTo>
                  <a:lnTo>
                    <a:pt x="164863" y="73806"/>
                  </a:lnTo>
                  <a:lnTo>
                    <a:pt x="163388" y="70545"/>
                  </a:lnTo>
                  <a:lnTo>
                    <a:pt x="159962" y="67506"/>
                  </a:lnTo>
                  <a:lnTo>
                    <a:pt x="159826" y="67506"/>
                  </a:lnTo>
                  <a:lnTo>
                    <a:pt x="180018" y="55914"/>
                  </a:lnTo>
                  <a:lnTo>
                    <a:pt x="139334" y="55914"/>
                  </a:lnTo>
                  <a:lnTo>
                    <a:pt x="133899" y="53590"/>
                  </a:lnTo>
                  <a:lnTo>
                    <a:pt x="127714" y="53197"/>
                  </a:lnTo>
                  <a:close/>
                </a:path>
                <a:path w="256540" h="147954" extrusionOk="0">
                  <a:moveTo>
                    <a:pt x="230702" y="32643"/>
                  </a:moveTo>
                  <a:lnTo>
                    <a:pt x="134977" y="32643"/>
                  </a:lnTo>
                  <a:lnTo>
                    <a:pt x="146278" y="33858"/>
                  </a:lnTo>
                  <a:lnTo>
                    <a:pt x="156927" y="36372"/>
                  </a:lnTo>
                  <a:lnTo>
                    <a:pt x="166881" y="40116"/>
                  </a:lnTo>
                  <a:lnTo>
                    <a:pt x="139334" y="55914"/>
                  </a:lnTo>
                  <a:lnTo>
                    <a:pt x="180018" y="55914"/>
                  </a:lnTo>
                  <a:lnTo>
                    <a:pt x="187429" y="51660"/>
                  </a:lnTo>
                  <a:lnTo>
                    <a:pt x="248435" y="51660"/>
                  </a:lnTo>
                  <a:lnTo>
                    <a:pt x="246643" y="46444"/>
                  </a:lnTo>
                  <a:lnTo>
                    <a:pt x="230702" y="32643"/>
                  </a:lnTo>
                  <a:close/>
                </a:path>
                <a:path w="256540" h="147954" extrusionOk="0">
                  <a:moveTo>
                    <a:pt x="106030" y="35125"/>
                  </a:moveTo>
                  <a:lnTo>
                    <a:pt x="73040" y="35125"/>
                  </a:lnTo>
                  <a:lnTo>
                    <a:pt x="85055" y="42046"/>
                  </a:lnTo>
                  <a:lnTo>
                    <a:pt x="93776" y="38440"/>
                  </a:lnTo>
                  <a:lnTo>
                    <a:pt x="103041" y="35699"/>
                  </a:lnTo>
                  <a:lnTo>
                    <a:pt x="106030" y="35125"/>
                  </a:lnTo>
                  <a:close/>
                </a:path>
              </a:pathLst>
            </a:custGeom>
            <a:solidFill>
              <a:srgbClr val="F8BD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07" name="Google Shape;1607;p9"/>
            <p:cNvSpPr/>
            <p:nvPr/>
          </p:nvSpPr>
          <p:spPr>
            <a:xfrm>
              <a:off x="6809882" y="3188321"/>
              <a:ext cx="112395" cy="64769"/>
            </a:xfrm>
            <a:custGeom>
              <a:avLst/>
              <a:gdLst/>
              <a:ahLst/>
              <a:cxnLst/>
              <a:rect l="l" t="t" r="r" b="b"/>
              <a:pathLst>
                <a:path w="112395" h="64770" extrusionOk="0">
                  <a:moveTo>
                    <a:pt x="13969" y="0"/>
                  </a:moveTo>
                  <a:lnTo>
                    <a:pt x="0" y="23875"/>
                  </a:lnTo>
                  <a:lnTo>
                    <a:pt x="1255" y="31958"/>
                  </a:lnTo>
                  <a:lnTo>
                    <a:pt x="31921" y="58015"/>
                  </a:lnTo>
                  <a:lnTo>
                    <a:pt x="70967" y="64681"/>
                  </a:lnTo>
                  <a:lnTo>
                    <a:pt x="82019" y="64176"/>
                  </a:lnTo>
                  <a:lnTo>
                    <a:pt x="92530" y="62660"/>
                  </a:lnTo>
                  <a:lnTo>
                    <a:pt x="102534" y="60132"/>
                  </a:lnTo>
                  <a:lnTo>
                    <a:pt x="112064" y="56591"/>
                  </a:lnTo>
                  <a:lnTo>
                    <a:pt x="89850" y="43891"/>
                  </a:lnTo>
                  <a:lnTo>
                    <a:pt x="72897" y="43891"/>
                  </a:lnTo>
                  <a:lnTo>
                    <a:pt x="66134" y="43299"/>
                  </a:lnTo>
                  <a:lnTo>
                    <a:pt x="36448" y="28498"/>
                  </a:lnTo>
                  <a:lnTo>
                    <a:pt x="36448" y="23101"/>
                  </a:lnTo>
                  <a:lnTo>
                    <a:pt x="36080" y="20015"/>
                  </a:lnTo>
                  <a:lnTo>
                    <a:pt x="37197" y="17384"/>
                  </a:lnTo>
                  <a:lnTo>
                    <a:pt x="39166" y="14630"/>
                  </a:lnTo>
                  <a:lnTo>
                    <a:pt x="13969" y="0"/>
                  </a:lnTo>
                  <a:close/>
                </a:path>
                <a:path w="112395" h="64770" extrusionOk="0">
                  <a:moveTo>
                    <a:pt x="86652" y="42062"/>
                  </a:moveTo>
                  <a:lnTo>
                    <a:pt x="86166" y="42062"/>
                  </a:lnTo>
                  <a:lnTo>
                    <a:pt x="81826" y="43497"/>
                  </a:lnTo>
                  <a:lnTo>
                    <a:pt x="77177" y="43891"/>
                  </a:lnTo>
                  <a:lnTo>
                    <a:pt x="89850" y="43891"/>
                  </a:lnTo>
                  <a:lnTo>
                    <a:pt x="86652" y="42062"/>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608" name="Google Shape;1608;p9"/>
            <p:cNvPicPr preferRelativeResize="0"/>
            <p:nvPr/>
          </p:nvPicPr>
          <p:blipFill rotWithShape="1">
            <a:blip r:embed="rId46">
              <a:alphaModFix/>
            </a:blip>
            <a:srcRect/>
            <a:stretch/>
          </p:blipFill>
          <p:spPr>
            <a:xfrm>
              <a:off x="6715282" y="3246841"/>
              <a:ext cx="327647" cy="101640"/>
            </a:xfrm>
            <a:prstGeom prst="rect">
              <a:avLst/>
            </a:prstGeom>
            <a:noFill/>
            <a:ln>
              <a:noFill/>
            </a:ln>
          </p:spPr>
        </p:pic>
        <p:sp>
          <p:nvSpPr>
            <p:cNvPr id="1609" name="Google Shape;1609;p9"/>
            <p:cNvSpPr/>
            <p:nvPr/>
          </p:nvSpPr>
          <p:spPr>
            <a:xfrm>
              <a:off x="6836641" y="3128664"/>
              <a:ext cx="81915" cy="23495"/>
            </a:xfrm>
            <a:custGeom>
              <a:avLst/>
              <a:gdLst/>
              <a:ahLst/>
              <a:cxnLst/>
              <a:rect l="l" t="t" r="r" b="b"/>
              <a:pathLst>
                <a:path w="81915" h="23494" extrusionOk="0">
                  <a:moveTo>
                    <a:pt x="49922" y="0"/>
                  </a:moveTo>
                  <a:lnTo>
                    <a:pt x="8668" y="5614"/>
                  </a:lnTo>
                  <a:lnTo>
                    <a:pt x="0" y="9221"/>
                  </a:lnTo>
                  <a:lnTo>
                    <a:pt x="24828" y="23484"/>
                  </a:lnTo>
                  <a:lnTo>
                    <a:pt x="28689" y="21947"/>
                  </a:lnTo>
                  <a:lnTo>
                    <a:pt x="32194" y="20791"/>
                  </a:lnTo>
                  <a:lnTo>
                    <a:pt x="36449" y="20791"/>
                  </a:lnTo>
                  <a:lnTo>
                    <a:pt x="42659" y="20397"/>
                  </a:lnTo>
                  <a:lnTo>
                    <a:pt x="48488" y="21159"/>
                  </a:lnTo>
                  <a:lnTo>
                    <a:pt x="54279" y="23090"/>
                  </a:lnTo>
                  <a:lnTo>
                    <a:pt x="81826" y="7316"/>
                  </a:lnTo>
                  <a:lnTo>
                    <a:pt x="71872" y="3625"/>
                  </a:lnTo>
                  <a:lnTo>
                    <a:pt x="61223" y="1197"/>
                  </a:lnTo>
                  <a:lnTo>
                    <a:pt x="49922" y="0"/>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10" name="Google Shape;1610;p9"/>
            <p:cNvSpPr/>
            <p:nvPr/>
          </p:nvSpPr>
          <p:spPr>
            <a:xfrm>
              <a:off x="6845175" y="3160223"/>
              <a:ext cx="50800" cy="29845"/>
            </a:xfrm>
            <a:custGeom>
              <a:avLst/>
              <a:gdLst/>
              <a:ahLst/>
              <a:cxnLst/>
              <a:rect l="l" t="t" r="r" b="b"/>
              <a:pathLst>
                <a:path w="50800" h="29844" extrusionOk="0">
                  <a:moveTo>
                    <a:pt x="3111" y="0"/>
                  </a:moveTo>
                  <a:lnTo>
                    <a:pt x="1155" y="2679"/>
                  </a:lnTo>
                  <a:lnTo>
                    <a:pt x="393" y="5397"/>
                  </a:lnTo>
                  <a:lnTo>
                    <a:pt x="393" y="8458"/>
                  </a:lnTo>
                  <a:lnTo>
                    <a:pt x="0" y="8458"/>
                  </a:lnTo>
                  <a:lnTo>
                    <a:pt x="36448" y="29248"/>
                  </a:lnTo>
                  <a:lnTo>
                    <a:pt x="41490" y="29248"/>
                  </a:lnTo>
                  <a:lnTo>
                    <a:pt x="46532" y="28498"/>
                  </a:lnTo>
                  <a:lnTo>
                    <a:pt x="50787" y="27343"/>
                  </a:lnTo>
                  <a:lnTo>
                    <a:pt x="3111" y="0"/>
                  </a:lnTo>
                  <a:close/>
                </a:path>
              </a:pathLst>
            </a:custGeom>
            <a:solidFill>
              <a:srgbClr val="F4BD3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11" name="Google Shape;1611;p9"/>
            <p:cNvSpPr/>
            <p:nvPr/>
          </p:nvSpPr>
          <p:spPr>
            <a:xfrm>
              <a:off x="6811048" y="3130969"/>
              <a:ext cx="141605" cy="78740"/>
            </a:xfrm>
            <a:custGeom>
              <a:avLst/>
              <a:gdLst/>
              <a:ahLst/>
              <a:cxnLst/>
              <a:rect l="l" t="t" r="r" b="b"/>
              <a:pathLst>
                <a:path w="141604" h="78739" extrusionOk="0">
                  <a:moveTo>
                    <a:pt x="136867" y="70446"/>
                  </a:moveTo>
                  <a:lnTo>
                    <a:pt x="99656" y="49288"/>
                  </a:lnTo>
                  <a:lnTo>
                    <a:pt x="13576" y="0"/>
                  </a:lnTo>
                  <a:lnTo>
                    <a:pt x="0" y="8089"/>
                  </a:lnTo>
                  <a:lnTo>
                    <a:pt x="12407" y="15011"/>
                  </a:lnTo>
                  <a:lnTo>
                    <a:pt x="37604" y="29641"/>
                  </a:lnTo>
                  <a:lnTo>
                    <a:pt x="110502" y="71234"/>
                  </a:lnTo>
                  <a:lnTo>
                    <a:pt x="122923" y="78549"/>
                  </a:lnTo>
                  <a:lnTo>
                    <a:pt x="136867" y="70446"/>
                  </a:lnTo>
                  <a:close/>
                </a:path>
                <a:path w="141604" h="78739" extrusionOk="0">
                  <a:moveTo>
                    <a:pt x="141211" y="34963"/>
                  </a:moveTo>
                  <a:lnTo>
                    <a:pt x="139065" y="28397"/>
                  </a:lnTo>
                  <a:lnTo>
                    <a:pt x="134658" y="22263"/>
                  </a:lnTo>
                  <a:lnTo>
                    <a:pt x="127965" y="16560"/>
                  </a:lnTo>
                  <a:lnTo>
                    <a:pt x="100418" y="32334"/>
                  </a:lnTo>
                  <a:lnTo>
                    <a:pt x="103911" y="35814"/>
                  </a:lnTo>
                  <a:lnTo>
                    <a:pt x="105092" y="39268"/>
                  </a:lnTo>
                  <a:lnTo>
                    <a:pt x="104305" y="42735"/>
                  </a:lnTo>
                  <a:lnTo>
                    <a:pt x="104698" y="42735"/>
                  </a:lnTo>
                  <a:lnTo>
                    <a:pt x="103911" y="45059"/>
                  </a:lnTo>
                  <a:lnTo>
                    <a:pt x="102374" y="47358"/>
                  </a:lnTo>
                  <a:lnTo>
                    <a:pt x="100050" y="49288"/>
                  </a:lnTo>
                  <a:lnTo>
                    <a:pt x="124853" y="63525"/>
                  </a:lnTo>
                  <a:lnTo>
                    <a:pt x="131318" y="58521"/>
                  </a:lnTo>
                  <a:lnTo>
                    <a:pt x="136194" y="53314"/>
                  </a:lnTo>
                  <a:lnTo>
                    <a:pt x="139471" y="47828"/>
                  </a:lnTo>
                  <a:lnTo>
                    <a:pt x="141147" y="41973"/>
                  </a:lnTo>
                  <a:lnTo>
                    <a:pt x="141211" y="34963"/>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12" name="Google Shape;1612;p9"/>
            <p:cNvSpPr/>
            <p:nvPr/>
          </p:nvSpPr>
          <p:spPr>
            <a:xfrm>
              <a:off x="6704812" y="3169853"/>
              <a:ext cx="349250" cy="135255"/>
            </a:xfrm>
            <a:custGeom>
              <a:avLst/>
              <a:gdLst/>
              <a:ahLst/>
              <a:cxnLst/>
              <a:rect l="l" t="t" r="r" b="b"/>
              <a:pathLst>
                <a:path w="349250" h="135254" extrusionOk="0">
                  <a:moveTo>
                    <a:pt x="0" y="0"/>
                  </a:moveTo>
                  <a:lnTo>
                    <a:pt x="0" y="35394"/>
                  </a:lnTo>
                  <a:lnTo>
                    <a:pt x="3204" y="54656"/>
                  </a:lnTo>
                  <a:lnTo>
                    <a:pt x="28948" y="90851"/>
                  </a:lnTo>
                  <a:lnTo>
                    <a:pt x="96907" y="125484"/>
                  </a:lnTo>
                  <a:lnTo>
                    <a:pt x="148315" y="134906"/>
                  </a:lnTo>
                  <a:lnTo>
                    <a:pt x="201710" y="134906"/>
                  </a:lnTo>
                  <a:lnTo>
                    <a:pt x="253019" y="125484"/>
                  </a:lnTo>
                  <a:lnTo>
                    <a:pt x="298170" y="106641"/>
                  </a:lnTo>
                  <a:lnTo>
                    <a:pt x="336230" y="73574"/>
                  </a:lnTo>
                  <a:lnTo>
                    <a:pt x="348983" y="36182"/>
                  </a:lnTo>
                  <a:lnTo>
                    <a:pt x="348983" y="762"/>
                  </a:lnTo>
                  <a:lnTo>
                    <a:pt x="345789" y="19729"/>
                  </a:lnTo>
                  <a:lnTo>
                    <a:pt x="336230" y="38152"/>
                  </a:lnTo>
                  <a:lnTo>
                    <a:pt x="320345" y="55492"/>
                  </a:lnTo>
                  <a:lnTo>
                    <a:pt x="298170" y="71208"/>
                  </a:lnTo>
                  <a:lnTo>
                    <a:pt x="253019" y="90057"/>
                  </a:lnTo>
                  <a:lnTo>
                    <a:pt x="201710" y="99482"/>
                  </a:lnTo>
                  <a:lnTo>
                    <a:pt x="148315" y="99482"/>
                  </a:lnTo>
                  <a:lnTo>
                    <a:pt x="96907" y="90057"/>
                  </a:lnTo>
                  <a:lnTo>
                    <a:pt x="51562" y="71208"/>
                  </a:lnTo>
                  <a:lnTo>
                    <a:pt x="12841" y="37914"/>
                  </a:lnTo>
                  <a:lnTo>
                    <a:pt x="3204" y="19247"/>
                  </a:lnTo>
                  <a:lnTo>
                    <a:pt x="0" y="0"/>
                  </a:lnTo>
                  <a:close/>
                </a:path>
              </a:pathLst>
            </a:custGeom>
            <a:solidFill>
              <a:srgbClr val="F8BD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13" name="Google Shape;1613;p9"/>
            <p:cNvSpPr/>
            <p:nvPr/>
          </p:nvSpPr>
          <p:spPr>
            <a:xfrm>
              <a:off x="6704946" y="3071134"/>
              <a:ext cx="349250" cy="198755"/>
            </a:xfrm>
            <a:custGeom>
              <a:avLst/>
              <a:gdLst/>
              <a:ahLst/>
              <a:cxnLst/>
              <a:rect l="l" t="t" r="r" b="b"/>
              <a:pathLst>
                <a:path w="349250" h="198754" extrusionOk="0">
                  <a:moveTo>
                    <a:pt x="200521" y="0"/>
                  </a:moveTo>
                  <a:lnTo>
                    <a:pt x="147122" y="0"/>
                  </a:lnTo>
                  <a:lnTo>
                    <a:pt x="95808" y="9421"/>
                  </a:lnTo>
                  <a:lnTo>
                    <a:pt x="50654" y="28264"/>
                  </a:lnTo>
                  <a:lnTo>
                    <a:pt x="12546" y="61277"/>
                  </a:lnTo>
                  <a:lnTo>
                    <a:pt x="0" y="98957"/>
                  </a:lnTo>
                  <a:lnTo>
                    <a:pt x="12971" y="136697"/>
                  </a:lnTo>
                  <a:lnTo>
                    <a:pt x="51429" y="169932"/>
                  </a:lnTo>
                  <a:lnTo>
                    <a:pt x="96770" y="188781"/>
                  </a:lnTo>
                  <a:lnTo>
                    <a:pt x="148177" y="198205"/>
                  </a:lnTo>
                  <a:lnTo>
                    <a:pt x="201574" y="198205"/>
                  </a:lnTo>
                  <a:lnTo>
                    <a:pt x="252886" y="188781"/>
                  </a:lnTo>
                  <a:lnTo>
                    <a:pt x="291352" y="172723"/>
                  </a:lnTo>
                  <a:lnTo>
                    <a:pt x="174543" y="172723"/>
                  </a:lnTo>
                  <a:lnTo>
                    <a:pt x="126359" y="167310"/>
                  </a:lnTo>
                  <a:lnTo>
                    <a:pt x="85019" y="151466"/>
                  </a:lnTo>
                  <a:lnTo>
                    <a:pt x="84386" y="151466"/>
                  </a:lnTo>
                  <a:lnTo>
                    <a:pt x="56013" y="127033"/>
                  </a:lnTo>
                  <a:lnTo>
                    <a:pt x="46473" y="99287"/>
                  </a:lnTo>
                  <a:lnTo>
                    <a:pt x="55693" y="71547"/>
                  </a:lnTo>
                  <a:lnTo>
                    <a:pt x="83598" y="47136"/>
                  </a:lnTo>
                  <a:lnTo>
                    <a:pt x="125799" y="30898"/>
                  </a:lnTo>
                  <a:lnTo>
                    <a:pt x="174002" y="25485"/>
                  </a:lnTo>
                  <a:lnTo>
                    <a:pt x="290579" y="25485"/>
                  </a:lnTo>
                  <a:lnTo>
                    <a:pt x="251927" y="9421"/>
                  </a:lnTo>
                  <a:lnTo>
                    <a:pt x="200521" y="0"/>
                  </a:lnTo>
                  <a:close/>
                </a:path>
                <a:path w="349250" h="198754" extrusionOk="0">
                  <a:moveTo>
                    <a:pt x="290579" y="25485"/>
                  </a:moveTo>
                  <a:lnTo>
                    <a:pt x="174002" y="25485"/>
                  </a:lnTo>
                  <a:lnTo>
                    <a:pt x="222278" y="30898"/>
                  </a:lnTo>
                  <a:lnTo>
                    <a:pt x="264700" y="47136"/>
                  </a:lnTo>
                  <a:lnTo>
                    <a:pt x="292846" y="71329"/>
                  </a:lnTo>
                  <a:lnTo>
                    <a:pt x="302268" y="98957"/>
                  </a:lnTo>
                  <a:lnTo>
                    <a:pt x="293006" y="126658"/>
                  </a:lnTo>
                  <a:lnTo>
                    <a:pt x="265094" y="151073"/>
                  </a:lnTo>
                  <a:lnTo>
                    <a:pt x="222727" y="167310"/>
                  </a:lnTo>
                  <a:lnTo>
                    <a:pt x="174543" y="172723"/>
                  </a:lnTo>
                  <a:lnTo>
                    <a:pt x="291352" y="172723"/>
                  </a:lnTo>
                  <a:lnTo>
                    <a:pt x="298038" y="169932"/>
                  </a:lnTo>
                  <a:lnTo>
                    <a:pt x="336146" y="136918"/>
                  </a:lnTo>
                  <a:lnTo>
                    <a:pt x="348681" y="99287"/>
                  </a:lnTo>
                  <a:lnTo>
                    <a:pt x="348596" y="98957"/>
                  </a:lnTo>
                  <a:lnTo>
                    <a:pt x="335721" y="61499"/>
                  </a:lnTo>
                  <a:lnTo>
                    <a:pt x="297263" y="28264"/>
                  </a:lnTo>
                  <a:lnTo>
                    <a:pt x="290579" y="25485"/>
                  </a:lnTo>
                  <a:close/>
                </a:path>
                <a:path w="349250" h="198754" extrusionOk="0">
                  <a:moveTo>
                    <a:pt x="83992" y="151073"/>
                  </a:moveTo>
                  <a:lnTo>
                    <a:pt x="84386" y="151466"/>
                  </a:lnTo>
                  <a:lnTo>
                    <a:pt x="85019" y="151466"/>
                  </a:lnTo>
                  <a:lnTo>
                    <a:pt x="83992" y="151073"/>
                  </a:lnTo>
                  <a:close/>
                </a:path>
              </a:pathLst>
            </a:custGeom>
            <a:solidFill>
              <a:srgbClr val="F7C1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14" name="Google Shape;1614;p9"/>
            <p:cNvSpPr/>
            <p:nvPr/>
          </p:nvSpPr>
          <p:spPr>
            <a:xfrm>
              <a:off x="6751254" y="3096228"/>
              <a:ext cx="256540" cy="147955"/>
            </a:xfrm>
            <a:custGeom>
              <a:avLst/>
              <a:gdLst/>
              <a:ahLst/>
              <a:cxnLst/>
              <a:rect l="l" t="t" r="r" b="b"/>
              <a:pathLst>
                <a:path w="256540" h="147955" extrusionOk="0">
                  <a:moveTo>
                    <a:pt x="127317" y="0"/>
                  </a:moveTo>
                  <a:lnTo>
                    <a:pt x="79123" y="5410"/>
                  </a:lnTo>
                  <a:lnTo>
                    <a:pt x="36927" y="21640"/>
                  </a:lnTo>
                  <a:lnTo>
                    <a:pt x="9074" y="46063"/>
                  </a:lnTo>
                  <a:lnTo>
                    <a:pt x="0" y="73634"/>
                  </a:lnTo>
                  <a:lnTo>
                    <a:pt x="56" y="74147"/>
                  </a:lnTo>
                  <a:lnTo>
                    <a:pt x="9491" y="101561"/>
                  </a:lnTo>
                  <a:lnTo>
                    <a:pt x="37689" y="125984"/>
                  </a:lnTo>
                  <a:lnTo>
                    <a:pt x="80109" y="142221"/>
                  </a:lnTo>
                  <a:lnTo>
                    <a:pt x="128381" y="147634"/>
                  </a:lnTo>
                  <a:lnTo>
                    <a:pt x="176579" y="142221"/>
                  </a:lnTo>
                  <a:lnTo>
                    <a:pt x="218778" y="125984"/>
                  </a:lnTo>
                  <a:lnTo>
                    <a:pt x="232184" y="114427"/>
                  </a:lnTo>
                  <a:lnTo>
                    <a:pt x="128811" y="114427"/>
                  </a:lnTo>
                  <a:lnTo>
                    <a:pt x="115003" y="113697"/>
                  </a:lnTo>
                  <a:lnTo>
                    <a:pt x="69479" y="95980"/>
                  </a:lnTo>
                  <a:lnTo>
                    <a:pt x="57869" y="73634"/>
                  </a:lnTo>
                  <a:lnTo>
                    <a:pt x="58740" y="67137"/>
                  </a:lnTo>
                  <a:lnTo>
                    <a:pt x="61355" y="60967"/>
                  </a:lnTo>
                  <a:lnTo>
                    <a:pt x="65713" y="55162"/>
                  </a:lnTo>
                  <a:lnTo>
                    <a:pt x="71813" y="49758"/>
                  </a:lnTo>
                  <a:lnTo>
                    <a:pt x="59406" y="42824"/>
                  </a:lnTo>
                  <a:lnTo>
                    <a:pt x="72982" y="34734"/>
                  </a:lnTo>
                  <a:lnTo>
                    <a:pt x="106000" y="34734"/>
                  </a:lnTo>
                  <a:lnTo>
                    <a:pt x="112533" y="33483"/>
                  </a:lnTo>
                  <a:lnTo>
                    <a:pt x="112319" y="33483"/>
                  </a:lnTo>
                  <a:lnTo>
                    <a:pt x="123007" y="32435"/>
                  </a:lnTo>
                  <a:lnTo>
                    <a:pt x="134918" y="32267"/>
                  </a:lnTo>
                  <a:lnTo>
                    <a:pt x="230205" y="32267"/>
                  </a:lnTo>
                  <a:lnTo>
                    <a:pt x="218384" y="22034"/>
                  </a:lnTo>
                  <a:lnTo>
                    <a:pt x="218003" y="21640"/>
                  </a:lnTo>
                  <a:lnTo>
                    <a:pt x="175585" y="5410"/>
                  </a:lnTo>
                  <a:lnTo>
                    <a:pt x="127317" y="0"/>
                  </a:lnTo>
                  <a:close/>
                </a:path>
                <a:path w="256540" h="147955" extrusionOk="0">
                  <a:moveTo>
                    <a:pt x="169934" y="106337"/>
                  </a:moveTo>
                  <a:lnTo>
                    <a:pt x="160558" y="109717"/>
                  </a:lnTo>
                  <a:lnTo>
                    <a:pt x="150534" y="112263"/>
                  </a:lnTo>
                  <a:lnTo>
                    <a:pt x="139930" y="113868"/>
                  </a:lnTo>
                  <a:lnTo>
                    <a:pt x="128811" y="114427"/>
                  </a:lnTo>
                  <a:lnTo>
                    <a:pt x="232184" y="114427"/>
                  </a:lnTo>
                  <a:lnTo>
                    <a:pt x="233539" y="113258"/>
                  </a:lnTo>
                  <a:lnTo>
                    <a:pt x="182329" y="113258"/>
                  </a:lnTo>
                  <a:lnTo>
                    <a:pt x="169934" y="106337"/>
                  </a:lnTo>
                  <a:close/>
                </a:path>
                <a:path w="256540" h="147955" extrusionOk="0">
                  <a:moveTo>
                    <a:pt x="248250" y="51295"/>
                  </a:moveTo>
                  <a:lnTo>
                    <a:pt x="187371" y="51295"/>
                  </a:lnTo>
                  <a:lnTo>
                    <a:pt x="193903" y="57162"/>
                  </a:lnTo>
                  <a:lnTo>
                    <a:pt x="198325" y="63274"/>
                  </a:lnTo>
                  <a:lnTo>
                    <a:pt x="200565" y="69744"/>
                  </a:lnTo>
                  <a:lnTo>
                    <a:pt x="200553" y="76682"/>
                  </a:lnTo>
                  <a:lnTo>
                    <a:pt x="198756" y="82092"/>
                  </a:lnTo>
                  <a:lnTo>
                    <a:pt x="198659" y="82384"/>
                  </a:lnTo>
                  <a:lnTo>
                    <a:pt x="195316" y="87904"/>
                  </a:lnTo>
                  <a:lnTo>
                    <a:pt x="190518" y="93207"/>
                  </a:lnTo>
                  <a:lnTo>
                    <a:pt x="184259" y="98259"/>
                  </a:lnTo>
                  <a:lnTo>
                    <a:pt x="196299" y="105181"/>
                  </a:lnTo>
                  <a:lnTo>
                    <a:pt x="182723" y="113258"/>
                  </a:lnTo>
                  <a:lnTo>
                    <a:pt x="233539" y="113258"/>
                  </a:lnTo>
                  <a:lnTo>
                    <a:pt x="246856" y="101778"/>
                  </a:lnTo>
                  <a:lnTo>
                    <a:pt x="256100" y="74147"/>
                  </a:lnTo>
                  <a:lnTo>
                    <a:pt x="248250" y="51295"/>
                  </a:lnTo>
                  <a:close/>
                </a:path>
                <a:path w="256540" h="147955" extrusionOk="0">
                  <a:moveTo>
                    <a:pt x="127655" y="52832"/>
                  </a:moveTo>
                  <a:lnTo>
                    <a:pt x="121445" y="53200"/>
                  </a:lnTo>
                  <a:lnTo>
                    <a:pt x="117191" y="53594"/>
                  </a:lnTo>
                  <a:lnTo>
                    <a:pt x="113292" y="54381"/>
                  </a:lnTo>
                  <a:lnTo>
                    <a:pt x="109825" y="55918"/>
                  </a:lnTo>
                  <a:lnTo>
                    <a:pt x="159062" y="83997"/>
                  </a:lnTo>
                  <a:lnTo>
                    <a:pt x="161780" y="82092"/>
                  </a:lnTo>
                  <a:lnTo>
                    <a:pt x="162936" y="79768"/>
                  </a:lnTo>
                  <a:lnTo>
                    <a:pt x="163711" y="77470"/>
                  </a:lnTo>
                  <a:lnTo>
                    <a:pt x="164734" y="74147"/>
                  </a:lnTo>
                  <a:lnTo>
                    <a:pt x="164837" y="73812"/>
                  </a:lnTo>
                  <a:lnTo>
                    <a:pt x="164892" y="73634"/>
                  </a:lnTo>
                  <a:lnTo>
                    <a:pt x="163330" y="70154"/>
                  </a:lnTo>
                  <a:lnTo>
                    <a:pt x="159927" y="67137"/>
                  </a:lnTo>
                  <a:lnTo>
                    <a:pt x="159730" y="67137"/>
                  </a:lnTo>
                  <a:lnTo>
                    <a:pt x="179992" y="55524"/>
                  </a:lnTo>
                  <a:lnTo>
                    <a:pt x="139276" y="55524"/>
                  </a:lnTo>
                  <a:lnTo>
                    <a:pt x="133840" y="53200"/>
                  </a:lnTo>
                  <a:lnTo>
                    <a:pt x="127655" y="52832"/>
                  </a:lnTo>
                  <a:close/>
                </a:path>
                <a:path w="256540" h="147955" extrusionOk="0">
                  <a:moveTo>
                    <a:pt x="230205" y="32267"/>
                  </a:moveTo>
                  <a:lnTo>
                    <a:pt x="134918" y="32267"/>
                  </a:lnTo>
                  <a:lnTo>
                    <a:pt x="146220" y="33483"/>
                  </a:lnTo>
                  <a:lnTo>
                    <a:pt x="156869" y="36004"/>
                  </a:lnTo>
                  <a:lnTo>
                    <a:pt x="166822" y="39751"/>
                  </a:lnTo>
                  <a:lnTo>
                    <a:pt x="139276" y="55524"/>
                  </a:lnTo>
                  <a:lnTo>
                    <a:pt x="179992" y="55524"/>
                  </a:lnTo>
                  <a:lnTo>
                    <a:pt x="187371" y="51295"/>
                  </a:lnTo>
                  <a:lnTo>
                    <a:pt x="248250" y="51295"/>
                  </a:lnTo>
                  <a:lnTo>
                    <a:pt x="246585" y="46447"/>
                  </a:lnTo>
                  <a:lnTo>
                    <a:pt x="230205" y="32267"/>
                  </a:lnTo>
                  <a:close/>
                </a:path>
                <a:path w="256540" h="147955" extrusionOk="0">
                  <a:moveTo>
                    <a:pt x="106000" y="34734"/>
                  </a:moveTo>
                  <a:lnTo>
                    <a:pt x="72982" y="34734"/>
                  </a:lnTo>
                  <a:lnTo>
                    <a:pt x="84996" y="41656"/>
                  </a:lnTo>
                  <a:lnTo>
                    <a:pt x="93718" y="38050"/>
                  </a:lnTo>
                  <a:lnTo>
                    <a:pt x="102982" y="35312"/>
                  </a:lnTo>
                  <a:lnTo>
                    <a:pt x="106000" y="34734"/>
                  </a:lnTo>
                  <a:close/>
                </a:path>
              </a:pathLst>
            </a:custGeom>
            <a:solidFill>
              <a:srgbClr val="F8BD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15" name="Google Shape;1615;p9"/>
            <p:cNvSpPr/>
            <p:nvPr/>
          </p:nvSpPr>
          <p:spPr>
            <a:xfrm>
              <a:off x="6809882" y="3145585"/>
              <a:ext cx="112395" cy="64769"/>
            </a:xfrm>
            <a:custGeom>
              <a:avLst/>
              <a:gdLst/>
              <a:ahLst/>
              <a:cxnLst/>
              <a:rect l="l" t="t" r="r" b="b"/>
              <a:pathLst>
                <a:path w="112395" h="64769" extrusionOk="0">
                  <a:moveTo>
                    <a:pt x="13969" y="0"/>
                  </a:moveTo>
                  <a:lnTo>
                    <a:pt x="7865" y="5411"/>
                  </a:lnTo>
                  <a:lnTo>
                    <a:pt x="3498" y="11218"/>
                  </a:lnTo>
                  <a:lnTo>
                    <a:pt x="875" y="17386"/>
                  </a:lnTo>
                  <a:lnTo>
                    <a:pt x="104" y="23101"/>
                  </a:lnTo>
                  <a:lnTo>
                    <a:pt x="0" y="23875"/>
                  </a:lnTo>
                  <a:lnTo>
                    <a:pt x="31921" y="58026"/>
                  </a:lnTo>
                  <a:lnTo>
                    <a:pt x="70967" y="64681"/>
                  </a:lnTo>
                  <a:lnTo>
                    <a:pt x="82019" y="64176"/>
                  </a:lnTo>
                  <a:lnTo>
                    <a:pt x="92530" y="62660"/>
                  </a:lnTo>
                  <a:lnTo>
                    <a:pt x="102534" y="60132"/>
                  </a:lnTo>
                  <a:lnTo>
                    <a:pt x="112064" y="56591"/>
                  </a:lnTo>
                  <a:lnTo>
                    <a:pt x="89850" y="43891"/>
                  </a:lnTo>
                  <a:lnTo>
                    <a:pt x="72897" y="43891"/>
                  </a:lnTo>
                  <a:lnTo>
                    <a:pt x="66134" y="43299"/>
                  </a:lnTo>
                  <a:lnTo>
                    <a:pt x="36448" y="28498"/>
                  </a:lnTo>
                  <a:lnTo>
                    <a:pt x="36448" y="23101"/>
                  </a:lnTo>
                  <a:lnTo>
                    <a:pt x="36080" y="20015"/>
                  </a:lnTo>
                  <a:lnTo>
                    <a:pt x="37196" y="17386"/>
                  </a:lnTo>
                  <a:lnTo>
                    <a:pt x="39166" y="14630"/>
                  </a:lnTo>
                  <a:lnTo>
                    <a:pt x="13969" y="0"/>
                  </a:lnTo>
                  <a:close/>
                </a:path>
                <a:path w="112395" h="64769" extrusionOk="0">
                  <a:moveTo>
                    <a:pt x="86657" y="42065"/>
                  </a:moveTo>
                  <a:lnTo>
                    <a:pt x="86157" y="42065"/>
                  </a:lnTo>
                  <a:lnTo>
                    <a:pt x="81826" y="43497"/>
                  </a:lnTo>
                  <a:lnTo>
                    <a:pt x="77177" y="43891"/>
                  </a:lnTo>
                  <a:lnTo>
                    <a:pt x="89850" y="43891"/>
                  </a:lnTo>
                  <a:lnTo>
                    <a:pt x="86657" y="42065"/>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616" name="Google Shape;1616;p9"/>
            <p:cNvPicPr preferRelativeResize="0"/>
            <p:nvPr/>
          </p:nvPicPr>
          <p:blipFill rotWithShape="1">
            <a:blip r:embed="rId47">
              <a:alphaModFix/>
            </a:blip>
            <a:srcRect/>
            <a:stretch/>
          </p:blipFill>
          <p:spPr>
            <a:xfrm>
              <a:off x="6715282" y="3204105"/>
              <a:ext cx="327647" cy="101640"/>
            </a:xfrm>
            <a:prstGeom prst="rect">
              <a:avLst/>
            </a:prstGeom>
            <a:noFill/>
            <a:ln>
              <a:noFill/>
            </a:ln>
          </p:spPr>
        </p:pic>
        <p:sp>
          <p:nvSpPr>
            <p:cNvPr id="1617" name="Google Shape;1617;p9"/>
            <p:cNvSpPr/>
            <p:nvPr/>
          </p:nvSpPr>
          <p:spPr>
            <a:xfrm>
              <a:off x="6836641" y="3085928"/>
              <a:ext cx="81915" cy="23495"/>
            </a:xfrm>
            <a:custGeom>
              <a:avLst/>
              <a:gdLst/>
              <a:ahLst/>
              <a:cxnLst/>
              <a:rect l="l" t="t" r="r" b="b"/>
              <a:pathLst>
                <a:path w="81915" h="23494" extrusionOk="0">
                  <a:moveTo>
                    <a:pt x="49922" y="0"/>
                  </a:moveTo>
                  <a:lnTo>
                    <a:pt x="8668" y="5625"/>
                  </a:lnTo>
                  <a:lnTo>
                    <a:pt x="0" y="9247"/>
                  </a:lnTo>
                  <a:lnTo>
                    <a:pt x="24828" y="23484"/>
                  </a:lnTo>
                  <a:lnTo>
                    <a:pt x="28689" y="21947"/>
                  </a:lnTo>
                  <a:lnTo>
                    <a:pt x="32194" y="20791"/>
                  </a:lnTo>
                  <a:lnTo>
                    <a:pt x="36449" y="20791"/>
                  </a:lnTo>
                  <a:lnTo>
                    <a:pt x="42659" y="20397"/>
                  </a:lnTo>
                  <a:lnTo>
                    <a:pt x="48488" y="21159"/>
                  </a:lnTo>
                  <a:lnTo>
                    <a:pt x="54279" y="23090"/>
                  </a:lnTo>
                  <a:lnTo>
                    <a:pt x="81826" y="7316"/>
                  </a:lnTo>
                  <a:lnTo>
                    <a:pt x="71872" y="3625"/>
                  </a:lnTo>
                  <a:lnTo>
                    <a:pt x="61223" y="1197"/>
                  </a:lnTo>
                  <a:lnTo>
                    <a:pt x="49922" y="0"/>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18" name="Google Shape;1618;p9"/>
            <p:cNvSpPr/>
            <p:nvPr/>
          </p:nvSpPr>
          <p:spPr>
            <a:xfrm>
              <a:off x="6845175" y="3117880"/>
              <a:ext cx="50800" cy="29845"/>
            </a:xfrm>
            <a:custGeom>
              <a:avLst/>
              <a:gdLst/>
              <a:ahLst/>
              <a:cxnLst/>
              <a:rect l="l" t="t" r="r" b="b"/>
              <a:pathLst>
                <a:path w="50800" h="29844" extrusionOk="0">
                  <a:moveTo>
                    <a:pt x="3111" y="0"/>
                  </a:moveTo>
                  <a:lnTo>
                    <a:pt x="1155" y="2679"/>
                  </a:lnTo>
                  <a:lnTo>
                    <a:pt x="393" y="5372"/>
                  </a:lnTo>
                  <a:lnTo>
                    <a:pt x="393" y="8458"/>
                  </a:lnTo>
                  <a:lnTo>
                    <a:pt x="0" y="8458"/>
                  </a:lnTo>
                  <a:lnTo>
                    <a:pt x="36448" y="29248"/>
                  </a:lnTo>
                  <a:lnTo>
                    <a:pt x="41490" y="29248"/>
                  </a:lnTo>
                  <a:lnTo>
                    <a:pt x="46532" y="28486"/>
                  </a:lnTo>
                  <a:lnTo>
                    <a:pt x="50787" y="27317"/>
                  </a:lnTo>
                  <a:lnTo>
                    <a:pt x="3111" y="0"/>
                  </a:lnTo>
                  <a:close/>
                </a:path>
              </a:pathLst>
            </a:custGeom>
            <a:solidFill>
              <a:srgbClr val="F4BD33"/>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19" name="Google Shape;1619;p9"/>
            <p:cNvSpPr/>
            <p:nvPr/>
          </p:nvSpPr>
          <p:spPr>
            <a:xfrm>
              <a:off x="6811048" y="3088233"/>
              <a:ext cx="141605" cy="78740"/>
            </a:xfrm>
            <a:custGeom>
              <a:avLst/>
              <a:gdLst/>
              <a:ahLst/>
              <a:cxnLst/>
              <a:rect l="l" t="t" r="r" b="b"/>
              <a:pathLst>
                <a:path w="141604" h="78739" extrusionOk="0">
                  <a:moveTo>
                    <a:pt x="136867" y="70840"/>
                  </a:moveTo>
                  <a:lnTo>
                    <a:pt x="99656" y="49682"/>
                  </a:lnTo>
                  <a:lnTo>
                    <a:pt x="13576" y="0"/>
                  </a:lnTo>
                  <a:lnTo>
                    <a:pt x="0" y="8089"/>
                  </a:lnTo>
                  <a:lnTo>
                    <a:pt x="12407" y="15011"/>
                  </a:lnTo>
                  <a:lnTo>
                    <a:pt x="110502" y="71628"/>
                  </a:lnTo>
                  <a:lnTo>
                    <a:pt x="122923" y="78549"/>
                  </a:lnTo>
                  <a:lnTo>
                    <a:pt x="136867" y="70840"/>
                  </a:lnTo>
                  <a:close/>
                </a:path>
                <a:path w="141604" h="78739" extrusionOk="0">
                  <a:moveTo>
                    <a:pt x="141211" y="34963"/>
                  </a:moveTo>
                  <a:lnTo>
                    <a:pt x="139065" y="28397"/>
                  </a:lnTo>
                  <a:lnTo>
                    <a:pt x="134658" y="22263"/>
                  </a:lnTo>
                  <a:lnTo>
                    <a:pt x="127965" y="16560"/>
                  </a:lnTo>
                  <a:lnTo>
                    <a:pt x="100418" y="32334"/>
                  </a:lnTo>
                  <a:lnTo>
                    <a:pt x="103911" y="35814"/>
                  </a:lnTo>
                  <a:lnTo>
                    <a:pt x="105092" y="39281"/>
                  </a:lnTo>
                  <a:lnTo>
                    <a:pt x="104305" y="42735"/>
                  </a:lnTo>
                  <a:lnTo>
                    <a:pt x="104698" y="42735"/>
                  </a:lnTo>
                  <a:lnTo>
                    <a:pt x="103911" y="45059"/>
                  </a:lnTo>
                  <a:lnTo>
                    <a:pt x="102374" y="47358"/>
                  </a:lnTo>
                  <a:lnTo>
                    <a:pt x="100050" y="49288"/>
                  </a:lnTo>
                  <a:lnTo>
                    <a:pt x="124853" y="63525"/>
                  </a:lnTo>
                  <a:lnTo>
                    <a:pt x="131318" y="58534"/>
                  </a:lnTo>
                  <a:lnTo>
                    <a:pt x="136194" y="53327"/>
                  </a:lnTo>
                  <a:lnTo>
                    <a:pt x="139471" y="47828"/>
                  </a:lnTo>
                  <a:lnTo>
                    <a:pt x="141147" y="41973"/>
                  </a:lnTo>
                  <a:lnTo>
                    <a:pt x="141211" y="34963"/>
                  </a:lnTo>
                  <a:close/>
                </a:path>
              </a:pathLst>
            </a:custGeom>
            <a:solidFill>
              <a:srgbClr val="FFDF7C"/>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20" name="Google Shape;1620;p9"/>
            <p:cNvSpPr/>
            <p:nvPr/>
          </p:nvSpPr>
          <p:spPr>
            <a:xfrm>
              <a:off x="6704812" y="3127508"/>
              <a:ext cx="349250" cy="135255"/>
            </a:xfrm>
            <a:custGeom>
              <a:avLst/>
              <a:gdLst/>
              <a:ahLst/>
              <a:cxnLst/>
              <a:rect l="l" t="t" r="r" b="b"/>
              <a:pathLst>
                <a:path w="349250" h="135254" extrusionOk="0">
                  <a:moveTo>
                    <a:pt x="0" y="0"/>
                  </a:moveTo>
                  <a:lnTo>
                    <a:pt x="0" y="35407"/>
                  </a:lnTo>
                  <a:lnTo>
                    <a:pt x="3204" y="54662"/>
                  </a:lnTo>
                  <a:lnTo>
                    <a:pt x="28948" y="90852"/>
                  </a:lnTo>
                  <a:lnTo>
                    <a:pt x="96907" y="125484"/>
                  </a:lnTo>
                  <a:lnTo>
                    <a:pt x="148315" y="134906"/>
                  </a:lnTo>
                  <a:lnTo>
                    <a:pt x="201710" y="134906"/>
                  </a:lnTo>
                  <a:lnTo>
                    <a:pt x="253019" y="125484"/>
                  </a:lnTo>
                  <a:lnTo>
                    <a:pt x="298170" y="106641"/>
                  </a:lnTo>
                  <a:lnTo>
                    <a:pt x="336230" y="73574"/>
                  </a:lnTo>
                  <a:lnTo>
                    <a:pt x="348983" y="36182"/>
                  </a:lnTo>
                  <a:lnTo>
                    <a:pt x="348983" y="762"/>
                  </a:lnTo>
                  <a:lnTo>
                    <a:pt x="345789" y="19729"/>
                  </a:lnTo>
                  <a:lnTo>
                    <a:pt x="336230" y="38152"/>
                  </a:lnTo>
                  <a:lnTo>
                    <a:pt x="320345" y="55492"/>
                  </a:lnTo>
                  <a:lnTo>
                    <a:pt x="298170" y="71208"/>
                  </a:lnTo>
                  <a:lnTo>
                    <a:pt x="253019" y="90057"/>
                  </a:lnTo>
                  <a:lnTo>
                    <a:pt x="201710" y="99482"/>
                  </a:lnTo>
                  <a:lnTo>
                    <a:pt x="148315" y="99482"/>
                  </a:lnTo>
                  <a:lnTo>
                    <a:pt x="96907" y="90057"/>
                  </a:lnTo>
                  <a:lnTo>
                    <a:pt x="51562" y="71208"/>
                  </a:lnTo>
                  <a:lnTo>
                    <a:pt x="12841" y="37914"/>
                  </a:lnTo>
                  <a:lnTo>
                    <a:pt x="3204" y="19247"/>
                  </a:lnTo>
                  <a:lnTo>
                    <a:pt x="0" y="0"/>
                  </a:lnTo>
                  <a:close/>
                </a:path>
              </a:pathLst>
            </a:custGeom>
            <a:solidFill>
              <a:srgbClr val="F8BD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21" name="Google Shape;1621;p9"/>
            <p:cNvSpPr/>
            <p:nvPr/>
          </p:nvSpPr>
          <p:spPr>
            <a:xfrm>
              <a:off x="6704944" y="3028399"/>
              <a:ext cx="348615" cy="198755"/>
            </a:xfrm>
            <a:custGeom>
              <a:avLst/>
              <a:gdLst/>
              <a:ahLst/>
              <a:cxnLst/>
              <a:rect l="l" t="t" r="r" b="b"/>
              <a:pathLst>
                <a:path w="348615" h="198755" extrusionOk="0">
                  <a:moveTo>
                    <a:pt x="200523" y="0"/>
                  </a:moveTo>
                  <a:lnTo>
                    <a:pt x="147124" y="0"/>
                  </a:lnTo>
                  <a:lnTo>
                    <a:pt x="95810" y="9424"/>
                  </a:lnTo>
                  <a:lnTo>
                    <a:pt x="50657" y="28273"/>
                  </a:lnTo>
                  <a:lnTo>
                    <a:pt x="12548" y="61281"/>
                  </a:lnTo>
                  <a:lnTo>
                    <a:pt x="0" y="98953"/>
                  </a:lnTo>
                  <a:lnTo>
                    <a:pt x="12973" y="136699"/>
                  </a:lnTo>
                  <a:lnTo>
                    <a:pt x="51431" y="169929"/>
                  </a:lnTo>
                  <a:lnTo>
                    <a:pt x="96772" y="188777"/>
                  </a:lnTo>
                  <a:lnTo>
                    <a:pt x="148179" y="198202"/>
                  </a:lnTo>
                  <a:lnTo>
                    <a:pt x="201576" y="198202"/>
                  </a:lnTo>
                  <a:lnTo>
                    <a:pt x="252888" y="188777"/>
                  </a:lnTo>
                  <a:lnTo>
                    <a:pt x="290411" y="173113"/>
                  </a:lnTo>
                  <a:lnTo>
                    <a:pt x="174545" y="173113"/>
                  </a:lnTo>
                  <a:lnTo>
                    <a:pt x="126361" y="167700"/>
                  </a:lnTo>
                  <a:lnTo>
                    <a:pt x="85021" y="151856"/>
                  </a:lnTo>
                  <a:lnTo>
                    <a:pt x="84388" y="151856"/>
                  </a:lnTo>
                  <a:lnTo>
                    <a:pt x="56015" y="127423"/>
                  </a:lnTo>
                  <a:lnTo>
                    <a:pt x="46475" y="99677"/>
                  </a:lnTo>
                  <a:lnTo>
                    <a:pt x="55695" y="71938"/>
                  </a:lnTo>
                  <a:lnTo>
                    <a:pt x="83600" y="47526"/>
                  </a:lnTo>
                  <a:lnTo>
                    <a:pt x="125801" y="31274"/>
                  </a:lnTo>
                  <a:lnTo>
                    <a:pt x="174004" y="25857"/>
                  </a:lnTo>
                  <a:lnTo>
                    <a:pt x="291454" y="25857"/>
                  </a:lnTo>
                  <a:lnTo>
                    <a:pt x="251929" y="9424"/>
                  </a:lnTo>
                  <a:lnTo>
                    <a:pt x="200523" y="0"/>
                  </a:lnTo>
                  <a:close/>
                </a:path>
                <a:path w="348615" h="198755" extrusionOk="0">
                  <a:moveTo>
                    <a:pt x="291454" y="25857"/>
                  </a:moveTo>
                  <a:lnTo>
                    <a:pt x="174004" y="25857"/>
                  </a:lnTo>
                  <a:lnTo>
                    <a:pt x="222280" y="31274"/>
                  </a:lnTo>
                  <a:lnTo>
                    <a:pt x="264702" y="47526"/>
                  </a:lnTo>
                  <a:lnTo>
                    <a:pt x="292848" y="71719"/>
                  </a:lnTo>
                  <a:lnTo>
                    <a:pt x="302136" y="98953"/>
                  </a:lnTo>
                  <a:lnTo>
                    <a:pt x="302160" y="99677"/>
                  </a:lnTo>
                  <a:lnTo>
                    <a:pt x="293008" y="127048"/>
                  </a:lnTo>
                  <a:lnTo>
                    <a:pt x="265096" y="151463"/>
                  </a:lnTo>
                  <a:lnTo>
                    <a:pt x="222729" y="167700"/>
                  </a:lnTo>
                  <a:lnTo>
                    <a:pt x="174545" y="173113"/>
                  </a:lnTo>
                  <a:lnTo>
                    <a:pt x="290411" y="173113"/>
                  </a:lnTo>
                  <a:lnTo>
                    <a:pt x="298040" y="169929"/>
                  </a:lnTo>
                  <a:lnTo>
                    <a:pt x="336149" y="136920"/>
                  </a:lnTo>
                  <a:lnTo>
                    <a:pt x="348554" y="99677"/>
                  </a:lnTo>
                  <a:lnTo>
                    <a:pt x="348596" y="98953"/>
                  </a:lnTo>
                  <a:lnTo>
                    <a:pt x="335723" y="61502"/>
                  </a:lnTo>
                  <a:lnTo>
                    <a:pt x="297265" y="28273"/>
                  </a:lnTo>
                  <a:lnTo>
                    <a:pt x="291454" y="25857"/>
                  </a:lnTo>
                  <a:close/>
                </a:path>
                <a:path w="348615" h="198755" extrusionOk="0">
                  <a:moveTo>
                    <a:pt x="83994" y="151463"/>
                  </a:moveTo>
                  <a:lnTo>
                    <a:pt x="84388" y="151856"/>
                  </a:lnTo>
                  <a:lnTo>
                    <a:pt x="85021" y="151856"/>
                  </a:lnTo>
                  <a:lnTo>
                    <a:pt x="83994" y="151463"/>
                  </a:lnTo>
                  <a:close/>
                </a:path>
              </a:pathLst>
            </a:custGeom>
            <a:solidFill>
              <a:srgbClr val="F7C1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22" name="Google Shape;1622;p9"/>
            <p:cNvSpPr/>
            <p:nvPr/>
          </p:nvSpPr>
          <p:spPr>
            <a:xfrm>
              <a:off x="6751258" y="3053493"/>
              <a:ext cx="256540" cy="147955"/>
            </a:xfrm>
            <a:custGeom>
              <a:avLst/>
              <a:gdLst/>
              <a:ahLst/>
              <a:cxnLst/>
              <a:rect l="l" t="t" r="r" b="b"/>
              <a:pathLst>
                <a:path w="256540" h="147955" extrusionOk="0">
                  <a:moveTo>
                    <a:pt x="127314" y="0"/>
                  </a:moveTo>
                  <a:lnTo>
                    <a:pt x="79120" y="5412"/>
                  </a:lnTo>
                  <a:lnTo>
                    <a:pt x="36923" y="21650"/>
                  </a:lnTo>
                  <a:lnTo>
                    <a:pt x="9071" y="46076"/>
                  </a:lnTo>
                  <a:lnTo>
                    <a:pt x="0" y="73631"/>
                  </a:lnTo>
                  <a:lnTo>
                    <a:pt x="49" y="74144"/>
                  </a:lnTo>
                  <a:lnTo>
                    <a:pt x="9487" y="101562"/>
                  </a:lnTo>
                  <a:lnTo>
                    <a:pt x="37685" y="125980"/>
                  </a:lnTo>
                  <a:lnTo>
                    <a:pt x="80105" y="142218"/>
                  </a:lnTo>
                  <a:lnTo>
                    <a:pt x="128377" y="147631"/>
                  </a:lnTo>
                  <a:lnTo>
                    <a:pt x="176575" y="142218"/>
                  </a:lnTo>
                  <a:lnTo>
                    <a:pt x="218774" y="125980"/>
                  </a:lnTo>
                  <a:lnTo>
                    <a:pt x="232165" y="114436"/>
                  </a:lnTo>
                  <a:lnTo>
                    <a:pt x="128807" y="114436"/>
                  </a:lnTo>
                  <a:lnTo>
                    <a:pt x="115000" y="113708"/>
                  </a:lnTo>
                  <a:lnTo>
                    <a:pt x="69476" y="95982"/>
                  </a:lnTo>
                  <a:lnTo>
                    <a:pt x="57945" y="74144"/>
                  </a:lnTo>
                  <a:lnTo>
                    <a:pt x="57865" y="73631"/>
                  </a:lnTo>
                  <a:lnTo>
                    <a:pt x="58737" y="67134"/>
                  </a:lnTo>
                  <a:lnTo>
                    <a:pt x="61351" y="60964"/>
                  </a:lnTo>
                  <a:lnTo>
                    <a:pt x="65709" y="55159"/>
                  </a:lnTo>
                  <a:lnTo>
                    <a:pt x="71810" y="49755"/>
                  </a:lnTo>
                  <a:lnTo>
                    <a:pt x="59402" y="42833"/>
                  </a:lnTo>
                  <a:lnTo>
                    <a:pt x="72978" y="34731"/>
                  </a:lnTo>
                  <a:lnTo>
                    <a:pt x="106009" y="34731"/>
                  </a:lnTo>
                  <a:lnTo>
                    <a:pt x="112482" y="33489"/>
                  </a:lnTo>
                  <a:lnTo>
                    <a:pt x="112223" y="33489"/>
                  </a:lnTo>
                  <a:lnTo>
                    <a:pt x="123003" y="32432"/>
                  </a:lnTo>
                  <a:lnTo>
                    <a:pt x="134914" y="32275"/>
                  </a:lnTo>
                  <a:lnTo>
                    <a:pt x="230214" y="32275"/>
                  </a:lnTo>
                  <a:lnTo>
                    <a:pt x="218380" y="22031"/>
                  </a:lnTo>
                  <a:lnTo>
                    <a:pt x="217999" y="21650"/>
                  </a:lnTo>
                  <a:lnTo>
                    <a:pt x="175581" y="5412"/>
                  </a:lnTo>
                  <a:lnTo>
                    <a:pt x="127314" y="0"/>
                  </a:lnTo>
                  <a:close/>
                </a:path>
                <a:path w="256540" h="147955" extrusionOk="0">
                  <a:moveTo>
                    <a:pt x="169930" y="106333"/>
                  </a:moveTo>
                  <a:lnTo>
                    <a:pt x="160554" y="109716"/>
                  </a:lnTo>
                  <a:lnTo>
                    <a:pt x="150531" y="112266"/>
                  </a:lnTo>
                  <a:lnTo>
                    <a:pt x="139926" y="113875"/>
                  </a:lnTo>
                  <a:lnTo>
                    <a:pt x="128807" y="114436"/>
                  </a:lnTo>
                  <a:lnTo>
                    <a:pt x="232165" y="114436"/>
                  </a:lnTo>
                  <a:lnTo>
                    <a:pt x="233506" y="113280"/>
                  </a:lnTo>
                  <a:lnTo>
                    <a:pt x="182325" y="113280"/>
                  </a:lnTo>
                  <a:lnTo>
                    <a:pt x="169930" y="106333"/>
                  </a:lnTo>
                  <a:close/>
                </a:path>
                <a:path w="256540" h="147955" extrusionOk="0">
                  <a:moveTo>
                    <a:pt x="248247" y="51292"/>
                  </a:moveTo>
                  <a:lnTo>
                    <a:pt x="187367" y="51292"/>
                  </a:lnTo>
                  <a:lnTo>
                    <a:pt x="193899" y="57159"/>
                  </a:lnTo>
                  <a:lnTo>
                    <a:pt x="198321" y="63274"/>
                  </a:lnTo>
                  <a:lnTo>
                    <a:pt x="200562" y="69751"/>
                  </a:lnTo>
                  <a:lnTo>
                    <a:pt x="200550" y="76704"/>
                  </a:lnTo>
                  <a:lnTo>
                    <a:pt x="198756" y="82089"/>
                  </a:lnTo>
                  <a:lnTo>
                    <a:pt x="198656" y="82392"/>
                  </a:lnTo>
                  <a:lnTo>
                    <a:pt x="195313" y="87904"/>
                  </a:lnTo>
                  <a:lnTo>
                    <a:pt x="190515" y="93205"/>
                  </a:lnTo>
                  <a:lnTo>
                    <a:pt x="184256" y="98256"/>
                  </a:lnTo>
                  <a:lnTo>
                    <a:pt x="196295" y="105178"/>
                  </a:lnTo>
                  <a:lnTo>
                    <a:pt x="182719" y="113280"/>
                  </a:lnTo>
                  <a:lnTo>
                    <a:pt x="233506" y="113280"/>
                  </a:lnTo>
                  <a:lnTo>
                    <a:pt x="246852" y="101775"/>
                  </a:lnTo>
                  <a:lnTo>
                    <a:pt x="256096" y="74144"/>
                  </a:lnTo>
                  <a:lnTo>
                    <a:pt x="248247" y="51292"/>
                  </a:lnTo>
                  <a:close/>
                </a:path>
                <a:path w="256540" h="147955" extrusionOk="0">
                  <a:moveTo>
                    <a:pt x="127652" y="52828"/>
                  </a:moveTo>
                  <a:lnTo>
                    <a:pt x="121441" y="53222"/>
                  </a:lnTo>
                  <a:lnTo>
                    <a:pt x="117187" y="53590"/>
                  </a:lnTo>
                  <a:lnTo>
                    <a:pt x="113288" y="54378"/>
                  </a:lnTo>
                  <a:lnTo>
                    <a:pt x="109821" y="55914"/>
                  </a:lnTo>
                  <a:lnTo>
                    <a:pt x="159059" y="84020"/>
                  </a:lnTo>
                  <a:lnTo>
                    <a:pt x="161777" y="82089"/>
                  </a:lnTo>
                  <a:lnTo>
                    <a:pt x="162932" y="79790"/>
                  </a:lnTo>
                  <a:lnTo>
                    <a:pt x="163707" y="77466"/>
                  </a:lnTo>
                  <a:lnTo>
                    <a:pt x="164730" y="74144"/>
                  </a:lnTo>
                  <a:lnTo>
                    <a:pt x="164830" y="73820"/>
                  </a:lnTo>
                  <a:lnTo>
                    <a:pt x="164888" y="73631"/>
                  </a:lnTo>
                  <a:lnTo>
                    <a:pt x="163326" y="70151"/>
                  </a:lnTo>
                  <a:lnTo>
                    <a:pt x="159924" y="67134"/>
                  </a:lnTo>
                  <a:lnTo>
                    <a:pt x="159726" y="67134"/>
                  </a:lnTo>
                  <a:lnTo>
                    <a:pt x="179988" y="55521"/>
                  </a:lnTo>
                  <a:lnTo>
                    <a:pt x="139272" y="55521"/>
                  </a:lnTo>
                  <a:lnTo>
                    <a:pt x="133837" y="53222"/>
                  </a:lnTo>
                  <a:lnTo>
                    <a:pt x="127652" y="52828"/>
                  </a:lnTo>
                  <a:close/>
                </a:path>
                <a:path w="256540" h="147955" extrusionOk="0">
                  <a:moveTo>
                    <a:pt x="230214" y="32275"/>
                  </a:moveTo>
                  <a:lnTo>
                    <a:pt x="134914" y="32275"/>
                  </a:lnTo>
                  <a:lnTo>
                    <a:pt x="146216" y="33489"/>
                  </a:lnTo>
                  <a:lnTo>
                    <a:pt x="156865" y="36004"/>
                  </a:lnTo>
                  <a:lnTo>
                    <a:pt x="166818" y="39747"/>
                  </a:lnTo>
                  <a:lnTo>
                    <a:pt x="139272" y="55521"/>
                  </a:lnTo>
                  <a:lnTo>
                    <a:pt x="179988" y="55521"/>
                  </a:lnTo>
                  <a:lnTo>
                    <a:pt x="187367" y="51292"/>
                  </a:lnTo>
                  <a:lnTo>
                    <a:pt x="248247" y="51292"/>
                  </a:lnTo>
                  <a:lnTo>
                    <a:pt x="246581" y="46444"/>
                  </a:lnTo>
                  <a:lnTo>
                    <a:pt x="230214" y="32275"/>
                  </a:lnTo>
                  <a:close/>
                </a:path>
                <a:path w="256540" h="147955" extrusionOk="0">
                  <a:moveTo>
                    <a:pt x="106009" y="34731"/>
                  </a:moveTo>
                  <a:lnTo>
                    <a:pt x="72978" y="34731"/>
                  </a:lnTo>
                  <a:lnTo>
                    <a:pt x="84992" y="41678"/>
                  </a:lnTo>
                  <a:lnTo>
                    <a:pt x="93714" y="38058"/>
                  </a:lnTo>
                  <a:lnTo>
                    <a:pt x="102979" y="35312"/>
                  </a:lnTo>
                  <a:lnTo>
                    <a:pt x="106009" y="34731"/>
                  </a:lnTo>
                  <a:close/>
                </a:path>
              </a:pathLst>
            </a:custGeom>
            <a:solidFill>
              <a:srgbClr val="F8BD1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623" name="Google Shape;1623;p9"/>
            <p:cNvPicPr preferRelativeResize="0"/>
            <p:nvPr/>
          </p:nvPicPr>
          <p:blipFill rotWithShape="1">
            <a:blip r:embed="rId48">
              <a:alphaModFix/>
            </a:blip>
            <a:srcRect/>
            <a:stretch/>
          </p:blipFill>
          <p:spPr>
            <a:xfrm>
              <a:off x="6809882" y="3102848"/>
              <a:ext cx="112064" cy="64681"/>
            </a:xfrm>
            <a:prstGeom prst="rect">
              <a:avLst/>
            </a:prstGeom>
            <a:noFill/>
            <a:ln>
              <a:noFill/>
            </a:ln>
          </p:spPr>
        </p:pic>
        <p:pic>
          <p:nvPicPr>
            <p:cNvPr id="1624" name="Google Shape;1624;p9"/>
            <p:cNvPicPr preferRelativeResize="0"/>
            <p:nvPr/>
          </p:nvPicPr>
          <p:blipFill rotWithShape="1">
            <a:blip r:embed="rId49">
              <a:alphaModFix/>
            </a:blip>
            <a:srcRect/>
            <a:stretch/>
          </p:blipFill>
          <p:spPr>
            <a:xfrm>
              <a:off x="6715282" y="3161761"/>
              <a:ext cx="327647" cy="101643"/>
            </a:xfrm>
            <a:prstGeom prst="rect">
              <a:avLst/>
            </a:prstGeom>
            <a:noFill/>
            <a:ln>
              <a:noFill/>
            </a:ln>
          </p:spPr>
        </p:pic>
        <p:sp>
          <p:nvSpPr>
            <p:cNvPr id="1625" name="Google Shape;1625;p9"/>
            <p:cNvSpPr/>
            <p:nvPr/>
          </p:nvSpPr>
          <p:spPr>
            <a:xfrm>
              <a:off x="6721468" y="2704805"/>
              <a:ext cx="23495" cy="13335"/>
            </a:xfrm>
            <a:custGeom>
              <a:avLst/>
              <a:gdLst/>
              <a:ahLst/>
              <a:cxnLst/>
              <a:rect l="l" t="t" r="r" b="b"/>
              <a:pathLst>
                <a:path w="23495" h="13335" extrusionOk="0">
                  <a:moveTo>
                    <a:pt x="0" y="0"/>
                  </a:moveTo>
                  <a:lnTo>
                    <a:pt x="22898" y="13081"/>
                  </a:lnTo>
                  <a:lnTo>
                    <a:pt x="23266" y="13081"/>
                  </a:lnTo>
                  <a:lnTo>
                    <a:pt x="0" y="0"/>
                  </a:lnTo>
                  <a:close/>
                </a:path>
              </a:pathLst>
            </a:custGeom>
            <a:solidFill>
              <a:srgbClr val="5187D1"/>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26" name="Google Shape;1626;p9"/>
            <p:cNvSpPr/>
            <p:nvPr/>
          </p:nvSpPr>
          <p:spPr>
            <a:xfrm>
              <a:off x="6430264" y="2704795"/>
              <a:ext cx="384175" cy="554990"/>
            </a:xfrm>
            <a:custGeom>
              <a:avLst/>
              <a:gdLst/>
              <a:ahLst/>
              <a:cxnLst/>
              <a:rect l="l" t="t" r="r" b="b"/>
              <a:pathLst>
                <a:path w="384175" h="554989" extrusionOk="0">
                  <a:moveTo>
                    <a:pt x="291211" y="0"/>
                  </a:moveTo>
                  <a:lnTo>
                    <a:pt x="291211" y="787"/>
                  </a:lnTo>
                  <a:lnTo>
                    <a:pt x="0" y="501243"/>
                  </a:lnTo>
                  <a:lnTo>
                    <a:pt x="92303" y="554748"/>
                  </a:lnTo>
                  <a:lnTo>
                    <a:pt x="383895" y="53136"/>
                  </a:lnTo>
                  <a:lnTo>
                    <a:pt x="291211" y="0"/>
                  </a:lnTo>
                  <a:close/>
                </a:path>
              </a:pathLst>
            </a:custGeom>
            <a:solidFill>
              <a:srgbClr val="529CC1"/>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27" name="Google Shape;1627;p9"/>
            <p:cNvSpPr/>
            <p:nvPr/>
          </p:nvSpPr>
          <p:spPr>
            <a:xfrm>
              <a:off x="5976612" y="2466508"/>
              <a:ext cx="1054100" cy="1236980"/>
            </a:xfrm>
            <a:custGeom>
              <a:avLst/>
              <a:gdLst/>
              <a:ahLst/>
              <a:cxnLst/>
              <a:rect l="l" t="t" r="r" b="b"/>
              <a:pathLst>
                <a:path w="1054100" h="1236979" extrusionOk="0">
                  <a:moveTo>
                    <a:pt x="1053528" y="0"/>
                  </a:moveTo>
                  <a:lnTo>
                    <a:pt x="768121" y="251383"/>
                  </a:lnTo>
                  <a:lnTo>
                    <a:pt x="767753" y="251383"/>
                  </a:lnTo>
                  <a:lnTo>
                    <a:pt x="837552" y="291426"/>
                  </a:lnTo>
                  <a:lnTo>
                    <a:pt x="545947" y="793026"/>
                  </a:lnTo>
                  <a:lnTo>
                    <a:pt x="312140" y="660615"/>
                  </a:lnTo>
                  <a:lnTo>
                    <a:pt x="0" y="1197254"/>
                  </a:lnTo>
                  <a:lnTo>
                    <a:pt x="70548" y="1236903"/>
                  </a:lnTo>
                  <a:lnTo>
                    <a:pt x="312534" y="820750"/>
                  </a:lnTo>
                  <a:lnTo>
                    <a:pt x="546341" y="952792"/>
                  </a:lnTo>
                  <a:lnTo>
                    <a:pt x="907732" y="331444"/>
                  </a:lnTo>
                  <a:lnTo>
                    <a:pt x="977912" y="371094"/>
                  </a:lnTo>
                  <a:lnTo>
                    <a:pt x="1053528" y="0"/>
                  </a:lnTo>
                  <a:close/>
                </a:path>
              </a:pathLst>
            </a:custGeom>
            <a:solidFill>
              <a:srgbClr val="2B719E"/>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28" name="Google Shape;1628;p9"/>
            <p:cNvSpPr/>
            <p:nvPr/>
          </p:nvSpPr>
          <p:spPr>
            <a:xfrm>
              <a:off x="6743979" y="2717888"/>
              <a:ext cx="70485" cy="40640"/>
            </a:xfrm>
            <a:custGeom>
              <a:avLst/>
              <a:gdLst/>
              <a:ahLst/>
              <a:cxnLst/>
              <a:rect l="l" t="t" r="r" b="b"/>
              <a:pathLst>
                <a:path w="70484" h="40639" extrusionOk="0">
                  <a:moveTo>
                    <a:pt x="393" y="0"/>
                  </a:moveTo>
                  <a:lnTo>
                    <a:pt x="0" y="393"/>
                  </a:lnTo>
                  <a:lnTo>
                    <a:pt x="70180" y="40043"/>
                  </a:lnTo>
                  <a:lnTo>
                    <a:pt x="393" y="0"/>
                  </a:lnTo>
                  <a:close/>
                </a:path>
              </a:pathLst>
            </a:custGeom>
            <a:solidFill>
              <a:srgbClr val="5187D1"/>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29" name="Google Shape;1629;p9"/>
            <p:cNvSpPr/>
            <p:nvPr/>
          </p:nvSpPr>
          <p:spPr>
            <a:xfrm>
              <a:off x="6651681" y="2413372"/>
              <a:ext cx="378460" cy="305435"/>
            </a:xfrm>
            <a:custGeom>
              <a:avLst/>
              <a:gdLst/>
              <a:ahLst/>
              <a:cxnLst/>
              <a:rect l="l" t="t" r="r" b="b"/>
              <a:pathLst>
                <a:path w="378459" h="305435" extrusionOk="0">
                  <a:moveTo>
                    <a:pt x="286156" y="0"/>
                  </a:moveTo>
                  <a:lnTo>
                    <a:pt x="0" y="251777"/>
                  </a:lnTo>
                  <a:lnTo>
                    <a:pt x="69786" y="292214"/>
                  </a:lnTo>
                  <a:lnTo>
                    <a:pt x="92290" y="304901"/>
                  </a:lnTo>
                  <a:lnTo>
                    <a:pt x="92684" y="304520"/>
                  </a:lnTo>
                  <a:lnTo>
                    <a:pt x="93052" y="304520"/>
                  </a:lnTo>
                  <a:lnTo>
                    <a:pt x="378459" y="53136"/>
                  </a:lnTo>
                  <a:lnTo>
                    <a:pt x="286156" y="0"/>
                  </a:lnTo>
                  <a:close/>
                </a:path>
              </a:pathLst>
            </a:custGeom>
            <a:solidFill>
              <a:srgbClr val="529CC1"/>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30" name="Google Shape;1630;p9"/>
            <p:cNvSpPr/>
            <p:nvPr/>
          </p:nvSpPr>
          <p:spPr>
            <a:xfrm>
              <a:off x="6196455" y="3073990"/>
              <a:ext cx="326390" cy="186055"/>
            </a:xfrm>
            <a:custGeom>
              <a:avLst/>
              <a:gdLst/>
              <a:ahLst/>
              <a:cxnLst/>
              <a:rect l="l" t="t" r="r" b="b"/>
              <a:pathLst>
                <a:path w="326390" h="186054" extrusionOk="0">
                  <a:moveTo>
                    <a:pt x="0" y="0"/>
                  </a:moveTo>
                  <a:lnTo>
                    <a:pt x="92303" y="53124"/>
                  </a:lnTo>
                  <a:lnTo>
                    <a:pt x="326110" y="185547"/>
                  </a:lnTo>
                  <a:lnTo>
                    <a:pt x="233806" y="132041"/>
                  </a:lnTo>
                  <a:lnTo>
                    <a:pt x="0" y="0"/>
                  </a:lnTo>
                  <a:close/>
                </a:path>
              </a:pathLst>
            </a:custGeom>
            <a:solidFill>
              <a:srgbClr val="5187D1"/>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31" name="Google Shape;1631;p9"/>
            <p:cNvSpPr/>
            <p:nvPr/>
          </p:nvSpPr>
          <p:spPr>
            <a:xfrm>
              <a:off x="5884308" y="3073984"/>
              <a:ext cx="404495" cy="589915"/>
            </a:xfrm>
            <a:custGeom>
              <a:avLst/>
              <a:gdLst/>
              <a:ahLst/>
              <a:cxnLst/>
              <a:rect l="l" t="t" r="r" b="b"/>
              <a:pathLst>
                <a:path w="404495" h="589914" extrusionOk="0">
                  <a:moveTo>
                    <a:pt x="312140" y="0"/>
                  </a:moveTo>
                  <a:lnTo>
                    <a:pt x="0" y="536270"/>
                  </a:lnTo>
                  <a:lnTo>
                    <a:pt x="92303" y="589800"/>
                  </a:lnTo>
                  <a:lnTo>
                    <a:pt x="404444" y="53136"/>
                  </a:lnTo>
                  <a:lnTo>
                    <a:pt x="312140" y="0"/>
                  </a:lnTo>
                  <a:close/>
                </a:path>
              </a:pathLst>
            </a:custGeom>
            <a:solidFill>
              <a:srgbClr val="529CC1"/>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32" name="Google Shape;1632;p9"/>
            <p:cNvSpPr/>
            <p:nvPr/>
          </p:nvSpPr>
          <p:spPr>
            <a:xfrm>
              <a:off x="8393238" y="4860292"/>
              <a:ext cx="531495" cy="69850"/>
            </a:xfrm>
            <a:custGeom>
              <a:avLst/>
              <a:gdLst/>
              <a:ahLst/>
              <a:cxnLst/>
              <a:rect l="l" t="t" r="r" b="b"/>
              <a:pathLst>
                <a:path w="531495" h="69850" extrusionOk="0">
                  <a:moveTo>
                    <a:pt x="530894" y="62763"/>
                  </a:moveTo>
                  <a:lnTo>
                    <a:pt x="490596" y="62763"/>
                  </a:lnTo>
                  <a:lnTo>
                    <a:pt x="490596" y="67551"/>
                  </a:lnTo>
                  <a:lnTo>
                    <a:pt x="530894" y="67551"/>
                  </a:lnTo>
                  <a:lnTo>
                    <a:pt x="530894" y="62763"/>
                  </a:lnTo>
                  <a:close/>
                </a:path>
                <a:path w="531495" h="69850" extrusionOk="0">
                  <a:moveTo>
                    <a:pt x="473731" y="1244"/>
                  </a:moveTo>
                  <a:lnTo>
                    <a:pt x="441955" y="2933"/>
                  </a:lnTo>
                  <a:lnTo>
                    <a:pt x="441955" y="7810"/>
                  </a:lnTo>
                  <a:lnTo>
                    <a:pt x="443365" y="7810"/>
                  </a:lnTo>
                  <a:lnTo>
                    <a:pt x="444788" y="8077"/>
                  </a:lnTo>
                  <a:lnTo>
                    <a:pt x="452598" y="58331"/>
                  </a:lnTo>
                  <a:lnTo>
                    <a:pt x="452065" y="59385"/>
                  </a:lnTo>
                  <a:lnTo>
                    <a:pt x="451531" y="60363"/>
                  </a:lnTo>
                  <a:lnTo>
                    <a:pt x="450336" y="61341"/>
                  </a:lnTo>
                  <a:lnTo>
                    <a:pt x="450001" y="61341"/>
                  </a:lnTo>
                  <a:lnTo>
                    <a:pt x="448344" y="61874"/>
                  </a:lnTo>
                  <a:lnTo>
                    <a:pt x="447366" y="62052"/>
                  </a:lnTo>
                  <a:lnTo>
                    <a:pt x="442832" y="62763"/>
                  </a:lnTo>
                  <a:lnTo>
                    <a:pt x="442832" y="67373"/>
                  </a:lnTo>
                  <a:lnTo>
                    <a:pt x="483319" y="67373"/>
                  </a:lnTo>
                  <a:lnTo>
                    <a:pt x="483319" y="62763"/>
                  </a:lnTo>
                  <a:lnTo>
                    <a:pt x="479833" y="61874"/>
                  </a:lnTo>
                  <a:lnTo>
                    <a:pt x="479586" y="61874"/>
                  </a:lnTo>
                  <a:lnTo>
                    <a:pt x="478252" y="61341"/>
                  </a:lnTo>
                  <a:lnTo>
                    <a:pt x="477541" y="60896"/>
                  </a:lnTo>
                  <a:lnTo>
                    <a:pt x="476563" y="60363"/>
                  </a:lnTo>
                  <a:lnTo>
                    <a:pt x="475951" y="59740"/>
                  </a:lnTo>
                  <a:lnTo>
                    <a:pt x="474709" y="19354"/>
                  </a:lnTo>
                  <a:lnTo>
                    <a:pt x="475864" y="17843"/>
                  </a:lnTo>
                  <a:lnTo>
                    <a:pt x="477452" y="16065"/>
                  </a:lnTo>
                  <a:lnTo>
                    <a:pt x="478430" y="15100"/>
                  </a:lnTo>
                  <a:lnTo>
                    <a:pt x="479763" y="14300"/>
                  </a:lnTo>
                  <a:lnTo>
                    <a:pt x="481275" y="13322"/>
                  </a:lnTo>
                  <a:lnTo>
                    <a:pt x="482786" y="12522"/>
                  </a:lnTo>
                  <a:lnTo>
                    <a:pt x="484793" y="11811"/>
                  </a:lnTo>
                  <a:lnTo>
                    <a:pt x="474709" y="11811"/>
                  </a:lnTo>
                  <a:lnTo>
                    <a:pt x="474709" y="2311"/>
                  </a:lnTo>
                  <a:lnTo>
                    <a:pt x="473731" y="1244"/>
                  </a:lnTo>
                  <a:close/>
                </a:path>
                <a:path w="531495" h="69850" extrusionOk="0">
                  <a:moveTo>
                    <a:pt x="522461" y="59740"/>
                  </a:moveTo>
                  <a:lnTo>
                    <a:pt x="498460" y="59740"/>
                  </a:lnTo>
                  <a:lnTo>
                    <a:pt x="498211" y="60363"/>
                  </a:lnTo>
                  <a:lnTo>
                    <a:pt x="498140" y="60540"/>
                  </a:lnTo>
                  <a:lnTo>
                    <a:pt x="497785" y="60896"/>
                  </a:lnTo>
                  <a:lnTo>
                    <a:pt x="497266" y="61341"/>
                  </a:lnTo>
                  <a:lnTo>
                    <a:pt x="496244" y="61874"/>
                  </a:lnTo>
                  <a:lnTo>
                    <a:pt x="495829" y="62052"/>
                  </a:lnTo>
                  <a:lnTo>
                    <a:pt x="498674" y="62052"/>
                  </a:lnTo>
                  <a:lnTo>
                    <a:pt x="488717" y="62763"/>
                  </a:lnTo>
                  <a:lnTo>
                    <a:pt x="530652" y="62763"/>
                  </a:lnTo>
                  <a:lnTo>
                    <a:pt x="527012" y="61874"/>
                  </a:lnTo>
                  <a:lnTo>
                    <a:pt x="526735" y="61874"/>
                  </a:lnTo>
                  <a:lnTo>
                    <a:pt x="523350" y="60540"/>
                  </a:lnTo>
                  <a:lnTo>
                    <a:pt x="522461" y="59740"/>
                  </a:lnTo>
                  <a:close/>
                </a:path>
                <a:path w="531495" h="69850" extrusionOk="0">
                  <a:moveTo>
                    <a:pt x="498629" y="59385"/>
                  </a:moveTo>
                  <a:lnTo>
                    <a:pt x="475601" y="59385"/>
                  </a:lnTo>
                  <a:lnTo>
                    <a:pt x="475951" y="59740"/>
                  </a:lnTo>
                  <a:lnTo>
                    <a:pt x="498451" y="59740"/>
                  </a:lnTo>
                  <a:lnTo>
                    <a:pt x="498629" y="59385"/>
                  </a:lnTo>
                  <a:close/>
                </a:path>
                <a:path w="531495" h="69850" extrusionOk="0">
                  <a:moveTo>
                    <a:pt x="519701" y="11188"/>
                  </a:moveTo>
                  <a:lnTo>
                    <a:pt x="492552" y="11188"/>
                  </a:lnTo>
                  <a:lnTo>
                    <a:pt x="494940" y="12344"/>
                  </a:lnTo>
                  <a:lnTo>
                    <a:pt x="496629" y="14566"/>
                  </a:lnTo>
                  <a:lnTo>
                    <a:pt x="498318" y="16865"/>
                  </a:lnTo>
                  <a:lnTo>
                    <a:pt x="499118" y="20243"/>
                  </a:lnTo>
                  <a:lnTo>
                    <a:pt x="499062" y="57797"/>
                  </a:lnTo>
                  <a:lnTo>
                    <a:pt x="498940" y="58762"/>
                  </a:lnTo>
                  <a:lnTo>
                    <a:pt x="498629" y="59385"/>
                  </a:lnTo>
                  <a:lnTo>
                    <a:pt x="522267" y="59385"/>
                  </a:lnTo>
                  <a:lnTo>
                    <a:pt x="521927" y="58762"/>
                  </a:lnTo>
                  <a:lnTo>
                    <a:pt x="521483" y="57797"/>
                  </a:lnTo>
                  <a:lnTo>
                    <a:pt x="521394" y="57353"/>
                  </a:lnTo>
                  <a:lnTo>
                    <a:pt x="521323" y="56997"/>
                  </a:lnTo>
                  <a:lnTo>
                    <a:pt x="521216" y="15811"/>
                  </a:lnTo>
                  <a:lnTo>
                    <a:pt x="519905" y="11811"/>
                  </a:lnTo>
                  <a:lnTo>
                    <a:pt x="519788" y="11455"/>
                  </a:lnTo>
                  <a:lnTo>
                    <a:pt x="519701" y="11188"/>
                  </a:lnTo>
                  <a:close/>
                </a:path>
                <a:path w="531495" h="69850" extrusionOk="0">
                  <a:moveTo>
                    <a:pt x="506751" y="266"/>
                  </a:moveTo>
                  <a:lnTo>
                    <a:pt x="496451" y="266"/>
                  </a:lnTo>
                  <a:lnTo>
                    <a:pt x="493606" y="622"/>
                  </a:lnTo>
                  <a:lnTo>
                    <a:pt x="490952" y="1422"/>
                  </a:lnTo>
                  <a:lnTo>
                    <a:pt x="487618" y="2311"/>
                  </a:lnTo>
                  <a:lnTo>
                    <a:pt x="487897" y="2311"/>
                  </a:lnTo>
                  <a:lnTo>
                    <a:pt x="486151" y="3111"/>
                  </a:lnTo>
                  <a:lnTo>
                    <a:pt x="484462" y="4089"/>
                  </a:lnTo>
                  <a:lnTo>
                    <a:pt x="474975" y="11811"/>
                  </a:lnTo>
                  <a:lnTo>
                    <a:pt x="484793" y="11811"/>
                  </a:lnTo>
                  <a:lnTo>
                    <a:pt x="485796" y="11455"/>
                  </a:lnTo>
                  <a:lnTo>
                    <a:pt x="487485" y="11188"/>
                  </a:lnTo>
                  <a:lnTo>
                    <a:pt x="519701" y="11188"/>
                  </a:lnTo>
                  <a:lnTo>
                    <a:pt x="519526" y="10655"/>
                  </a:lnTo>
                  <a:lnTo>
                    <a:pt x="519438" y="10388"/>
                  </a:lnTo>
                  <a:lnTo>
                    <a:pt x="515806" y="6400"/>
                  </a:lnTo>
                  <a:lnTo>
                    <a:pt x="512161" y="2311"/>
                  </a:lnTo>
                  <a:lnTo>
                    <a:pt x="506751" y="266"/>
                  </a:lnTo>
                  <a:close/>
                </a:path>
                <a:path w="531495" h="69850" extrusionOk="0">
                  <a:moveTo>
                    <a:pt x="404313" y="0"/>
                  </a:moveTo>
                  <a:lnTo>
                    <a:pt x="392413" y="0"/>
                  </a:lnTo>
                  <a:lnTo>
                    <a:pt x="387269" y="977"/>
                  </a:lnTo>
                  <a:lnTo>
                    <a:pt x="364104" y="21577"/>
                  </a:lnTo>
                  <a:lnTo>
                    <a:pt x="362415" y="25654"/>
                  </a:lnTo>
                  <a:lnTo>
                    <a:pt x="361615" y="30010"/>
                  </a:lnTo>
                  <a:lnTo>
                    <a:pt x="361615" y="39420"/>
                  </a:lnTo>
                  <a:lnTo>
                    <a:pt x="387447" y="68707"/>
                  </a:lnTo>
                  <a:lnTo>
                    <a:pt x="393124" y="69596"/>
                  </a:lnTo>
                  <a:lnTo>
                    <a:pt x="403690" y="69596"/>
                  </a:lnTo>
                  <a:lnTo>
                    <a:pt x="425575" y="60007"/>
                  </a:lnTo>
                  <a:lnTo>
                    <a:pt x="399957" y="60007"/>
                  </a:lnTo>
                  <a:lnTo>
                    <a:pt x="394369" y="57619"/>
                  </a:lnTo>
                  <a:lnTo>
                    <a:pt x="390914" y="52908"/>
                  </a:lnTo>
                  <a:lnTo>
                    <a:pt x="387358" y="48209"/>
                  </a:lnTo>
                  <a:lnTo>
                    <a:pt x="385669" y="41376"/>
                  </a:lnTo>
                  <a:lnTo>
                    <a:pt x="385669" y="32321"/>
                  </a:lnTo>
                  <a:lnTo>
                    <a:pt x="430678" y="32321"/>
                  </a:lnTo>
                  <a:lnTo>
                    <a:pt x="430678" y="26898"/>
                  </a:lnTo>
                  <a:lnTo>
                    <a:pt x="385669" y="26898"/>
                  </a:lnTo>
                  <a:lnTo>
                    <a:pt x="385796" y="21577"/>
                  </a:lnTo>
                  <a:lnTo>
                    <a:pt x="385847" y="19443"/>
                  </a:lnTo>
                  <a:lnTo>
                    <a:pt x="386914" y="14033"/>
                  </a:lnTo>
                  <a:lnTo>
                    <a:pt x="391003" y="7112"/>
                  </a:lnTo>
                  <a:lnTo>
                    <a:pt x="393746" y="5422"/>
                  </a:lnTo>
                  <a:lnTo>
                    <a:pt x="420162" y="5422"/>
                  </a:lnTo>
                  <a:lnTo>
                    <a:pt x="417444" y="3733"/>
                  </a:lnTo>
                  <a:lnTo>
                    <a:pt x="409456" y="711"/>
                  </a:lnTo>
                  <a:lnTo>
                    <a:pt x="404313" y="0"/>
                  </a:lnTo>
                  <a:close/>
                </a:path>
                <a:path w="531495" h="69850" extrusionOk="0">
                  <a:moveTo>
                    <a:pt x="427389" y="48031"/>
                  </a:moveTo>
                  <a:lnTo>
                    <a:pt x="411768" y="60007"/>
                  </a:lnTo>
                  <a:lnTo>
                    <a:pt x="425575" y="60007"/>
                  </a:lnTo>
                  <a:lnTo>
                    <a:pt x="426677" y="58851"/>
                  </a:lnTo>
                  <a:lnTo>
                    <a:pt x="428900" y="56642"/>
                  </a:lnTo>
                  <a:lnTo>
                    <a:pt x="430698" y="54330"/>
                  </a:lnTo>
                  <a:lnTo>
                    <a:pt x="432278" y="51752"/>
                  </a:lnTo>
                  <a:lnTo>
                    <a:pt x="427389" y="48031"/>
                  </a:lnTo>
                  <a:close/>
                </a:path>
                <a:path w="531495" h="69850" extrusionOk="0">
                  <a:moveTo>
                    <a:pt x="420162" y="5422"/>
                  </a:moveTo>
                  <a:lnTo>
                    <a:pt x="399169" y="5422"/>
                  </a:lnTo>
                  <a:lnTo>
                    <a:pt x="400757" y="5956"/>
                  </a:lnTo>
                  <a:lnTo>
                    <a:pt x="403424" y="8077"/>
                  </a:lnTo>
                  <a:lnTo>
                    <a:pt x="406848" y="20777"/>
                  </a:lnTo>
                  <a:lnTo>
                    <a:pt x="406891" y="21221"/>
                  </a:lnTo>
                  <a:lnTo>
                    <a:pt x="406980" y="26543"/>
                  </a:lnTo>
                  <a:lnTo>
                    <a:pt x="385669" y="26898"/>
                  </a:lnTo>
                  <a:lnTo>
                    <a:pt x="430678" y="26898"/>
                  </a:lnTo>
                  <a:lnTo>
                    <a:pt x="430678" y="24333"/>
                  </a:lnTo>
                  <a:lnTo>
                    <a:pt x="430196" y="21577"/>
                  </a:lnTo>
                  <a:lnTo>
                    <a:pt x="430133" y="21221"/>
                  </a:lnTo>
                  <a:lnTo>
                    <a:pt x="420734" y="5778"/>
                  </a:lnTo>
                  <a:lnTo>
                    <a:pt x="420162" y="5422"/>
                  </a:lnTo>
                  <a:close/>
                </a:path>
                <a:path w="531495" h="69850" extrusionOk="0">
                  <a:moveTo>
                    <a:pt x="322207" y="0"/>
                  </a:moveTo>
                  <a:lnTo>
                    <a:pt x="310307" y="0"/>
                  </a:lnTo>
                  <a:lnTo>
                    <a:pt x="305164" y="977"/>
                  </a:lnTo>
                  <a:lnTo>
                    <a:pt x="295931" y="4889"/>
                  </a:lnTo>
                  <a:lnTo>
                    <a:pt x="292108" y="7378"/>
                  </a:lnTo>
                  <a:lnTo>
                    <a:pt x="289098" y="10566"/>
                  </a:lnTo>
                  <a:lnTo>
                    <a:pt x="285987" y="13766"/>
                  </a:lnTo>
                  <a:lnTo>
                    <a:pt x="283675" y="17399"/>
                  </a:lnTo>
                  <a:lnTo>
                    <a:pt x="281986" y="21577"/>
                  </a:lnTo>
                  <a:lnTo>
                    <a:pt x="280310" y="25654"/>
                  </a:lnTo>
                  <a:lnTo>
                    <a:pt x="279510" y="30010"/>
                  </a:lnTo>
                  <a:lnTo>
                    <a:pt x="279510" y="39420"/>
                  </a:lnTo>
                  <a:lnTo>
                    <a:pt x="305342" y="68707"/>
                  </a:lnTo>
                  <a:lnTo>
                    <a:pt x="311018" y="69596"/>
                  </a:lnTo>
                  <a:lnTo>
                    <a:pt x="321585" y="69596"/>
                  </a:lnTo>
                  <a:lnTo>
                    <a:pt x="343462" y="60007"/>
                  </a:lnTo>
                  <a:lnTo>
                    <a:pt x="317851" y="60007"/>
                  </a:lnTo>
                  <a:lnTo>
                    <a:pt x="312263" y="57619"/>
                  </a:lnTo>
                  <a:lnTo>
                    <a:pt x="308796" y="52908"/>
                  </a:lnTo>
                  <a:lnTo>
                    <a:pt x="305253" y="48209"/>
                  </a:lnTo>
                  <a:lnTo>
                    <a:pt x="303564" y="41376"/>
                  </a:lnTo>
                  <a:lnTo>
                    <a:pt x="303564" y="32321"/>
                  </a:lnTo>
                  <a:lnTo>
                    <a:pt x="348572" y="32321"/>
                  </a:lnTo>
                  <a:lnTo>
                    <a:pt x="348572" y="26898"/>
                  </a:lnTo>
                  <a:lnTo>
                    <a:pt x="303564" y="26898"/>
                  </a:lnTo>
                  <a:lnTo>
                    <a:pt x="303691" y="21577"/>
                  </a:lnTo>
                  <a:lnTo>
                    <a:pt x="303741" y="19443"/>
                  </a:lnTo>
                  <a:lnTo>
                    <a:pt x="304808" y="14033"/>
                  </a:lnTo>
                  <a:lnTo>
                    <a:pt x="308885" y="7112"/>
                  </a:lnTo>
                  <a:lnTo>
                    <a:pt x="311641" y="5422"/>
                  </a:lnTo>
                  <a:lnTo>
                    <a:pt x="338056" y="5422"/>
                  </a:lnTo>
                  <a:lnTo>
                    <a:pt x="335339" y="3733"/>
                  </a:lnTo>
                  <a:lnTo>
                    <a:pt x="327351" y="711"/>
                  </a:lnTo>
                  <a:lnTo>
                    <a:pt x="322207" y="0"/>
                  </a:lnTo>
                  <a:close/>
                </a:path>
                <a:path w="531495" h="69850" extrusionOk="0">
                  <a:moveTo>
                    <a:pt x="345283" y="48031"/>
                  </a:moveTo>
                  <a:lnTo>
                    <a:pt x="329662" y="60007"/>
                  </a:lnTo>
                  <a:lnTo>
                    <a:pt x="343462" y="60007"/>
                  </a:lnTo>
                  <a:lnTo>
                    <a:pt x="344572" y="58851"/>
                  </a:lnTo>
                  <a:lnTo>
                    <a:pt x="346794" y="56642"/>
                  </a:lnTo>
                  <a:lnTo>
                    <a:pt x="348592" y="54330"/>
                  </a:lnTo>
                  <a:lnTo>
                    <a:pt x="350160" y="51752"/>
                  </a:lnTo>
                  <a:lnTo>
                    <a:pt x="345283" y="48031"/>
                  </a:lnTo>
                  <a:close/>
                </a:path>
                <a:path w="531495" h="69850" extrusionOk="0">
                  <a:moveTo>
                    <a:pt x="338056" y="5422"/>
                  </a:moveTo>
                  <a:lnTo>
                    <a:pt x="317051" y="5422"/>
                  </a:lnTo>
                  <a:lnTo>
                    <a:pt x="318651" y="5956"/>
                  </a:lnTo>
                  <a:lnTo>
                    <a:pt x="321318" y="8077"/>
                  </a:lnTo>
                  <a:lnTo>
                    <a:pt x="324729" y="20777"/>
                  </a:lnTo>
                  <a:lnTo>
                    <a:pt x="324773" y="21221"/>
                  </a:lnTo>
                  <a:lnTo>
                    <a:pt x="324861" y="26543"/>
                  </a:lnTo>
                  <a:lnTo>
                    <a:pt x="303564" y="26898"/>
                  </a:lnTo>
                  <a:lnTo>
                    <a:pt x="348572" y="26898"/>
                  </a:lnTo>
                  <a:lnTo>
                    <a:pt x="348572" y="24333"/>
                  </a:lnTo>
                  <a:lnTo>
                    <a:pt x="348090" y="21577"/>
                  </a:lnTo>
                  <a:lnTo>
                    <a:pt x="348028" y="21221"/>
                  </a:lnTo>
                  <a:lnTo>
                    <a:pt x="347950" y="20777"/>
                  </a:lnTo>
                  <a:lnTo>
                    <a:pt x="338628" y="5778"/>
                  </a:lnTo>
                  <a:lnTo>
                    <a:pt x="338056" y="5422"/>
                  </a:lnTo>
                  <a:close/>
                </a:path>
                <a:path w="531495" h="69850" extrusionOk="0">
                  <a:moveTo>
                    <a:pt x="229357" y="7023"/>
                  </a:moveTo>
                  <a:lnTo>
                    <a:pt x="193931" y="7023"/>
                  </a:lnTo>
                  <a:lnTo>
                    <a:pt x="196236" y="7810"/>
                  </a:lnTo>
                  <a:lnTo>
                    <a:pt x="195993" y="7810"/>
                  </a:lnTo>
                  <a:lnTo>
                    <a:pt x="197658" y="8877"/>
                  </a:lnTo>
                  <a:lnTo>
                    <a:pt x="199012" y="9677"/>
                  </a:lnTo>
                  <a:lnTo>
                    <a:pt x="199694" y="10121"/>
                  </a:lnTo>
                  <a:lnTo>
                    <a:pt x="201125" y="11722"/>
                  </a:lnTo>
                  <a:lnTo>
                    <a:pt x="202014" y="13766"/>
                  </a:lnTo>
                  <a:lnTo>
                    <a:pt x="205278" y="20955"/>
                  </a:lnTo>
                  <a:lnTo>
                    <a:pt x="216331" y="44882"/>
                  </a:lnTo>
                  <a:lnTo>
                    <a:pt x="219469" y="51812"/>
                  </a:lnTo>
                  <a:lnTo>
                    <a:pt x="222891" y="59490"/>
                  </a:lnTo>
                  <a:lnTo>
                    <a:pt x="226602" y="67906"/>
                  </a:lnTo>
                  <a:lnTo>
                    <a:pt x="238857" y="67906"/>
                  </a:lnTo>
                  <a:lnTo>
                    <a:pt x="247378" y="47320"/>
                  </a:lnTo>
                  <a:lnTo>
                    <a:pt x="240711" y="47320"/>
                  </a:lnTo>
                  <a:lnTo>
                    <a:pt x="237565" y="40487"/>
                  </a:lnTo>
                  <a:lnTo>
                    <a:pt x="234582" y="33909"/>
                  </a:lnTo>
                  <a:lnTo>
                    <a:pt x="231567" y="27432"/>
                  </a:lnTo>
                  <a:lnTo>
                    <a:pt x="228735" y="21132"/>
                  </a:lnTo>
                  <a:lnTo>
                    <a:pt x="226513" y="16332"/>
                  </a:lnTo>
                  <a:lnTo>
                    <a:pt x="224824" y="12344"/>
                  </a:lnTo>
                  <a:lnTo>
                    <a:pt x="224409" y="11010"/>
                  </a:lnTo>
                  <a:lnTo>
                    <a:pt x="224290" y="10655"/>
                  </a:lnTo>
                  <a:lnTo>
                    <a:pt x="224206" y="9144"/>
                  </a:lnTo>
                  <a:lnTo>
                    <a:pt x="224419" y="8877"/>
                  </a:lnTo>
                  <a:lnTo>
                    <a:pt x="225179" y="8255"/>
                  </a:lnTo>
                  <a:lnTo>
                    <a:pt x="229357" y="7023"/>
                  </a:lnTo>
                  <a:close/>
                </a:path>
                <a:path w="531495" h="69850" extrusionOk="0">
                  <a:moveTo>
                    <a:pt x="271166" y="7023"/>
                  </a:moveTo>
                  <a:lnTo>
                    <a:pt x="247201" y="7023"/>
                  </a:lnTo>
                  <a:lnTo>
                    <a:pt x="248255" y="7200"/>
                  </a:lnTo>
                  <a:lnTo>
                    <a:pt x="250753" y="7810"/>
                  </a:lnTo>
                  <a:lnTo>
                    <a:pt x="250602" y="7810"/>
                  </a:lnTo>
                  <a:lnTo>
                    <a:pt x="252522" y="8610"/>
                  </a:lnTo>
                  <a:lnTo>
                    <a:pt x="253411" y="9144"/>
                  </a:lnTo>
                  <a:lnTo>
                    <a:pt x="254211" y="9677"/>
                  </a:lnTo>
                  <a:lnTo>
                    <a:pt x="255011" y="10299"/>
                  </a:lnTo>
                  <a:lnTo>
                    <a:pt x="255189" y="10655"/>
                  </a:lnTo>
                  <a:lnTo>
                    <a:pt x="255172" y="13766"/>
                  </a:lnTo>
                  <a:lnTo>
                    <a:pt x="240711" y="47320"/>
                  </a:lnTo>
                  <a:lnTo>
                    <a:pt x="247378" y="47320"/>
                  </a:lnTo>
                  <a:lnTo>
                    <a:pt x="250566" y="40487"/>
                  </a:lnTo>
                  <a:lnTo>
                    <a:pt x="253500" y="33909"/>
                  </a:lnTo>
                  <a:lnTo>
                    <a:pt x="259450" y="21132"/>
                  </a:lnTo>
                  <a:lnTo>
                    <a:pt x="262601" y="14566"/>
                  </a:lnTo>
                  <a:lnTo>
                    <a:pt x="263889" y="11988"/>
                  </a:lnTo>
                  <a:lnTo>
                    <a:pt x="265476" y="10121"/>
                  </a:lnTo>
                  <a:lnTo>
                    <a:pt x="269210" y="7810"/>
                  </a:lnTo>
                  <a:lnTo>
                    <a:pt x="271166" y="7023"/>
                  </a:lnTo>
                  <a:close/>
                </a:path>
                <a:path w="531495" h="69850" extrusionOk="0">
                  <a:moveTo>
                    <a:pt x="232634" y="1955"/>
                  </a:moveTo>
                  <a:lnTo>
                    <a:pt x="191626" y="1955"/>
                  </a:lnTo>
                  <a:lnTo>
                    <a:pt x="191626" y="7023"/>
                  </a:lnTo>
                  <a:lnTo>
                    <a:pt x="232634" y="7023"/>
                  </a:lnTo>
                  <a:lnTo>
                    <a:pt x="232634" y="1955"/>
                  </a:lnTo>
                  <a:close/>
                </a:path>
                <a:path w="531495" h="69850" extrusionOk="0">
                  <a:moveTo>
                    <a:pt x="273198" y="1955"/>
                  </a:moveTo>
                  <a:lnTo>
                    <a:pt x="245690" y="1955"/>
                  </a:lnTo>
                  <a:lnTo>
                    <a:pt x="245690" y="7023"/>
                  </a:lnTo>
                  <a:lnTo>
                    <a:pt x="273198" y="7023"/>
                  </a:lnTo>
                  <a:lnTo>
                    <a:pt x="273198" y="1955"/>
                  </a:lnTo>
                  <a:close/>
                </a:path>
                <a:path w="531495" h="69850" extrusionOk="0">
                  <a:moveTo>
                    <a:pt x="130285" y="1333"/>
                  </a:moveTo>
                  <a:lnTo>
                    <a:pt x="98065" y="3022"/>
                  </a:lnTo>
                  <a:lnTo>
                    <a:pt x="98065" y="7899"/>
                  </a:lnTo>
                  <a:lnTo>
                    <a:pt x="99221" y="7899"/>
                  </a:lnTo>
                  <a:lnTo>
                    <a:pt x="100465" y="8077"/>
                  </a:lnTo>
                  <a:lnTo>
                    <a:pt x="109098" y="54063"/>
                  </a:lnTo>
                  <a:lnTo>
                    <a:pt x="110681" y="59118"/>
                  </a:lnTo>
                  <a:lnTo>
                    <a:pt x="110765" y="59385"/>
                  </a:lnTo>
                  <a:lnTo>
                    <a:pt x="117864" y="67373"/>
                  </a:lnTo>
                  <a:lnTo>
                    <a:pt x="123008" y="69418"/>
                  </a:lnTo>
                  <a:lnTo>
                    <a:pt x="133574" y="69418"/>
                  </a:lnTo>
                  <a:lnTo>
                    <a:pt x="136597" y="69151"/>
                  </a:lnTo>
                  <a:lnTo>
                    <a:pt x="138540" y="68529"/>
                  </a:lnTo>
                  <a:lnTo>
                    <a:pt x="140584" y="67995"/>
                  </a:lnTo>
                  <a:lnTo>
                    <a:pt x="142718" y="67106"/>
                  </a:lnTo>
                  <a:lnTo>
                    <a:pt x="146884" y="64808"/>
                  </a:lnTo>
                  <a:lnTo>
                    <a:pt x="148662" y="63652"/>
                  </a:lnTo>
                  <a:lnTo>
                    <a:pt x="151506" y="60985"/>
                  </a:lnTo>
                  <a:lnTo>
                    <a:pt x="153329" y="59385"/>
                  </a:lnTo>
                  <a:lnTo>
                    <a:pt x="137752" y="59385"/>
                  </a:lnTo>
                  <a:lnTo>
                    <a:pt x="135352" y="58331"/>
                  </a:lnTo>
                  <a:lnTo>
                    <a:pt x="133663" y="56197"/>
                  </a:lnTo>
                  <a:lnTo>
                    <a:pt x="131885" y="54063"/>
                  </a:lnTo>
                  <a:lnTo>
                    <a:pt x="130996" y="50685"/>
                  </a:lnTo>
                  <a:lnTo>
                    <a:pt x="130996" y="2311"/>
                  </a:lnTo>
                  <a:lnTo>
                    <a:pt x="130285" y="1333"/>
                  </a:lnTo>
                  <a:close/>
                </a:path>
                <a:path w="531495" h="69850" extrusionOk="0">
                  <a:moveTo>
                    <a:pt x="178496" y="58331"/>
                  </a:moveTo>
                  <a:lnTo>
                    <a:pt x="154872" y="58331"/>
                  </a:lnTo>
                  <a:lnTo>
                    <a:pt x="154872" y="66929"/>
                  </a:lnTo>
                  <a:lnTo>
                    <a:pt x="155850" y="67818"/>
                  </a:lnTo>
                  <a:lnTo>
                    <a:pt x="187638" y="65874"/>
                  </a:lnTo>
                  <a:lnTo>
                    <a:pt x="187638" y="61252"/>
                  </a:lnTo>
                  <a:lnTo>
                    <a:pt x="186393" y="61252"/>
                  </a:lnTo>
                  <a:lnTo>
                    <a:pt x="182393" y="60718"/>
                  </a:lnTo>
                  <a:lnTo>
                    <a:pt x="181237" y="60363"/>
                  </a:lnTo>
                  <a:lnTo>
                    <a:pt x="180437" y="59829"/>
                  </a:lnTo>
                  <a:lnTo>
                    <a:pt x="179294" y="59118"/>
                  </a:lnTo>
                  <a:lnTo>
                    <a:pt x="178496" y="58331"/>
                  </a:lnTo>
                  <a:close/>
                </a:path>
                <a:path w="531495" h="69850" extrusionOk="0">
                  <a:moveTo>
                    <a:pt x="175916" y="1333"/>
                  </a:moveTo>
                  <a:lnTo>
                    <a:pt x="174122" y="1333"/>
                  </a:lnTo>
                  <a:lnTo>
                    <a:pt x="141724" y="3022"/>
                  </a:lnTo>
                  <a:lnTo>
                    <a:pt x="143429" y="3022"/>
                  </a:lnTo>
                  <a:lnTo>
                    <a:pt x="143429" y="7899"/>
                  </a:lnTo>
                  <a:lnTo>
                    <a:pt x="146528" y="7899"/>
                  </a:lnTo>
                  <a:lnTo>
                    <a:pt x="149462" y="8255"/>
                  </a:lnTo>
                  <a:lnTo>
                    <a:pt x="154872" y="14566"/>
                  </a:lnTo>
                  <a:lnTo>
                    <a:pt x="154872" y="51663"/>
                  </a:lnTo>
                  <a:lnTo>
                    <a:pt x="144052" y="59385"/>
                  </a:lnTo>
                  <a:lnTo>
                    <a:pt x="153329" y="59385"/>
                  </a:lnTo>
                  <a:lnTo>
                    <a:pt x="154529" y="58331"/>
                  </a:lnTo>
                  <a:lnTo>
                    <a:pt x="178496" y="58331"/>
                  </a:lnTo>
                  <a:lnTo>
                    <a:pt x="178316" y="58153"/>
                  </a:lnTo>
                  <a:lnTo>
                    <a:pt x="177175" y="56197"/>
                  </a:lnTo>
                  <a:lnTo>
                    <a:pt x="177072" y="56019"/>
                  </a:lnTo>
                  <a:lnTo>
                    <a:pt x="176912" y="55219"/>
                  </a:lnTo>
                  <a:lnTo>
                    <a:pt x="176805" y="2311"/>
                  </a:lnTo>
                  <a:lnTo>
                    <a:pt x="175916" y="1333"/>
                  </a:lnTo>
                  <a:close/>
                </a:path>
                <a:path w="531495" h="69850" extrusionOk="0">
                  <a:moveTo>
                    <a:pt x="90610" y="62674"/>
                  </a:moveTo>
                  <a:lnTo>
                    <a:pt x="50491" y="62674"/>
                  </a:lnTo>
                  <a:lnTo>
                    <a:pt x="50491" y="67462"/>
                  </a:lnTo>
                  <a:lnTo>
                    <a:pt x="90610" y="67462"/>
                  </a:lnTo>
                  <a:lnTo>
                    <a:pt x="90610" y="62674"/>
                  </a:lnTo>
                  <a:close/>
                </a:path>
                <a:path w="531495" h="69850" extrusionOk="0">
                  <a:moveTo>
                    <a:pt x="9038" y="61963"/>
                  </a:moveTo>
                  <a:lnTo>
                    <a:pt x="7082" y="61963"/>
                  </a:lnTo>
                  <a:lnTo>
                    <a:pt x="2548" y="62674"/>
                  </a:lnTo>
                  <a:lnTo>
                    <a:pt x="2548" y="67284"/>
                  </a:lnTo>
                  <a:lnTo>
                    <a:pt x="43302" y="67284"/>
                  </a:lnTo>
                  <a:lnTo>
                    <a:pt x="43302" y="62674"/>
                  </a:lnTo>
                  <a:lnTo>
                    <a:pt x="503" y="62674"/>
                  </a:lnTo>
                  <a:lnTo>
                    <a:pt x="9038" y="61963"/>
                  </a:lnTo>
                  <a:close/>
                </a:path>
                <a:path w="531495" h="69850" extrusionOk="0">
                  <a:moveTo>
                    <a:pt x="33447" y="1155"/>
                  </a:moveTo>
                  <a:lnTo>
                    <a:pt x="0" y="2933"/>
                  </a:lnTo>
                  <a:lnTo>
                    <a:pt x="1672" y="2933"/>
                  </a:lnTo>
                  <a:lnTo>
                    <a:pt x="1672" y="7721"/>
                  </a:lnTo>
                  <a:lnTo>
                    <a:pt x="3082" y="7721"/>
                  </a:lnTo>
                  <a:lnTo>
                    <a:pt x="4415" y="7988"/>
                  </a:lnTo>
                  <a:lnTo>
                    <a:pt x="12463" y="15100"/>
                  </a:lnTo>
                  <a:lnTo>
                    <a:pt x="12439" y="57708"/>
                  </a:lnTo>
                  <a:lnTo>
                    <a:pt x="12314" y="58331"/>
                  </a:lnTo>
                  <a:lnTo>
                    <a:pt x="11248" y="60274"/>
                  </a:lnTo>
                  <a:lnTo>
                    <a:pt x="10068" y="61252"/>
                  </a:lnTo>
                  <a:lnTo>
                    <a:pt x="9727" y="61252"/>
                  </a:lnTo>
                  <a:lnTo>
                    <a:pt x="7504" y="61963"/>
                  </a:lnTo>
                  <a:lnTo>
                    <a:pt x="9038" y="61963"/>
                  </a:lnTo>
                  <a:lnTo>
                    <a:pt x="503" y="62674"/>
                  </a:lnTo>
                  <a:lnTo>
                    <a:pt x="43391" y="62674"/>
                  </a:lnTo>
                  <a:lnTo>
                    <a:pt x="35314" y="58496"/>
                  </a:lnTo>
                  <a:lnTo>
                    <a:pt x="34879" y="57708"/>
                  </a:lnTo>
                  <a:lnTo>
                    <a:pt x="34781" y="57531"/>
                  </a:lnTo>
                  <a:lnTo>
                    <a:pt x="34710" y="56997"/>
                  </a:lnTo>
                  <a:lnTo>
                    <a:pt x="34603" y="19265"/>
                  </a:lnTo>
                  <a:lnTo>
                    <a:pt x="35136" y="18643"/>
                  </a:lnTo>
                  <a:lnTo>
                    <a:pt x="35759" y="17754"/>
                  </a:lnTo>
                  <a:lnTo>
                    <a:pt x="44687" y="11722"/>
                  </a:lnTo>
                  <a:lnTo>
                    <a:pt x="34425" y="11722"/>
                  </a:lnTo>
                  <a:lnTo>
                    <a:pt x="34425" y="2222"/>
                  </a:lnTo>
                  <a:lnTo>
                    <a:pt x="33447" y="1155"/>
                  </a:lnTo>
                  <a:close/>
                </a:path>
                <a:path w="531495" h="69850" extrusionOk="0">
                  <a:moveTo>
                    <a:pt x="56053" y="61963"/>
                  </a:moveTo>
                  <a:lnTo>
                    <a:pt x="40547" y="61963"/>
                  </a:lnTo>
                  <a:lnTo>
                    <a:pt x="43391" y="62674"/>
                  </a:lnTo>
                  <a:lnTo>
                    <a:pt x="51126" y="62674"/>
                  </a:lnTo>
                  <a:lnTo>
                    <a:pt x="56053" y="61963"/>
                  </a:lnTo>
                  <a:close/>
                </a:path>
                <a:path w="531495" h="69850" extrusionOk="0">
                  <a:moveTo>
                    <a:pt x="58212" y="61963"/>
                  </a:moveTo>
                  <a:lnTo>
                    <a:pt x="56053" y="61963"/>
                  </a:lnTo>
                  <a:lnTo>
                    <a:pt x="51126" y="62674"/>
                  </a:lnTo>
                  <a:lnTo>
                    <a:pt x="48967" y="62674"/>
                  </a:lnTo>
                  <a:lnTo>
                    <a:pt x="58212" y="61963"/>
                  </a:lnTo>
                  <a:close/>
                </a:path>
                <a:path w="531495" h="69850" extrusionOk="0">
                  <a:moveTo>
                    <a:pt x="79388" y="11099"/>
                  </a:moveTo>
                  <a:lnTo>
                    <a:pt x="52358" y="11099"/>
                  </a:lnTo>
                  <a:lnTo>
                    <a:pt x="54834" y="12166"/>
                  </a:lnTo>
                  <a:lnTo>
                    <a:pt x="56523" y="14478"/>
                  </a:lnTo>
                  <a:lnTo>
                    <a:pt x="58212" y="16687"/>
                  </a:lnTo>
                  <a:lnTo>
                    <a:pt x="58823" y="19265"/>
                  </a:lnTo>
                  <a:lnTo>
                    <a:pt x="58746" y="58674"/>
                  </a:lnTo>
                  <a:lnTo>
                    <a:pt x="58350" y="59651"/>
                  </a:lnTo>
                  <a:lnTo>
                    <a:pt x="58067" y="60274"/>
                  </a:lnTo>
                  <a:lnTo>
                    <a:pt x="57946" y="60540"/>
                  </a:lnTo>
                  <a:lnTo>
                    <a:pt x="57234" y="61252"/>
                  </a:lnTo>
                  <a:lnTo>
                    <a:pt x="55812" y="61963"/>
                  </a:lnTo>
                  <a:lnTo>
                    <a:pt x="58212" y="61963"/>
                  </a:lnTo>
                  <a:lnTo>
                    <a:pt x="48967" y="62674"/>
                  </a:lnTo>
                  <a:lnTo>
                    <a:pt x="90432" y="62674"/>
                  </a:lnTo>
                  <a:lnTo>
                    <a:pt x="87350" y="61963"/>
                  </a:lnTo>
                  <a:lnTo>
                    <a:pt x="84586" y="61252"/>
                  </a:lnTo>
                  <a:lnTo>
                    <a:pt x="85097" y="61252"/>
                  </a:lnTo>
                  <a:lnTo>
                    <a:pt x="83292" y="60540"/>
                  </a:lnTo>
                  <a:lnTo>
                    <a:pt x="82869" y="60274"/>
                  </a:lnTo>
                  <a:lnTo>
                    <a:pt x="82177" y="59651"/>
                  </a:lnTo>
                  <a:lnTo>
                    <a:pt x="81644" y="58674"/>
                  </a:lnTo>
                  <a:lnTo>
                    <a:pt x="81199" y="57708"/>
                  </a:lnTo>
                  <a:lnTo>
                    <a:pt x="81110" y="57264"/>
                  </a:lnTo>
                  <a:lnTo>
                    <a:pt x="81057" y="56997"/>
                  </a:lnTo>
                  <a:lnTo>
                    <a:pt x="80933" y="15811"/>
                  </a:lnTo>
                  <a:lnTo>
                    <a:pt x="79592" y="11722"/>
                  </a:lnTo>
                  <a:lnTo>
                    <a:pt x="79475" y="11366"/>
                  </a:lnTo>
                  <a:lnTo>
                    <a:pt x="79388" y="11099"/>
                  </a:lnTo>
                  <a:close/>
                </a:path>
                <a:path w="531495" h="69850" extrusionOk="0">
                  <a:moveTo>
                    <a:pt x="66467" y="177"/>
                  </a:moveTo>
                  <a:lnTo>
                    <a:pt x="56168" y="177"/>
                  </a:lnTo>
                  <a:lnTo>
                    <a:pt x="53323" y="622"/>
                  </a:lnTo>
                  <a:lnTo>
                    <a:pt x="47336" y="2222"/>
                  </a:lnTo>
                  <a:lnTo>
                    <a:pt x="47575" y="2222"/>
                  </a:lnTo>
                  <a:lnTo>
                    <a:pt x="45868" y="2933"/>
                  </a:lnTo>
                  <a:lnTo>
                    <a:pt x="42680" y="4978"/>
                  </a:lnTo>
                  <a:lnTo>
                    <a:pt x="40991" y="6223"/>
                  </a:lnTo>
                  <a:lnTo>
                    <a:pt x="39213" y="7721"/>
                  </a:lnTo>
                  <a:lnTo>
                    <a:pt x="35936" y="10655"/>
                  </a:lnTo>
                  <a:lnTo>
                    <a:pt x="34692" y="11722"/>
                  </a:lnTo>
                  <a:lnTo>
                    <a:pt x="44687" y="11722"/>
                  </a:lnTo>
                  <a:lnTo>
                    <a:pt x="45690" y="11366"/>
                  </a:lnTo>
                  <a:lnTo>
                    <a:pt x="47379" y="11099"/>
                  </a:lnTo>
                  <a:lnTo>
                    <a:pt x="79388" y="11099"/>
                  </a:lnTo>
                  <a:lnTo>
                    <a:pt x="79242" y="10655"/>
                  </a:lnTo>
                  <a:lnTo>
                    <a:pt x="79184" y="10477"/>
                  </a:lnTo>
                  <a:lnTo>
                    <a:pt x="78045" y="9144"/>
                  </a:lnTo>
                  <a:lnTo>
                    <a:pt x="71877" y="2222"/>
                  </a:lnTo>
                  <a:lnTo>
                    <a:pt x="66467" y="177"/>
                  </a:lnTo>
                  <a:close/>
                </a:path>
              </a:pathLst>
            </a:custGeom>
            <a:solidFill>
              <a:srgbClr val="1F3646"/>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633" name="Google Shape;1633;p9"/>
            <p:cNvSpPr/>
            <p:nvPr/>
          </p:nvSpPr>
          <p:spPr>
            <a:xfrm>
              <a:off x="8391526" y="4955014"/>
              <a:ext cx="302260" cy="34290"/>
            </a:xfrm>
            <a:custGeom>
              <a:avLst/>
              <a:gdLst/>
              <a:ahLst/>
              <a:cxnLst/>
              <a:rect l="l" t="t" r="r" b="b"/>
              <a:pathLst>
                <a:path w="302259" h="34289" extrusionOk="0">
                  <a:moveTo>
                    <a:pt x="285927" y="30264"/>
                  </a:moveTo>
                  <a:lnTo>
                    <a:pt x="283705" y="30264"/>
                  </a:lnTo>
                  <a:lnTo>
                    <a:pt x="283438" y="30530"/>
                  </a:lnTo>
                  <a:lnTo>
                    <a:pt x="283171" y="30708"/>
                  </a:lnTo>
                  <a:lnTo>
                    <a:pt x="283065" y="30975"/>
                  </a:lnTo>
                  <a:lnTo>
                    <a:pt x="282994" y="32397"/>
                  </a:lnTo>
                  <a:lnTo>
                    <a:pt x="283154" y="32664"/>
                  </a:lnTo>
                  <a:lnTo>
                    <a:pt x="283260" y="32842"/>
                  </a:lnTo>
                  <a:lnTo>
                    <a:pt x="284434" y="33820"/>
                  </a:lnTo>
                  <a:lnTo>
                    <a:pt x="286994" y="33820"/>
                  </a:lnTo>
                  <a:lnTo>
                    <a:pt x="287870" y="33464"/>
                  </a:lnTo>
                  <a:lnTo>
                    <a:pt x="288404" y="33108"/>
                  </a:lnTo>
                  <a:lnTo>
                    <a:pt x="288937" y="32664"/>
                  </a:lnTo>
                  <a:lnTo>
                    <a:pt x="289382" y="32219"/>
                  </a:lnTo>
                  <a:lnTo>
                    <a:pt x="287515" y="32219"/>
                  </a:lnTo>
                  <a:lnTo>
                    <a:pt x="287312" y="31864"/>
                  </a:lnTo>
                  <a:lnTo>
                    <a:pt x="286825" y="31153"/>
                  </a:lnTo>
                  <a:lnTo>
                    <a:pt x="286701" y="30975"/>
                  </a:lnTo>
                  <a:lnTo>
                    <a:pt x="286372" y="30708"/>
                  </a:lnTo>
                  <a:lnTo>
                    <a:pt x="286253" y="30530"/>
                  </a:lnTo>
                  <a:lnTo>
                    <a:pt x="285927" y="30264"/>
                  </a:lnTo>
                  <a:close/>
                </a:path>
                <a:path w="302259" h="34289" extrusionOk="0">
                  <a:moveTo>
                    <a:pt x="289026" y="9944"/>
                  </a:moveTo>
                  <a:lnTo>
                    <a:pt x="284060" y="9944"/>
                  </a:lnTo>
                  <a:lnTo>
                    <a:pt x="284327" y="10121"/>
                  </a:lnTo>
                  <a:lnTo>
                    <a:pt x="284861" y="10388"/>
                  </a:lnTo>
                  <a:lnTo>
                    <a:pt x="285305" y="10820"/>
                  </a:lnTo>
                  <a:lnTo>
                    <a:pt x="285407" y="11176"/>
                  </a:lnTo>
                  <a:lnTo>
                    <a:pt x="285483" y="11442"/>
                  </a:lnTo>
                  <a:lnTo>
                    <a:pt x="286550" y="13843"/>
                  </a:lnTo>
                  <a:lnTo>
                    <a:pt x="287550" y="16243"/>
                  </a:lnTo>
                  <a:lnTo>
                    <a:pt x="289293" y="20586"/>
                  </a:lnTo>
                  <a:lnTo>
                    <a:pt x="291515" y="26009"/>
                  </a:lnTo>
                  <a:lnTo>
                    <a:pt x="287515" y="32219"/>
                  </a:lnTo>
                  <a:lnTo>
                    <a:pt x="289393" y="32219"/>
                  </a:lnTo>
                  <a:lnTo>
                    <a:pt x="292760" y="26543"/>
                  </a:lnTo>
                  <a:lnTo>
                    <a:pt x="293382" y="25298"/>
                  </a:lnTo>
                  <a:lnTo>
                    <a:pt x="294182" y="23253"/>
                  </a:lnTo>
                  <a:lnTo>
                    <a:pt x="294848" y="21653"/>
                  </a:lnTo>
                  <a:lnTo>
                    <a:pt x="293382" y="21653"/>
                  </a:lnTo>
                  <a:lnTo>
                    <a:pt x="292138" y="18554"/>
                  </a:lnTo>
                  <a:lnTo>
                    <a:pt x="290182" y="14109"/>
                  </a:lnTo>
                  <a:lnTo>
                    <a:pt x="289471" y="12420"/>
                  </a:lnTo>
                  <a:lnTo>
                    <a:pt x="289121" y="11442"/>
                  </a:lnTo>
                  <a:lnTo>
                    <a:pt x="289026" y="11176"/>
                  </a:lnTo>
                  <a:lnTo>
                    <a:pt x="288937" y="10998"/>
                  </a:lnTo>
                  <a:lnTo>
                    <a:pt x="288848" y="10655"/>
                  </a:lnTo>
                  <a:lnTo>
                    <a:pt x="288759" y="10121"/>
                  </a:lnTo>
                  <a:lnTo>
                    <a:pt x="289026" y="9944"/>
                  </a:lnTo>
                  <a:close/>
                </a:path>
                <a:path w="302259" h="34289" extrusionOk="0">
                  <a:moveTo>
                    <a:pt x="300482" y="9944"/>
                  </a:moveTo>
                  <a:lnTo>
                    <a:pt x="297014" y="9944"/>
                  </a:lnTo>
                  <a:lnTo>
                    <a:pt x="297370" y="10121"/>
                  </a:lnTo>
                  <a:lnTo>
                    <a:pt x="297637" y="10388"/>
                  </a:lnTo>
                  <a:lnTo>
                    <a:pt x="297512" y="11442"/>
                  </a:lnTo>
                  <a:lnTo>
                    <a:pt x="297192" y="12242"/>
                  </a:lnTo>
                  <a:lnTo>
                    <a:pt x="296264" y="14732"/>
                  </a:lnTo>
                  <a:lnTo>
                    <a:pt x="295592" y="16243"/>
                  </a:lnTo>
                  <a:lnTo>
                    <a:pt x="295071" y="17665"/>
                  </a:lnTo>
                  <a:lnTo>
                    <a:pt x="294449" y="18999"/>
                  </a:lnTo>
                  <a:lnTo>
                    <a:pt x="293382" y="21653"/>
                  </a:lnTo>
                  <a:lnTo>
                    <a:pt x="294848" y="21653"/>
                  </a:lnTo>
                  <a:lnTo>
                    <a:pt x="297994" y="14109"/>
                  </a:lnTo>
                  <a:lnTo>
                    <a:pt x="299146" y="11442"/>
                  </a:lnTo>
                  <a:lnTo>
                    <a:pt x="299261" y="11176"/>
                  </a:lnTo>
                  <a:lnTo>
                    <a:pt x="299338" y="10998"/>
                  </a:lnTo>
                  <a:lnTo>
                    <a:pt x="299415" y="10820"/>
                  </a:lnTo>
                  <a:lnTo>
                    <a:pt x="299783" y="10388"/>
                  </a:lnTo>
                  <a:lnTo>
                    <a:pt x="300170" y="10121"/>
                  </a:lnTo>
                  <a:lnTo>
                    <a:pt x="300482" y="9944"/>
                  </a:lnTo>
                  <a:close/>
                </a:path>
                <a:path w="302259" h="34289" extrusionOk="0">
                  <a:moveTo>
                    <a:pt x="290893" y="8343"/>
                  </a:moveTo>
                  <a:lnTo>
                    <a:pt x="282727" y="8343"/>
                  </a:lnTo>
                  <a:lnTo>
                    <a:pt x="282727" y="9944"/>
                  </a:lnTo>
                  <a:lnTo>
                    <a:pt x="290893" y="9944"/>
                  </a:lnTo>
                  <a:lnTo>
                    <a:pt x="290893" y="8343"/>
                  </a:lnTo>
                  <a:close/>
                </a:path>
                <a:path w="302259" h="34289" extrusionOk="0">
                  <a:moveTo>
                    <a:pt x="301904" y="8166"/>
                  </a:moveTo>
                  <a:lnTo>
                    <a:pt x="295249" y="8166"/>
                  </a:lnTo>
                  <a:lnTo>
                    <a:pt x="295249" y="9944"/>
                  </a:lnTo>
                  <a:lnTo>
                    <a:pt x="301904" y="9944"/>
                  </a:lnTo>
                  <a:lnTo>
                    <a:pt x="301904" y="8166"/>
                  </a:lnTo>
                  <a:close/>
                </a:path>
                <a:path w="302259" h="34289" extrusionOk="0">
                  <a:moveTo>
                    <a:pt x="270395" y="24853"/>
                  </a:moveTo>
                  <a:lnTo>
                    <a:pt x="261607" y="24853"/>
                  </a:lnTo>
                  <a:lnTo>
                    <a:pt x="261607" y="26009"/>
                  </a:lnTo>
                  <a:lnTo>
                    <a:pt x="270395" y="26009"/>
                  </a:lnTo>
                  <a:lnTo>
                    <a:pt x="270395" y="24853"/>
                  </a:lnTo>
                  <a:close/>
                </a:path>
                <a:path w="302259" h="34289" extrusionOk="0">
                  <a:moveTo>
                    <a:pt x="281571" y="24853"/>
                  </a:moveTo>
                  <a:lnTo>
                    <a:pt x="272783" y="24853"/>
                  </a:lnTo>
                  <a:lnTo>
                    <a:pt x="272783" y="26009"/>
                  </a:lnTo>
                  <a:lnTo>
                    <a:pt x="281571" y="26009"/>
                  </a:lnTo>
                  <a:lnTo>
                    <a:pt x="281571" y="24853"/>
                  </a:lnTo>
                  <a:close/>
                </a:path>
                <a:path w="302259" h="34289" extrusionOk="0">
                  <a:moveTo>
                    <a:pt x="267639" y="24053"/>
                  </a:moveTo>
                  <a:lnTo>
                    <a:pt x="264217" y="24053"/>
                  </a:lnTo>
                  <a:lnTo>
                    <a:pt x="263017" y="24853"/>
                  </a:lnTo>
                  <a:lnTo>
                    <a:pt x="270040" y="24853"/>
                  </a:lnTo>
                  <a:lnTo>
                    <a:pt x="267639" y="24053"/>
                  </a:lnTo>
                  <a:close/>
                </a:path>
                <a:path w="302259" h="34289" extrusionOk="0">
                  <a:moveTo>
                    <a:pt x="278272" y="10033"/>
                  </a:moveTo>
                  <a:lnTo>
                    <a:pt x="273405" y="10033"/>
                  </a:lnTo>
                  <a:lnTo>
                    <a:pt x="274017" y="10388"/>
                  </a:lnTo>
                  <a:lnTo>
                    <a:pt x="275183" y="11709"/>
                  </a:lnTo>
                  <a:lnTo>
                    <a:pt x="275377" y="12420"/>
                  </a:lnTo>
                  <a:lnTo>
                    <a:pt x="275361" y="23787"/>
                  </a:lnTo>
                  <a:lnTo>
                    <a:pt x="275183" y="24053"/>
                  </a:lnTo>
                  <a:lnTo>
                    <a:pt x="275405" y="24053"/>
                  </a:lnTo>
                  <a:lnTo>
                    <a:pt x="274205" y="24853"/>
                  </a:lnTo>
                  <a:lnTo>
                    <a:pt x="280460" y="24853"/>
                  </a:lnTo>
                  <a:lnTo>
                    <a:pt x="279260" y="24053"/>
                  </a:lnTo>
                  <a:lnTo>
                    <a:pt x="278904" y="23520"/>
                  </a:lnTo>
                  <a:lnTo>
                    <a:pt x="278823" y="11442"/>
                  </a:lnTo>
                  <a:lnTo>
                    <a:pt x="278741" y="11176"/>
                  </a:lnTo>
                  <a:lnTo>
                    <a:pt x="278686" y="10998"/>
                  </a:lnTo>
                  <a:lnTo>
                    <a:pt x="278581" y="10655"/>
                  </a:lnTo>
                  <a:lnTo>
                    <a:pt x="278500" y="10388"/>
                  </a:lnTo>
                  <a:lnTo>
                    <a:pt x="278272" y="10033"/>
                  </a:lnTo>
                  <a:close/>
                </a:path>
                <a:path w="302259" h="34289" extrusionOk="0">
                  <a:moveTo>
                    <a:pt x="267735" y="8343"/>
                  </a:moveTo>
                  <a:lnTo>
                    <a:pt x="261518" y="8343"/>
                  </a:lnTo>
                  <a:lnTo>
                    <a:pt x="261518" y="9766"/>
                  </a:lnTo>
                  <a:lnTo>
                    <a:pt x="263105" y="9766"/>
                  </a:lnTo>
                  <a:lnTo>
                    <a:pt x="263639" y="10033"/>
                  </a:lnTo>
                  <a:lnTo>
                    <a:pt x="263817" y="10388"/>
                  </a:lnTo>
                  <a:lnTo>
                    <a:pt x="263994" y="10655"/>
                  </a:lnTo>
                  <a:lnTo>
                    <a:pt x="264172" y="10998"/>
                  </a:lnTo>
                  <a:lnTo>
                    <a:pt x="264172" y="23787"/>
                  </a:lnTo>
                  <a:lnTo>
                    <a:pt x="263994" y="24053"/>
                  </a:lnTo>
                  <a:lnTo>
                    <a:pt x="268084" y="24053"/>
                  </a:lnTo>
                  <a:lnTo>
                    <a:pt x="267728" y="23520"/>
                  </a:lnTo>
                  <a:lnTo>
                    <a:pt x="267728" y="12420"/>
                  </a:lnTo>
                  <a:lnTo>
                    <a:pt x="268439" y="11442"/>
                  </a:lnTo>
                  <a:lnTo>
                    <a:pt x="268706" y="11176"/>
                  </a:lnTo>
                  <a:lnTo>
                    <a:pt x="269588" y="10655"/>
                  </a:lnTo>
                  <a:lnTo>
                    <a:pt x="267817" y="10655"/>
                  </a:lnTo>
                  <a:lnTo>
                    <a:pt x="267735" y="8343"/>
                  </a:lnTo>
                  <a:close/>
                </a:path>
                <a:path w="302259" h="34289" extrusionOk="0">
                  <a:moveTo>
                    <a:pt x="275761" y="7721"/>
                  </a:moveTo>
                  <a:lnTo>
                    <a:pt x="272338" y="7721"/>
                  </a:lnTo>
                  <a:lnTo>
                    <a:pt x="271716" y="7899"/>
                  </a:lnTo>
                  <a:lnTo>
                    <a:pt x="271449" y="7899"/>
                  </a:lnTo>
                  <a:lnTo>
                    <a:pt x="270560" y="8343"/>
                  </a:lnTo>
                  <a:lnTo>
                    <a:pt x="270129" y="8610"/>
                  </a:lnTo>
                  <a:lnTo>
                    <a:pt x="268706" y="9766"/>
                  </a:lnTo>
                  <a:lnTo>
                    <a:pt x="268439" y="10033"/>
                  </a:lnTo>
                  <a:lnTo>
                    <a:pt x="268017" y="10388"/>
                  </a:lnTo>
                  <a:lnTo>
                    <a:pt x="267817" y="10655"/>
                  </a:lnTo>
                  <a:lnTo>
                    <a:pt x="269588" y="10655"/>
                  </a:lnTo>
                  <a:lnTo>
                    <a:pt x="270040" y="10388"/>
                  </a:lnTo>
                  <a:lnTo>
                    <a:pt x="271094" y="10033"/>
                  </a:lnTo>
                  <a:lnTo>
                    <a:pt x="278272" y="10033"/>
                  </a:lnTo>
                  <a:lnTo>
                    <a:pt x="277006" y="8343"/>
                  </a:lnTo>
                  <a:lnTo>
                    <a:pt x="277317" y="8343"/>
                  </a:lnTo>
                  <a:lnTo>
                    <a:pt x="275761" y="7721"/>
                  </a:lnTo>
                  <a:close/>
                </a:path>
                <a:path w="302259" h="34289" extrusionOk="0">
                  <a:moveTo>
                    <a:pt x="267462" y="7899"/>
                  </a:moveTo>
                  <a:lnTo>
                    <a:pt x="260032" y="8343"/>
                  </a:lnTo>
                  <a:lnTo>
                    <a:pt x="267906" y="8343"/>
                  </a:lnTo>
                  <a:lnTo>
                    <a:pt x="267462" y="7899"/>
                  </a:lnTo>
                  <a:close/>
                </a:path>
                <a:path w="302259" h="34289" extrusionOk="0">
                  <a:moveTo>
                    <a:pt x="253911" y="9410"/>
                  </a:moveTo>
                  <a:lnTo>
                    <a:pt x="249951" y="9410"/>
                  </a:lnTo>
                  <a:lnTo>
                    <a:pt x="250507" y="9855"/>
                  </a:lnTo>
                  <a:lnTo>
                    <a:pt x="250916" y="10299"/>
                  </a:lnTo>
                  <a:lnTo>
                    <a:pt x="251129" y="10655"/>
                  </a:lnTo>
                  <a:lnTo>
                    <a:pt x="251396" y="10998"/>
                  </a:lnTo>
                  <a:lnTo>
                    <a:pt x="251485" y="11442"/>
                  </a:lnTo>
                  <a:lnTo>
                    <a:pt x="251574" y="11887"/>
                  </a:lnTo>
                  <a:lnTo>
                    <a:pt x="251663" y="14554"/>
                  </a:lnTo>
                  <a:lnTo>
                    <a:pt x="251040" y="14909"/>
                  </a:lnTo>
                  <a:lnTo>
                    <a:pt x="249974" y="15354"/>
                  </a:lnTo>
                  <a:lnTo>
                    <a:pt x="248285" y="15887"/>
                  </a:lnTo>
                  <a:lnTo>
                    <a:pt x="246684" y="16421"/>
                  </a:lnTo>
                  <a:lnTo>
                    <a:pt x="245529" y="16865"/>
                  </a:lnTo>
                  <a:lnTo>
                    <a:pt x="244995" y="17043"/>
                  </a:lnTo>
                  <a:lnTo>
                    <a:pt x="244415" y="17310"/>
                  </a:lnTo>
                  <a:lnTo>
                    <a:pt x="244119" y="17487"/>
                  </a:lnTo>
                  <a:lnTo>
                    <a:pt x="243052" y="18021"/>
                  </a:lnTo>
                  <a:lnTo>
                    <a:pt x="242608" y="18376"/>
                  </a:lnTo>
                  <a:lnTo>
                    <a:pt x="242341" y="18732"/>
                  </a:lnTo>
                  <a:lnTo>
                    <a:pt x="241896" y="19088"/>
                  </a:lnTo>
                  <a:lnTo>
                    <a:pt x="241630" y="19608"/>
                  </a:lnTo>
                  <a:lnTo>
                    <a:pt x="241271" y="20764"/>
                  </a:lnTo>
                  <a:lnTo>
                    <a:pt x="241185" y="23342"/>
                  </a:lnTo>
                  <a:lnTo>
                    <a:pt x="241630" y="24409"/>
                  </a:lnTo>
                  <a:lnTo>
                    <a:pt x="242608" y="25298"/>
                  </a:lnTo>
                  <a:lnTo>
                    <a:pt x="243319" y="26009"/>
                  </a:lnTo>
                  <a:lnTo>
                    <a:pt x="244475" y="26454"/>
                  </a:lnTo>
                  <a:lnTo>
                    <a:pt x="247129" y="26454"/>
                  </a:lnTo>
                  <a:lnTo>
                    <a:pt x="248907" y="26009"/>
                  </a:lnTo>
                  <a:lnTo>
                    <a:pt x="248551" y="26009"/>
                  </a:lnTo>
                  <a:lnTo>
                    <a:pt x="249085" y="25742"/>
                  </a:lnTo>
                  <a:lnTo>
                    <a:pt x="250063" y="25298"/>
                  </a:lnTo>
                  <a:lnTo>
                    <a:pt x="250863" y="24676"/>
                  </a:lnTo>
                  <a:lnTo>
                    <a:pt x="251129" y="24409"/>
                  </a:lnTo>
                  <a:lnTo>
                    <a:pt x="246467" y="24409"/>
                  </a:lnTo>
                  <a:lnTo>
                    <a:pt x="245202" y="23342"/>
                  </a:lnTo>
                  <a:lnTo>
                    <a:pt x="244978" y="22898"/>
                  </a:lnTo>
                  <a:lnTo>
                    <a:pt x="244830" y="22453"/>
                  </a:lnTo>
                  <a:lnTo>
                    <a:pt x="244830" y="20764"/>
                  </a:lnTo>
                  <a:lnTo>
                    <a:pt x="249440" y="16865"/>
                  </a:lnTo>
                  <a:lnTo>
                    <a:pt x="250596" y="16421"/>
                  </a:lnTo>
                  <a:lnTo>
                    <a:pt x="251663" y="16154"/>
                  </a:lnTo>
                  <a:lnTo>
                    <a:pt x="254939" y="16154"/>
                  </a:lnTo>
                  <a:lnTo>
                    <a:pt x="254939" y="11442"/>
                  </a:lnTo>
                  <a:lnTo>
                    <a:pt x="254779" y="10998"/>
                  </a:lnTo>
                  <a:lnTo>
                    <a:pt x="254228" y="9855"/>
                  </a:lnTo>
                  <a:lnTo>
                    <a:pt x="253911" y="9410"/>
                  </a:lnTo>
                  <a:close/>
                </a:path>
                <a:path w="302259" h="34289" extrusionOk="0">
                  <a:moveTo>
                    <a:pt x="255028" y="23787"/>
                  </a:moveTo>
                  <a:lnTo>
                    <a:pt x="251752" y="23787"/>
                  </a:lnTo>
                  <a:lnTo>
                    <a:pt x="251876" y="24409"/>
                  </a:lnTo>
                  <a:lnTo>
                    <a:pt x="251929" y="24676"/>
                  </a:lnTo>
                  <a:lnTo>
                    <a:pt x="252285" y="25298"/>
                  </a:lnTo>
                  <a:lnTo>
                    <a:pt x="253138" y="26009"/>
                  </a:lnTo>
                  <a:lnTo>
                    <a:pt x="256984" y="26009"/>
                  </a:lnTo>
                  <a:lnTo>
                    <a:pt x="257784" y="25742"/>
                  </a:lnTo>
                  <a:lnTo>
                    <a:pt x="258051" y="25742"/>
                  </a:lnTo>
                  <a:lnTo>
                    <a:pt x="258051" y="24409"/>
                  </a:lnTo>
                  <a:lnTo>
                    <a:pt x="256273" y="24409"/>
                  </a:lnTo>
                  <a:lnTo>
                    <a:pt x="255028" y="23787"/>
                  </a:lnTo>
                  <a:close/>
                </a:path>
                <a:path w="302259" h="34289" extrusionOk="0">
                  <a:moveTo>
                    <a:pt x="254939" y="16154"/>
                  </a:moveTo>
                  <a:lnTo>
                    <a:pt x="251663" y="16154"/>
                  </a:lnTo>
                  <a:lnTo>
                    <a:pt x="251536" y="22453"/>
                  </a:lnTo>
                  <a:lnTo>
                    <a:pt x="251218" y="22898"/>
                  </a:lnTo>
                  <a:lnTo>
                    <a:pt x="249974" y="23787"/>
                  </a:lnTo>
                  <a:lnTo>
                    <a:pt x="248978" y="24409"/>
                  </a:lnTo>
                  <a:lnTo>
                    <a:pt x="251129" y="24409"/>
                  </a:lnTo>
                  <a:lnTo>
                    <a:pt x="251752" y="23787"/>
                  </a:lnTo>
                  <a:lnTo>
                    <a:pt x="255295" y="23787"/>
                  </a:lnTo>
                  <a:lnTo>
                    <a:pt x="254999" y="23342"/>
                  </a:lnTo>
                  <a:lnTo>
                    <a:pt x="254939" y="16154"/>
                  </a:lnTo>
                  <a:close/>
                </a:path>
                <a:path w="302259" h="34289" extrusionOk="0">
                  <a:moveTo>
                    <a:pt x="251129" y="7899"/>
                  </a:moveTo>
                  <a:lnTo>
                    <a:pt x="246684" y="7899"/>
                  </a:lnTo>
                  <a:lnTo>
                    <a:pt x="246151" y="8077"/>
                  </a:lnTo>
                  <a:lnTo>
                    <a:pt x="242697" y="10299"/>
                  </a:lnTo>
                  <a:lnTo>
                    <a:pt x="242252" y="10820"/>
                  </a:lnTo>
                  <a:lnTo>
                    <a:pt x="242359" y="13042"/>
                  </a:lnTo>
                  <a:lnTo>
                    <a:pt x="242785" y="13754"/>
                  </a:lnTo>
                  <a:lnTo>
                    <a:pt x="243230" y="13931"/>
                  </a:lnTo>
                  <a:lnTo>
                    <a:pt x="244563" y="13931"/>
                  </a:lnTo>
                  <a:lnTo>
                    <a:pt x="245097" y="13754"/>
                  </a:lnTo>
                  <a:lnTo>
                    <a:pt x="245795" y="13042"/>
                  </a:lnTo>
                  <a:lnTo>
                    <a:pt x="245795" y="9588"/>
                  </a:lnTo>
                  <a:lnTo>
                    <a:pt x="246151" y="9410"/>
                  </a:lnTo>
                  <a:lnTo>
                    <a:pt x="254030" y="9410"/>
                  </a:lnTo>
                  <a:lnTo>
                    <a:pt x="252552" y="8343"/>
                  </a:lnTo>
                  <a:lnTo>
                    <a:pt x="251929" y="8077"/>
                  </a:lnTo>
                  <a:lnTo>
                    <a:pt x="251129" y="7899"/>
                  </a:lnTo>
                  <a:close/>
                </a:path>
                <a:path w="302259" h="34289" extrusionOk="0">
                  <a:moveTo>
                    <a:pt x="226347" y="10210"/>
                  </a:moveTo>
                  <a:lnTo>
                    <a:pt x="220319" y="10210"/>
                  </a:lnTo>
                  <a:lnTo>
                    <a:pt x="220586" y="10477"/>
                  </a:lnTo>
                  <a:lnTo>
                    <a:pt x="220760" y="10820"/>
                  </a:lnTo>
                  <a:lnTo>
                    <a:pt x="220942" y="11353"/>
                  </a:lnTo>
                  <a:lnTo>
                    <a:pt x="220941" y="31864"/>
                  </a:lnTo>
                  <a:lnTo>
                    <a:pt x="220052" y="32753"/>
                  </a:lnTo>
                  <a:lnTo>
                    <a:pt x="218020" y="32753"/>
                  </a:lnTo>
                  <a:lnTo>
                    <a:pt x="218020" y="33909"/>
                  </a:lnTo>
                  <a:lnTo>
                    <a:pt x="228053" y="33909"/>
                  </a:lnTo>
                  <a:lnTo>
                    <a:pt x="228053" y="32753"/>
                  </a:lnTo>
                  <a:lnTo>
                    <a:pt x="223520" y="31864"/>
                  </a:lnTo>
                  <a:lnTo>
                    <a:pt x="224853" y="31864"/>
                  </a:lnTo>
                  <a:lnTo>
                    <a:pt x="224497" y="31330"/>
                  </a:lnTo>
                  <a:lnTo>
                    <a:pt x="224585" y="25298"/>
                  </a:lnTo>
                  <a:lnTo>
                    <a:pt x="228187" y="25298"/>
                  </a:lnTo>
                  <a:lnTo>
                    <a:pt x="226631" y="24676"/>
                  </a:lnTo>
                  <a:lnTo>
                    <a:pt x="224497" y="11798"/>
                  </a:lnTo>
                  <a:lnTo>
                    <a:pt x="224868" y="11353"/>
                  </a:lnTo>
                  <a:lnTo>
                    <a:pt x="225386" y="10820"/>
                  </a:lnTo>
                  <a:lnTo>
                    <a:pt x="226347" y="10210"/>
                  </a:lnTo>
                  <a:close/>
                </a:path>
                <a:path w="302259" h="34289" extrusionOk="0">
                  <a:moveTo>
                    <a:pt x="233888" y="8966"/>
                  </a:moveTo>
                  <a:lnTo>
                    <a:pt x="233641" y="8966"/>
                  </a:lnTo>
                  <a:lnTo>
                    <a:pt x="235242" y="10210"/>
                  </a:lnTo>
                  <a:lnTo>
                    <a:pt x="230553" y="10210"/>
                  </a:lnTo>
                  <a:lnTo>
                    <a:pt x="232989" y="13309"/>
                  </a:lnTo>
                  <a:lnTo>
                    <a:pt x="233108" y="13576"/>
                  </a:lnTo>
                  <a:lnTo>
                    <a:pt x="233277" y="14465"/>
                  </a:lnTo>
                  <a:lnTo>
                    <a:pt x="233391" y="19786"/>
                  </a:lnTo>
                  <a:lnTo>
                    <a:pt x="232930" y="21475"/>
                  </a:lnTo>
                  <a:lnTo>
                    <a:pt x="232681" y="22098"/>
                  </a:lnTo>
                  <a:lnTo>
                    <a:pt x="232575" y="22364"/>
                  </a:lnTo>
                  <a:lnTo>
                    <a:pt x="232130" y="23075"/>
                  </a:lnTo>
                  <a:lnTo>
                    <a:pt x="231863" y="23609"/>
                  </a:lnTo>
                  <a:lnTo>
                    <a:pt x="231775" y="23787"/>
                  </a:lnTo>
                  <a:lnTo>
                    <a:pt x="231241" y="24231"/>
                  </a:lnTo>
                  <a:lnTo>
                    <a:pt x="230463" y="24676"/>
                  </a:lnTo>
                  <a:lnTo>
                    <a:pt x="230930" y="24676"/>
                  </a:lnTo>
                  <a:lnTo>
                    <a:pt x="228752" y="25298"/>
                  </a:lnTo>
                  <a:lnTo>
                    <a:pt x="224697" y="25298"/>
                  </a:lnTo>
                  <a:lnTo>
                    <a:pt x="225031" y="25565"/>
                  </a:lnTo>
                  <a:lnTo>
                    <a:pt x="225564" y="25831"/>
                  </a:lnTo>
                  <a:lnTo>
                    <a:pt x="227224" y="26454"/>
                  </a:lnTo>
                  <a:lnTo>
                    <a:pt x="230085" y="26454"/>
                  </a:lnTo>
                  <a:lnTo>
                    <a:pt x="237451" y="18554"/>
                  </a:lnTo>
                  <a:lnTo>
                    <a:pt x="237394" y="15443"/>
                  </a:lnTo>
                  <a:lnTo>
                    <a:pt x="237185" y="14465"/>
                  </a:lnTo>
                  <a:lnTo>
                    <a:pt x="236911" y="13576"/>
                  </a:lnTo>
                  <a:lnTo>
                    <a:pt x="236829" y="13309"/>
                  </a:lnTo>
                  <a:lnTo>
                    <a:pt x="236397" y="12153"/>
                  </a:lnTo>
                  <a:lnTo>
                    <a:pt x="235961" y="11353"/>
                  </a:lnTo>
                  <a:lnTo>
                    <a:pt x="235543" y="10820"/>
                  </a:lnTo>
                  <a:lnTo>
                    <a:pt x="233888" y="8966"/>
                  </a:lnTo>
                  <a:close/>
                </a:path>
                <a:path w="302259" h="34289" extrusionOk="0">
                  <a:moveTo>
                    <a:pt x="215887" y="8966"/>
                  </a:moveTo>
                  <a:lnTo>
                    <a:pt x="212775" y="8966"/>
                  </a:lnTo>
                  <a:lnTo>
                    <a:pt x="223977" y="10210"/>
                  </a:lnTo>
                  <a:lnTo>
                    <a:pt x="220865" y="10210"/>
                  </a:lnTo>
                  <a:lnTo>
                    <a:pt x="215887" y="8966"/>
                  </a:lnTo>
                  <a:close/>
                </a:path>
                <a:path w="302259" h="34289" extrusionOk="0">
                  <a:moveTo>
                    <a:pt x="224142" y="7988"/>
                  </a:moveTo>
                  <a:lnTo>
                    <a:pt x="218020" y="8343"/>
                  </a:lnTo>
                  <a:lnTo>
                    <a:pt x="218020" y="8966"/>
                  </a:lnTo>
                  <a:lnTo>
                    <a:pt x="215887" y="8966"/>
                  </a:lnTo>
                  <a:lnTo>
                    <a:pt x="220865" y="10210"/>
                  </a:lnTo>
                  <a:lnTo>
                    <a:pt x="224409" y="10210"/>
                  </a:lnTo>
                  <a:lnTo>
                    <a:pt x="224409" y="8166"/>
                  </a:lnTo>
                  <a:lnTo>
                    <a:pt x="224142" y="7988"/>
                  </a:lnTo>
                  <a:close/>
                </a:path>
                <a:path w="302259" h="34289" extrusionOk="0">
                  <a:moveTo>
                    <a:pt x="225598" y="8966"/>
                  </a:moveTo>
                  <a:lnTo>
                    <a:pt x="224409" y="8966"/>
                  </a:lnTo>
                  <a:lnTo>
                    <a:pt x="224409" y="10210"/>
                  </a:lnTo>
                  <a:lnTo>
                    <a:pt x="225598" y="8966"/>
                  </a:lnTo>
                  <a:close/>
                </a:path>
                <a:path w="302259" h="34289" extrusionOk="0">
                  <a:moveTo>
                    <a:pt x="231970" y="7988"/>
                  </a:moveTo>
                  <a:lnTo>
                    <a:pt x="227609" y="7988"/>
                  </a:lnTo>
                  <a:lnTo>
                    <a:pt x="226009" y="8788"/>
                  </a:lnTo>
                  <a:lnTo>
                    <a:pt x="225780" y="8966"/>
                  </a:lnTo>
                  <a:lnTo>
                    <a:pt x="225598" y="8966"/>
                  </a:lnTo>
                  <a:lnTo>
                    <a:pt x="224509" y="10210"/>
                  </a:lnTo>
                  <a:lnTo>
                    <a:pt x="235242" y="10210"/>
                  </a:lnTo>
                  <a:lnTo>
                    <a:pt x="233641" y="8966"/>
                  </a:lnTo>
                  <a:lnTo>
                    <a:pt x="232752" y="8343"/>
                  </a:lnTo>
                  <a:lnTo>
                    <a:pt x="231970" y="7988"/>
                  </a:lnTo>
                  <a:close/>
                </a:path>
                <a:path w="302259" h="34289" extrusionOk="0">
                  <a:moveTo>
                    <a:pt x="230797" y="7632"/>
                  </a:moveTo>
                  <a:lnTo>
                    <a:pt x="228752" y="7632"/>
                  </a:lnTo>
                  <a:lnTo>
                    <a:pt x="227465" y="7988"/>
                  </a:lnTo>
                  <a:lnTo>
                    <a:pt x="232100" y="7988"/>
                  </a:lnTo>
                  <a:lnTo>
                    <a:pt x="230797" y="7632"/>
                  </a:lnTo>
                  <a:close/>
                </a:path>
                <a:path w="302259" h="34289" extrusionOk="0">
                  <a:moveTo>
                    <a:pt x="194398" y="24853"/>
                  </a:moveTo>
                  <a:lnTo>
                    <a:pt x="185699" y="24853"/>
                  </a:lnTo>
                  <a:lnTo>
                    <a:pt x="185699" y="26009"/>
                  </a:lnTo>
                  <a:lnTo>
                    <a:pt x="194398" y="26009"/>
                  </a:lnTo>
                  <a:lnTo>
                    <a:pt x="194398" y="24853"/>
                  </a:lnTo>
                  <a:close/>
                </a:path>
                <a:path w="302259" h="34289" extrusionOk="0">
                  <a:moveTo>
                    <a:pt x="205232" y="24853"/>
                  </a:moveTo>
                  <a:lnTo>
                    <a:pt x="196710" y="24853"/>
                  </a:lnTo>
                  <a:lnTo>
                    <a:pt x="196710" y="26009"/>
                  </a:lnTo>
                  <a:lnTo>
                    <a:pt x="205232" y="26009"/>
                  </a:lnTo>
                  <a:lnTo>
                    <a:pt x="205232" y="24853"/>
                  </a:lnTo>
                  <a:close/>
                </a:path>
                <a:path w="302259" h="34289" extrusionOk="0">
                  <a:moveTo>
                    <a:pt x="216331" y="24853"/>
                  </a:moveTo>
                  <a:lnTo>
                    <a:pt x="207632" y="24853"/>
                  </a:lnTo>
                  <a:lnTo>
                    <a:pt x="207632" y="26009"/>
                  </a:lnTo>
                  <a:lnTo>
                    <a:pt x="216331" y="26009"/>
                  </a:lnTo>
                  <a:lnTo>
                    <a:pt x="216331" y="24853"/>
                  </a:lnTo>
                  <a:close/>
                </a:path>
                <a:path w="302259" h="34289" extrusionOk="0">
                  <a:moveTo>
                    <a:pt x="191655" y="24053"/>
                  </a:moveTo>
                  <a:lnTo>
                    <a:pt x="188321" y="24053"/>
                  </a:lnTo>
                  <a:lnTo>
                    <a:pt x="187121" y="24853"/>
                  </a:lnTo>
                  <a:lnTo>
                    <a:pt x="194056" y="24853"/>
                  </a:lnTo>
                  <a:lnTo>
                    <a:pt x="191655" y="24053"/>
                  </a:lnTo>
                  <a:close/>
                </a:path>
                <a:path w="302259" h="34289" extrusionOk="0">
                  <a:moveTo>
                    <a:pt x="202438" y="10477"/>
                  </a:moveTo>
                  <a:lnTo>
                    <a:pt x="197932" y="10477"/>
                  </a:lnTo>
                  <a:lnTo>
                    <a:pt x="198932" y="11620"/>
                  </a:lnTo>
                  <a:lnTo>
                    <a:pt x="199005" y="11887"/>
                  </a:lnTo>
                  <a:lnTo>
                    <a:pt x="199110" y="23787"/>
                  </a:lnTo>
                  <a:lnTo>
                    <a:pt x="198932" y="24053"/>
                  </a:lnTo>
                  <a:lnTo>
                    <a:pt x="199155" y="24053"/>
                  </a:lnTo>
                  <a:lnTo>
                    <a:pt x="197954" y="24853"/>
                  </a:lnTo>
                  <a:lnTo>
                    <a:pt x="204431" y="24853"/>
                  </a:lnTo>
                  <a:lnTo>
                    <a:pt x="202831" y="24053"/>
                  </a:lnTo>
                  <a:lnTo>
                    <a:pt x="202754" y="12153"/>
                  </a:lnTo>
                  <a:lnTo>
                    <a:pt x="203053" y="11887"/>
                  </a:lnTo>
                  <a:lnTo>
                    <a:pt x="203454" y="11353"/>
                  </a:lnTo>
                  <a:lnTo>
                    <a:pt x="203720" y="11087"/>
                  </a:lnTo>
                  <a:lnTo>
                    <a:pt x="204070" y="10820"/>
                  </a:lnTo>
                  <a:lnTo>
                    <a:pt x="202577" y="10820"/>
                  </a:lnTo>
                  <a:lnTo>
                    <a:pt x="202438" y="10477"/>
                  </a:lnTo>
                  <a:close/>
                </a:path>
                <a:path w="302259" h="34289" extrusionOk="0">
                  <a:moveTo>
                    <a:pt x="213236" y="10477"/>
                  </a:moveTo>
                  <a:lnTo>
                    <a:pt x="209021" y="10477"/>
                  </a:lnTo>
                  <a:lnTo>
                    <a:pt x="209321" y="10820"/>
                  </a:lnTo>
                  <a:lnTo>
                    <a:pt x="209721" y="11353"/>
                  </a:lnTo>
                  <a:lnTo>
                    <a:pt x="209887" y="11620"/>
                  </a:lnTo>
                  <a:lnTo>
                    <a:pt x="209984" y="11887"/>
                  </a:lnTo>
                  <a:lnTo>
                    <a:pt x="210081" y="12153"/>
                  </a:lnTo>
                  <a:lnTo>
                    <a:pt x="210121" y="23787"/>
                  </a:lnTo>
                  <a:lnTo>
                    <a:pt x="209943" y="24053"/>
                  </a:lnTo>
                  <a:lnTo>
                    <a:pt x="210165" y="24053"/>
                  </a:lnTo>
                  <a:lnTo>
                    <a:pt x="208965" y="24853"/>
                  </a:lnTo>
                  <a:lnTo>
                    <a:pt x="215131" y="24853"/>
                  </a:lnTo>
                  <a:lnTo>
                    <a:pt x="213931" y="24053"/>
                  </a:lnTo>
                  <a:lnTo>
                    <a:pt x="213575" y="23520"/>
                  </a:lnTo>
                  <a:lnTo>
                    <a:pt x="213496" y="11353"/>
                  </a:lnTo>
                  <a:lnTo>
                    <a:pt x="213417" y="11087"/>
                  </a:lnTo>
                  <a:lnTo>
                    <a:pt x="213338" y="10820"/>
                  </a:lnTo>
                  <a:lnTo>
                    <a:pt x="213236" y="10477"/>
                  </a:lnTo>
                  <a:close/>
                </a:path>
                <a:path w="302259" h="34289" extrusionOk="0">
                  <a:moveTo>
                    <a:pt x="191753" y="8432"/>
                  </a:moveTo>
                  <a:lnTo>
                    <a:pt x="185445" y="8432"/>
                  </a:lnTo>
                  <a:lnTo>
                    <a:pt x="185445" y="9232"/>
                  </a:lnTo>
                  <a:lnTo>
                    <a:pt x="186321" y="9232"/>
                  </a:lnTo>
                  <a:lnTo>
                    <a:pt x="188188" y="10477"/>
                  </a:lnTo>
                  <a:lnTo>
                    <a:pt x="187967" y="10477"/>
                  </a:lnTo>
                  <a:lnTo>
                    <a:pt x="188277" y="11087"/>
                  </a:lnTo>
                  <a:lnTo>
                    <a:pt x="188277" y="23787"/>
                  </a:lnTo>
                  <a:lnTo>
                    <a:pt x="188099" y="24053"/>
                  </a:lnTo>
                  <a:lnTo>
                    <a:pt x="192100" y="24053"/>
                  </a:lnTo>
                  <a:lnTo>
                    <a:pt x="191744" y="23520"/>
                  </a:lnTo>
                  <a:lnTo>
                    <a:pt x="191744" y="12598"/>
                  </a:lnTo>
                  <a:lnTo>
                    <a:pt x="191922" y="12153"/>
                  </a:lnTo>
                  <a:lnTo>
                    <a:pt x="192189" y="11887"/>
                  </a:lnTo>
                  <a:lnTo>
                    <a:pt x="192389" y="11620"/>
                  </a:lnTo>
                  <a:lnTo>
                    <a:pt x="192633" y="11353"/>
                  </a:lnTo>
                  <a:lnTo>
                    <a:pt x="193305" y="10820"/>
                  </a:lnTo>
                  <a:lnTo>
                    <a:pt x="191836" y="10820"/>
                  </a:lnTo>
                  <a:lnTo>
                    <a:pt x="191753" y="8432"/>
                  </a:lnTo>
                  <a:close/>
                </a:path>
                <a:path w="302259" h="34289" extrusionOk="0">
                  <a:moveTo>
                    <a:pt x="200571" y="8432"/>
                  </a:moveTo>
                  <a:lnTo>
                    <a:pt x="194576" y="8432"/>
                  </a:lnTo>
                  <a:lnTo>
                    <a:pt x="194132" y="8699"/>
                  </a:lnTo>
                  <a:lnTo>
                    <a:pt x="193684" y="9055"/>
                  </a:lnTo>
                  <a:lnTo>
                    <a:pt x="193350" y="9232"/>
                  </a:lnTo>
                  <a:lnTo>
                    <a:pt x="191743" y="10820"/>
                  </a:lnTo>
                  <a:lnTo>
                    <a:pt x="193247" y="10820"/>
                  </a:lnTo>
                  <a:lnTo>
                    <a:pt x="193818" y="10477"/>
                  </a:lnTo>
                  <a:lnTo>
                    <a:pt x="202688" y="10477"/>
                  </a:lnTo>
                  <a:lnTo>
                    <a:pt x="201599" y="9232"/>
                  </a:lnTo>
                  <a:lnTo>
                    <a:pt x="200571" y="8432"/>
                  </a:lnTo>
                  <a:close/>
                </a:path>
                <a:path w="302259" h="34289" extrusionOk="0">
                  <a:moveTo>
                    <a:pt x="211595" y="8432"/>
                  </a:moveTo>
                  <a:lnTo>
                    <a:pt x="205387" y="8432"/>
                  </a:lnTo>
                  <a:lnTo>
                    <a:pt x="205054" y="8699"/>
                  </a:lnTo>
                  <a:lnTo>
                    <a:pt x="204520" y="9055"/>
                  </a:lnTo>
                  <a:lnTo>
                    <a:pt x="204165" y="9232"/>
                  </a:lnTo>
                  <a:lnTo>
                    <a:pt x="202577" y="10820"/>
                  </a:lnTo>
                  <a:lnTo>
                    <a:pt x="204070" y="10820"/>
                  </a:lnTo>
                  <a:lnTo>
                    <a:pt x="204520" y="10477"/>
                  </a:lnTo>
                  <a:lnTo>
                    <a:pt x="209321" y="10477"/>
                  </a:lnTo>
                  <a:lnTo>
                    <a:pt x="206832" y="9232"/>
                  </a:lnTo>
                  <a:lnTo>
                    <a:pt x="212323" y="9232"/>
                  </a:lnTo>
                  <a:lnTo>
                    <a:pt x="211595" y="8432"/>
                  </a:lnTo>
                  <a:close/>
                </a:path>
                <a:path w="302259" h="34289" extrusionOk="0">
                  <a:moveTo>
                    <a:pt x="212323" y="9232"/>
                  </a:moveTo>
                  <a:lnTo>
                    <a:pt x="206832" y="9232"/>
                  </a:lnTo>
                  <a:lnTo>
                    <a:pt x="209321" y="10477"/>
                  </a:lnTo>
                  <a:lnTo>
                    <a:pt x="213454" y="10477"/>
                  </a:lnTo>
                  <a:lnTo>
                    <a:pt x="212323" y="9232"/>
                  </a:lnTo>
                  <a:close/>
                </a:path>
                <a:path w="302259" h="34289" extrusionOk="0">
                  <a:moveTo>
                    <a:pt x="222389" y="9232"/>
                  </a:moveTo>
                  <a:lnTo>
                    <a:pt x="212323" y="9232"/>
                  </a:lnTo>
                  <a:lnTo>
                    <a:pt x="213454" y="10477"/>
                  </a:lnTo>
                  <a:lnTo>
                    <a:pt x="193763" y="10477"/>
                  </a:lnTo>
                  <a:lnTo>
                    <a:pt x="222389" y="9232"/>
                  </a:lnTo>
                  <a:close/>
                </a:path>
                <a:path w="302259" h="34289" extrusionOk="0">
                  <a:moveTo>
                    <a:pt x="176034" y="7721"/>
                  </a:moveTo>
                  <a:lnTo>
                    <a:pt x="170878" y="7721"/>
                  </a:lnTo>
                  <a:lnTo>
                    <a:pt x="168757" y="8610"/>
                  </a:lnTo>
                  <a:lnTo>
                    <a:pt x="167157" y="10388"/>
                  </a:lnTo>
                  <a:lnTo>
                    <a:pt x="165723" y="11887"/>
                  </a:lnTo>
                  <a:lnTo>
                    <a:pt x="165406" y="12331"/>
                  </a:lnTo>
                  <a:lnTo>
                    <a:pt x="164760" y="14198"/>
                  </a:lnTo>
                  <a:lnTo>
                    <a:pt x="164845" y="19519"/>
                  </a:lnTo>
                  <a:lnTo>
                    <a:pt x="172123" y="26543"/>
                  </a:lnTo>
                  <a:lnTo>
                    <a:pt x="174701" y="26543"/>
                  </a:lnTo>
                  <a:lnTo>
                    <a:pt x="175530" y="26365"/>
                  </a:lnTo>
                  <a:lnTo>
                    <a:pt x="175732" y="26365"/>
                  </a:lnTo>
                  <a:lnTo>
                    <a:pt x="177012" y="25831"/>
                  </a:lnTo>
                  <a:lnTo>
                    <a:pt x="177927" y="25476"/>
                  </a:lnTo>
                  <a:lnTo>
                    <a:pt x="178522" y="25120"/>
                  </a:lnTo>
                  <a:lnTo>
                    <a:pt x="172656" y="25120"/>
                  </a:lnTo>
                  <a:lnTo>
                    <a:pt x="171856" y="24942"/>
                  </a:lnTo>
                  <a:lnTo>
                    <a:pt x="171234" y="24498"/>
                  </a:lnTo>
                  <a:lnTo>
                    <a:pt x="170522" y="24053"/>
                  </a:lnTo>
                  <a:lnTo>
                    <a:pt x="168743" y="14198"/>
                  </a:lnTo>
                  <a:lnTo>
                    <a:pt x="168922" y="13220"/>
                  </a:lnTo>
                  <a:lnTo>
                    <a:pt x="169189" y="12331"/>
                  </a:lnTo>
                  <a:lnTo>
                    <a:pt x="169545" y="11620"/>
                  </a:lnTo>
                  <a:lnTo>
                    <a:pt x="169900" y="10820"/>
                  </a:lnTo>
                  <a:lnTo>
                    <a:pt x="170522" y="10210"/>
                  </a:lnTo>
                  <a:lnTo>
                    <a:pt x="171767" y="9321"/>
                  </a:lnTo>
                  <a:lnTo>
                    <a:pt x="172567" y="9055"/>
                  </a:lnTo>
                  <a:lnTo>
                    <a:pt x="178660" y="9055"/>
                  </a:lnTo>
                  <a:lnTo>
                    <a:pt x="178239" y="8610"/>
                  </a:lnTo>
                  <a:lnTo>
                    <a:pt x="178391" y="8610"/>
                  </a:lnTo>
                  <a:lnTo>
                    <a:pt x="176034" y="7721"/>
                  </a:lnTo>
                  <a:close/>
                </a:path>
                <a:path w="302259" h="34289" extrusionOk="0">
                  <a:moveTo>
                    <a:pt x="178660" y="9055"/>
                  </a:moveTo>
                  <a:lnTo>
                    <a:pt x="174434" y="9055"/>
                  </a:lnTo>
                  <a:lnTo>
                    <a:pt x="175234" y="9321"/>
                  </a:lnTo>
                  <a:lnTo>
                    <a:pt x="176479" y="10210"/>
                  </a:lnTo>
                  <a:lnTo>
                    <a:pt x="177012" y="10820"/>
                  </a:lnTo>
                  <a:lnTo>
                    <a:pt x="177737" y="12331"/>
                  </a:lnTo>
                  <a:lnTo>
                    <a:pt x="177993" y="13220"/>
                  </a:lnTo>
                  <a:lnTo>
                    <a:pt x="178171" y="14198"/>
                  </a:lnTo>
                  <a:lnTo>
                    <a:pt x="178220" y="14465"/>
                  </a:lnTo>
                  <a:lnTo>
                    <a:pt x="178325" y="19964"/>
                  </a:lnTo>
                  <a:lnTo>
                    <a:pt x="178190" y="20586"/>
                  </a:lnTo>
                  <a:lnTo>
                    <a:pt x="178093" y="21031"/>
                  </a:lnTo>
                  <a:lnTo>
                    <a:pt x="175056" y="25120"/>
                  </a:lnTo>
                  <a:lnTo>
                    <a:pt x="178522" y="25120"/>
                  </a:lnTo>
                  <a:lnTo>
                    <a:pt x="181495" y="21031"/>
                  </a:lnTo>
                  <a:lnTo>
                    <a:pt x="181622" y="20586"/>
                  </a:lnTo>
                  <a:lnTo>
                    <a:pt x="182033" y="19519"/>
                  </a:lnTo>
                  <a:lnTo>
                    <a:pt x="182116" y="19088"/>
                  </a:lnTo>
                  <a:lnTo>
                    <a:pt x="182180" y="18643"/>
                  </a:lnTo>
                  <a:lnTo>
                    <a:pt x="182245" y="14198"/>
                  </a:lnTo>
                  <a:lnTo>
                    <a:pt x="181444" y="11887"/>
                  </a:lnTo>
                  <a:lnTo>
                    <a:pt x="179755" y="10210"/>
                  </a:lnTo>
                  <a:lnTo>
                    <a:pt x="178660" y="9055"/>
                  </a:lnTo>
                  <a:close/>
                </a:path>
                <a:path w="302259" h="34289" extrusionOk="0">
                  <a:moveTo>
                    <a:pt x="154012" y="0"/>
                  </a:moveTo>
                  <a:lnTo>
                    <a:pt x="149536" y="0"/>
                  </a:lnTo>
                  <a:lnTo>
                    <a:pt x="147535" y="444"/>
                  </a:lnTo>
                  <a:lnTo>
                    <a:pt x="147904" y="444"/>
                  </a:lnTo>
                  <a:lnTo>
                    <a:pt x="145313" y="1511"/>
                  </a:lnTo>
                  <a:lnTo>
                    <a:pt x="144330" y="2222"/>
                  </a:lnTo>
                  <a:lnTo>
                    <a:pt x="143898" y="2565"/>
                  </a:lnTo>
                  <a:lnTo>
                    <a:pt x="142925" y="3632"/>
                  </a:lnTo>
                  <a:lnTo>
                    <a:pt x="141770" y="4787"/>
                  </a:lnTo>
                  <a:lnTo>
                    <a:pt x="140970" y="6299"/>
                  </a:lnTo>
                  <a:lnTo>
                    <a:pt x="140416" y="7721"/>
                  </a:lnTo>
                  <a:lnTo>
                    <a:pt x="139725" y="9588"/>
                  </a:lnTo>
                  <a:lnTo>
                    <a:pt x="139369" y="11442"/>
                  </a:lnTo>
                  <a:lnTo>
                    <a:pt x="139369" y="15532"/>
                  </a:lnTo>
                  <a:lnTo>
                    <a:pt x="149313" y="26631"/>
                  </a:lnTo>
                  <a:lnTo>
                    <a:pt x="153301" y="26631"/>
                  </a:lnTo>
                  <a:lnTo>
                    <a:pt x="155346" y="26098"/>
                  </a:lnTo>
                  <a:lnTo>
                    <a:pt x="157598" y="24676"/>
                  </a:lnTo>
                  <a:lnTo>
                    <a:pt x="150914" y="24676"/>
                  </a:lnTo>
                  <a:lnTo>
                    <a:pt x="150143" y="24498"/>
                  </a:lnTo>
                  <a:lnTo>
                    <a:pt x="149910" y="24498"/>
                  </a:lnTo>
                  <a:lnTo>
                    <a:pt x="147624" y="23164"/>
                  </a:lnTo>
                  <a:lnTo>
                    <a:pt x="143535" y="11442"/>
                  </a:lnTo>
                  <a:lnTo>
                    <a:pt x="143713" y="9766"/>
                  </a:lnTo>
                  <a:lnTo>
                    <a:pt x="144157" y="8255"/>
                  </a:lnTo>
                  <a:lnTo>
                    <a:pt x="144513" y="6743"/>
                  </a:lnTo>
                  <a:lnTo>
                    <a:pt x="145091" y="5588"/>
                  </a:lnTo>
                  <a:lnTo>
                    <a:pt x="146493" y="3632"/>
                  </a:lnTo>
                  <a:lnTo>
                    <a:pt x="147447" y="2743"/>
                  </a:lnTo>
                  <a:lnTo>
                    <a:pt x="148513" y="2222"/>
                  </a:lnTo>
                  <a:lnTo>
                    <a:pt x="149491" y="1689"/>
                  </a:lnTo>
                  <a:lnTo>
                    <a:pt x="150262" y="1511"/>
                  </a:lnTo>
                  <a:lnTo>
                    <a:pt x="157717" y="1511"/>
                  </a:lnTo>
                  <a:lnTo>
                    <a:pt x="157124" y="1155"/>
                  </a:lnTo>
                  <a:lnTo>
                    <a:pt x="156057" y="711"/>
                  </a:lnTo>
                  <a:lnTo>
                    <a:pt x="154012" y="0"/>
                  </a:lnTo>
                  <a:close/>
                </a:path>
                <a:path w="302259" h="34289" extrusionOk="0">
                  <a:moveTo>
                    <a:pt x="158724" y="23964"/>
                  </a:moveTo>
                  <a:lnTo>
                    <a:pt x="155790" y="23964"/>
                  </a:lnTo>
                  <a:lnTo>
                    <a:pt x="154190" y="24498"/>
                  </a:lnTo>
                  <a:lnTo>
                    <a:pt x="153301" y="24676"/>
                  </a:lnTo>
                  <a:lnTo>
                    <a:pt x="157598" y="24676"/>
                  </a:lnTo>
                  <a:lnTo>
                    <a:pt x="158724" y="23964"/>
                  </a:lnTo>
                  <a:close/>
                </a:path>
                <a:path w="302259" h="34289" extrusionOk="0">
                  <a:moveTo>
                    <a:pt x="159880" y="18999"/>
                  </a:moveTo>
                  <a:lnTo>
                    <a:pt x="159673" y="19608"/>
                  </a:lnTo>
                  <a:lnTo>
                    <a:pt x="159613" y="19786"/>
                  </a:lnTo>
                  <a:lnTo>
                    <a:pt x="158613" y="21386"/>
                  </a:lnTo>
                  <a:lnTo>
                    <a:pt x="154390" y="24498"/>
                  </a:lnTo>
                  <a:lnTo>
                    <a:pt x="154190" y="24498"/>
                  </a:lnTo>
                  <a:lnTo>
                    <a:pt x="155790" y="23964"/>
                  </a:lnTo>
                  <a:lnTo>
                    <a:pt x="158724" y="23964"/>
                  </a:lnTo>
                  <a:lnTo>
                    <a:pt x="160147" y="22098"/>
                  </a:lnTo>
                  <a:lnTo>
                    <a:pt x="161125" y="19786"/>
                  </a:lnTo>
                  <a:lnTo>
                    <a:pt x="161201" y="19608"/>
                  </a:lnTo>
                  <a:lnTo>
                    <a:pt x="159880" y="18999"/>
                  </a:lnTo>
                  <a:close/>
                </a:path>
                <a:path w="302259" h="34289" extrusionOk="0">
                  <a:moveTo>
                    <a:pt x="157717" y="1511"/>
                  </a:moveTo>
                  <a:lnTo>
                    <a:pt x="153153" y="1511"/>
                  </a:lnTo>
                  <a:lnTo>
                    <a:pt x="153746" y="1689"/>
                  </a:lnTo>
                  <a:lnTo>
                    <a:pt x="155346" y="2565"/>
                  </a:lnTo>
                  <a:lnTo>
                    <a:pt x="156057" y="3187"/>
                  </a:lnTo>
                  <a:lnTo>
                    <a:pt x="156591" y="3987"/>
                  </a:lnTo>
                  <a:lnTo>
                    <a:pt x="157168" y="4787"/>
                  </a:lnTo>
                  <a:lnTo>
                    <a:pt x="157568" y="5588"/>
                  </a:lnTo>
                  <a:lnTo>
                    <a:pt x="158280" y="7721"/>
                  </a:lnTo>
                  <a:lnTo>
                    <a:pt x="158635" y="8699"/>
                  </a:lnTo>
                  <a:lnTo>
                    <a:pt x="158813" y="9588"/>
                  </a:lnTo>
                  <a:lnTo>
                    <a:pt x="160324" y="9588"/>
                  </a:lnTo>
                  <a:lnTo>
                    <a:pt x="160200" y="3187"/>
                  </a:lnTo>
                  <a:lnTo>
                    <a:pt x="160171" y="1689"/>
                  </a:lnTo>
                  <a:lnTo>
                    <a:pt x="158013" y="1689"/>
                  </a:lnTo>
                  <a:lnTo>
                    <a:pt x="157717" y="1511"/>
                  </a:lnTo>
                  <a:close/>
                </a:path>
                <a:path w="302259" h="34289" extrusionOk="0">
                  <a:moveTo>
                    <a:pt x="160147" y="444"/>
                  </a:moveTo>
                  <a:lnTo>
                    <a:pt x="158724" y="444"/>
                  </a:lnTo>
                  <a:lnTo>
                    <a:pt x="158115" y="1511"/>
                  </a:lnTo>
                  <a:lnTo>
                    <a:pt x="158013" y="1689"/>
                  </a:lnTo>
                  <a:lnTo>
                    <a:pt x="160171" y="1689"/>
                  </a:lnTo>
                  <a:lnTo>
                    <a:pt x="160147" y="444"/>
                  </a:lnTo>
                  <a:close/>
                </a:path>
                <a:path w="302259" h="34289" extrusionOk="0">
                  <a:moveTo>
                    <a:pt x="85128" y="24853"/>
                  </a:moveTo>
                  <a:lnTo>
                    <a:pt x="75463" y="24853"/>
                  </a:lnTo>
                  <a:lnTo>
                    <a:pt x="75463" y="26098"/>
                  </a:lnTo>
                  <a:lnTo>
                    <a:pt x="85128" y="26098"/>
                  </a:lnTo>
                  <a:lnTo>
                    <a:pt x="85128" y="24853"/>
                  </a:lnTo>
                  <a:close/>
                </a:path>
                <a:path w="302259" h="34289" extrusionOk="0">
                  <a:moveTo>
                    <a:pt x="101193" y="24853"/>
                  </a:moveTo>
                  <a:lnTo>
                    <a:pt x="91084" y="24853"/>
                  </a:lnTo>
                  <a:lnTo>
                    <a:pt x="91084" y="26098"/>
                  </a:lnTo>
                  <a:lnTo>
                    <a:pt x="101193" y="26098"/>
                  </a:lnTo>
                  <a:lnTo>
                    <a:pt x="101193" y="24853"/>
                  </a:lnTo>
                  <a:close/>
                </a:path>
                <a:path w="302259" h="34289" extrusionOk="0">
                  <a:moveTo>
                    <a:pt x="101993" y="24853"/>
                  </a:moveTo>
                  <a:lnTo>
                    <a:pt x="101193" y="24853"/>
                  </a:lnTo>
                  <a:lnTo>
                    <a:pt x="101193" y="26098"/>
                  </a:lnTo>
                  <a:lnTo>
                    <a:pt x="101993" y="26098"/>
                  </a:lnTo>
                  <a:lnTo>
                    <a:pt x="101993" y="24853"/>
                  </a:lnTo>
                  <a:close/>
                </a:path>
                <a:path w="302259" h="34289" extrusionOk="0">
                  <a:moveTo>
                    <a:pt x="111048" y="24853"/>
                  </a:moveTo>
                  <a:lnTo>
                    <a:pt x="101993" y="24853"/>
                  </a:lnTo>
                  <a:lnTo>
                    <a:pt x="101993" y="26098"/>
                  </a:lnTo>
                  <a:lnTo>
                    <a:pt x="111048" y="26098"/>
                  </a:lnTo>
                  <a:lnTo>
                    <a:pt x="111048" y="24853"/>
                  </a:lnTo>
                  <a:close/>
                </a:path>
                <a:path w="302259" h="34289" extrusionOk="0">
                  <a:moveTo>
                    <a:pt x="127736" y="24853"/>
                  </a:moveTo>
                  <a:lnTo>
                    <a:pt x="117005" y="24853"/>
                  </a:lnTo>
                  <a:lnTo>
                    <a:pt x="117005" y="26098"/>
                  </a:lnTo>
                  <a:lnTo>
                    <a:pt x="127736" y="26098"/>
                  </a:lnTo>
                  <a:lnTo>
                    <a:pt x="127736" y="24853"/>
                  </a:lnTo>
                  <a:close/>
                </a:path>
                <a:path w="302259" h="34289" extrusionOk="0">
                  <a:moveTo>
                    <a:pt x="89573" y="177"/>
                  </a:moveTo>
                  <a:lnTo>
                    <a:pt x="88150" y="177"/>
                  </a:lnTo>
                  <a:lnTo>
                    <a:pt x="86906" y="3276"/>
                  </a:lnTo>
                  <a:lnTo>
                    <a:pt x="85572" y="6832"/>
                  </a:lnTo>
                  <a:lnTo>
                    <a:pt x="83985" y="10820"/>
                  </a:lnTo>
                  <a:lnTo>
                    <a:pt x="82473" y="14820"/>
                  </a:lnTo>
                  <a:lnTo>
                    <a:pt x="81051" y="18465"/>
                  </a:lnTo>
                  <a:lnTo>
                    <a:pt x="79684" y="21742"/>
                  </a:lnTo>
                  <a:lnTo>
                    <a:pt x="79517" y="22186"/>
                  </a:lnTo>
                  <a:lnTo>
                    <a:pt x="77495" y="24409"/>
                  </a:lnTo>
                  <a:lnTo>
                    <a:pt x="77939" y="24409"/>
                  </a:lnTo>
                  <a:lnTo>
                    <a:pt x="75717" y="24853"/>
                  </a:lnTo>
                  <a:lnTo>
                    <a:pt x="83896" y="24853"/>
                  </a:lnTo>
                  <a:lnTo>
                    <a:pt x="82029" y="24231"/>
                  </a:lnTo>
                  <a:lnTo>
                    <a:pt x="81833" y="24231"/>
                  </a:lnTo>
                  <a:lnTo>
                    <a:pt x="81407" y="23698"/>
                  </a:lnTo>
                  <a:lnTo>
                    <a:pt x="81495" y="22453"/>
                  </a:lnTo>
                  <a:lnTo>
                    <a:pt x="81584" y="22186"/>
                  </a:lnTo>
                  <a:lnTo>
                    <a:pt x="81673" y="21742"/>
                  </a:lnTo>
                  <a:lnTo>
                    <a:pt x="81851" y="21209"/>
                  </a:lnTo>
                  <a:lnTo>
                    <a:pt x="81940" y="20675"/>
                  </a:lnTo>
                  <a:lnTo>
                    <a:pt x="82207" y="20053"/>
                  </a:lnTo>
                  <a:lnTo>
                    <a:pt x="82562" y="18821"/>
                  </a:lnTo>
                  <a:lnTo>
                    <a:pt x="83185" y="17221"/>
                  </a:lnTo>
                  <a:lnTo>
                    <a:pt x="96243" y="17221"/>
                  </a:lnTo>
                  <a:lnTo>
                    <a:pt x="95582" y="15532"/>
                  </a:lnTo>
                  <a:lnTo>
                    <a:pt x="83718" y="15532"/>
                  </a:lnTo>
                  <a:lnTo>
                    <a:pt x="87528" y="5588"/>
                  </a:lnTo>
                  <a:lnTo>
                    <a:pt x="91690" y="5588"/>
                  </a:lnTo>
                  <a:lnTo>
                    <a:pt x="89573" y="177"/>
                  </a:lnTo>
                  <a:close/>
                </a:path>
                <a:path w="302259" h="34289" extrusionOk="0">
                  <a:moveTo>
                    <a:pt x="99517" y="24409"/>
                  </a:moveTo>
                  <a:lnTo>
                    <a:pt x="94157" y="24409"/>
                  </a:lnTo>
                  <a:lnTo>
                    <a:pt x="90665" y="24853"/>
                  </a:lnTo>
                  <a:lnTo>
                    <a:pt x="101739" y="24853"/>
                  </a:lnTo>
                  <a:lnTo>
                    <a:pt x="99517" y="24409"/>
                  </a:lnTo>
                  <a:close/>
                </a:path>
                <a:path w="302259" h="34289" extrusionOk="0">
                  <a:moveTo>
                    <a:pt x="115316" y="177"/>
                  </a:moveTo>
                  <a:lnTo>
                    <a:pt x="113893" y="177"/>
                  </a:lnTo>
                  <a:lnTo>
                    <a:pt x="112649" y="3276"/>
                  </a:lnTo>
                  <a:lnTo>
                    <a:pt x="111315" y="6832"/>
                  </a:lnTo>
                  <a:lnTo>
                    <a:pt x="109728" y="10820"/>
                  </a:lnTo>
                  <a:lnTo>
                    <a:pt x="108216" y="14820"/>
                  </a:lnTo>
                  <a:lnTo>
                    <a:pt x="106794" y="18465"/>
                  </a:lnTo>
                  <a:lnTo>
                    <a:pt x="105427" y="21742"/>
                  </a:lnTo>
                  <a:lnTo>
                    <a:pt x="105260" y="22186"/>
                  </a:lnTo>
                  <a:lnTo>
                    <a:pt x="103238" y="24409"/>
                  </a:lnTo>
                  <a:lnTo>
                    <a:pt x="103682" y="24409"/>
                  </a:lnTo>
                  <a:lnTo>
                    <a:pt x="101460" y="24853"/>
                  </a:lnTo>
                  <a:lnTo>
                    <a:pt x="109816" y="24853"/>
                  </a:lnTo>
                  <a:lnTo>
                    <a:pt x="107950" y="24231"/>
                  </a:lnTo>
                  <a:lnTo>
                    <a:pt x="107754" y="24231"/>
                  </a:lnTo>
                  <a:lnTo>
                    <a:pt x="107327" y="23698"/>
                  </a:lnTo>
                  <a:lnTo>
                    <a:pt x="107416" y="22453"/>
                  </a:lnTo>
                  <a:lnTo>
                    <a:pt x="107505" y="22186"/>
                  </a:lnTo>
                  <a:lnTo>
                    <a:pt x="107594" y="21742"/>
                  </a:lnTo>
                  <a:lnTo>
                    <a:pt x="107772" y="21209"/>
                  </a:lnTo>
                  <a:lnTo>
                    <a:pt x="107861" y="20675"/>
                  </a:lnTo>
                  <a:lnTo>
                    <a:pt x="108127" y="20053"/>
                  </a:lnTo>
                  <a:lnTo>
                    <a:pt x="108483" y="18821"/>
                  </a:lnTo>
                  <a:lnTo>
                    <a:pt x="109105" y="17221"/>
                  </a:lnTo>
                  <a:lnTo>
                    <a:pt x="121986" y="17221"/>
                  </a:lnTo>
                  <a:lnTo>
                    <a:pt x="121325" y="15532"/>
                  </a:lnTo>
                  <a:lnTo>
                    <a:pt x="109626" y="15532"/>
                  </a:lnTo>
                  <a:lnTo>
                    <a:pt x="113449" y="5588"/>
                  </a:lnTo>
                  <a:lnTo>
                    <a:pt x="117433" y="5588"/>
                  </a:lnTo>
                  <a:lnTo>
                    <a:pt x="115316" y="177"/>
                  </a:lnTo>
                  <a:close/>
                </a:path>
                <a:path w="302259" h="34289" extrusionOk="0">
                  <a:moveTo>
                    <a:pt x="125260" y="24409"/>
                  </a:moveTo>
                  <a:lnTo>
                    <a:pt x="120078" y="24409"/>
                  </a:lnTo>
                  <a:lnTo>
                    <a:pt x="116586" y="24853"/>
                  </a:lnTo>
                  <a:lnTo>
                    <a:pt x="127482" y="24853"/>
                  </a:lnTo>
                  <a:lnTo>
                    <a:pt x="125260" y="24409"/>
                  </a:lnTo>
                  <a:close/>
                </a:path>
                <a:path w="302259" h="34289" extrusionOk="0">
                  <a:moveTo>
                    <a:pt x="96243" y="17221"/>
                  </a:moveTo>
                  <a:lnTo>
                    <a:pt x="92240" y="17221"/>
                  </a:lnTo>
                  <a:lnTo>
                    <a:pt x="94095" y="22186"/>
                  </a:lnTo>
                  <a:lnTo>
                    <a:pt x="94194" y="22453"/>
                  </a:lnTo>
                  <a:lnTo>
                    <a:pt x="94261" y="22631"/>
                  </a:lnTo>
                  <a:lnTo>
                    <a:pt x="94368" y="22987"/>
                  </a:lnTo>
                  <a:lnTo>
                    <a:pt x="94449" y="23964"/>
                  </a:lnTo>
                  <a:lnTo>
                    <a:pt x="94094" y="24231"/>
                  </a:lnTo>
                  <a:lnTo>
                    <a:pt x="93427" y="24409"/>
                  </a:lnTo>
                  <a:lnTo>
                    <a:pt x="100050" y="24409"/>
                  </a:lnTo>
                  <a:lnTo>
                    <a:pt x="99339" y="23964"/>
                  </a:lnTo>
                  <a:lnTo>
                    <a:pt x="99139" y="23698"/>
                  </a:lnTo>
                  <a:lnTo>
                    <a:pt x="98806" y="23342"/>
                  </a:lnTo>
                  <a:lnTo>
                    <a:pt x="98539" y="22987"/>
                  </a:lnTo>
                  <a:lnTo>
                    <a:pt x="98361" y="22631"/>
                  </a:lnTo>
                  <a:lnTo>
                    <a:pt x="96243" y="17221"/>
                  </a:lnTo>
                  <a:close/>
                </a:path>
                <a:path w="302259" h="34289" extrusionOk="0">
                  <a:moveTo>
                    <a:pt x="121986" y="17221"/>
                  </a:moveTo>
                  <a:lnTo>
                    <a:pt x="118160" y="17221"/>
                  </a:lnTo>
                  <a:lnTo>
                    <a:pt x="120015" y="22186"/>
                  </a:lnTo>
                  <a:lnTo>
                    <a:pt x="120115" y="22453"/>
                  </a:lnTo>
                  <a:lnTo>
                    <a:pt x="120182" y="22631"/>
                  </a:lnTo>
                  <a:lnTo>
                    <a:pt x="120289" y="22987"/>
                  </a:lnTo>
                  <a:lnTo>
                    <a:pt x="120370" y="23964"/>
                  </a:lnTo>
                  <a:lnTo>
                    <a:pt x="120015" y="24231"/>
                  </a:lnTo>
                  <a:lnTo>
                    <a:pt x="119348" y="24409"/>
                  </a:lnTo>
                  <a:lnTo>
                    <a:pt x="125793" y="24409"/>
                  </a:lnTo>
                  <a:lnTo>
                    <a:pt x="125082" y="23964"/>
                  </a:lnTo>
                  <a:lnTo>
                    <a:pt x="124882" y="23698"/>
                  </a:lnTo>
                  <a:lnTo>
                    <a:pt x="124548" y="23342"/>
                  </a:lnTo>
                  <a:lnTo>
                    <a:pt x="124282" y="22987"/>
                  </a:lnTo>
                  <a:lnTo>
                    <a:pt x="124104" y="22631"/>
                  </a:lnTo>
                  <a:lnTo>
                    <a:pt x="121986" y="17221"/>
                  </a:lnTo>
                  <a:close/>
                </a:path>
                <a:path w="302259" h="34289" extrusionOk="0">
                  <a:moveTo>
                    <a:pt x="94398" y="23342"/>
                  </a:moveTo>
                  <a:lnTo>
                    <a:pt x="81432" y="23342"/>
                  </a:lnTo>
                  <a:lnTo>
                    <a:pt x="81407" y="23698"/>
                  </a:lnTo>
                  <a:lnTo>
                    <a:pt x="94427" y="23698"/>
                  </a:lnTo>
                  <a:lnTo>
                    <a:pt x="94398" y="23342"/>
                  </a:lnTo>
                  <a:close/>
                </a:path>
                <a:path w="302259" h="34289" extrusionOk="0">
                  <a:moveTo>
                    <a:pt x="104616" y="23342"/>
                  </a:moveTo>
                  <a:lnTo>
                    <a:pt x="98806" y="23342"/>
                  </a:lnTo>
                  <a:lnTo>
                    <a:pt x="99161" y="23698"/>
                  </a:lnTo>
                  <a:lnTo>
                    <a:pt x="104171" y="23698"/>
                  </a:lnTo>
                  <a:lnTo>
                    <a:pt x="104616" y="23342"/>
                  </a:lnTo>
                  <a:close/>
                </a:path>
                <a:path w="302259" h="34289" extrusionOk="0">
                  <a:moveTo>
                    <a:pt x="120318" y="23342"/>
                  </a:moveTo>
                  <a:lnTo>
                    <a:pt x="107353" y="23342"/>
                  </a:lnTo>
                  <a:lnTo>
                    <a:pt x="107327" y="23698"/>
                  </a:lnTo>
                  <a:lnTo>
                    <a:pt x="120348" y="23698"/>
                  </a:lnTo>
                  <a:lnTo>
                    <a:pt x="120318" y="23342"/>
                  </a:lnTo>
                  <a:close/>
                </a:path>
                <a:path w="302259" h="34289" extrusionOk="0">
                  <a:moveTo>
                    <a:pt x="94261" y="22631"/>
                  </a:moveTo>
                  <a:lnTo>
                    <a:pt x="81483" y="22631"/>
                  </a:lnTo>
                  <a:lnTo>
                    <a:pt x="81457" y="22987"/>
                  </a:lnTo>
                  <a:lnTo>
                    <a:pt x="94394" y="22987"/>
                  </a:lnTo>
                  <a:lnTo>
                    <a:pt x="94261" y="22631"/>
                  </a:lnTo>
                  <a:close/>
                </a:path>
                <a:path w="302259" h="34289" extrusionOk="0">
                  <a:moveTo>
                    <a:pt x="105060" y="22631"/>
                  </a:moveTo>
                  <a:lnTo>
                    <a:pt x="98361" y="22631"/>
                  </a:lnTo>
                  <a:lnTo>
                    <a:pt x="98539" y="22987"/>
                  </a:lnTo>
                  <a:lnTo>
                    <a:pt x="104794" y="22987"/>
                  </a:lnTo>
                  <a:lnTo>
                    <a:pt x="105060" y="22631"/>
                  </a:lnTo>
                  <a:close/>
                </a:path>
                <a:path w="302259" h="34289" extrusionOk="0">
                  <a:moveTo>
                    <a:pt x="120182" y="22631"/>
                  </a:moveTo>
                  <a:lnTo>
                    <a:pt x="107403" y="22631"/>
                  </a:lnTo>
                  <a:lnTo>
                    <a:pt x="107378" y="22987"/>
                  </a:lnTo>
                  <a:lnTo>
                    <a:pt x="120314" y="22987"/>
                  </a:lnTo>
                  <a:lnTo>
                    <a:pt x="120182" y="22631"/>
                  </a:lnTo>
                  <a:close/>
                </a:path>
                <a:path w="302259" h="34289" extrusionOk="0">
                  <a:moveTo>
                    <a:pt x="91690" y="5588"/>
                  </a:moveTo>
                  <a:lnTo>
                    <a:pt x="87528" y="5588"/>
                  </a:lnTo>
                  <a:lnTo>
                    <a:pt x="91440" y="15532"/>
                  </a:lnTo>
                  <a:lnTo>
                    <a:pt x="95582" y="15532"/>
                  </a:lnTo>
                  <a:lnTo>
                    <a:pt x="91690" y="5588"/>
                  </a:lnTo>
                  <a:close/>
                </a:path>
                <a:path w="302259" h="34289" extrusionOk="0">
                  <a:moveTo>
                    <a:pt x="117433" y="5588"/>
                  </a:moveTo>
                  <a:lnTo>
                    <a:pt x="113449" y="5588"/>
                  </a:lnTo>
                  <a:lnTo>
                    <a:pt x="117360" y="15532"/>
                  </a:lnTo>
                  <a:lnTo>
                    <a:pt x="121325" y="15532"/>
                  </a:lnTo>
                  <a:lnTo>
                    <a:pt x="117433" y="5588"/>
                  </a:lnTo>
                  <a:close/>
                </a:path>
                <a:path w="302259" h="34289" extrusionOk="0">
                  <a:moveTo>
                    <a:pt x="73507" y="24765"/>
                  </a:moveTo>
                  <a:lnTo>
                    <a:pt x="61874" y="24765"/>
                  </a:lnTo>
                  <a:lnTo>
                    <a:pt x="61874" y="26009"/>
                  </a:lnTo>
                  <a:lnTo>
                    <a:pt x="73507" y="26009"/>
                  </a:lnTo>
                  <a:lnTo>
                    <a:pt x="73507" y="24765"/>
                  </a:lnTo>
                  <a:close/>
                </a:path>
                <a:path w="302259" h="34289" extrusionOk="0">
                  <a:moveTo>
                    <a:pt x="70173" y="2654"/>
                  </a:moveTo>
                  <a:lnTo>
                    <a:pt x="65163" y="2654"/>
                  </a:lnTo>
                  <a:lnTo>
                    <a:pt x="65430" y="2921"/>
                  </a:lnTo>
                  <a:lnTo>
                    <a:pt x="65608" y="3187"/>
                  </a:lnTo>
                  <a:lnTo>
                    <a:pt x="65578" y="23787"/>
                  </a:lnTo>
                  <a:lnTo>
                    <a:pt x="65341" y="24142"/>
                  </a:lnTo>
                  <a:lnTo>
                    <a:pt x="70573" y="24142"/>
                  </a:lnTo>
                  <a:lnTo>
                    <a:pt x="70218" y="23787"/>
                  </a:lnTo>
                  <a:lnTo>
                    <a:pt x="69862" y="23253"/>
                  </a:lnTo>
                  <a:lnTo>
                    <a:pt x="69862" y="3187"/>
                  </a:lnTo>
                  <a:lnTo>
                    <a:pt x="70040" y="2921"/>
                  </a:lnTo>
                  <a:lnTo>
                    <a:pt x="70173" y="2654"/>
                  </a:lnTo>
                  <a:close/>
                </a:path>
                <a:path w="302259" h="34289" extrusionOk="0">
                  <a:moveTo>
                    <a:pt x="73596" y="622"/>
                  </a:moveTo>
                  <a:lnTo>
                    <a:pt x="61963" y="622"/>
                  </a:lnTo>
                  <a:lnTo>
                    <a:pt x="61963" y="2654"/>
                  </a:lnTo>
                  <a:lnTo>
                    <a:pt x="73596" y="2654"/>
                  </a:lnTo>
                  <a:lnTo>
                    <a:pt x="73596" y="622"/>
                  </a:lnTo>
                  <a:close/>
                </a:path>
                <a:path w="302259" h="34289" extrusionOk="0">
                  <a:moveTo>
                    <a:pt x="54241" y="24853"/>
                  </a:moveTo>
                  <a:lnTo>
                    <a:pt x="42087" y="24853"/>
                  </a:lnTo>
                  <a:lnTo>
                    <a:pt x="42087" y="26098"/>
                  </a:lnTo>
                  <a:lnTo>
                    <a:pt x="54241" y="26098"/>
                  </a:lnTo>
                  <a:lnTo>
                    <a:pt x="54241" y="24853"/>
                  </a:lnTo>
                  <a:close/>
                </a:path>
                <a:path w="302259" h="34289" extrusionOk="0">
                  <a:moveTo>
                    <a:pt x="50507" y="24053"/>
                  </a:moveTo>
                  <a:lnTo>
                    <a:pt x="46075" y="24053"/>
                  </a:lnTo>
                  <a:lnTo>
                    <a:pt x="43675" y="24853"/>
                  </a:lnTo>
                  <a:lnTo>
                    <a:pt x="53708" y="24853"/>
                  </a:lnTo>
                  <a:lnTo>
                    <a:pt x="50507" y="24053"/>
                  </a:lnTo>
                  <a:close/>
                </a:path>
                <a:path w="302259" h="34289" extrusionOk="0">
                  <a:moveTo>
                    <a:pt x="50165" y="2133"/>
                  </a:moveTo>
                  <a:lnTo>
                    <a:pt x="46163" y="2133"/>
                  </a:lnTo>
                  <a:lnTo>
                    <a:pt x="46075" y="23431"/>
                  </a:lnTo>
                  <a:lnTo>
                    <a:pt x="45660" y="24053"/>
                  </a:lnTo>
                  <a:lnTo>
                    <a:pt x="50863" y="24053"/>
                  </a:lnTo>
                  <a:lnTo>
                    <a:pt x="50596" y="23787"/>
                  </a:lnTo>
                  <a:lnTo>
                    <a:pt x="50253" y="23075"/>
                  </a:lnTo>
                  <a:lnTo>
                    <a:pt x="50165" y="2133"/>
                  </a:lnTo>
                  <a:close/>
                </a:path>
                <a:path w="302259" h="34289" extrusionOk="0">
                  <a:moveTo>
                    <a:pt x="59474" y="444"/>
                  </a:moveTo>
                  <a:lnTo>
                    <a:pt x="36842" y="444"/>
                  </a:lnTo>
                  <a:lnTo>
                    <a:pt x="36842" y="7366"/>
                  </a:lnTo>
                  <a:lnTo>
                    <a:pt x="38176" y="7366"/>
                  </a:lnTo>
                  <a:lnTo>
                    <a:pt x="38265" y="7010"/>
                  </a:lnTo>
                  <a:lnTo>
                    <a:pt x="38442" y="6477"/>
                  </a:lnTo>
                  <a:lnTo>
                    <a:pt x="38798" y="5854"/>
                  </a:lnTo>
                  <a:lnTo>
                    <a:pt x="39065" y="5232"/>
                  </a:lnTo>
                  <a:lnTo>
                    <a:pt x="40132" y="3632"/>
                  </a:lnTo>
                  <a:lnTo>
                    <a:pt x="40502" y="3187"/>
                  </a:lnTo>
                  <a:lnTo>
                    <a:pt x="41376" y="2298"/>
                  </a:lnTo>
                  <a:lnTo>
                    <a:pt x="41607" y="2133"/>
                  </a:lnTo>
                  <a:lnTo>
                    <a:pt x="59474" y="2133"/>
                  </a:lnTo>
                  <a:lnTo>
                    <a:pt x="59474" y="444"/>
                  </a:lnTo>
                  <a:close/>
                </a:path>
                <a:path w="302259" h="34289" extrusionOk="0">
                  <a:moveTo>
                    <a:pt x="59474" y="2133"/>
                  </a:moveTo>
                  <a:lnTo>
                    <a:pt x="54597" y="2133"/>
                  </a:lnTo>
                  <a:lnTo>
                    <a:pt x="55041" y="2298"/>
                  </a:lnTo>
                  <a:lnTo>
                    <a:pt x="55930" y="3187"/>
                  </a:lnTo>
                  <a:lnTo>
                    <a:pt x="56286" y="3632"/>
                  </a:lnTo>
                  <a:lnTo>
                    <a:pt x="57353" y="5232"/>
                  </a:lnTo>
                  <a:lnTo>
                    <a:pt x="58242" y="7366"/>
                  </a:lnTo>
                  <a:lnTo>
                    <a:pt x="59474" y="7366"/>
                  </a:lnTo>
                  <a:lnTo>
                    <a:pt x="59474" y="2133"/>
                  </a:lnTo>
                  <a:close/>
                </a:path>
                <a:path w="302259" h="34289" extrusionOk="0">
                  <a:moveTo>
                    <a:pt x="9766" y="24853"/>
                  </a:moveTo>
                  <a:lnTo>
                    <a:pt x="0" y="24853"/>
                  </a:lnTo>
                  <a:lnTo>
                    <a:pt x="0" y="26098"/>
                  </a:lnTo>
                  <a:lnTo>
                    <a:pt x="9766" y="26098"/>
                  </a:lnTo>
                  <a:lnTo>
                    <a:pt x="9766" y="24853"/>
                  </a:lnTo>
                  <a:close/>
                </a:path>
                <a:path w="302259" h="34289" extrusionOk="0">
                  <a:moveTo>
                    <a:pt x="26631" y="24853"/>
                  </a:moveTo>
                  <a:lnTo>
                    <a:pt x="15900" y="24853"/>
                  </a:lnTo>
                  <a:lnTo>
                    <a:pt x="15900" y="26098"/>
                  </a:lnTo>
                  <a:lnTo>
                    <a:pt x="26631" y="26098"/>
                  </a:lnTo>
                  <a:lnTo>
                    <a:pt x="26631" y="24853"/>
                  </a:lnTo>
                  <a:close/>
                </a:path>
                <a:path w="302259" h="34289" extrusionOk="0">
                  <a:moveTo>
                    <a:pt x="14211" y="177"/>
                  </a:moveTo>
                  <a:lnTo>
                    <a:pt x="12700" y="177"/>
                  </a:lnTo>
                  <a:lnTo>
                    <a:pt x="11455" y="3276"/>
                  </a:lnTo>
                  <a:lnTo>
                    <a:pt x="10121" y="6832"/>
                  </a:lnTo>
                  <a:lnTo>
                    <a:pt x="8521" y="10820"/>
                  </a:lnTo>
                  <a:lnTo>
                    <a:pt x="7023" y="14820"/>
                  </a:lnTo>
                  <a:lnTo>
                    <a:pt x="5600" y="18465"/>
                  </a:lnTo>
                  <a:lnTo>
                    <a:pt x="4233" y="21742"/>
                  </a:lnTo>
                  <a:lnTo>
                    <a:pt x="4067" y="22186"/>
                  </a:lnTo>
                  <a:lnTo>
                    <a:pt x="2044" y="24409"/>
                  </a:lnTo>
                  <a:lnTo>
                    <a:pt x="2489" y="24409"/>
                  </a:lnTo>
                  <a:lnTo>
                    <a:pt x="266" y="24853"/>
                  </a:lnTo>
                  <a:lnTo>
                    <a:pt x="8517" y="24853"/>
                  </a:lnTo>
                  <a:lnTo>
                    <a:pt x="6665" y="24231"/>
                  </a:lnTo>
                  <a:lnTo>
                    <a:pt x="6471" y="24231"/>
                  </a:lnTo>
                  <a:lnTo>
                    <a:pt x="6045" y="23698"/>
                  </a:lnTo>
                  <a:lnTo>
                    <a:pt x="6134" y="22453"/>
                  </a:lnTo>
                  <a:lnTo>
                    <a:pt x="6223" y="22186"/>
                  </a:lnTo>
                  <a:lnTo>
                    <a:pt x="6311" y="21742"/>
                  </a:lnTo>
                  <a:lnTo>
                    <a:pt x="6489" y="21209"/>
                  </a:lnTo>
                  <a:lnTo>
                    <a:pt x="6578" y="20675"/>
                  </a:lnTo>
                  <a:lnTo>
                    <a:pt x="6845" y="20053"/>
                  </a:lnTo>
                  <a:lnTo>
                    <a:pt x="7200" y="18821"/>
                  </a:lnTo>
                  <a:lnTo>
                    <a:pt x="7823" y="17221"/>
                  </a:lnTo>
                  <a:lnTo>
                    <a:pt x="20882" y="17221"/>
                  </a:lnTo>
                  <a:lnTo>
                    <a:pt x="20221" y="15532"/>
                  </a:lnTo>
                  <a:lnTo>
                    <a:pt x="8521" y="15532"/>
                  </a:lnTo>
                  <a:lnTo>
                    <a:pt x="12344" y="5588"/>
                  </a:lnTo>
                  <a:lnTo>
                    <a:pt x="16328" y="5588"/>
                  </a:lnTo>
                  <a:lnTo>
                    <a:pt x="14211" y="177"/>
                  </a:lnTo>
                  <a:close/>
                </a:path>
                <a:path w="302259" h="34289" extrusionOk="0">
                  <a:moveTo>
                    <a:pt x="24142" y="24409"/>
                  </a:moveTo>
                  <a:lnTo>
                    <a:pt x="18999" y="24409"/>
                  </a:lnTo>
                  <a:lnTo>
                    <a:pt x="15443" y="24853"/>
                  </a:lnTo>
                  <a:lnTo>
                    <a:pt x="26365" y="24853"/>
                  </a:lnTo>
                  <a:lnTo>
                    <a:pt x="24142" y="24409"/>
                  </a:lnTo>
                  <a:close/>
                </a:path>
                <a:path w="302259" h="34289" extrusionOk="0">
                  <a:moveTo>
                    <a:pt x="20882" y="17221"/>
                  </a:moveTo>
                  <a:lnTo>
                    <a:pt x="17043" y="17221"/>
                  </a:lnTo>
                  <a:lnTo>
                    <a:pt x="18909" y="22186"/>
                  </a:lnTo>
                  <a:lnTo>
                    <a:pt x="19009" y="22453"/>
                  </a:lnTo>
                  <a:lnTo>
                    <a:pt x="19076" y="22631"/>
                  </a:lnTo>
                  <a:lnTo>
                    <a:pt x="19184" y="22987"/>
                  </a:lnTo>
                  <a:lnTo>
                    <a:pt x="19265" y="23964"/>
                  </a:lnTo>
                  <a:lnTo>
                    <a:pt x="18910" y="24231"/>
                  </a:lnTo>
                  <a:lnTo>
                    <a:pt x="18243" y="24409"/>
                  </a:lnTo>
                  <a:lnTo>
                    <a:pt x="24688" y="24409"/>
                  </a:lnTo>
                  <a:lnTo>
                    <a:pt x="23977" y="23964"/>
                  </a:lnTo>
                  <a:lnTo>
                    <a:pt x="23777" y="23698"/>
                  </a:lnTo>
                  <a:lnTo>
                    <a:pt x="23444" y="23342"/>
                  </a:lnTo>
                  <a:lnTo>
                    <a:pt x="23177" y="22987"/>
                  </a:lnTo>
                  <a:lnTo>
                    <a:pt x="22999" y="22631"/>
                  </a:lnTo>
                  <a:lnTo>
                    <a:pt x="20882" y="17221"/>
                  </a:lnTo>
                  <a:close/>
                </a:path>
                <a:path w="302259" h="34289" extrusionOk="0">
                  <a:moveTo>
                    <a:pt x="19214" y="23342"/>
                  </a:moveTo>
                  <a:lnTo>
                    <a:pt x="6070" y="23342"/>
                  </a:lnTo>
                  <a:lnTo>
                    <a:pt x="6045" y="23698"/>
                  </a:lnTo>
                  <a:lnTo>
                    <a:pt x="19243" y="23698"/>
                  </a:lnTo>
                  <a:lnTo>
                    <a:pt x="19214" y="23342"/>
                  </a:lnTo>
                  <a:close/>
                </a:path>
                <a:path w="302259" h="34289" extrusionOk="0">
                  <a:moveTo>
                    <a:pt x="19076" y="22631"/>
                  </a:moveTo>
                  <a:lnTo>
                    <a:pt x="6121" y="22631"/>
                  </a:lnTo>
                  <a:lnTo>
                    <a:pt x="6096" y="22987"/>
                  </a:lnTo>
                  <a:lnTo>
                    <a:pt x="19210" y="22987"/>
                  </a:lnTo>
                  <a:lnTo>
                    <a:pt x="19076" y="22631"/>
                  </a:lnTo>
                  <a:close/>
                </a:path>
                <a:path w="302259" h="34289" extrusionOk="0">
                  <a:moveTo>
                    <a:pt x="16328" y="5588"/>
                  </a:moveTo>
                  <a:lnTo>
                    <a:pt x="12344" y="5588"/>
                  </a:lnTo>
                  <a:lnTo>
                    <a:pt x="16256" y="15532"/>
                  </a:lnTo>
                  <a:lnTo>
                    <a:pt x="20221" y="15532"/>
                  </a:lnTo>
                  <a:lnTo>
                    <a:pt x="16328" y="5588"/>
                  </a:lnTo>
                  <a:close/>
                </a:path>
              </a:pathLst>
            </a:custGeom>
            <a:solidFill>
              <a:srgbClr val="717480"/>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grpSp>
      <p:sp>
        <p:nvSpPr>
          <p:cNvPr id="1634" name="Google Shape;1634;p9"/>
          <p:cNvSpPr txBox="1"/>
          <p:nvPr/>
        </p:nvSpPr>
        <p:spPr>
          <a:xfrm>
            <a:off x="8385640" y="4735721"/>
            <a:ext cx="421500" cy="83400"/>
          </a:xfrm>
          <a:prstGeom prst="rect">
            <a:avLst/>
          </a:prstGeom>
          <a:noFill/>
          <a:ln>
            <a:noFill/>
          </a:ln>
        </p:spPr>
        <p:txBody>
          <a:bodyPr spcFirstLastPara="1" wrap="square" lIns="0" tIns="13950" rIns="0" bIns="0" anchor="t" anchorCtr="0">
            <a:spAutoFit/>
          </a:bodyPr>
          <a:lstStyle/>
          <a:p>
            <a:pPr marL="12700" lvl="0" indent="0" algn="l" rtl="0">
              <a:lnSpc>
                <a:spcPct val="100000"/>
              </a:lnSpc>
              <a:spcBef>
                <a:spcPts val="0"/>
              </a:spcBef>
              <a:spcAft>
                <a:spcPts val="0"/>
              </a:spcAft>
              <a:buNone/>
            </a:pPr>
            <a:r>
              <a:rPr lang="en-US" sz="450">
                <a:latin typeface="Inter Medium"/>
                <a:ea typeface="Inter Medium"/>
                <a:cs typeface="Inter Medium"/>
                <a:sym typeface="Inter Medium"/>
              </a:rPr>
              <a:t>Sponsored by</a:t>
            </a:r>
            <a:endParaRPr sz="450">
              <a:latin typeface="Inter Medium"/>
              <a:ea typeface="Inter Medium"/>
              <a:cs typeface="Inter Medium"/>
              <a:sym typeface="Inter Medium"/>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ocumentgroup xmlns="62eb0325-90ee-4907-8c69-dd5ab57fcb97">PPT templates</Documentgroup>
    <TaxCatchAll xmlns="20044003-a98d-46c0-91b2-9592f6119223" xsi:nil="true"/>
    <lcf76f155ced4ddcb4097134ff3c332f xmlns="62eb0325-90ee-4907-8c69-dd5ab57fcb97">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0CCC6F7F46DEA408B7DC6AF2A70C949" ma:contentTypeVersion="16" ma:contentTypeDescription="Create a new document." ma:contentTypeScope="" ma:versionID="df7cdacbfbfd37906213b9ab97401147">
  <xsd:schema xmlns:xsd="http://www.w3.org/2001/XMLSchema" xmlns:xs="http://www.w3.org/2001/XMLSchema" xmlns:p="http://schemas.microsoft.com/office/2006/metadata/properties" xmlns:ns2="62eb0325-90ee-4907-8c69-dd5ab57fcb97" xmlns:ns3="20044003-a98d-46c0-91b2-9592f6119223" targetNamespace="http://schemas.microsoft.com/office/2006/metadata/properties" ma:root="true" ma:fieldsID="72f2999c6c30e4f08d47ed7f7638dc16" ns2:_="" ns3:_="">
    <xsd:import namespace="62eb0325-90ee-4907-8c69-dd5ab57fcb97"/>
    <xsd:import namespace="20044003-a98d-46c0-91b2-9592f6119223"/>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Documentgroup"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ObjectDetectorVersions" minOccurs="0"/>
                <xsd:element ref="ns2:MediaLengthInSecond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2eb0325-90ee-4907-8c69-dd5ab57fcb9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Documentgroup" ma:index="12" nillable="true" ma:displayName="Document group" ma:default="PPT templates" ma:format="Dropdown" ma:internalName="Documentgroup">
      <xsd:simpleType>
        <xsd:restriction base="dms:Text">
          <xsd:maxLength value="255"/>
        </xsd:restrictio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6f051e93-a185-415f-b6e1-484cc9e84e9f"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Location" ma:index="23"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0044003-a98d-46c0-91b2-9592f611922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0bc1d716-63aa-4b8a-8896-22bef0d61666}" ma:internalName="TaxCatchAll" ma:showField="CatchAllData" ma:web="20044003-a98d-46c0-91b2-9592f611922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320912C-8041-46FF-B3DF-8C27ACD476DD}">
  <ds:schemaRefs>
    <ds:schemaRef ds:uri="http://schemas.microsoft.com/office/2006/documentManagement/types"/>
    <ds:schemaRef ds:uri="http://www.w3.org/XML/1998/namespace"/>
    <ds:schemaRef ds:uri="http://schemas.openxmlformats.org/package/2006/metadata/core-properties"/>
    <ds:schemaRef ds:uri="20044003-a98d-46c0-91b2-9592f6119223"/>
    <ds:schemaRef ds:uri="http://purl.org/dc/dcmitype/"/>
    <ds:schemaRef ds:uri="http://purl.org/dc/elements/1.1/"/>
    <ds:schemaRef ds:uri="http://purl.org/dc/terms/"/>
    <ds:schemaRef ds:uri="http://schemas.microsoft.com/office/infopath/2007/PartnerControls"/>
    <ds:schemaRef ds:uri="62eb0325-90ee-4907-8c69-dd5ab57fcb97"/>
    <ds:schemaRef ds:uri="http://schemas.microsoft.com/office/2006/metadata/properties"/>
  </ds:schemaRefs>
</ds:datastoreItem>
</file>

<file path=customXml/itemProps2.xml><?xml version="1.0" encoding="utf-8"?>
<ds:datastoreItem xmlns:ds="http://schemas.openxmlformats.org/officeDocument/2006/customXml" ds:itemID="{F31E4E1F-AE4C-498F-9D17-0C7CB8F53F26}">
  <ds:schemaRefs>
    <ds:schemaRef ds:uri="http://schemas.microsoft.com/sharepoint/v3/contenttype/forms"/>
  </ds:schemaRefs>
</ds:datastoreItem>
</file>

<file path=customXml/itemProps3.xml><?xml version="1.0" encoding="utf-8"?>
<ds:datastoreItem xmlns:ds="http://schemas.openxmlformats.org/officeDocument/2006/customXml" ds:itemID="{698B872B-ED5D-43E9-B5AE-3295E948F8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2eb0325-90ee-4907-8c69-dd5ab57fcb97"/>
    <ds:schemaRef ds:uri="20044003-a98d-46c0-91b2-9592f611922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1353</TotalTime>
  <Words>4048</Words>
  <Application>Microsoft Office PowerPoint</Application>
  <PresentationFormat>On-screen Show (16:9)</PresentationFormat>
  <Paragraphs>423</Paragraphs>
  <Slides>21</Slides>
  <Notes>21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21</vt:i4>
      </vt:variant>
    </vt:vector>
  </HeadingPairs>
  <TitlesOfParts>
    <vt:vector size="31" baseType="lpstr">
      <vt:lpstr>Inter SemiBold</vt:lpstr>
      <vt:lpstr>Archivo Narrow Medium</vt:lpstr>
      <vt:lpstr>Inter Medium</vt:lpstr>
      <vt:lpstr>Segoe UI</vt:lpstr>
      <vt:lpstr>Calibri</vt:lpstr>
      <vt:lpstr>Archivo Narrow</vt:lpstr>
      <vt:lpstr>Archivo Narrow SemiBold</vt:lpstr>
      <vt:lpstr>Inter</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Energy and utilities industry</vt:lpstr>
      <vt:lpstr>Optimizing strategy and administration around beneﬁts</vt:lpstr>
      <vt:lpstr>Proactive beneﬁts are vital to attracting and retaining workers</vt:lpstr>
      <vt:lpstr>Workers struggle to take full advantage of their beneﬁts Many workers view benefits packages as a confusing black hole:</vt:lpstr>
      <vt:lpstr>Communication about retirement plans is not cutting it Younger generations are less satisfied with the information they receive:</vt:lpstr>
      <vt:lpstr>Optimizing beneﬁts packages to meet unique needs across the workforce</vt:lpstr>
      <vt:lpstr>Education beneﬁts are key to building the workforce of the future</vt:lpstr>
      <vt:lpstr>PowerPoint Presentation</vt:lpstr>
      <vt:lpstr>Meeting immigrants’ needs is vital as the industry expands</vt:lpstr>
      <vt:lpstr>Holistic beneﬁts packages are crucial to supporting women</vt:lpstr>
      <vt:lpstr>Senior staff ﬁnd balance through family and care beneﬁts</vt:lpstr>
      <vt:lpstr>60% their retirement plans...</vt:lpstr>
      <vt:lpstr>Wellness beneﬁts are powerful tools for retention and engagement Energy and utilities workers love wellness benefits: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Jeff</dc:creator>
  <cp:lastModifiedBy>Fridman, Francesca</cp:lastModifiedBy>
  <cp:revision>19</cp:revision>
  <dcterms:created xsi:type="dcterms:W3CDTF">2024-12-10T16:34:25Z</dcterms:created>
  <dcterms:modified xsi:type="dcterms:W3CDTF">2025-01-16T19:18:28Z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2024-11-01T00:00:00Z</vt:filetime>
  </property>
  <property fmtid="{D5CDD505-2E9C-101B-9397-08002B2CF9AE}" pid="3" name="Creator">
    <vt:lpwstr>Adobe Illustrator 28.5 (Windows)</vt:lpwstr>
  </property>
  <property fmtid="{D5CDD505-2E9C-101B-9397-08002B2CF9AE}" pid="4" name="LastSaved">
    <vt:filetime>2024-12-10T00:00:00Z</vt:filetime>
  </property>
  <property fmtid="{D5CDD505-2E9C-101B-9397-08002B2CF9AE}" pid="5" name="Producer">
    <vt:lpwstr>Adobe PDF library 17.00</vt:lpwstr>
  </property>
  <property fmtid="{D5CDD505-2E9C-101B-9397-08002B2CF9AE}" pid="6" name="ContentTypeId">
    <vt:lpwstr>0x01010030CCC6F7F46DEA408B7DC6AF2A70C949</vt:lpwstr>
  </property>
  <property fmtid="{D5CDD505-2E9C-101B-9397-08002B2CF9AE}" pid="7" name="MSIP_Label_6c2268aa-3916-486c-aa2c-ecdcbdaee62c_Enabled">
    <vt:lpwstr>true</vt:lpwstr>
  </property>
  <property fmtid="{D5CDD505-2E9C-101B-9397-08002B2CF9AE}" pid="8" name="MSIP_Label_6c2268aa-3916-486c-aa2c-ecdcbdaee62c_SetDate">
    <vt:lpwstr>2024-12-16T14:57:52Z</vt:lpwstr>
  </property>
  <property fmtid="{D5CDD505-2E9C-101B-9397-08002B2CF9AE}" pid="9" name="MSIP_Label_6c2268aa-3916-486c-aa2c-ecdcbdaee62c_Method">
    <vt:lpwstr>Standard</vt:lpwstr>
  </property>
  <property fmtid="{D5CDD505-2E9C-101B-9397-08002B2CF9AE}" pid="10" name="MSIP_Label_6c2268aa-3916-486c-aa2c-ecdcbdaee62c_Name">
    <vt:lpwstr>TIAA-Sensitivity-Confidential-Standard</vt:lpwstr>
  </property>
  <property fmtid="{D5CDD505-2E9C-101B-9397-08002B2CF9AE}" pid="11" name="MSIP_Label_6c2268aa-3916-486c-aa2c-ecdcbdaee62c_SiteId">
    <vt:lpwstr>67080e55-9c90-409b-9421-7fab7df8331b</vt:lpwstr>
  </property>
  <property fmtid="{D5CDD505-2E9C-101B-9397-08002B2CF9AE}" pid="12" name="MSIP_Label_6c2268aa-3916-486c-aa2c-ecdcbdaee62c_ActionId">
    <vt:lpwstr>312c76f6-c664-4ef6-8059-24fcfeae6f98</vt:lpwstr>
  </property>
  <property fmtid="{D5CDD505-2E9C-101B-9397-08002B2CF9AE}" pid="13" name="MSIP_Label_6c2268aa-3916-486c-aa2c-ecdcbdaee62c_ContentBits">
    <vt:lpwstr>2</vt:lpwstr>
  </property>
  <property fmtid="{D5CDD505-2E9C-101B-9397-08002B2CF9AE}" pid="14" name="ClassificationContentMarkingFooterLocations">
    <vt:lpwstr>Office Theme:3</vt:lpwstr>
  </property>
  <property fmtid="{D5CDD505-2E9C-101B-9397-08002B2CF9AE}" pid="15" name="ClassificationContentMarkingFooterText">
    <vt:lpwstr>Confidential (C)</vt:lpwstr>
  </property>
  <property fmtid="{D5CDD505-2E9C-101B-9397-08002B2CF9AE}" pid="16" name="MediaServiceImageTags">
    <vt:lpwstr/>
  </property>
</Properties>
</file>